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80" r:id="rId2"/>
    <p:sldId id="346" r:id="rId3"/>
    <p:sldId id="347" r:id="rId4"/>
    <p:sldId id="348" r:id="rId5"/>
    <p:sldId id="352" r:id="rId6"/>
    <p:sldId id="351" r:id="rId7"/>
    <p:sldId id="349" r:id="rId8"/>
    <p:sldId id="283" r:id="rId9"/>
    <p:sldId id="282" r:id="rId10"/>
    <p:sldId id="281" r:id="rId11"/>
    <p:sldId id="268" r:id="rId12"/>
    <p:sldId id="269" r:id="rId13"/>
    <p:sldId id="271" r:id="rId14"/>
    <p:sldId id="272" r:id="rId15"/>
    <p:sldId id="263" r:id="rId16"/>
    <p:sldId id="274" r:id="rId17"/>
    <p:sldId id="285" r:id="rId18"/>
    <p:sldId id="2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FE96FB-8010-4044-8A28-5CEE277A876C}" v="20" dt="2022-12-05T22:16:04.2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49" autoAdjust="0"/>
  </p:normalViewPr>
  <p:slideViewPr>
    <p:cSldViewPr snapToGrid="0">
      <p:cViewPr varScale="1">
        <p:scale>
          <a:sx n="81" d="100"/>
          <a:sy n="81" d="100"/>
        </p:scale>
        <p:origin x="120" y="6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y Shenk" userId="7f053b0f-6b0e-4eb0-b95c-ec67690b06b4" providerId="ADAL" clId="{9CFE96FB-8010-4044-8A28-5CEE277A876C}"/>
    <pc:docChg chg="undo custSel addSld delSld modSld">
      <pc:chgData name="Gary Shenk" userId="7f053b0f-6b0e-4eb0-b95c-ec67690b06b4" providerId="ADAL" clId="{9CFE96FB-8010-4044-8A28-5CEE277A876C}" dt="2022-12-05T22:16:14.162" v="622" actId="20577"/>
      <pc:docMkLst>
        <pc:docMk/>
      </pc:docMkLst>
      <pc:sldChg chg="addSp modSp mod">
        <pc:chgData name="Gary Shenk" userId="7f053b0f-6b0e-4eb0-b95c-ec67690b06b4" providerId="ADAL" clId="{9CFE96FB-8010-4044-8A28-5CEE277A876C}" dt="2022-12-05T22:16:14.162" v="622" actId="20577"/>
        <pc:sldMkLst>
          <pc:docMk/>
          <pc:sldMk cId="2177636171" sldId="263"/>
        </pc:sldMkLst>
        <pc:spChg chg="mod">
          <ac:chgData name="Gary Shenk" userId="7f053b0f-6b0e-4eb0-b95c-ec67690b06b4" providerId="ADAL" clId="{9CFE96FB-8010-4044-8A28-5CEE277A876C}" dt="2022-12-05T22:16:14.162" v="622" actId="20577"/>
          <ac:spMkLst>
            <pc:docMk/>
            <pc:sldMk cId="2177636171" sldId="263"/>
            <ac:spMk id="2" creationId="{D16AAB3F-C790-448C-92DD-1BABFFF16012}"/>
          </ac:spMkLst>
        </pc:spChg>
        <pc:spChg chg="add mod">
          <ac:chgData name="Gary Shenk" userId="7f053b0f-6b0e-4eb0-b95c-ec67690b06b4" providerId="ADAL" clId="{9CFE96FB-8010-4044-8A28-5CEE277A876C}" dt="2022-12-05T22:16:02.828" v="610"/>
          <ac:spMkLst>
            <pc:docMk/>
            <pc:sldMk cId="2177636171" sldId="263"/>
            <ac:spMk id="5" creationId="{063A4D2B-172E-3278-4AE6-2A16E80752DE}"/>
          </ac:spMkLst>
        </pc:spChg>
      </pc:sldChg>
      <pc:sldChg chg="addSp modSp">
        <pc:chgData name="Gary Shenk" userId="7f053b0f-6b0e-4eb0-b95c-ec67690b06b4" providerId="ADAL" clId="{9CFE96FB-8010-4044-8A28-5CEE277A876C}" dt="2022-12-05T22:16:04.293" v="611"/>
        <pc:sldMkLst>
          <pc:docMk/>
          <pc:sldMk cId="4017936019" sldId="274"/>
        </pc:sldMkLst>
        <pc:spChg chg="add mod">
          <ac:chgData name="Gary Shenk" userId="7f053b0f-6b0e-4eb0-b95c-ec67690b06b4" providerId="ADAL" clId="{9CFE96FB-8010-4044-8A28-5CEE277A876C}" dt="2022-12-05T22:16:04.293" v="611"/>
          <ac:spMkLst>
            <pc:docMk/>
            <pc:sldMk cId="4017936019" sldId="274"/>
            <ac:spMk id="5" creationId="{56A7573D-9743-3D55-0E45-023F71F1BA1A}"/>
          </ac:spMkLst>
        </pc:spChg>
      </pc:sldChg>
      <pc:sldChg chg="add del">
        <pc:chgData name="Gary Shenk" userId="7f053b0f-6b0e-4eb0-b95c-ec67690b06b4" providerId="ADAL" clId="{9CFE96FB-8010-4044-8A28-5CEE277A876C}" dt="2022-12-05T22:15:55.727" v="609"/>
        <pc:sldMkLst>
          <pc:docMk/>
          <pc:sldMk cId="1742119670" sldId="276"/>
        </pc:sldMkLst>
      </pc:sldChg>
      <pc:sldChg chg="modSp mod">
        <pc:chgData name="Gary Shenk" userId="7f053b0f-6b0e-4eb0-b95c-ec67690b06b4" providerId="ADAL" clId="{9CFE96FB-8010-4044-8A28-5CEE277A876C}" dt="2022-12-05T22:09:33.568" v="600" actId="207"/>
        <pc:sldMkLst>
          <pc:docMk/>
          <pc:sldMk cId="1946237501" sldId="281"/>
        </pc:sldMkLst>
        <pc:spChg chg="mod">
          <ac:chgData name="Gary Shenk" userId="7f053b0f-6b0e-4eb0-b95c-ec67690b06b4" providerId="ADAL" clId="{9CFE96FB-8010-4044-8A28-5CEE277A876C}" dt="2022-12-05T22:09:33.568" v="600" actId="207"/>
          <ac:spMkLst>
            <pc:docMk/>
            <pc:sldMk cId="1946237501" sldId="281"/>
            <ac:spMk id="3" creationId="{48020A0E-50E9-E73E-009C-38C37B8B23AF}"/>
          </ac:spMkLst>
        </pc:spChg>
      </pc:sldChg>
      <pc:sldChg chg="addSp delSp modSp mod">
        <pc:chgData name="Gary Shenk" userId="7f053b0f-6b0e-4eb0-b95c-ec67690b06b4" providerId="ADAL" clId="{9CFE96FB-8010-4044-8A28-5CEE277A876C}" dt="2022-12-05T22:08:44.097" v="594" actId="207"/>
        <pc:sldMkLst>
          <pc:docMk/>
          <pc:sldMk cId="3655397194" sldId="282"/>
        </pc:sldMkLst>
        <pc:spChg chg="mod">
          <ac:chgData name="Gary Shenk" userId="7f053b0f-6b0e-4eb0-b95c-ec67690b06b4" providerId="ADAL" clId="{9CFE96FB-8010-4044-8A28-5CEE277A876C}" dt="2022-12-05T22:08:44.097" v="594" actId="207"/>
          <ac:spMkLst>
            <pc:docMk/>
            <pc:sldMk cId="3655397194" sldId="282"/>
            <ac:spMk id="3" creationId="{48020A0E-50E9-E73E-009C-38C37B8B23AF}"/>
          </ac:spMkLst>
        </pc:spChg>
        <pc:spChg chg="add del mod">
          <ac:chgData name="Gary Shenk" userId="7f053b0f-6b0e-4eb0-b95c-ec67690b06b4" providerId="ADAL" clId="{9CFE96FB-8010-4044-8A28-5CEE277A876C}" dt="2022-12-05T22:08:07.162" v="585"/>
          <ac:spMkLst>
            <pc:docMk/>
            <pc:sldMk cId="3655397194" sldId="282"/>
            <ac:spMk id="5" creationId="{1DE5431F-33FD-99DA-1799-72DDF4ABF7BB}"/>
          </ac:spMkLst>
        </pc:spChg>
        <pc:spChg chg="add del mod">
          <ac:chgData name="Gary Shenk" userId="7f053b0f-6b0e-4eb0-b95c-ec67690b06b4" providerId="ADAL" clId="{9CFE96FB-8010-4044-8A28-5CEE277A876C}" dt="2022-12-05T22:08:07.162" v="585"/>
          <ac:spMkLst>
            <pc:docMk/>
            <pc:sldMk cId="3655397194" sldId="282"/>
            <ac:spMk id="7" creationId="{5094A76E-0A54-A20B-8E4B-ED2D9FFB096C}"/>
          </ac:spMkLst>
        </pc:spChg>
      </pc:sldChg>
      <pc:sldChg chg="modSp mod">
        <pc:chgData name="Gary Shenk" userId="7f053b0f-6b0e-4eb0-b95c-ec67690b06b4" providerId="ADAL" clId="{9CFE96FB-8010-4044-8A28-5CEE277A876C}" dt="2022-12-05T22:07:04.004" v="579" actId="207"/>
        <pc:sldMkLst>
          <pc:docMk/>
          <pc:sldMk cId="3354696941" sldId="283"/>
        </pc:sldMkLst>
        <pc:spChg chg="mod">
          <ac:chgData name="Gary Shenk" userId="7f053b0f-6b0e-4eb0-b95c-ec67690b06b4" providerId="ADAL" clId="{9CFE96FB-8010-4044-8A28-5CEE277A876C}" dt="2022-12-05T22:07:04.004" v="579" actId="207"/>
          <ac:spMkLst>
            <pc:docMk/>
            <pc:sldMk cId="3354696941" sldId="283"/>
            <ac:spMk id="3" creationId="{48020A0E-50E9-E73E-009C-38C37B8B23AF}"/>
          </ac:spMkLst>
        </pc:spChg>
      </pc:sldChg>
      <pc:sldChg chg="del">
        <pc:chgData name="Gary Shenk" userId="7f053b0f-6b0e-4eb0-b95c-ec67690b06b4" providerId="ADAL" clId="{9CFE96FB-8010-4044-8A28-5CEE277A876C}" dt="2022-12-05T21:16:29.628" v="398" actId="47"/>
        <pc:sldMkLst>
          <pc:docMk/>
          <pc:sldMk cId="189074441" sldId="284"/>
        </pc:sldMkLst>
      </pc:sldChg>
      <pc:sldChg chg="addSp modSp mod">
        <pc:chgData name="Gary Shenk" userId="7f053b0f-6b0e-4eb0-b95c-ec67690b06b4" providerId="ADAL" clId="{9CFE96FB-8010-4044-8A28-5CEE277A876C}" dt="2022-12-05T22:03:25.483" v="558" actId="1076"/>
        <pc:sldMkLst>
          <pc:docMk/>
          <pc:sldMk cId="0" sldId="346"/>
        </pc:sldMkLst>
        <pc:spChg chg="add mod">
          <ac:chgData name="Gary Shenk" userId="7f053b0f-6b0e-4eb0-b95c-ec67690b06b4" providerId="ADAL" clId="{9CFE96FB-8010-4044-8A28-5CEE277A876C}" dt="2022-12-05T22:03:25.483" v="558" actId="1076"/>
          <ac:spMkLst>
            <pc:docMk/>
            <pc:sldMk cId="0" sldId="346"/>
            <ac:spMk id="8" creationId="{670BA092-E4E7-D9B4-A8D0-62E35CC804E7}"/>
          </ac:spMkLst>
        </pc:spChg>
      </pc:sldChg>
      <pc:sldChg chg="addSp modSp mod">
        <pc:chgData name="Gary Shenk" userId="7f053b0f-6b0e-4eb0-b95c-ec67690b06b4" providerId="ADAL" clId="{9CFE96FB-8010-4044-8A28-5CEE277A876C}" dt="2022-12-05T21:06:24.695" v="80" actId="20577"/>
        <pc:sldMkLst>
          <pc:docMk/>
          <pc:sldMk cId="2530284518" sldId="348"/>
        </pc:sldMkLst>
        <pc:spChg chg="mod">
          <ac:chgData name="Gary Shenk" userId="7f053b0f-6b0e-4eb0-b95c-ec67690b06b4" providerId="ADAL" clId="{9CFE96FB-8010-4044-8A28-5CEE277A876C}" dt="2022-12-05T21:06:24.695" v="80" actId="20577"/>
          <ac:spMkLst>
            <pc:docMk/>
            <pc:sldMk cId="2530284518" sldId="348"/>
            <ac:spMk id="7" creationId="{34C33566-7186-79B6-1C1F-26989CBEF47F}"/>
          </ac:spMkLst>
        </pc:spChg>
        <pc:spChg chg="mod">
          <ac:chgData name="Gary Shenk" userId="7f053b0f-6b0e-4eb0-b95c-ec67690b06b4" providerId="ADAL" clId="{9CFE96FB-8010-4044-8A28-5CEE277A876C}" dt="2022-12-05T21:04:59.268" v="10" actId="1076"/>
          <ac:spMkLst>
            <pc:docMk/>
            <pc:sldMk cId="2530284518" sldId="348"/>
            <ac:spMk id="16" creationId="{FC603A1E-7411-F662-A2ED-F9C4C1F52E70}"/>
          </ac:spMkLst>
        </pc:spChg>
        <pc:spChg chg="mod">
          <ac:chgData name="Gary Shenk" userId="7f053b0f-6b0e-4eb0-b95c-ec67690b06b4" providerId="ADAL" clId="{9CFE96FB-8010-4044-8A28-5CEE277A876C}" dt="2022-12-05T21:05:03.098" v="11" actId="1076"/>
          <ac:spMkLst>
            <pc:docMk/>
            <pc:sldMk cId="2530284518" sldId="348"/>
            <ac:spMk id="17" creationId="{A983A12D-68B7-943D-8E8D-353AD05A55FF}"/>
          </ac:spMkLst>
        </pc:spChg>
        <pc:spChg chg="mod">
          <ac:chgData name="Gary Shenk" userId="7f053b0f-6b0e-4eb0-b95c-ec67690b06b4" providerId="ADAL" clId="{9CFE96FB-8010-4044-8A28-5CEE277A876C}" dt="2022-12-05T21:04:55.880" v="9" actId="1076"/>
          <ac:spMkLst>
            <pc:docMk/>
            <pc:sldMk cId="2530284518" sldId="348"/>
            <ac:spMk id="18" creationId="{485EDC44-2D39-0376-E788-399AE2751692}"/>
          </ac:spMkLst>
        </pc:spChg>
        <pc:cxnChg chg="mod">
          <ac:chgData name="Gary Shenk" userId="7f053b0f-6b0e-4eb0-b95c-ec67690b06b4" providerId="ADAL" clId="{9CFE96FB-8010-4044-8A28-5CEE277A876C}" dt="2022-12-05T21:04:10.648" v="2" actId="14100"/>
          <ac:cxnSpMkLst>
            <pc:docMk/>
            <pc:sldMk cId="2530284518" sldId="348"/>
            <ac:cxnSpMk id="10" creationId="{00000000-0000-0000-0000-000000000000}"/>
          </ac:cxnSpMkLst>
        </pc:cxnChg>
        <pc:cxnChg chg="add mod">
          <ac:chgData name="Gary Shenk" userId="7f053b0f-6b0e-4eb0-b95c-ec67690b06b4" providerId="ADAL" clId="{9CFE96FB-8010-4044-8A28-5CEE277A876C}" dt="2022-12-05T21:04:48.422" v="7" actId="14100"/>
          <ac:cxnSpMkLst>
            <pc:docMk/>
            <pc:sldMk cId="2530284518" sldId="348"/>
            <ac:cxnSpMk id="27" creationId="{10EC744E-4058-F38D-DD1A-9B5C3336E3EB}"/>
          </ac:cxnSpMkLst>
        </pc:cxnChg>
        <pc:cxnChg chg="add mod">
          <ac:chgData name="Gary Shenk" userId="7f053b0f-6b0e-4eb0-b95c-ec67690b06b4" providerId="ADAL" clId="{9CFE96FB-8010-4044-8A28-5CEE277A876C}" dt="2022-12-05T21:05:11.791" v="14" actId="1035"/>
          <ac:cxnSpMkLst>
            <pc:docMk/>
            <pc:sldMk cId="2530284518" sldId="348"/>
            <ac:cxnSpMk id="30" creationId="{F4C87BB0-EED0-1070-4160-4BFE19182CE7}"/>
          </ac:cxnSpMkLst>
        </pc:cxnChg>
        <pc:cxnChg chg="add mod">
          <ac:chgData name="Gary Shenk" userId="7f053b0f-6b0e-4eb0-b95c-ec67690b06b4" providerId="ADAL" clId="{9CFE96FB-8010-4044-8A28-5CEE277A876C}" dt="2022-12-05T21:05:33.018" v="18" actId="14100"/>
          <ac:cxnSpMkLst>
            <pc:docMk/>
            <pc:sldMk cId="2530284518" sldId="348"/>
            <ac:cxnSpMk id="31" creationId="{575E8ED8-624E-8665-4977-618D6302EB48}"/>
          </ac:cxnSpMkLst>
        </pc:cxnChg>
      </pc:sldChg>
      <pc:sldChg chg="modSp new mod">
        <pc:chgData name="Gary Shenk" userId="7f053b0f-6b0e-4eb0-b95c-ec67690b06b4" providerId="ADAL" clId="{9CFE96FB-8010-4044-8A28-5CEE277A876C}" dt="2022-12-05T21:09:48.045" v="106" actId="403"/>
        <pc:sldMkLst>
          <pc:docMk/>
          <pc:sldMk cId="2176151204" sldId="349"/>
        </pc:sldMkLst>
        <pc:spChg chg="mod">
          <ac:chgData name="Gary Shenk" userId="7f053b0f-6b0e-4eb0-b95c-ec67690b06b4" providerId="ADAL" clId="{9CFE96FB-8010-4044-8A28-5CEE277A876C}" dt="2022-12-05T21:09:05.622" v="103" actId="20577"/>
          <ac:spMkLst>
            <pc:docMk/>
            <pc:sldMk cId="2176151204" sldId="349"/>
            <ac:spMk id="2" creationId="{164FB129-A502-72F7-9A5C-F85601AE205D}"/>
          </ac:spMkLst>
        </pc:spChg>
        <pc:spChg chg="mod">
          <ac:chgData name="Gary Shenk" userId="7f053b0f-6b0e-4eb0-b95c-ec67690b06b4" providerId="ADAL" clId="{9CFE96FB-8010-4044-8A28-5CEE277A876C}" dt="2022-12-05T21:09:48.045" v="106" actId="403"/>
          <ac:spMkLst>
            <pc:docMk/>
            <pc:sldMk cId="2176151204" sldId="349"/>
            <ac:spMk id="3" creationId="{32B69E5E-804A-94BF-D59A-267EA5C89A2A}"/>
          </ac:spMkLst>
        </pc:spChg>
      </pc:sldChg>
      <pc:sldChg chg="addSp delSp modSp add del mod">
        <pc:chgData name="Gary Shenk" userId="7f053b0f-6b0e-4eb0-b95c-ec67690b06b4" providerId="ADAL" clId="{9CFE96FB-8010-4044-8A28-5CEE277A876C}" dt="2022-12-05T22:05:22.723" v="562" actId="47"/>
        <pc:sldMkLst>
          <pc:docMk/>
          <pc:sldMk cId="3853358228" sldId="350"/>
        </pc:sldMkLst>
        <pc:spChg chg="mod">
          <ac:chgData name="Gary Shenk" userId="7f053b0f-6b0e-4eb0-b95c-ec67690b06b4" providerId="ADAL" clId="{9CFE96FB-8010-4044-8A28-5CEE277A876C}" dt="2022-12-05T22:05:00.377" v="560" actId="1076"/>
          <ac:spMkLst>
            <pc:docMk/>
            <pc:sldMk cId="3853358228" sldId="350"/>
            <ac:spMk id="7" creationId="{34C33566-7186-79B6-1C1F-26989CBEF47F}"/>
          </ac:spMkLst>
        </pc:spChg>
        <pc:spChg chg="add mod">
          <ac:chgData name="Gary Shenk" userId="7f053b0f-6b0e-4eb0-b95c-ec67690b06b4" providerId="ADAL" clId="{9CFE96FB-8010-4044-8A28-5CEE277A876C}" dt="2022-12-05T21:15:30.825" v="289" actId="1076"/>
          <ac:spMkLst>
            <pc:docMk/>
            <pc:sldMk cId="3853358228" sldId="350"/>
            <ac:spMk id="9" creationId="{2FE0D0D7-BE52-8540-FB07-10E8F0090734}"/>
          </ac:spMkLst>
        </pc:spChg>
        <pc:spChg chg="add mod">
          <ac:chgData name="Gary Shenk" userId="7f053b0f-6b0e-4eb0-b95c-ec67690b06b4" providerId="ADAL" clId="{9CFE96FB-8010-4044-8A28-5CEE277A876C}" dt="2022-12-05T21:17:14.497" v="422" actId="20577"/>
          <ac:spMkLst>
            <pc:docMk/>
            <pc:sldMk cId="3853358228" sldId="350"/>
            <ac:spMk id="11" creationId="{44C62F3F-5897-34FD-681A-FE9172BB5DB8}"/>
          </ac:spMkLst>
        </pc:spChg>
        <pc:spChg chg="add del mod">
          <ac:chgData name="Gary Shenk" userId="7f053b0f-6b0e-4eb0-b95c-ec67690b06b4" providerId="ADAL" clId="{9CFE96FB-8010-4044-8A28-5CEE277A876C}" dt="2022-12-05T21:18:02.487" v="519" actId="478"/>
          <ac:spMkLst>
            <pc:docMk/>
            <pc:sldMk cId="3853358228" sldId="350"/>
            <ac:spMk id="19" creationId="{F253992F-DFA8-0C01-DFDE-E43F7A48C8CB}"/>
          </ac:spMkLst>
        </pc:spChg>
        <pc:spChg chg="add del mod">
          <ac:chgData name="Gary Shenk" userId="7f053b0f-6b0e-4eb0-b95c-ec67690b06b4" providerId="ADAL" clId="{9CFE96FB-8010-4044-8A28-5CEE277A876C}" dt="2022-12-05T21:17:49.850" v="517"/>
          <ac:spMkLst>
            <pc:docMk/>
            <pc:sldMk cId="3853358228" sldId="350"/>
            <ac:spMk id="20" creationId="{BEC13A2A-48EA-8A10-7325-B9C2C5D677D7}"/>
          </ac:spMkLst>
        </pc:spChg>
        <pc:cxnChg chg="mod">
          <ac:chgData name="Gary Shenk" userId="7f053b0f-6b0e-4eb0-b95c-ec67690b06b4" providerId="ADAL" clId="{9CFE96FB-8010-4044-8A28-5CEE277A876C}" dt="2022-12-05T21:13:45.712" v="110" actId="14100"/>
          <ac:cxnSpMkLst>
            <pc:docMk/>
            <pc:sldMk cId="3853358228" sldId="350"/>
            <ac:cxnSpMk id="10" creationId="{00000000-0000-0000-0000-000000000000}"/>
          </ac:cxnSpMkLst>
        </pc:cxnChg>
      </pc:sldChg>
      <pc:sldChg chg="addSp delSp modSp add mod">
        <pc:chgData name="Gary Shenk" userId="7f053b0f-6b0e-4eb0-b95c-ec67690b06b4" providerId="ADAL" clId="{9CFE96FB-8010-4044-8A28-5CEE277A876C}" dt="2022-12-05T22:13:49.560" v="608" actId="14100"/>
        <pc:sldMkLst>
          <pc:docMk/>
          <pc:sldMk cId="296094121" sldId="351"/>
        </pc:sldMkLst>
        <pc:spChg chg="mod">
          <ac:chgData name="Gary Shenk" userId="7f053b0f-6b0e-4eb0-b95c-ec67690b06b4" providerId="ADAL" clId="{9CFE96FB-8010-4044-8A28-5CEE277A876C}" dt="2022-12-05T22:05:43.849" v="566" actId="1076"/>
          <ac:spMkLst>
            <pc:docMk/>
            <pc:sldMk cId="296094121" sldId="351"/>
            <ac:spMk id="19" creationId="{F253992F-DFA8-0C01-DFDE-E43F7A48C8CB}"/>
          </ac:spMkLst>
        </pc:spChg>
        <pc:cxnChg chg="add del mod">
          <ac:chgData name="Gary Shenk" userId="7f053b0f-6b0e-4eb0-b95c-ec67690b06b4" providerId="ADAL" clId="{9CFE96FB-8010-4044-8A28-5CEE277A876C}" dt="2022-12-05T22:13:49.560" v="608" actId="14100"/>
          <ac:cxnSpMkLst>
            <pc:docMk/>
            <pc:sldMk cId="296094121" sldId="351"/>
            <ac:cxnSpMk id="10" creationId="{00000000-0000-0000-0000-000000000000}"/>
          </ac:cxnSpMkLst>
        </pc:cxnChg>
        <pc:cxnChg chg="add mod">
          <ac:chgData name="Gary Shenk" userId="7f053b0f-6b0e-4eb0-b95c-ec67690b06b4" providerId="ADAL" clId="{9CFE96FB-8010-4044-8A28-5CEE277A876C}" dt="2022-12-05T22:13:01.805" v="602"/>
          <ac:cxnSpMkLst>
            <pc:docMk/>
            <pc:sldMk cId="296094121" sldId="351"/>
            <ac:cxnSpMk id="21" creationId="{AC916E9D-1085-654A-3BBC-300C9B724A87}"/>
          </ac:cxnSpMkLst>
        </pc:cxnChg>
        <pc:cxnChg chg="add mod">
          <ac:chgData name="Gary Shenk" userId="7f053b0f-6b0e-4eb0-b95c-ec67690b06b4" providerId="ADAL" clId="{9CFE96FB-8010-4044-8A28-5CEE277A876C}" dt="2022-12-05T22:13:01.805" v="602"/>
          <ac:cxnSpMkLst>
            <pc:docMk/>
            <pc:sldMk cId="296094121" sldId="351"/>
            <ac:cxnSpMk id="22" creationId="{CEAB377C-64C4-B399-74FA-FD0A62EFAA35}"/>
          </ac:cxnSpMkLst>
        </pc:cxnChg>
        <pc:cxnChg chg="add mod">
          <ac:chgData name="Gary Shenk" userId="7f053b0f-6b0e-4eb0-b95c-ec67690b06b4" providerId="ADAL" clId="{9CFE96FB-8010-4044-8A28-5CEE277A876C}" dt="2022-12-05T22:13:01.805" v="602"/>
          <ac:cxnSpMkLst>
            <pc:docMk/>
            <pc:sldMk cId="296094121" sldId="351"/>
            <ac:cxnSpMk id="23" creationId="{60049920-AEA8-B0C1-4964-B47B8A565A84}"/>
          </ac:cxnSpMkLst>
        </pc:cxnChg>
        <pc:cxnChg chg="del">
          <ac:chgData name="Gary Shenk" userId="7f053b0f-6b0e-4eb0-b95c-ec67690b06b4" providerId="ADAL" clId="{9CFE96FB-8010-4044-8A28-5CEE277A876C}" dt="2022-12-05T21:18:24.649" v="523" actId="478"/>
          <ac:cxnSpMkLst>
            <pc:docMk/>
            <pc:sldMk cId="296094121" sldId="351"/>
            <ac:cxnSpMk id="27" creationId="{10EC744E-4058-F38D-DD1A-9B5C3336E3EB}"/>
          </ac:cxnSpMkLst>
        </pc:cxnChg>
        <pc:cxnChg chg="del">
          <ac:chgData name="Gary Shenk" userId="7f053b0f-6b0e-4eb0-b95c-ec67690b06b4" providerId="ADAL" clId="{9CFE96FB-8010-4044-8A28-5CEE277A876C}" dt="2022-12-05T21:18:18.447" v="520" actId="478"/>
          <ac:cxnSpMkLst>
            <pc:docMk/>
            <pc:sldMk cId="296094121" sldId="351"/>
            <ac:cxnSpMk id="30" creationId="{F4C87BB0-EED0-1070-4160-4BFE19182CE7}"/>
          </ac:cxnSpMkLst>
        </pc:cxnChg>
        <pc:cxnChg chg="del">
          <ac:chgData name="Gary Shenk" userId="7f053b0f-6b0e-4eb0-b95c-ec67690b06b4" providerId="ADAL" clId="{9CFE96FB-8010-4044-8A28-5CEE277A876C}" dt="2022-12-05T21:18:28.734" v="525" actId="478"/>
          <ac:cxnSpMkLst>
            <pc:docMk/>
            <pc:sldMk cId="296094121" sldId="351"/>
            <ac:cxnSpMk id="31" creationId="{575E8ED8-624E-8665-4977-618D6302EB48}"/>
          </ac:cxnSpMkLst>
        </pc:cxnChg>
      </pc:sldChg>
      <pc:sldChg chg="add del">
        <pc:chgData name="Gary Shenk" userId="7f053b0f-6b0e-4eb0-b95c-ec67690b06b4" providerId="ADAL" clId="{9CFE96FB-8010-4044-8A28-5CEE277A876C}" dt="2022-12-05T21:13:38.974" v="109" actId="47"/>
        <pc:sldMkLst>
          <pc:docMk/>
          <pc:sldMk cId="1066688083" sldId="351"/>
        </pc:sldMkLst>
      </pc:sldChg>
      <pc:sldChg chg="addSp modSp add">
        <pc:chgData name="Gary Shenk" userId="7f053b0f-6b0e-4eb0-b95c-ec67690b06b4" providerId="ADAL" clId="{9CFE96FB-8010-4044-8A28-5CEE277A876C}" dt="2022-12-05T22:05:05.472" v="561"/>
        <pc:sldMkLst>
          <pc:docMk/>
          <pc:sldMk cId="3648936189" sldId="352"/>
        </pc:sldMkLst>
        <pc:spChg chg="add mod">
          <ac:chgData name="Gary Shenk" userId="7f053b0f-6b0e-4eb0-b95c-ec67690b06b4" providerId="ADAL" clId="{9CFE96FB-8010-4044-8A28-5CEE277A876C}" dt="2022-12-05T22:05:05.472" v="561"/>
          <ac:spMkLst>
            <pc:docMk/>
            <pc:sldMk cId="3648936189" sldId="352"/>
            <ac:spMk id="8" creationId="{1A9253FB-C35C-69B0-4A5C-C2798E1E4F9B}"/>
          </ac:spMkLst>
        </pc:spChg>
        <pc:spChg chg="add mod">
          <ac:chgData name="Gary Shenk" userId="7f053b0f-6b0e-4eb0-b95c-ec67690b06b4" providerId="ADAL" clId="{9CFE96FB-8010-4044-8A28-5CEE277A876C}" dt="2022-12-05T22:05:05.472" v="561"/>
          <ac:spMkLst>
            <pc:docMk/>
            <pc:sldMk cId="3648936189" sldId="352"/>
            <ac:spMk id="9" creationId="{7D649900-D816-264C-555C-0E47641C2E8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3B716D-3962-4365-8C73-A49190AF28FF}" type="datetimeFigureOut">
              <a:rPr lang="en-US" smtClean="0"/>
              <a:t>12/5/2022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BD07CB-653A-4C69-9EA2-2EC8A6823973}" type="slidenum">
              <a:rPr lang="en-US" smtClean="0"/>
              <a:t>‹#›</a:t>
            </a:fld>
            <a:endParaRPr lang="en-US" dirty="0"/>
          </a:p>
        </p:txBody>
      </p:sp>
    </p:spTree>
    <p:extLst>
      <p:ext uri="{BB962C8B-B14F-4D97-AF65-F5344CB8AC3E}">
        <p14:creationId xmlns:p14="http://schemas.microsoft.com/office/powerpoint/2010/main" val="2178018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versions of CAST raised loads, when makes it harder to achieve target</a:t>
            </a:r>
          </a:p>
          <a:p>
            <a:r>
              <a:rPr lang="en-US" dirty="0"/>
              <a:t>Guy speaking:  “Let’s do this!”</a:t>
            </a:r>
          </a:p>
        </p:txBody>
      </p:sp>
      <p:sp>
        <p:nvSpPr>
          <p:cNvPr id="4" name="Slide Number Placeholder 3"/>
          <p:cNvSpPr>
            <a:spLocks noGrp="1"/>
          </p:cNvSpPr>
          <p:nvPr>
            <p:ph type="sldNum" sz="quarter" idx="5"/>
          </p:nvPr>
        </p:nvSpPr>
        <p:spPr/>
        <p:txBody>
          <a:bodyPr/>
          <a:lstStyle/>
          <a:p>
            <a:fld id="{C2BD07CB-653A-4C69-9EA2-2EC8A6823973}" type="slidenum">
              <a:rPr lang="en-US" smtClean="0"/>
              <a:t>12</a:t>
            </a:fld>
            <a:endParaRPr lang="en-US" dirty="0"/>
          </a:p>
        </p:txBody>
      </p:sp>
    </p:spTree>
    <p:extLst>
      <p:ext uri="{BB962C8B-B14F-4D97-AF65-F5344CB8AC3E}">
        <p14:creationId xmlns:p14="http://schemas.microsoft.com/office/powerpoint/2010/main" val="2604643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0B5C8-85B6-B9C4-F0B1-B9613E87BA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06A860-4281-B822-FA59-D8C9C8B042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20E7871-5C34-BCDE-FC85-866BEC22EF14}"/>
              </a:ext>
            </a:extLst>
          </p:cNvPr>
          <p:cNvSpPr>
            <a:spLocks noGrp="1"/>
          </p:cNvSpPr>
          <p:nvPr>
            <p:ph type="dt" sz="half" idx="10"/>
          </p:nvPr>
        </p:nvSpPr>
        <p:spPr/>
        <p:txBody>
          <a:bodyPr/>
          <a:lstStyle/>
          <a:p>
            <a:fld id="{829D6926-33EE-426B-ACEC-8EE0920C8123}" type="datetime1">
              <a:rPr lang="en-US" smtClean="0"/>
              <a:t>12/5/2022</a:t>
            </a:fld>
            <a:endParaRPr lang="en-US" dirty="0"/>
          </a:p>
        </p:txBody>
      </p:sp>
      <p:sp>
        <p:nvSpPr>
          <p:cNvPr id="5" name="Footer Placeholder 4">
            <a:extLst>
              <a:ext uri="{FF2B5EF4-FFF2-40B4-BE49-F238E27FC236}">
                <a16:creationId xmlns:a16="http://schemas.microsoft.com/office/drawing/2014/main" id="{EB37A67E-D029-BEE7-17C8-70D936C082D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E171251-EAFC-F709-29AF-418794E68EBC}"/>
              </a:ext>
            </a:extLst>
          </p:cNvPr>
          <p:cNvSpPr>
            <a:spLocks noGrp="1"/>
          </p:cNvSpPr>
          <p:nvPr>
            <p:ph type="sldNum" sz="quarter" idx="12"/>
          </p:nvPr>
        </p:nvSpPr>
        <p:spPr/>
        <p:txBody>
          <a:bodyPr/>
          <a:lstStyle/>
          <a:p>
            <a:fld id="{1422BBD0-94F1-4A86-96FB-5261F91725A8}" type="slidenum">
              <a:rPr lang="en-US" smtClean="0"/>
              <a:t>‹#›</a:t>
            </a:fld>
            <a:endParaRPr lang="en-US" dirty="0"/>
          </a:p>
        </p:txBody>
      </p:sp>
    </p:spTree>
    <p:extLst>
      <p:ext uri="{BB962C8B-B14F-4D97-AF65-F5344CB8AC3E}">
        <p14:creationId xmlns:p14="http://schemas.microsoft.com/office/powerpoint/2010/main" val="3270889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B4397-8633-B2C8-727C-C3DB00398B6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049ADE-9B6A-77F0-24B0-DA6601FE7A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4FFD94-B7FE-FE98-8E26-E5F82216A171}"/>
              </a:ext>
            </a:extLst>
          </p:cNvPr>
          <p:cNvSpPr>
            <a:spLocks noGrp="1"/>
          </p:cNvSpPr>
          <p:nvPr>
            <p:ph type="dt" sz="half" idx="10"/>
          </p:nvPr>
        </p:nvSpPr>
        <p:spPr/>
        <p:txBody>
          <a:bodyPr/>
          <a:lstStyle/>
          <a:p>
            <a:fld id="{6E4882D8-76BE-491E-A68B-51E160ADFCA1}" type="datetime1">
              <a:rPr lang="en-US" smtClean="0"/>
              <a:t>12/5/2022</a:t>
            </a:fld>
            <a:endParaRPr lang="en-US" dirty="0"/>
          </a:p>
        </p:txBody>
      </p:sp>
      <p:sp>
        <p:nvSpPr>
          <p:cNvPr id="5" name="Footer Placeholder 4">
            <a:extLst>
              <a:ext uri="{FF2B5EF4-FFF2-40B4-BE49-F238E27FC236}">
                <a16:creationId xmlns:a16="http://schemas.microsoft.com/office/drawing/2014/main" id="{B0CCD88D-E77C-A680-2C65-B4D8E0CE77A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305E30A-C0CB-55EF-4254-0F9363B9A4B4}"/>
              </a:ext>
            </a:extLst>
          </p:cNvPr>
          <p:cNvSpPr>
            <a:spLocks noGrp="1"/>
          </p:cNvSpPr>
          <p:nvPr>
            <p:ph type="sldNum" sz="quarter" idx="12"/>
          </p:nvPr>
        </p:nvSpPr>
        <p:spPr/>
        <p:txBody>
          <a:bodyPr/>
          <a:lstStyle/>
          <a:p>
            <a:fld id="{1422BBD0-94F1-4A86-96FB-5261F91725A8}" type="slidenum">
              <a:rPr lang="en-US" smtClean="0"/>
              <a:t>‹#›</a:t>
            </a:fld>
            <a:endParaRPr lang="en-US" dirty="0"/>
          </a:p>
        </p:txBody>
      </p:sp>
    </p:spTree>
    <p:extLst>
      <p:ext uri="{BB962C8B-B14F-4D97-AF65-F5344CB8AC3E}">
        <p14:creationId xmlns:p14="http://schemas.microsoft.com/office/powerpoint/2010/main" val="3246995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EA7911-FC10-A01F-3DEB-2845864B1D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94D4B08-FC46-DD45-F8DB-858E1A66BC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FC4C9E-DD39-8F98-6C11-F456E9DF2B12}"/>
              </a:ext>
            </a:extLst>
          </p:cNvPr>
          <p:cNvSpPr>
            <a:spLocks noGrp="1"/>
          </p:cNvSpPr>
          <p:nvPr>
            <p:ph type="dt" sz="half" idx="10"/>
          </p:nvPr>
        </p:nvSpPr>
        <p:spPr/>
        <p:txBody>
          <a:bodyPr/>
          <a:lstStyle/>
          <a:p>
            <a:fld id="{26F5B95A-E20B-41E5-81D9-921387196F17}" type="datetime1">
              <a:rPr lang="en-US" smtClean="0"/>
              <a:t>12/5/2022</a:t>
            </a:fld>
            <a:endParaRPr lang="en-US" dirty="0"/>
          </a:p>
        </p:txBody>
      </p:sp>
      <p:sp>
        <p:nvSpPr>
          <p:cNvPr id="5" name="Footer Placeholder 4">
            <a:extLst>
              <a:ext uri="{FF2B5EF4-FFF2-40B4-BE49-F238E27FC236}">
                <a16:creationId xmlns:a16="http://schemas.microsoft.com/office/drawing/2014/main" id="{43891073-BF1D-A9F6-01CB-39A38300EA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566838-CD25-B9D8-2284-581272A52F52}"/>
              </a:ext>
            </a:extLst>
          </p:cNvPr>
          <p:cNvSpPr>
            <a:spLocks noGrp="1"/>
          </p:cNvSpPr>
          <p:nvPr>
            <p:ph type="sldNum" sz="quarter" idx="12"/>
          </p:nvPr>
        </p:nvSpPr>
        <p:spPr/>
        <p:txBody>
          <a:bodyPr/>
          <a:lstStyle/>
          <a:p>
            <a:fld id="{1422BBD0-94F1-4A86-96FB-5261F91725A8}" type="slidenum">
              <a:rPr lang="en-US" smtClean="0"/>
              <a:t>‹#›</a:t>
            </a:fld>
            <a:endParaRPr lang="en-US" dirty="0"/>
          </a:p>
        </p:txBody>
      </p:sp>
    </p:spTree>
    <p:extLst>
      <p:ext uri="{BB962C8B-B14F-4D97-AF65-F5344CB8AC3E}">
        <p14:creationId xmlns:p14="http://schemas.microsoft.com/office/powerpoint/2010/main" val="2754292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15D3C-9B4E-881A-793E-7FA3ECB274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85E2C6-5139-9438-37DA-3628A4CF75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9E12D3-184E-DF7C-8746-51BA34FBFDE3}"/>
              </a:ext>
            </a:extLst>
          </p:cNvPr>
          <p:cNvSpPr>
            <a:spLocks noGrp="1"/>
          </p:cNvSpPr>
          <p:nvPr>
            <p:ph type="dt" sz="half" idx="10"/>
          </p:nvPr>
        </p:nvSpPr>
        <p:spPr/>
        <p:txBody>
          <a:bodyPr/>
          <a:lstStyle/>
          <a:p>
            <a:fld id="{ABAA122F-1D93-4558-8EF2-B198F11315EC}" type="datetime1">
              <a:rPr lang="en-US" smtClean="0"/>
              <a:t>12/5/2022</a:t>
            </a:fld>
            <a:endParaRPr lang="en-US" dirty="0"/>
          </a:p>
        </p:txBody>
      </p:sp>
      <p:sp>
        <p:nvSpPr>
          <p:cNvPr id="5" name="Footer Placeholder 4">
            <a:extLst>
              <a:ext uri="{FF2B5EF4-FFF2-40B4-BE49-F238E27FC236}">
                <a16:creationId xmlns:a16="http://schemas.microsoft.com/office/drawing/2014/main" id="{79B0AF31-B0F8-3B43-C8D3-D705058039C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5AD4F59-99DB-D73B-4220-29D034713386}"/>
              </a:ext>
            </a:extLst>
          </p:cNvPr>
          <p:cNvSpPr>
            <a:spLocks noGrp="1"/>
          </p:cNvSpPr>
          <p:nvPr>
            <p:ph type="sldNum" sz="quarter" idx="12"/>
          </p:nvPr>
        </p:nvSpPr>
        <p:spPr/>
        <p:txBody>
          <a:bodyPr/>
          <a:lstStyle/>
          <a:p>
            <a:fld id="{1422BBD0-94F1-4A86-96FB-5261F91725A8}" type="slidenum">
              <a:rPr lang="en-US" smtClean="0"/>
              <a:t>‹#›</a:t>
            </a:fld>
            <a:endParaRPr lang="en-US" dirty="0"/>
          </a:p>
        </p:txBody>
      </p:sp>
    </p:spTree>
    <p:extLst>
      <p:ext uri="{BB962C8B-B14F-4D97-AF65-F5344CB8AC3E}">
        <p14:creationId xmlns:p14="http://schemas.microsoft.com/office/powerpoint/2010/main" val="572249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5942D-B5FD-8167-8251-207C4D2B5B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16300C-68A3-C76A-E161-CDDD310E6E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021183F-2627-535D-6364-B98029EEABE5}"/>
              </a:ext>
            </a:extLst>
          </p:cNvPr>
          <p:cNvSpPr>
            <a:spLocks noGrp="1"/>
          </p:cNvSpPr>
          <p:nvPr>
            <p:ph type="dt" sz="half" idx="10"/>
          </p:nvPr>
        </p:nvSpPr>
        <p:spPr/>
        <p:txBody>
          <a:bodyPr/>
          <a:lstStyle/>
          <a:p>
            <a:fld id="{F9DDF974-0FD0-4D79-978E-AF8E933EF0FF}" type="datetime1">
              <a:rPr lang="en-US" smtClean="0"/>
              <a:t>12/5/2022</a:t>
            </a:fld>
            <a:endParaRPr lang="en-US" dirty="0"/>
          </a:p>
        </p:txBody>
      </p:sp>
      <p:sp>
        <p:nvSpPr>
          <p:cNvPr id="5" name="Footer Placeholder 4">
            <a:extLst>
              <a:ext uri="{FF2B5EF4-FFF2-40B4-BE49-F238E27FC236}">
                <a16:creationId xmlns:a16="http://schemas.microsoft.com/office/drawing/2014/main" id="{2FD54699-4C4F-1563-1ABE-D0B3F756A3D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5A5D78-E5AE-CF28-60BF-0B03396FF526}"/>
              </a:ext>
            </a:extLst>
          </p:cNvPr>
          <p:cNvSpPr>
            <a:spLocks noGrp="1"/>
          </p:cNvSpPr>
          <p:nvPr>
            <p:ph type="sldNum" sz="quarter" idx="12"/>
          </p:nvPr>
        </p:nvSpPr>
        <p:spPr/>
        <p:txBody>
          <a:bodyPr/>
          <a:lstStyle/>
          <a:p>
            <a:fld id="{1422BBD0-94F1-4A86-96FB-5261F91725A8}" type="slidenum">
              <a:rPr lang="en-US" smtClean="0"/>
              <a:t>‹#›</a:t>
            </a:fld>
            <a:endParaRPr lang="en-US" dirty="0"/>
          </a:p>
        </p:txBody>
      </p:sp>
    </p:spTree>
    <p:extLst>
      <p:ext uri="{BB962C8B-B14F-4D97-AF65-F5344CB8AC3E}">
        <p14:creationId xmlns:p14="http://schemas.microsoft.com/office/powerpoint/2010/main" val="1681754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3DE5F-8BC1-4DD3-0B08-96BF9B61D0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8B5AA2-5476-6990-8683-CA2A3C8C06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06CC4B-CD8D-0F55-8B68-DC6FD15661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3823139-4715-C202-3CC8-8BD145A1E1A6}"/>
              </a:ext>
            </a:extLst>
          </p:cNvPr>
          <p:cNvSpPr>
            <a:spLocks noGrp="1"/>
          </p:cNvSpPr>
          <p:nvPr>
            <p:ph type="dt" sz="half" idx="10"/>
          </p:nvPr>
        </p:nvSpPr>
        <p:spPr/>
        <p:txBody>
          <a:bodyPr/>
          <a:lstStyle/>
          <a:p>
            <a:fld id="{978B9A37-DA11-4F97-9058-23B8EBC3B15E}" type="datetime1">
              <a:rPr lang="en-US" smtClean="0"/>
              <a:t>12/5/2022</a:t>
            </a:fld>
            <a:endParaRPr lang="en-US" dirty="0"/>
          </a:p>
        </p:txBody>
      </p:sp>
      <p:sp>
        <p:nvSpPr>
          <p:cNvPr id="6" name="Footer Placeholder 5">
            <a:extLst>
              <a:ext uri="{FF2B5EF4-FFF2-40B4-BE49-F238E27FC236}">
                <a16:creationId xmlns:a16="http://schemas.microsoft.com/office/drawing/2014/main" id="{5B412B24-FDFC-73D0-8339-ED8B183B732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58B1A41-E08B-A041-748B-07E103CC0E9D}"/>
              </a:ext>
            </a:extLst>
          </p:cNvPr>
          <p:cNvSpPr>
            <a:spLocks noGrp="1"/>
          </p:cNvSpPr>
          <p:nvPr>
            <p:ph type="sldNum" sz="quarter" idx="12"/>
          </p:nvPr>
        </p:nvSpPr>
        <p:spPr/>
        <p:txBody>
          <a:bodyPr/>
          <a:lstStyle/>
          <a:p>
            <a:fld id="{1422BBD0-94F1-4A86-96FB-5261F91725A8}" type="slidenum">
              <a:rPr lang="en-US" smtClean="0"/>
              <a:t>‹#›</a:t>
            </a:fld>
            <a:endParaRPr lang="en-US" dirty="0"/>
          </a:p>
        </p:txBody>
      </p:sp>
    </p:spTree>
    <p:extLst>
      <p:ext uri="{BB962C8B-B14F-4D97-AF65-F5344CB8AC3E}">
        <p14:creationId xmlns:p14="http://schemas.microsoft.com/office/powerpoint/2010/main" val="2622824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BA8BC-8416-B92B-394A-0F6170F644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E06440-BC26-83B9-756B-CE308CC52C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BB8E33-1825-F10C-805D-A3811DABD9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FC9444-D6A2-42F0-F7BE-B2F3729E3A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E66074-65EE-04E0-90BA-1EC72C13A6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71DA148-0DC4-EF48-AA6E-241DB5E2433A}"/>
              </a:ext>
            </a:extLst>
          </p:cNvPr>
          <p:cNvSpPr>
            <a:spLocks noGrp="1"/>
          </p:cNvSpPr>
          <p:nvPr>
            <p:ph type="dt" sz="half" idx="10"/>
          </p:nvPr>
        </p:nvSpPr>
        <p:spPr/>
        <p:txBody>
          <a:bodyPr/>
          <a:lstStyle/>
          <a:p>
            <a:fld id="{58737502-1FB4-4846-B1CF-B363CCF6FF74}" type="datetime1">
              <a:rPr lang="en-US" smtClean="0"/>
              <a:t>12/5/2022</a:t>
            </a:fld>
            <a:endParaRPr lang="en-US" dirty="0"/>
          </a:p>
        </p:txBody>
      </p:sp>
      <p:sp>
        <p:nvSpPr>
          <p:cNvPr id="8" name="Footer Placeholder 7">
            <a:extLst>
              <a:ext uri="{FF2B5EF4-FFF2-40B4-BE49-F238E27FC236}">
                <a16:creationId xmlns:a16="http://schemas.microsoft.com/office/drawing/2014/main" id="{347E026C-A3B2-78A6-C1F0-127F62A9050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1795483-DE95-D404-A3A7-0D8DD177086F}"/>
              </a:ext>
            </a:extLst>
          </p:cNvPr>
          <p:cNvSpPr>
            <a:spLocks noGrp="1"/>
          </p:cNvSpPr>
          <p:nvPr>
            <p:ph type="sldNum" sz="quarter" idx="12"/>
          </p:nvPr>
        </p:nvSpPr>
        <p:spPr/>
        <p:txBody>
          <a:bodyPr/>
          <a:lstStyle/>
          <a:p>
            <a:fld id="{1422BBD0-94F1-4A86-96FB-5261F91725A8}" type="slidenum">
              <a:rPr lang="en-US" smtClean="0"/>
              <a:t>‹#›</a:t>
            </a:fld>
            <a:endParaRPr lang="en-US" dirty="0"/>
          </a:p>
        </p:txBody>
      </p:sp>
    </p:spTree>
    <p:extLst>
      <p:ext uri="{BB962C8B-B14F-4D97-AF65-F5344CB8AC3E}">
        <p14:creationId xmlns:p14="http://schemas.microsoft.com/office/powerpoint/2010/main" val="1737815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2EFAE-02B0-8CBA-4589-AC5FA97F7E2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7F2CC4-326D-B809-B2B1-BFB7EF2F0AB0}"/>
              </a:ext>
            </a:extLst>
          </p:cNvPr>
          <p:cNvSpPr>
            <a:spLocks noGrp="1"/>
          </p:cNvSpPr>
          <p:nvPr>
            <p:ph type="dt" sz="half" idx="10"/>
          </p:nvPr>
        </p:nvSpPr>
        <p:spPr/>
        <p:txBody>
          <a:bodyPr/>
          <a:lstStyle/>
          <a:p>
            <a:fld id="{6D5CA3DD-6800-4D01-BC43-E19F3034DF57}" type="datetime1">
              <a:rPr lang="en-US" smtClean="0"/>
              <a:t>12/5/2022</a:t>
            </a:fld>
            <a:endParaRPr lang="en-US" dirty="0"/>
          </a:p>
        </p:txBody>
      </p:sp>
      <p:sp>
        <p:nvSpPr>
          <p:cNvPr id="4" name="Footer Placeholder 3">
            <a:extLst>
              <a:ext uri="{FF2B5EF4-FFF2-40B4-BE49-F238E27FC236}">
                <a16:creationId xmlns:a16="http://schemas.microsoft.com/office/drawing/2014/main" id="{89C579F3-A2F7-A60D-F9C6-92C1CBF4DAE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3F862A1-1E5F-554A-6381-A489785E9398}"/>
              </a:ext>
            </a:extLst>
          </p:cNvPr>
          <p:cNvSpPr>
            <a:spLocks noGrp="1"/>
          </p:cNvSpPr>
          <p:nvPr>
            <p:ph type="sldNum" sz="quarter" idx="12"/>
          </p:nvPr>
        </p:nvSpPr>
        <p:spPr/>
        <p:txBody>
          <a:bodyPr/>
          <a:lstStyle/>
          <a:p>
            <a:fld id="{1422BBD0-94F1-4A86-96FB-5261F91725A8}" type="slidenum">
              <a:rPr lang="en-US" smtClean="0"/>
              <a:t>‹#›</a:t>
            </a:fld>
            <a:endParaRPr lang="en-US" dirty="0"/>
          </a:p>
        </p:txBody>
      </p:sp>
    </p:spTree>
    <p:extLst>
      <p:ext uri="{BB962C8B-B14F-4D97-AF65-F5344CB8AC3E}">
        <p14:creationId xmlns:p14="http://schemas.microsoft.com/office/powerpoint/2010/main" val="3787613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0CB3FC-F1D7-3CA1-E4AB-0AD5DA6CF7A9}"/>
              </a:ext>
            </a:extLst>
          </p:cNvPr>
          <p:cNvSpPr>
            <a:spLocks noGrp="1"/>
          </p:cNvSpPr>
          <p:nvPr>
            <p:ph type="dt" sz="half" idx="10"/>
          </p:nvPr>
        </p:nvSpPr>
        <p:spPr/>
        <p:txBody>
          <a:bodyPr/>
          <a:lstStyle/>
          <a:p>
            <a:fld id="{38507F4C-5720-4BFA-8DD7-3B9191FFE036}" type="datetime1">
              <a:rPr lang="en-US" smtClean="0"/>
              <a:t>12/5/2022</a:t>
            </a:fld>
            <a:endParaRPr lang="en-US" dirty="0"/>
          </a:p>
        </p:txBody>
      </p:sp>
      <p:sp>
        <p:nvSpPr>
          <p:cNvPr id="3" name="Footer Placeholder 2">
            <a:extLst>
              <a:ext uri="{FF2B5EF4-FFF2-40B4-BE49-F238E27FC236}">
                <a16:creationId xmlns:a16="http://schemas.microsoft.com/office/drawing/2014/main" id="{653DE122-6D1B-9B63-E649-9DF7DF5EE37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CF76C3D-985A-5347-64D3-3EE7E2052E39}"/>
              </a:ext>
            </a:extLst>
          </p:cNvPr>
          <p:cNvSpPr>
            <a:spLocks noGrp="1"/>
          </p:cNvSpPr>
          <p:nvPr>
            <p:ph type="sldNum" sz="quarter" idx="12"/>
          </p:nvPr>
        </p:nvSpPr>
        <p:spPr/>
        <p:txBody>
          <a:bodyPr/>
          <a:lstStyle/>
          <a:p>
            <a:fld id="{1422BBD0-94F1-4A86-96FB-5261F91725A8}" type="slidenum">
              <a:rPr lang="en-US" smtClean="0"/>
              <a:t>‹#›</a:t>
            </a:fld>
            <a:endParaRPr lang="en-US" dirty="0"/>
          </a:p>
        </p:txBody>
      </p:sp>
    </p:spTree>
    <p:extLst>
      <p:ext uri="{BB962C8B-B14F-4D97-AF65-F5344CB8AC3E}">
        <p14:creationId xmlns:p14="http://schemas.microsoft.com/office/powerpoint/2010/main" val="2880599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CC482-6B8F-E3ED-FB66-6586CA2B3D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FF628D4-23AB-2F13-24BE-95D443F4BE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5A8D3A-92D4-1613-4A6D-FF88AD6FAA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69BCE5-A95E-4B6A-7143-0DC1A5959698}"/>
              </a:ext>
            </a:extLst>
          </p:cNvPr>
          <p:cNvSpPr>
            <a:spLocks noGrp="1"/>
          </p:cNvSpPr>
          <p:nvPr>
            <p:ph type="dt" sz="half" idx="10"/>
          </p:nvPr>
        </p:nvSpPr>
        <p:spPr/>
        <p:txBody>
          <a:bodyPr/>
          <a:lstStyle/>
          <a:p>
            <a:fld id="{56951155-270E-47AC-934E-97882584FEAA}" type="datetime1">
              <a:rPr lang="en-US" smtClean="0"/>
              <a:t>12/5/2022</a:t>
            </a:fld>
            <a:endParaRPr lang="en-US" dirty="0"/>
          </a:p>
        </p:txBody>
      </p:sp>
      <p:sp>
        <p:nvSpPr>
          <p:cNvPr id="6" name="Footer Placeholder 5">
            <a:extLst>
              <a:ext uri="{FF2B5EF4-FFF2-40B4-BE49-F238E27FC236}">
                <a16:creationId xmlns:a16="http://schemas.microsoft.com/office/drawing/2014/main" id="{B370B8B2-EB59-5BD0-DB8F-E610089DF9A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4649155-EC97-0E03-85C6-01D2F7184A55}"/>
              </a:ext>
            </a:extLst>
          </p:cNvPr>
          <p:cNvSpPr>
            <a:spLocks noGrp="1"/>
          </p:cNvSpPr>
          <p:nvPr>
            <p:ph type="sldNum" sz="quarter" idx="12"/>
          </p:nvPr>
        </p:nvSpPr>
        <p:spPr/>
        <p:txBody>
          <a:bodyPr/>
          <a:lstStyle/>
          <a:p>
            <a:fld id="{1422BBD0-94F1-4A86-96FB-5261F91725A8}" type="slidenum">
              <a:rPr lang="en-US" smtClean="0"/>
              <a:t>‹#›</a:t>
            </a:fld>
            <a:endParaRPr lang="en-US" dirty="0"/>
          </a:p>
        </p:txBody>
      </p:sp>
    </p:spTree>
    <p:extLst>
      <p:ext uri="{BB962C8B-B14F-4D97-AF65-F5344CB8AC3E}">
        <p14:creationId xmlns:p14="http://schemas.microsoft.com/office/powerpoint/2010/main" val="2277373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6AEA6-619A-ED66-066D-EC2AA134FB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25CEBDA-46E2-2F08-2E80-C64593CDAB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9A6E155-B2B5-4396-D201-FA3BA85A7F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83C292-FED1-82BB-7B2F-389DB500632C}"/>
              </a:ext>
            </a:extLst>
          </p:cNvPr>
          <p:cNvSpPr>
            <a:spLocks noGrp="1"/>
          </p:cNvSpPr>
          <p:nvPr>
            <p:ph type="dt" sz="half" idx="10"/>
          </p:nvPr>
        </p:nvSpPr>
        <p:spPr/>
        <p:txBody>
          <a:bodyPr/>
          <a:lstStyle/>
          <a:p>
            <a:fld id="{DF6E43B3-BC24-4934-A736-15B2D66C793E}" type="datetime1">
              <a:rPr lang="en-US" smtClean="0"/>
              <a:t>12/5/2022</a:t>
            </a:fld>
            <a:endParaRPr lang="en-US" dirty="0"/>
          </a:p>
        </p:txBody>
      </p:sp>
      <p:sp>
        <p:nvSpPr>
          <p:cNvPr id="6" name="Footer Placeholder 5">
            <a:extLst>
              <a:ext uri="{FF2B5EF4-FFF2-40B4-BE49-F238E27FC236}">
                <a16:creationId xmlns:a16="http://schemas.microsoft.com/office/drawing/2014/main" id="{262731A8-85DE-6826-BBC3-C02A0B79344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F55F5D6-CA9B-8271-05FF-F88A10D65496}"/>
              </a:ext>
            </a:extLst>
          </p:cNvPr>
          <p:cNvSpPr>
            <a:spLocks noGrp="1"/>
          </p:cNvSpPr>
          <p:nvPr>
            <p:ph type="sldNum" sz="quarter" idx="12"/>
          </p:nvPr>
        </p:nvSpPr>
        <p:spPr/>
        <p:txBody>
          <a:bodyPr/>
          <a:lstStyle/>
          <a:p>
            <a:fld id="{1422BBD0-94F1-4A86-96FB-5261F91725A8}" type="slidenum">
              <a:rPr lang="en-US" smtClean="0"/>
              <a:t>‹#›</a:t>
            </a:fld>
            <a:endParaRPr lang="en-US" dirty="0"/>
          </a:p>
        </p:txBody>
      </p:sp>
    </p:spTree>
    <p:extLst>
      <p:ext uri="{BB962C8B-B14F-4D97-AF65-F5344CB8AC3E}">
        <p14:creationId xmlns:p14="http://schemas.microsoft.com/office/powerpoint/2010/main" val="1693940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611F10-4331-3086-8488-69E15B9D3F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DB15CF-478E-9831-7123-FAB57060B5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E088D4-3D10-7051-DE54-E78315D7BF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3A1B35-D555-4930-A339-E56FEAEB61DF}" type="datetime1">
              <a:rPr lang="en-US" smtClean="0"/>
              <a:t>12/5/2022</a:t>
            </a:fld>
            <a:endParaRPr lang="en-US" dirty="0"/>
          </a:p>
        </p:txBody>
      </p:sp>
      <p:sp>
        <p:nvSpPr>
          <p:cNvPr id="5" name="Footer Placeholder 4">
            <a:extLst>
              <a:ext uri="{FF2B5EF4-FFF2-40B4-BE49-F238E27FC236}">
                <a16:creationId xmlns:a16="http://schemas.microsoft.com/office/drawing/2014/main" id="{F95E6B6C-40AB-E151-6E59-F9F07DE893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BDAA1281-3B7F-8E32-3985-D480F06307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22BBD0-94F1-4A86-96FB-5261F91725A8}" type="slidenum">
              <a:rPr lang="en-US" smtClean="0"/>
              <a:t>‹#›</a:t>
            </a:fld>
            <a:endParaRPr lang="en-US" dirty="0"/>
          </a:p>
        </p:txBody>
      </p:sp>
    </p:spTree>
    <p:extLst>
      <p:ext uri="{BB962C8B-B14F-4D97-AF65-F5344CB8AC3E}">
        <p14:creationId xmlns:p14="http://schemas.microsoft.com/office/powerpoint/2010/main" val="1878730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d18lev1ok5leia.cloudfront.net/chesapeakebay/documents/Draft-PSC-Actions-and-Decisions-8.29.22.V2_KES-lam.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d18lev1ok5leia.cloudfront.net/chesapeakebay/documents/Draft-PSC-Actions-and-Decisions-8.29.22.V2_KES-lam.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d18lev1ok5leia.cloudfront.net/chesapeakebay/documents/Draft-PSC-Actions-and-Decisions-8.29.22.V2_KES-lam.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EF055-5B02-CEE5-3969-AE9C7845B14C}"/>
              </a:ext>
            </a:extLst>
          </p:cNvPr>
          <p:cNvSpPr>
            <a:spLocks noGrp="1"/>
          </p:cNvSpPr>
          <p:nvPr>
            <p:ph type="ctrTitle"/>
          </p:nvPr>
        </p:nvSpPr>
        <p:spPr/>
        <p:txBody>
          <a:bodyPr/>
          <a:lstStyle/>
          <a:p>
            <a:r>
              <a:rPr lang="en-US" dirty="0"/>
              <a:t>CAST-21</a:t>
            </a:r>
          </a:p>
        </p:txBody>
      </p:sp>
      <p:sp>
        <p:nvSpPr>
          <p:cNvPr id="3" name="Subtitle 2">
            <a:extLst>
              <a:ext uri="{FF2B5EF4-FFF2-40B4-BE49-F238E27FC236}">
                <a16:creationId xmlns:a16="http://schemas.microsoft.com/office/drawing/2014/main" id="{6FA9EF9B-E000-0AEC-7C2D-17B443715970}"/>
              </a:ext>
            </a:extLst>
          </p:cNvPr>
          <p:cNvSpPr>
            <a:spLocks noGrp="1"/>
          </p:cNvSpPr>
          <p:nvPr>
            <p:ph type="subTitle" idx="1"/>
          </p:nvPr>
        </p:nvSpPr>
        <p:spPr/>
        <p:txBody>
          <a:bodyPr>
            <a:normAutofit/>
          </a:bodyPr>
          <a:lstStyle/>
          <a:p>
            <a:r>
              <a:rPr lang="en-US" dirty="0"/>
              <a:t>CBPO Staff</a:t>
            </a:r>
          </a:p>
        </p:txBody>
      </p:sp>
      <p:sp>
        <p:nvSpPr>
          <p:cNvPr id="4" name="Slide Number Placeholder 3">
            <a:extLst>
              <a:ext uri="{FF2B5EF4-FFF2-40B4-BE49-F238E27FC236}">
                <a16:creationId xmlns:a16="http://schemas.microsoft.com/office/drawing/2014/main" id="{5F65503A-FE28-F2BF-C595-1C8839C5D978}"/>
              </a:ext>
            </a:extLst>
          </p:cNvPr>
          <p:cNvSpPr>
            <a:spLocks noGrp="1"/>
          </p:cNvSpPr>
          <p:nvPr>
            <p:ph type="sldNum" sz="quarter" idx="12"/>
          </p:nvPr>
        </p:nvSpPr>
        <p:spPr/>
        <p:txBody>
          <a:bodyPr/>
          <a:lstStyle/>
          <a:p>
            <a:fld id="{1422BBD0-94F1-4A86-96FB-5261F91725A8}" type="slidenum">
              <a:rPr lang="en-US" smtClean="0"/>
              <a:t>1</a:t>
            </a:fld>
            <a:endParaRPr lang="en-US" dirty="0"/>
          </a:p>
        </p:txBody>
      </p:sp>
    </p:spTree>
    <p:extLst>
      <p:ext uri="{BB962C8B-B14F-4D97-AF65-F5344CB8AC3E}">
        <p14:creationId xmlns:p14="http://schemas.microsoft.com/office/powerpoint/2010/main" val="3015680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A1623-DE8D-914A-434F-64FFC4B9AAFA}"/>
              </a:ext>
            </a:extLst>
          </p:cNvPr>
          <p:cNvSpPr>
            <a:spLocks noGrp="1"/>
          </p:cNvSpPr>
          <p:nvPr>
            <p:ph type="title"/>
          </p:nvPr>
        </p:nvSpPr>
        <p:spPr/>
        <p:txBody>
          <a:bodyPr/>
          <a:lstStyle/>
          <a:p>
            <a:r>
              <a:rPr lang="en-US" dirty="0"/>
              <a:t>Principals’ Staff Committee – August 29, 2022</a:t>
            </a:r>
            <a:br>
              <a:rPr lang="en-US" dirty="0"/>
            </a:br>
            <a:r>
              <a:rPr lang="en-US" dirty="0"/>
              <a:t>Decision 1</a:t>
            </a:r>
          </a:p>
        </p:txBody>
      </p:sp>
      <p:sp>
        <p:nvSpPr>
          <p:cNvPr id="3" name="Content Placeholder 2">
            <a:extLst>
              <a:ext uri="{FF2B5EF4-FFF2-40B4-BE49-F238E27FC236}">
                <a16:creationId xmlns:a16="http://schemas.microsoft.com/office/drawing/2014/main" id="{48020A0E-50E9-E73E-009C-38C37B8B23AF}"/>
              </a:ext>
            </a:extLst>
          </p:cNvPr>
          <p:cNvSpPr>
            <a:spLocks noGrp="1"/>
          </p:cNvSpPr>
          <p:nvPr>
            <p:ph idx="1"/>
          </p:nvPr>
        </p:nvSpPr>
        <p:spPr/>
        <p:txBody>
          <a:bodyPr/>
          <a:lstStyle/>
          <a:p>
            <a:r>
              <a:rPr lang="en-US" dirty="0"/>
              <a:t>Address Unaccounted Additional Loads Post-2025 </a:t>
            </a:r>
          </a:p>
          <a:p>
            <a:r>
              <a:rPr lang="en-US" dirty="0"/>
              <a:t>Multiple factors have been identified which create greater than expected loads in the updated CAST. During this meeting the PSC discussed the best way to address these new challenges as we approach 2025.</a:t>
            </a:r>
          </a:p>
          <a:p>
            <a:r>
              <a:rPr lang="en-US" dirty="0"/>
              <a:t>Decision: Over the next year, as a partnership we will figure out how the </a:t>
            </a:r>
            <a:r>
              <a:rPr lang="en-US" sz="3600" b="1" dirty="0">
                <a:solidFill>
                  <a:srgbClr val="FF0000"/>
                </a:solidFill>
              </a:rPr>
              <a:t>unaccounted additional loads are addressed post-2025 </a:t>
            </a:r>
            <a:r>
              <a:rPr lang="en-US" dirty="0"/>
              <a:t>and on what timeframe as we work to ‘recalibrate’ the goal line.</a:t>
            </a:r>
          </a:p>
        </p:txBody>
      </p:sp>
      <p:sp>
        <p:nvSpPr>
          <p:cNvPr id="4" name="Slide Number Placeholder 3">
            <a:extLst>
              <a:ext uri="{FF2B5EF4-FFF2-40B4-BE49-F238E27FC236}">
                <a16:creationId xmlns:a16="http://schemas.microsoft.com/office/drawing/2014/main" id="{09EC03D7-C756-2A75-F504-89981BBF989A}"/>
              </a:ext>
            </a:extLst>
          </p:cNvPr>
          <p:cNvSpPr>
            <a:spLocks noGrp="1"/>
          </p:cNvSpPr>
          <p:nvPr>
            <p:ph type="sldNum" sz="quarter" idx="12"/>
          </p:nvPr>
        </p:nvSpPr>
        <p:spPr/>
        <p:txBody>
          <a:bodyPr/>
          <a:lstStyle/>
          <a:p>
            <a:fld id="{1422BBD0-94F1-4A86-96FB-5261F91725A8}" type="slidenum">
              <a:rPr lang="en-US" smtClean="0"/>
              <a:t>10</a:t>
            </a:fld>
            <a:endParaRPr lang="en-US" dirty="0"/>
          </a:p>
        </p:txBody>
      </p:sp>
      <p:sp>
        <p:nvSpPr>
          <p:cNvPr id="6" name="TextBox 5">
            <a:extLst>
              <a:ext uri="{FF2B5EF4-FFF2-40B4-BE49-F238E27FC236}">
                <a16:creationId xmlns:a16="http://schemas.microsoft.com/office/drawing/2014/main" id="{531378F6-614E-AD61-05DD-B053ABB24096}"/>
              </a:ext>
            </a:extLst>
          </p:cNvPr>
          <p:cNvSpPr txBox="1"/>
          <p:nvPr/>
        </p:nvSpPr>
        <p:spPr>
          <a:xfrm>
            <a:off x="1540823" y="6499668"/>
            <a:ext cx="9443852" cy="276999"/>
          </a:xfrm>
          <a:prstGeom prst="rect">
            <a:avLst/>
          </a:prstGeom>
          <a:noFill/>
        </p:spPr>
        <p:txBody>
          <a:bodyPr wrap="square">
            <a:spAutoFit/>
          </a:bodyPr>
          <a:lstStyle/>
          <a:p>
            <a:r>
              <a:rPr lang="en-US" sz="1200" dirty="0">
                <a:hlinkClick r:id="rId2"/>
              </a:rPr>
              <a:t>https://d18lev1ok5leia.cloudfront.net/chesapeakebay/documents/Draft-PSC-Actions-and-Decisions-8.29.22.V2_KES-lam.pdf</a:t>
            </a:r>
            <a:r>
              <a:rPr lang="en-US" sz="1200" dirty="0"/>
              <a:t> </a:t>
            </a:r>
          </a:p>
        </p:txBody>
      </p:sp>
    </p:spTree>
    <p:extLst>
      <p:ext uri="{BB962C8B-B14F-4D97-AF65-F5344CB8AC3E}">
        <p14:creationId xmlns:p14="http://schemas.microsoft.com/office/powerpoint/2010/main" val="1946237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F271EE6-BE05-FAAE-37EE-D8EA0B3E8F79}"/>
              </a:ext>
            </a:extLst>
          </p:cNvPr>
          <p:cNvPicPr>
            <a:picLocks noChangeAspect="1"/>
          </p:cNvPicPr>
          <p:nvPr/>
        </p:nvPicPr>
        <p:blipFill>
          <a:blip r:embed="rId2"/>
          <a:stretch>
            <a:fillRect/>
          </a:stretch>
        </p:blipFill>
        <p:spPr>
          <a:xfrm>
            <a:off x="1093302" y="2676938"/>
            <a:ext cx="7558429" cy="3710607"/>
          </a:xfrm>
          <a:prstGeom prst="rect">
            <a:avLst/>
          </a:prstGeom>
        </p:spPr>
      </p:pic>
      <p:pic>
        <p:nvPicPr>
          <p:cNvPr id="10" name="Graphic 9" descr="Walk with solid fill">
            <a:extLst>
              <a:ext uri="{FF2B5EF4-FFF2-40B4-BE49-F238E27FC236}">
                <a16:creationId xmlns:a16="http://schemas.microsoft.com/office/drawing/2014/main" id="{367E7B12-3968-F822-CF89-A091C87B84E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677811">
            <a:off x="4654748" y="2756840"/>
            <a:ext cx="914400" cy="914400"/>
          </a:xfrm>
          <a:prstGeom prst="rect">
            <a:avLst/>
          </a:prstGeom>
        </p:spPr>
      </p:pic>
      <p:sp>
        <p:nvSpPr>
          <p:cNvPr id="11" name="Speech Bubble: Oval 10">
            <a:extLst>
              <a:ext uri="{FF2B5EF4-FFF2-40B4-BE49-F238E27FC236}">
                <a16:creationId xmlns:a16="http://schemas.microsoft.com/office/drawing/2014/main" id="{C4ACE7E0-8F9C-5701-AD29-9C0EE02B82FD}"/>
              </a:ext>
            </a:extLst>
          </p:cNvPr>
          <p:cNvSpPr/>
          <p:nvPr/>
        </p:nvSpPr>
        <p:spPr>
          <a:xfrm>
            <a:off x="4872517" y="1320421"/>
            <a:ext cx="1348854" cy="1091821"/>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Let’s do this!</a:t>
            </a:r>
          </a:p>
        </p:txBody>
      </p:sp>
      <p:cxnSp>
        <p:nvCxnSpPr>
          <p:cNvPr id="13" name="Straight Arrow Connector 12">
            <a:extLst>
              <a:ext uri="{FF2B5EF4-FFF2-40B4-BE49-F238E27FC236}">
                <a16:creationId xmlns:a16="http://schemas.microsoft.com/office/drawing/2014/main" id="{C7AA8139-9B86-B390-E150-DCB2B3577CC8}"/>
              </a:ext>
            </a:extLst>
          </p:cNvPr>
          <p:cNvCxnSpPr>
            <a:cxnSpLocks/>
          </p:cNvCxnSpPr>
          <p:nvPr/>
        </p:nvCxnSpPr>
        <p:spPr>
          <a:xfrm>
            <a:off x="4062701" y="3437906"/>
            <a:ext cx="1617302" cy="375144"/>
          </a:xfrm>
          <a:prstGeom prst="straightConnector1">
            <a:avLst/>
          </a:prstGeom>
          <a:ln w="762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B588335F-B37D-8756-562C-C320DA6144D2}"/>
              </a:ext>
            </a:extLst>
          </p:cNvPr>
          <p:cNvSpPr txBox="1">
            <a:spLocks/>
          </p:cNvSpPr>
          <p:nvPr/>
        </p:nvSpPr>
        <p:spPr>
          <a:xfrm>
            <a:off x="381000" y="240902"/>
            <a:ext cx="8081158"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t>Original Phase 3 level of effort</a:t>
            </a:r>
          </a:p>
        </p:txBody>
      </p:sp>
      <p:sp>
        <p:nvSpPr>
          <p:cNvPr id="4" name="Slide Number Placeholder 3">
            <a:extLst>
              <a:ext uri="{FF2B5EF4-FFF2-40B4-BE49-F238E27FC236}">
                <a16:creationId xmlns:a16="http://schemas.microsoft.com/office/drawing/2014/main" id="{5F7A1205-0503-E210-82E8-C82365F5AFE5}"/>
              </a:ext>
            </a:extLst>
          </p:cNvPr>
          <p:cNvSpPr>
            <a:spLocks noGrp="1"/>
          </p:cNvSpPr>
          <p:nvPr>
            <p:ph type="sldNum" sz="quarter" idx="12"/>
          </p:nvPr>
        </p:nvSpPr>
        <p:spPr/>
        <p:txBody>
          <a:bodyPr/>
          <a:lstStyle/>
          <a:p>
            <a:fld id="{1422BBD0-94F1-4A86-96FB-5261F91725A8}" type="slidenum">
              <a:rPr lang="en-US" smtClean="0"/>
              <a:t>11</a:t>
            </a:fld>
            <a:endParaRPr lang="en-US" dirty="0"/>
          </a:p>
        </p:txBody>
      </p:sp>
      <p:sp>
        <p:nvSpPr>
          <p:cNvPr id="5" name="TextBox 4">
            <a:extLst>
              <a:ext uri="{FF2B5EF4-FFF2-40B4-BE49-F238E27FC236}">
                <a16:creationId xmlns:a16="http://schemas.microsoft.com/office/drawing/2014/main" id="{C5EFA048-0F56-6AC9-78A3-26A16BD84A62}"/>
              </a:ext>
            </a:extLst>
          </p:cNvPr>
          <p:cNvSpPr txBox="1"/>
          <p:nvPr/>
        </p:nvSpPr>
        <p:spPr>
          <a:xfrm rot="16200000">
            <a:off x="331890" y="4462744"/>
            <a:ext cx="1847750" cy="369332"/>
          </a:xfrm>
          <a:prstGeom prst="rect">
            <a:avLst/>
          </a:prstGeom>
          <a:noFill/>
        </p:spPr>
        <p:txBody>
          <a:bodyPr wrap="none" rtlCol="0">
            <a:spAutoFit/>
          </a:bodyPr>
          <a:lstStyle/>
          <a:p>
            <a:r>
              <a:rPr lang="en-US" dirty="0"/>
              <a:t>Nitrogen Load =&gt; </a:t>
            </a:r>
          </a:p>
        </p:txBody>
      </p:sp>
      <p:sp>
        <p:nvSpPr>
          <p:cNvPr id="6" name="Callout: Line 5">
            <a:extLst>
              <a:ext uri="{FF2B5EF4-FFF2-40B4-BE49-F238E27FC236}">
                <a16:creationId xmlns:a16="http://schemas.microsoft.com/office/drawing/2014/main" id="{BD123880-9370-31A9-397A-87D517644F98}"/>
              </a:ext>
            </a:extLst>
          </p:cNvPr>
          <p:cNvSpPr/>
          <p:nvPr/>
        </p:nvSpPr>
        <p:spPr>
          <a:xfrm>
            <a:off x="10360389" y="4611370"/>
            <a:ext cx="1433892" cy="1504009"/>
          </a:xfrm>
          <a:prstGeom prst="borderCallout1">
            <a:avLst>
              <a:gd name="adj1" fmla="val 18750"/>
              <a:gd name="adj2" fmla="val -8333"/>
              <a:gd name="adj3" fmla="val 19888"/>
              <a:gd name="adj4" fmla="val -247514"/>
            </a:avLst>
          </a:prstGeom>
          <a:solidFill>
            <a:schemeClr val="accent5">
              <a:lumMod val="75000"/>
            </a:schemeClr>
          </a:solidFill>
          <a:ln>
            <a:solidFill>
              <a:schemeClr val="tx1"/>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a:t>Reach WIP + Address initial shortfall</a:t>
            </a:r>
          </a:p>
          <a:p>
            <a:pPr algn="ctr"/>
            <a:r>
              <a:rPr lang="en-US" dirty="0"/>
              <a:t>199.3</a:t>
            </a:r>
          </a:p>
        </p:txBody>
      </p:sp>
      <p:sp>
        <p:nvSpPr>
          <p:cNvPr id="7" name="TextBox 6">
            <a:extLst>
              <a:ext uri="{FF2B5EF4-FFF2-40B4-BE49-F238E27FC236}">
                <a16:creationId xmlns:a16="http://schemas.microsoft.com/office/drawing/2014/main" id="{CC8C76C6-34F4-9804-D8BB-DDD6EDBA41E8}"/>
              </a:ext>
            </a:extLst>
          </p:cNvPr>
          <p:cNvSpPr txBox="1"/>
          <p:nvPr/>
        </p:nvSpPr>
        <p:spPr>
          <a:xfrm>
            <a:off x="10101427" y="136525"/>
            <a:ext cx="1951816" cy="369332"/>
          </a:xfrm>
          <a:prstGeom prst="rect">
            <a:avLst/>
          </a:prstGeom>
          <a:solidFill>
            <a:schemeClr val="accent4">
              <a:lumMod val="20000"/>
              <a:lumOff val="80000"/>
            </a:schemeClr>
          </a:solidFill>
        </p:spPr>
        <p:txBody>
          <a:bodyPr wrap="none" rtlCol="0">
            <a:spAutoFit/>
          </a:bodyPr>
          <a:lstStyle/>
          <a:p>
            <a:r>
              <a:rPr lang="en-US" dirty="0"/>
              <a:t>Maryland Proposal</a:t>
            </a:r>
          </a:p>
        </p:txBody>
      </p:sp>
    </p:spTree>
    <p:extLst>
      <p:ext uri="{BB962C8B-B14F-4D97-AF65-F5344CB8AC3E}">
        <p14:creationId xmlns:p14="http://schemas.microsoft.com/office/powerpoint/2010/main" val="1314443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8040BC0-53AD-06E2-62A2-07191063A9B8}"/>
              </a:ext>
            </a:extLst>
          </p:cNvPr>
          <p:cNvPicPr>
            <a:picLocks noChangeAspect="1"/>
          </p:cNvPicPr>
          <p:nvPr/>
        </p:nvPicPr>
        <p:blipFill>
          <a:blip r:embed="rId3"/>
          <a:stretch>
            <a:fillRect/>
          </a:stretch>
        </p:blipFill>
        <p:spPr>
          <a:xfrm>
            <a:off x="1093302" y="2676938"/>
            <a:ext cx="7558428" cy="3710608"/>
          </a:xfrm>
          <a:prstGeom prst="rect">
            <a:avLst/>
          </a:prstGeom>
        </p:spPr>
      </p:pic>
      <p:sp>
        <p:nvSpPr>
          <p:cNvPr id="2" name="Title 1">
            <a:extLst>
              <a:ext uri="{FF2B5EF4-FFF2-40B4-BE49-F238E27FC236}">
                <a16:creationId xmlns:a16="http://schemas.microsoft.com/office/drawing/2014/main" id="{5E0A2222-339B-3877-B8CD-591C35DD5BBF}"/>
              </a:ext>
            </a:extLst>
          </p:cNvPr>
          <p:cNvSpPr>
            <a:spLocks noGrp="1"/>
          </p:cNvSpPr>
          <p:nvPr>
            <p:ph type="title" idx="4294967295"/>
          </p:nvPr>
        </p:nvSpPr>
        <p:spPr>
          <a:xfrm>
            <a:off x="424070" y="86140"/>
            <a:ext cx="10515600" cy="1325563"/>
          </a:xfrm>
        </p:spPr>
        <p:txBody>
          <a:bodyPr/>
          <a:lstStyle/>
          <a:p>
            <a:r>
              <a:rPr lang="en-US" dirty="0"/>
              <a:t>New versions of CAST raised loads</a:t>
            </a:r>
          </a:p>
        </p:txBody>
      </p:sp>
      <p:pic>
        <p:nvPicPr>
          <p:cNvPr id="10" name="Graphic 9" descr="Walk with solid fill">
            <a:extLst>
              <a:ext uri="{FF2B5EF4-FFF2-40B4-BE49-F238E27FC236}">
                <a16:creationId xmlns:a16="http://schemas.microsoft.com/office/drawing/2014/main" id="{367E7B12-3968-F822-CF89-A091C87B84E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142848">
            <a:off x="4643294" y="2734214"/>
            <a:ext cx="914400" cy="914400"/>
          </a:xfrm>
          <a:prstGeom prst="rect">
            <a:avLst/>
          </a:prstGeom>
        </p:spPr>
      </p:pic>
      <p:sp>
        <p:nvSpPr>
          <p:cNvPr id="11" name="Speech Bubble: Oval 10">
            <a:extLst>
              <a:ext uri="{FF2B5EF4-FFF2-40B4-BE49-F238E27FC236}">
                <a16:creationId xmlns:a16="http://schemas.microsoft.com/office/drawing/2014/main" id="{C4ACE7E0-8F9C-5701-AD29-9C0EE02B82FD}"/>
              </a:ext>
            </a:extLst>
          </p:cNvPr>
          <p:cNvSpPr/>
          <p:nvPr/>
        </p:nvSpPr>
        <p:spPr>
          <a:xfrm>
            <a:off x="5007443" y="1528779"/>
            <a:ext cx="1348854" cy="1091821"/>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Uh oh, getting harder</a:t>
            </a:r>
          </a:p>
        </p:txBody>
      </p:sp>
      <p:cxnSp>
        <p:nvCxnSpPr>
          <p:cNvPr id="4" name="Straight Arrow Connector 3">
            <a:extLst>
              <a:ext uri="{FF2B5EF4-FFF2-40B4-BE49-F238E27FC236}">
                <a16:creationId xmlns:a16="http://schemas.microsoft.com/office/drawing/2014/main" id="{7D65341C-B8CB-AB61-5A85-146595348246}"/>
              </a:ext>
            </a:extLst>
          </p:cNvPr>
          <p:cNvCxnSpPr>
            <a:cxnSpLocks/>
          </p:cNvCxnSpPr>
          <p:nvPr/>
        </p:nvCxnSpPr>
        <p:spPr>
          <a:xfrm>
            <a:off x="4072204" y="3313320"/>
            <a:ext cx="1609666" cy="526370"/>
          </a:xfrm>
          <a:prstGeom prst="straightConnector1">
            <a:avLst/>
          </a:prstGeom>
          <a:ln w="762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 name="Callout: Line 4">
            <a:extLst>
              <a:ext uri="{FF2B5EF4-FFF2-40B4-BE49-F238E27FC236}">
                <a16:creationId xmlns:a16="http://schemas.microsoft.com/office/drawing/2014/main" id="{1ADFECC3-84A2-F5D3-F958-D66A75B2B1F4}"/>
              </a:ext>
            </a:extLst>
          </p:cNvPr>
          <p:cNvSpPr/>
          <p:nvPr/>
        </p:nvSpPr>
        <p:spPr>
          <a:xfrm>
            <a:off x="2009948" y="4043921"/>
            <a:ext cx="914400" cy="612648"/>
          </a:xfrm>
          <a:prstGeom prst="borderCallout1">
            <a:avLst>
              <a:gd name="adj1" fmla="val -6449"/>
              <a:gd name="adj2" fmla="val 56602"/>
              <a:gd name="adj3" fmla="val -96844"/>
              <a:gd name="adj4" fmla="val 100628"/>
            </a:avLst>
          </a:prstGeom>
          <a:ln>
            <a:solidFill>
              <a:schemeClr val="accent1"/>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a:t>CAST 2019</a:t>
            </a:r>
          </a:p>
        </p:txBody>
      </p:sp>
      <p:sp>
        <p:nvSpPr>
          <p:cNvPr id="6" name="Callout: Line 5">
            <a:extLst>
              <a:ext uri="{FF2B5EF4-FFF2-40B4-BE49-F238E27FC236}">
                <a16:creationId xmlns:a16="http://schemas.microsoft.com/office/drawing/2014/main" id="{F921DF7E-42CB-CB8A-5697-DB372B95C5A9}"/>
              </a:ext>
            </a:extLst>
          </p:cNvPr>
          <p:cNvSpPr/>
          <p:nvPr/>
        </p:nvSpPr>
        <p:spPr>
          <a:xfrm>
            <a:off x="1799210" y="2164030"/>
            <a:ext cx="914400" cy="612648"/>
          </a:xfrm>
          <a:prstGeom prst="borderCallout1">
            <a:avLst>
              <a:gd name="adj1" fmla="val 73024"/>
              <a:gd name="adj2" fmla="val 107251"/>
              <a:gd name="adj3" fmla="val 149328"/>
              <a:gd name="adj4" fmla="val 146082"/>
            </a:avLst>
          </a:prstGeom>
          <a:ln>
            <a:solidFill>
              <a:schemeClr val="accent1"/>
            </a:solidFill>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a:t>CAST 2021</a:t>
            </a:r>
          </a:p>
        </p:txBody>
      </p:sp>
      <p:sp>
        <p:nvSpPr>
          <p:cNvPr id="3" name="Slide Number Placeholder 2">
            <a:extLst>
              <a:ext uri="{FF2B5EF4-FFF2-40B4-BE49-F238E27FC236}">
                <a16:creationId xmlns:a16="http://schemas.microsoft.com/office/drawing/2014/main" id="{8DCB18AB-AB50-6189-E9C0-2EB5C8979D03}"/>
              </a:ext>
            </a:extLst>
          </p:cNvPr>
          <p:cNvSpPr>
            <a:spLocks noGrp="1"/>
          </p:cNvSpPr>
          <p:nvPr>
            <p:ph type="sldNum" sz="quarter" idx="12"/>
          </p:nvPr>
        </p:nvSpPr>
        <p:spPr/>
        <p:txBody>
          <a:bodyPr/>
          <a:lstStyle/>
          <a:p>
            <a:fld id="{1422BBD0-94F1-4A86-96FB-5261F91725A8}" type="slidenum">
              <a:rPr lang="en-US" smtClean="0"/>
              <a:t>12</a:t>
            </a:fld>
            <a:endParaRPr lang="en-US" dirty="0"/>
          </a:p>
        </p:txBody>
      </p:sp>
      <p:sp>
        <p:nvSpPr>
          <p:cNvPr id="8" name="TextBox 7">
            <a:extLst>
              <a:ext uri="{FF2B5EF4-FFF2-40B4-BE49-F238E27FC236}">
                <a16:creationId xmlns:a16="http://schemas.microsoft.com/office/drawing/2014/main" id="{E05C6609-9ABE-D758-3D07-7F92347DA5D2}"/>
              </a:ext>
            </a:extLst>
          </p:cNvPr>
          <p:cNvSpPr txBox="1"/>
          <p:nvPr/>
        </p:nvSpPr>
        <p:spPr>
          <a:xfrm rot="16200000">
            <a:off x="331890" y="4462744"/>
            <a:ext cx="1847750" cy="369332"/>
          </a:xfrm>
          <a:prstGeom prst="rect">
            <a:avLst/>
          </a:prstGeom>
          <a:noFill/>
        </p:spPr>
        <p:txBody>
          <a:bodyPr wrap="none" rtlCol="0">
            <a:spAutoFit/>
          </a:bodyPr>
          <a:lstStyle/>
          <a:p>
            <a:r>
              <a:rPr lang="en-US" dirty="0"/>
              <a:t>Nitrogen Load =&gt; </a:t>
            </a:r>
          </a:p>
        </p:txBody>
      </p:sp>
      <p:sp>
        <p:nvSpPr>
          <p:cNvPr id="9" name="Callout: Line 8">
            <a:extLst>
              <a:ext uri="{FF2B5EF4-FFF2-40B4-BE49-F238E27FC236}">
                <a16:creationId xmlns:a16="http://schemas.microsoft.com/office/drawing/2014/main" id="{16E94FDD-BA11-EB91-B14A-2ED2F8772D28}"/>
              </a:ext>
            </a:extLst>
          </p:cNvPr>
          <p:cNvSpPr/>
          <p:nvPr/>
        </p:nvSpPr>
        <p:spPr>
          <a:xfrm>
            <a:off x="10360389" y="4611370"/>
            <a:ext cx="1433892" cy="1504009"/>
          </a:xfrm>
          <a:prstGeom prst="borderCallout1">
            <a:avLst>
              <a:gd name="adj1" fmla="val 18750"/>
              <a:gd name="adj2" fmla="val -8333"/>
              <a:gd name="adj3" fmla="val 19888"/>
              <a:gd name="adj4" fmla="val -247514"/>
            </a:avLst>
          </a:prstGeom>
          <a:solidFill>
            <a:schemeClr val="accent5">
              <a:lumMod val="75000"/>
            </a:schemeClr>
          </a:solidFill>
          <a:ln>
            <a:solidFill>
              <a:schemeClr val="tx1"/>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a:t>Reach WIP + Address initial shortfall</a:t>
            </a:r>
          </a:p>
          <a:p>
            <a:pPr algn="ctr"/>
            <a:r>
              <a:rPr lang="en-US" dirty="0"/>
              <a:t>199.3</a:t>
            </a:r>
          </a:p>
        </p:txBody>
      </p:sp>
      <p:sp>
        <p:nvSpPr>
          <p:cNvPr id="13" name="TextBox 12">
            <a:extLst>
              <a:ext uri="{FF2B5EF4-FFF2-40B4-BE49-F238E27FC236}">
                <a16:creationId xmlns:a16="http://schemas.microsoft.com/office/drawing/2014/main" id="{251B1150-ACF3-2C8F-B842-811E841BE0D6}"/>
              </a:ext>
            </a:extLst>
          </p:cNvPr>
          <p:cNvSpPr txBox="1"/>
          <p:nvPr/>
        </p:nvSpPr>
        <p:spPr>
          <a:xfrm>
            <a:off x="10101427" y="136525"/>
            <a:ext cx="1951816" cy="369332"/>
          </a:xfrm>
          <a:prstGeom prst="rect">
            <a:avLst/>
          </a:prstGeom>
          <a:solidFill>
            <a:schemeClr val="accent4">
              <a:lumMod val="20000"/>
              <a:lumOff val="80000"/>
            </a:schemeClr>
          </a:solidFill>
        </p:spPr>
        <p:txBody>
          <a:bodyPr wrap="none" rtlCol="0">
            <a:spAutoFit/>
          </a:bodyPr>
          <a:lstStyle/>
          <a:p>
            <a:r>
              <a:rPr lang="en-US" dirty="0"/>
              <a:t>Maryland Proposal</a:t>
            </a:r>
          </a:p>
        </p:txBody>
      </p:sp>
    </p:spTree>
    <p:extLst>
      <p:ext uri="{BB962C8B-B14F-4D97-AF65-F5344CB8AC3E}">
        <p14:creationId xmlns:p14="http://schemas.microsoft.com/office/powerpoint/2010/main" val="908900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E41BA5B-40E3-7FE9-AD45-CCF89858BC5D}"/>
              </a:ext>
            </a:extLst>
          </p:cNvPr>
          <p:cNvPicPr>
            <a:picLocks noChangeAspect="1"/>
          </p:cNvPicPr>
          <p:nvPr/>
        </p:nvPicPr>
        <p:blipFill>
          <a:blip r:embed="rId2"/>
          <a:stretch>
            <a:fillRect/>
          </a:stretch>
        </p:blipFill>
        <p:spPr>
          <a:xfrm>
            <a:off x="1093300" y="2676939"/>
            <a:ext cx="7558429" cy="3710608"/>
          </a:xfrm>
          <a:prstGeom prst="rect">
            <a:avLst/>
          </a:prstGeom>
        </p:spPr>
      </p:pic>
      <p:sp>
        <p:nvSpPr>
          <p:cNvPr id="2" name="Title 1">
            <a:extLst>
              <a:ext uri="{FF2B5EF4-FFF2-40B4-BE49-F238E27FC236}">
                <a16:creationId xmlns:a16="http://schemas.microsoft.com/office/drawing/2014/main" id="{5E0A2222-339B-3877-B8CD-591C35DD5BBF}"/>
              </a:ext>
            </a:extLst>
          </p:cNvPr>
          <p:cNvSpPr>
            <a:spLocks noGrp="1"/>
          </p:cNvSpPr>
          <p:nvPr>
            <p:ph type="title" idx="4294967295"/>
          </p:nvPr>
        </p:nvSpPr>
        <p:spPr>
          <a:xfrm>
            <a:off x="477448" y="306285"/>
            <a:ext cx="11237104" cy="907796"/>
          </a:xfrm>
        </p:spPr>
        <p:txBody>
          <a:bodyPr>
            <a:normAutofit/>
          </a:bodyPr>
          <a:lstStyle/>
          <a:p>
            <a:r>
              <a:rPr lang="en-US" dirty="0"/>
              <a:t>Get back to the original phase 3 level of effort</a:t>
            </a:r>
          </a:p>
        </p:txBody>
      </p:sp>
      <p:cxnSp>
        <p:nvCxnSpPr>
          <p:cNvPr id="13" name="Straight Arrow Connector 12">
            <a:extLst>
              <a:ext uri="{FF2B5EF4-FFF2-40B4-BE49-F238E27FC236}">
                <a16:creationId xmlns:a16="http://schemas.microsoft.com/office/drawing/2014/main" id="{C7AA8139-9B86-B390-E150-DCB2B3577CC8}"/>
              </a:ext>
            </a:extLst>
          </p:cNvPr>
          <p:cNvCxnSpPr>
            <a:cxnSpLocks/>
          </p:cNvCxnSpPr>
          <p:nvPr/>
        </p:nvCxnSpPr>
        <p:spPr>
          <a:xfrm>
            <a:off x="4062701" y="3313064"/>
            <a:ext cx="1625580" cy="410471"/>
          </a:xfrm>
          <a:prstGeom prst="straightConnector1">
            <a:avLst/>
          </a:prstGeom>
          <a:ln w="762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4792F7FE-067C-0403-A15F-705A741BFD68}"/>
              </a:ext>
            </a:extLst>
          </p:cNvPr>
          <p:cNvSpPr txBox="1"/>
          <p:nvPr/>
        </p:nvSpPr>
        <p:spPr>
          <a:xfrm>
            <a:off x="6964329" y="1429537"/>
            <a:ext cx="4985293" cy="923330"/>
          </a:xfrm>
          <a:prstGeom prst="rect">
            <a:avLst/>
          </a:prstGeom>
          <a:noFill/>
        </p:spPr>
        <p:txBody>
          <a:bodyPr wrap="square" rtlCol="0">
            <a:spAutoFit/>
          </a:bodyPr>
          <a:lstStyle/>
          <a:p>
            <a:r>
              <a:rPr lang="en-US" dirty="0"/>
              <a:t>Raise the interim planning target by the difference between the WIP on the current version of CAST and the WIP on the planning target version of CAST </a:t>
            </a:r>
          </a:p>
        </p:txBody>
      </p:sp>
      <p:sp>
        <p:nvSpPr>
          <p:cNvPr id="6" name="Callout: Line 5">
            <a:extLst>
              <a:ext uri="{FF2B5EF4-FFF2-40B4-BE49-F238E27FC236}">
                <a16:creationId xmlns:a16="http://schemas.microsoft.com/office/drawing/2014/main" id="{6D2F2526-A1C8-BC09-679D-9055B8FDCC7A}"/>
              </a:ext>
            </a:extLst>
          </p:cNvPr>
          <p:cNvSpPr/>
          <p:nvPr/>
        </p:nvSpPr>
        <p:spPr>
          <a:xfrm>
            <a:off x="2009948" y="4043921"/>
            <a:ext cx="914400" cy="612648"/>
          </a:xfrm>
          <a:prstGeom prst="borderCallout1">
            <a:avLst>
              <a:gd name="adj1" fmla="val -6449"/>
              <a:gd name="adj2" fmla="val 56602"/>
              <a:gd name="adj3" fmla="val -96844"/>
              <a:gd name="adj4" fmla="val 100628"/>
            </a:avLst>
          </a:prstGeom>
          <a:ln>
            <a:solidFill>
              <a:schemeClr val="accent1"/>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a:t>CAST 2019</a:t>
            </a:r>
          </a:p>
        </p:txBody>
      </p:sp>
      <p:sp>
        <p:nvSpPr>
          <p:cNvPr id="7" name="Callout: Line 6">
            <a:extLst>
              <a:ext uri="{FF2B5EF4-FFF2-40B4-BE49-F238E27FC236}">
                <a16:creationId xmlns:a16="http://schemas.microsoft.com/office/drawing/2014/main" id="{1477D243-7681-7898-6992-B8887A76D78C}"/>
              </a:ext>
            </a:extLst>
          </p:cNvPr>
          <p:cNvSpPr/>
          <p:nvPr/>
        </p:nvSpPr>
        <p:spPr>
          <a:xfrm>
            <a:off x="1799210" y="2164030"/>
            <a:ext cx="914400" cy="612648"/>
          </a:xfrm>
          <a:prstGeom prst="borderCallout1">
            <a:avLst>
              <a:gd name="adj1" fmla="val 73024"/>
              <a:gd name="adj2" fmla="val 107251"/>
              <a:gd name="adj3" fmla="val 149328"/>
              <a:gd name="adj4" fmla="val 146082"/>
            </a:avLst>
          </a:prstGeom>
          <a:ln>
            <a:solidFill>
              <a:schemeClr val="accent1"/>
            </a:solidFill>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a:t>CAST 2021</a:t>
            </a:r>
          </a:p>
        </p:txBody>
      </p:sp>
      <p:pic>
        <p:nvPicPr>
          <p:cNvPr id="4" name="Graphic 3" descr="Walk with solid fill">
            <a:extLst>
              <a:ext uri="{FF2B5EF4-FFF2-40B4-BE49-F238E27FC236}">
                <a16:creationId xmlns:a16="http://schemas.microsoft.com/office/drawing/2014/main" id="{782E5628-1781-5B7C-1DD3-2132419A18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901252">
            <a:off x="4687697" y="2681953"/>
            <a:ext cx="914400" cy="914400"/>
          </a:xfrm>
          <a:prstGeom prst="rect">
            <a:avLst/>
          </a:prstGeom>
        </p:spPr>
      </p:pic>
      <p:sp>
        <p:nvSpPr>
          <p:cNvPr id="9" name="Speech Bubble: Oval 8">
            <a:extLst>
              <a:ext uri="{FF2B5EF4-FFF2-40B4-BE49-F238E27FC236}">
                <a16:creationId xmlns:a16="http://schemas.microsoft.com/office/drawing/2014/main" id="{7948D514-89BF-EAA1-4021-DC8190223045}"/>
              </a:ext>
            </a:extLst>
          </p:cNvPr>
          <p:cNvSpPr/>
          <p:nvPr/>
        </p:nvSpPr>
        <p:spPr>
          <a:xfrm>
            <a:off x="4872517" y="1237296"/>
            <a:ext cx="1348854" cy="1091821"/>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Let’s do this!</a:t>
            </a:r>
          </a:p>
        </p:txBody>
      </p:sp>
      <p:sp>
        <p:nvSpPr>
          <p:cNvPr id="3" name="Slide Number Placeholder 2">
            <a:extLst>
              <a:ext uri="{FF2B5EF4-FFF2-40B4-BE49-F238E27FC236}">
                <a16:creationId xmlns:a16="http://schemas.microsoft.com/office/drawing/2014/main" id="{7451DEFE-7425-95B2-32C0-E59A4C5552E4}"/>
              </a:ext>
            </a:extLst>
          </p:cNvPr>
          <p:cNvSpPr>
            <a:spLocks noGrp="1"/>
          </p:cNvSpPr>
          <p:nvPr>
            <p:ph type="sldNum" sz="quarter" idx="12"/>
          </p:nvPr>
        </p:nvSpPr>
        <p:spPr/>
        <p:txBody>
          <a:bodyPr/>
          <a:lstStyle/>
          <a:p>
            <a:fld id="{1422BBD0-94F1-4A86-96FB-5261F91725A8}" type="slidenum">
              <a:rPr lang="en-US" smtClean="0"/>
              <a:t>13</a:t>
            </a:fld>
            <a:endParaRPr lang="en-US" dirty="0"/>
          </a:p>
        </p:txBody>
      </p:sp>
      <p:sp>
        <p:nvSpPr>
          <p:cNvPr id="8" name="TextBox 7">
            <a:extLst>
              <a:ext uri="{FF2B5EF4-FFF2-40B4-BE49-F238E27FC236}">
                <a16:creationId xmlns:a16="http://schemas.microsoft.com/office/drawing/2014/main" id="{F3DF56DB-92D4-51A5-6D42-B00FE2382229}"/>
              </a:ext>
            </a:extLst>
          </p:cNvPr>
          <p:cNvSpPr txBox="1"/>
          <p:nvPr/>
        </p:nvSpPr>
        <p:spPr>
          <a:xfrm rot="16200000">
            <a:off x="331890" y="4462744"/>
            <a:ext cx="1847750" cy="369332"/>
          </a:xfrm>
          <a:prstGeom prst="rect">
            <a:avLst/>
          </a:prstGeom>
          <a:noFill/>
        </p:spPr>
        <p:txBody>
          <a:bodyPr wrap="none" rtlCol="0">
            <a:spAutoFit/>
          </a:bodyPr>
          <a:lstStyle/>
          <a:p>
            <a:r>
              <a:rPr lang="en-US" dirty="0"/>
              <a:t>Nitrogen Load =&gt; </a:t>
            </a:r>
          </a:p>
        </p:txBody>
      </p:sp>
      <p:sp>
        <p:nvSpPr>
          <p:cNvPr id="11" name="Callout: Line 10">
            <a:extLst>
              <a:ext uri="{FF2B5EF4-FFF2-40B4-BE49-F238E27FC236}">
                <a16:creationId xmlns:a16="http://schemas.microsoft.com/office/drawing/2014/main" id="{D44C2482-F55F-540C-8E88-D75C86847C05}"/>
              </a:ext>
            </a:extLst>
          </p:cNvPr>
          <p:cNvSpPr/>
          <p:nvPr/>
        </p:nvSpPr>
        <p:spPr>
          <a:xfrm>
            <a:off x="10360385" y="3797357"/>
            <a:ext cx="1433896" cy="612648"/>
          </a:xfrm>
          <a:prstGeom prst="borderCallout1">
            <a:avLst>
              <a:gd name="adj1" fmla="val 18750"/>
              <a:gd name="adj2" fmla="val -8333"/>
              <a:gd name="adj3" fmla="val -34815"/>
              <a:gd name="adj4" fmla="val -224273"/>
            </a:avLst>
          </a:prstGeom>
          <a:ln>
            <a:solidFill>
              <a:schemeClr val="accent1"/>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a:t>CAST 2019</a:t>
            </a:r>
          </a:p>
          <a:p>
            <a:pPr algn="ctr"/>
            <a:r>
              <a:rPr lang="en-US" dirty="0"/>
              <a:t>2.8</a:t>
            </a:r>
          </a:p>
        </p:txBody>
      </p:sp>
      <p:sp>
        <p:nvSpPr>
          <p:cNvPr id="12" name="Callout: Line 11">
            <a:extLst>
              <a:ext uri="{FF2B5EF4-FFF2-40B4-BE49-F238E27FC236}">
                <a16:creationId xmlns:a16="http://schemas.microsoft.com/office/drawing/2014/main" id="{24FE9A65-2697-4F32-7CB2-079EB6212E9B}"/>
              </a:ext>
            </a:extLst>
          </p:cNvPr>
          <p:cNvSpPr/>
          <p:nvPr/>
        </p:nvSpPr>
        <p:spPr>
          <a:xfrm>
            <a:off x="10360385" y="3006740"/>
            <a:ext cx="1433896" cy="612648"/>
          </a:xfrm>
          <a:prstGeom prst="borderCallout1">
            <a:avLst>
              <a:gd name="adj1" fmla="val 18750"/>
              <a:gd name="adj2" fmla="val -8333"/>
              <a:gd name="adj3" fmla="val 79547"/>
              <a:gd name="adj4" fmla="val -226174"/>
            </a:avLst>
          </a:prstGeom>
          <a:ln>
            <a:solidFill>
              <a:schemeClr val="accent1"/>
            </a:solidFill>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a:t>CAST 2021</a:t>
            </a:r>
          </a:p>
          <a:p>
            <a:pPr algn="ctr"/>
            <a:r>
              <a:rPr lang="en-US" dirty="0"/>
              <a:t>5.8</a:t>
            </a:r>
          </a:p>
        </p:txBody>
      </p:sp>
      <p:sp>
        <p:nvSpPr>
          <p:cNvPr id="15" name="Callout: Line 14">
            <a:extLst>
              <a:ext uri="{FF2B5EF4-FFF2-40B4-BE49-F238E27FC236}">
                <a16:creationId xmlns:a16="http://schemas.microsoft.com/office/drawing/2014/main" id="{07718535-CE79-E755-1649-580009C13F40}"/>
              </a:ext>
            </a:extLst>
          </p:cNvPr>
          <p:cNvSpPr/>
          <p:nvPr/>
        </p:nvSpPr>
        <p:spPr>
          <a:xfrm>
            <a:off x="10360389" y="4611370"/>
            <a:ext cx="1433892" cy="1504009"/>
          </a:xfrm>
          <a:prstGeom prst="borderCallout1">
            <a:avLst>
              <a:gd name="adj1" fmla="val 18750"/>
              <a:gd name="adj2" fmla="val -8333"/>
              <a:gd name="adj3" fmla="val 19888"/>
              <a:gd name="adj4" fmla="val -247514"/>
            </a:avLst>
          </a:prstGeom>
          <a:solidFill>
            <a:schemeClr val="accent5">
              <a:lumMod val="75000"/>
            </a:schemeClr>
          </a:solidFill>
          <a:ln>
            <a:solidFill>
              <a:schemeClr val="tx1"/>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a:t>Reach WIP + Address initial shortfall</a:t>
            </a:r>
          </a:p>
          <a:p>
            <a:pPr algn="ctr"/>
            <a:r>
              <a:rPr lang="en-US" dirty="0"/>
              <a:t>199.3</a:t>
            </a:r>
          </a:p>
        </p:txBody>
      </p:sp>
      <p:sp>
        <p:nvSpPr>
          <p:cNvPr id="16" name="TextBox 15">
            <a:extLst>
              <a:ext uri="{FF2B5EF4-FFF2-40B4-BE49-F238E27FC236}">
                <a16:creationId xmlns:a16="http://schemas.microsoft.com/office/drawing/2014/main" id="{1CF793A3-D73B-28D9-D19E-C6823C5F44B6}"/>
              </a:ext>
            </a:extLst>
          </p:cNvPr>
          <p:cNvSpPr txBox="1"/>
          <p:nvPr/>
        </p:nvSpPr>
        <p:spPr>
          <a:xfrm>
            <a:off x="6095984" y="3059668"/>
            <a:ext cx="710451" cy="369332"/>
          </a:xfrm>
          <a:prstGeom prst="rect">
            <a:avLst/>
          </a:prstGeom>
          <a:noFill/>
        </p:spPr>
        <p:txBody>
          <a:bodyPr wrap="none" rtlCol="0">
            <a:spAutoFit/>
          </a:bodyPr>
          <a:lstStyle/>
          <a:p>
            <a:r>
              <a:rPr lang="en-US" dirty="0"/>
              <a:t>207.9</a:t>
            </a:r>
          </a:p>
        </p:txBody>
      </p:sp>
      <p:sp>
        <p:nvSpPr>
          <p:cNvPr id="17" name="TextBox 16">
            <a:extLst>
              <a:ext uri="{FF2B5EF4-FFF2-40B4-BE49-F238E27FC236}">
                <a16:creationId xmlns:a16="http://schemas.microsoft.com/office/drawing/2014/main" id="{8215650B-9CDD-584E-A485-F9F2DBED549A}"/>
              </a:ext>
            </a:extLst>
          </p:cNvPr>
          <p:cNvSpPr txBox="1"/>
          <p:nvPr/>
        </p:nvSpPr>
        <p:spPr>
          <a:xfrm>
            <a:off x="10101427" y="136525"/>
            <a:ext cx="1951816" cy="369332"/>
          </a:xfrm>
          <a:prstGeom prst="rect">
            <a:avLst/>
          </a:prstGeom>
          <a:solidFill>
            <a:schemeClr val="accent4">
              <a:lumMod val="20000"/>
              <a:lumOff val="80000"/>
            </a:schemeClr>
          </a:solidFill>
        </p:spPr>
        <p:txBody>
          <a:bodyPr wrap="none" rtlCol="0">
            <a:spAutoFit/>
          </a:bodyPr>
          <a:lstStyle/>
          <a:p>
            <a:r>
              <a:rPr lang="en-US" dirty="0"/>
              <a:t>Maryland Proposal</a:t>
            </a:r>
          </a:p>
        </p:txBody>
      </p:sp>
    </p:spTree>
    <p:extLst>
      <p:ext uri="{BB962C8B-B14F-4D97-AF65-F5344CB8AC3E}">
        <p14:creationId xmlns:p14="http://schemas.microsoft.com/office/powerpoint/2010/main" val="3392574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2719D1A-B8F3-F53C-B764-EBC36785E988}"/>
              </a:ext>
            </a:extLst>
          </p:cNvPr>
          <p:cNvPicPr>
            <a:picLocks noChangeAspect="1"/>
          </p:cNvPicPr>
          <p:nvPr/>
        </p:nvPicPr>
        <p:blipFill>
          <a:blip r:embed="rId2"/>
          <a:stretch>
            <a:fillRect/>
          </a:stretch>
        </p:blipFill>
        <p:spPr>
          <a:xfrm>
            <a:off x="1098193" y="2695334"/>
            <a:ext cx="9743977" cy="3661016"/>
          </a:xfrm>
          <a:prstGeom prst="rect">
            <a:avLst/>
          </a:prstGeom>
        </p:spPr>
      </p:pic>
      <p:cxnSp>
        <p:nvCxnSpPr>
          <p:cNvPr id="13" name="Straight Arrow Connector 12">
            <a:extLst>
              <a:ext uri="{FF2B5EF4-FFF2-40B4-BE49-F238E27FC236}">
                <a16:creationId xmlns:a16="http://schemas.microsoft.com/office/drawing/2014/main" id="{C7AA8139-9B86-B390-E150-DCB2B3577CC8}"/>
              </a:ext>
            </a:extLst>
          </p:cNvPr>
          <p:cNvCxnSpPr>
            <a:cxnSpLocks/>
          </p:cNvCxnSpPr>
          <p:nvPr/>
        </p:nvCxnSpPr>
        <p:spPr>
          <a:xfrm>
            <a:off x="4065320" y="3302377"/>
            <a:ext cx="1409205" cy="367098"/>
          </a:xfrm>
          <a:prstGeom prst="straightConnector1">
            <a:avLst/>
          </a:prstGeom>
          <a:ln w="762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F89537E-2E66-DB9A-A532-CD6F9E4185B2}"/>
              </a:ext>
            </a:extLst>
          </p:cNvPr>
          <p:cNvCxnSpPr>
            <a:cxnSpLocks/>
          </p:cNvCxnSpPr>
          <p:nvPr/>
        </p:nvCxnSpPr>
        <p:spPr>
          <a:xfrm>
            <a:off x="6472052" y="3657600"/>
            <a:ext cx="1425039" cy="142504"/>
          </a:xfrm>
          <a:prstGeom prst="straightConnector1">
            <a:avLst/>
          </a:prstGeom>
          <a:ln w="762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69F4712F-BCAD-C400-E4C8-93C31A2E3CDB}"/>
              </a:ext>
            </a:extLst>
          </p:cNvPr>
          <p:cNvSpPr txBox="1">
            <a:spLocks/>
          </p:cNvSpPr>
          <p:nvPr/>
        </p:nvSpPr>
        <p:spPr>
          <a:xfrm>
            <a:off x="477448" y="306285"/>
            <a:ext cx="11237104" cy="90779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Get back to the original phase 3 level of effort</a:t>
            </a:r>
          </a:p>
        </p:txBody>
      </p:sp>
      <p:pic>
        <p:nvPicPr>
          <p:cNvPr id="2" name="Graphic 1" descr="Walk with solid fill">
            <a:extLst>
              <a:ext uri="{FF2B5EF4-FFF2-40B4-BE49-F238E27FC236}">
                <a16:creationId xmlns:a16="http://schemas.microsoft.com/office/drawing/2014/main" id="{F1C78E9A-C94B-F144-541D-61B5FB69EE1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910152">
            <a:off x="4503452" y="2619163"/>
            <a:ext cx="914400" cy="914400"/>
          </a:xfrm>
          <a:prstGeom prst="rect">
            <a:avLst/>
          </a:prstGeom>
        </p:spPr>
      </p:pic>
      <p:sp>
        <p:nvSpPr>
          <p:cNvPr id="3" name="Speech Bubble: Oval 2">
            <a:extLst>
              <a:ext uri="{FF2B5EF4-FFF2-40B4-BE49-F238E27FC236}">
                <a16:creationId xmlns:a16="http://schemas.microsoft.com/office/drawing/2014/main" id="{0173CE47-7B9B-357F-9256-4C857F52D6DE}"/>
              </a:ext>
            </a:extLst>
          </p:cNvPr>
          <p:cNvSpPr/>
          <p:nvPr/>
        </p:nvSpPr>
        <p:spPr>
          <a:xfrm>
            <a:off x="4872517" y="1320421"/>
            <a:ext cx="1348854" cy="1091821"/>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Let’s do this!</a:t>
            </a:r>
          </a:p>
        </p:txBody>
      </p:sp>
      <p:pic>
        <p:nvPicPr>
          <p:cNvPr id="7" name="Graphic 6" descr="Walk with solid fill">
            <a:extLst>
              <a:ext uri="{FF2B5EF4-FFF2-40B4-BE49-F238E27FC236}">
                <a16:creationId xmlns:a16="http://schemas.microsoft.com/office/drawing/2014/main" id="{4200B53C-ECC1-AF2A-F33D-BA3077F4ECE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333379">
            <a:off x="6979129" y="2845176"/>
            <a:ext cx="914400" cy="914400"/>
          </a:xfrm>
          <a:prstGeom prst="rect">
            <a:avLst/>
          </a:prstGeom>
        </p:spPr>
      </p:pic>
      <p:sp>
        <p:nvSpPr>
          <p:cNvPr id="9" name="Speech Bubble: Oval 8">
            <a:extLst>
              <a:ext uri="{FF2B5EF4-FFF2-40B4-BE49-F238E27FC236}">
                <a16:creationId xmlns:a16="http://schemas.microsoft.com/office/drawing/2014/main" id="{88C80878-5F7E-FBEC-A4E1-099E48438D6B}"/>
              </a:ext>
            </a:extLst>
          </p:cNvPr>
          <p:cNvSpPr/>
          <p:nvPr/>
        </p:nvSpPr>
        <p:spPr>
          <a:xfrm>
            <a:off x="8205849" y="2031213"/>
            <a:ext cx="2165992" cy="1055424"/>
          </a:xfrm>
          <a:prstGeom prst="wedgeEllipseCallout">
            <a:avLst>
              <a:gd name="adj1" fmla="val -68195"/>
              <a:gd name="adj2" fmla="val 1585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Let’s do this!</a:t>
            </a:r>
          </a:p>
          <a:p>
            <a:pPr algn="ctr"/>
            <a:r>
              <a:rPr lang="en-US" dirty="0"/>
              <a:t>…and climate</a:t>
            </a:r>
          </a:p>
          <a:p>
            <a:pPr algn="ctr"/>
            <a:r>
              <a:rPr lang="en-US" dirty="0"/>
              <a:t>after 2025!</a:t>
            </a:r>
          </a:p>
        </p:txBody>
      </p:sp>
      <p:sp>
        <p:nvSpPr>
          <p:cNvPr id="4" name="Slide Number Placeholder 3">
            <a:extLst>
              <a:ext uri="{FF2B5EF4-FFF2-40B4-BE49-F238E27FC236}">
                <a16:creationId xmlns:a16="http://schemas.microsoft.com/office/drawing/2014/main" id="{C642EE72-FE8C-9131-2691-9AD737C0AC99}"/>
              </a:ext>
            </a:extLst>
          </p:cNvPr>
          <p:cNvSpPr>
            <a:spLocks noGrp="1"/>
          </p:cNvSpPr>
          <p:nvPr>
            <p:ph type="sldNum" sz="quarter" idx="12"/>
          </p:nvPr>
        </p:nvSpPr>
        <p:spPr/>
        <p:txBody>
          <a:bodyPr/>
          <a:lstStyle/>
          <a:p>
            <a:fld id="{1422BBD0-94F1-4A86-96FB-5261F91725A8}" type="slidenum">
              <a:rPr lang="en-US" smtClean="0"/>
              <a:t>14</a:t>
            </a:fld>
            <a:endParaRPr lang="en-US" dirty="0"/>
          </a:p>
        </p:txBody>
      </p:sp>
      <p:sp>
        <p:nvSpPr>
          <p:cNvPr id="6" name="TextBox 5">
            <a:extLst>
              <a:ext uri="{FF2B5EF4-FFF2-40B4-BE49-F238E27FC236}">
                <a16:creationId xmlns:a16="http://schemas.microsoft.com/office/drawing/2014/main" id="{F4FC0299-E2F3-01A5-1639-B823A85E199D}"/>
              </a:ext>
            </a:extLst>
          </p:cNvPr>
          <p:cNvSpPr txBox="1"/>
          <p:nvPr/>
        </p:nvSpPr>
        <p:spPr>
          <a:xfrm>
            <a:off x="2520922" y="1148581"/>
            <a:ext cx="2165992" cy="1477328"/>
          </a:xfrm>
          <a:prstGeom prst="rect">
            <a:avLst/>
          </a:prstGeom>
          <a:noFill/>
        </p:spPr>
        <p:txBody>
          <a:bodyPr wrap="square" rtlCol="0">
            <a:spAutoFit/>
          </a:bodyPr>
          <a:lstStyle/>
          <a:p>
            <a:r>
              <a:rPr lang="en-US" dirty="0"/>
              <a:t>We can claim some success in 2025 – We achieved what we said we would do in our WIPs.</a:t>
            </a:r>
          </a:p>
        </p:txBody>
      </p:sp>
      <p:sp>
        <p:nvSpPr>
          <p:cNvPr id="12" name="TextBox 11">
            <a:extLst>
              <a:ext uri="{FF2B5EF4-FFF2-40B4-BE49-F238E27FC236}">
                <a16:creationId xmlns:a16="http://schemas.microsoft.com/office/drawing/2014/main" id="{E6A182E4-35EE-D754-CDB8-7BDF8FD904FD}"/>
              </a:ext>
            </a:extLst>
          </p:cNvPr>
          <p:cNvSpPr txBox="1"/>
          <p:nvPr/>
        </p:nvSpPr>
        <p:spPr>
          <a:xfrm>
            <a:off x="7935649" y="1106413"/>
            <a:ext cx="2165992" cy="923330"/>
          </a:xfrm>
          <a:prstGeom prst="rect">
            <a:avLst/>
          </a:prstGeom>
          <a:noFill/>
        </p:spPr>
        <p:txBody>
          <a:bodyPr wrap="square" rtlCol="0">
            <a:spAutoFit/>
          </a:bodyPr>
          <a:lstStyle/>
          <a:p>
            <a:r>
              <a:rPr lang="en-US" dirty="0"/>
              <a:t>We will address the unexpected loads after 2025</a:t>
            </a:r>
          </a:p>
        </p:txBody>
      </p:sp>
      <p:sp>
        <p:nvSpPr>
          <p:cNvPr id="14" name="TextBox 13">
            <a:extLst>
              <a:ext uri="{FF2B5EF4-FFF2-40B4-BE49-F238E27FC236}">
                <a16:creationId xmlns:a16="http://schemas.microsoft.com/office/drawing/2014/main" id="{41308845-81DE-FC7D-EC11-1F07F9AF89E9}"/>
              </a:ext>
            </a:extLst>
          </p:cNvPr>
          <p:cNvSpPr txBox="1"/>
          <p:nvPr/>
        </p:nvSpPr>
        <p:spPr>
          <a:xfrm rot="16200000">
            <a:off x="331890" y="4462744"/>
            <a:ext cx="1847750" cy="369332"/>
          </a:xfrm>
          <a:prstGeom prst="rect">
            <a:avLst/>
          </a:prstGeom>
          <a:noFill/>
        </p:spPr>
        <p:txBody>
          <a:bodyPr wrap="none" rtlCol="0">
            <a:spAutoFit/>
          </a:bodyPr>
          <a:lstStyle/>
          <a:p>
            <a:r>
              <a:rPr lang="en-US" dirty="0"/>
              <a:t>Nitrogen Load =&gt; </a:t>
            </a:r>
          </a:p>
        </p:txBody>
      </p:sp>
      <p:sp>
        <p:nvSpPr>
          <p:cNvPr id="15" name="TextBox 14">
            <a:extLst>
              <a:ext uri="{FF2B5EF4-FFF2-40B4-BE49-F238E27FC236}">
                <a16:creationId xmlns:a16="http://schemas.microsoft.com/office/drawing/2014/main" id="{512E93AA-D5D3-A20C-F938-0DBAA5AA46B8}"/>
              </a:ext>
            </a:extLst>
          </p:cNvPr>
          <p:cNvSpPr txBox="1"/>
          <p:nvPr/>
        </p:nvSpPr>
        <p:spPr>
          <a:xfrm>
            <a:off x="2648020" y="6422653"/>
            <a:ext cx="7148088" cy="369332"/>
          </a:xfrm>
          <a:prstGeom prst="rect">
            <a:avLst/>
          </a:prstGeom>
          <a:noFill/>
        </p:spPr>
        <p:txBody>
          <a:bodyPr wrap="square" rtlCol="0">
            <a:spAutoFit/>
          </a:bodyPr>
          <a:lstStyle/>
          <a:p>
            <a:r>
              <a:rPr lang="en-US" dirty="0"/>
              <a:t>We can move forward with CAST2021 – following partnership decisions</a:t>
            </a:r>
          </a:p>
        </p:txBody>
      </p:sp>
      <p:sp>
        <p:nvSpPr>
          <p:cNvPr id="17" name="Callout: Line 16">
            <a:extLst>
              <a:ext uri="{FF2B5EF4-FFF2-40B4-BE49-F238E27FC236}">
                <a16:creationId xmlns:a16="http://schemas.microsoft.com/office/drawing/2014/main" id="{18FF6145-BE3C-B054-FADD-91E5B8E1805C}"/>
              </a:ext>
            </a:extLst>
          </p:cNvPr>
          <p:cNvSpPr/>
          <p:nvPr/>
        </p:nvSpPr>
        <p:spPr>
          <a:xfrm>
            <a:off x="10360389" y="4611370"/>
            <a:ext cx="1433892" cy="1504009"/>
          </a:xfrm>
          <a:prstGeom prst="borderCallout1">
            <a:avLst>
              <a:gd name="adj1" fmla="val 18750"/>
              <a:gd name="adj2" fmla="val -8333"/>
              <a:gd name="adj3" fmla="val 19098"/>
              <a:gd name="adj4" fmla="val -74423"/>
            </a:avLst>
          </a:prstGeom>
          <a:solidFill>
            <a:schemeClr val="accent5">
              <a:lumMod val="75000"/>
            </a:schemeClr>
          </a:solidFill>
          <a:ln>
            <a:solidFill>
              <a:schemeClr val="tx1"/>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a:t>Reach WIP + Address initial shortfall</a:t>
            </a:r>
          </a:p>
          <a:p>
            <a:pPr algn="ctr"/>
            <a:r>
              <a:rPr lang="en-US" dirty="0"/>
              <a:t>199.3</a:t>
            </a:r>
          </a:p>
        </p:txBody>
      </p:sp>
      <p:sp>
        <p:nvSpPr>
          <p:cNvPr id="18" name="TextBox 17">
            <a:extLst>
              <a:ext uri="{FF2B5EF4-FFF2-40B4-BE49-F238E27FC236}">
                <a16:creationId xmlns:a16="http://schemas.microsoft.com/office/drawing/2014/main" id="{AC36602A-0E85-0DB2-DEDE-620F8B6E131B}"/>
              </a:ext>
            </a:extLst>
          </p:cNvPr>
          <p:cNvSpPr txBox="1"/>
          <p:nvPr/>
        </p:nvSpPr>
        <p:spPr>
          <a:xfrm>
            <a:off x="5868362" y="3059668"/>
            <a:ext cx="710451" cy="369332"/>
          </a:xfrm>
          <a:prstGeom prst="rect">
            <a:avLst/>
          </a:prstGeom>
          <a:noFill/>
        </p:spPr>
        <p:txBody>
          <a:bodyPr wrap="none" rtlCol="0">
            <a:spAutoFit/>
          </a:bodyPr>
          <a:lstStyle/>
          <a:p>
            <a:r>
              <a:rPr lang="en-US" dirty="0"/>
              <a:t>207.9</a:t>
            </a:r>
          </a:p>
        </p:txBody>
      </p:sp>
      <p:sp>
        <p:nvSpPr>
          <p:cNvPr id="16" name="TextBox 15">
            <a:extLst>
              <a:ext uri="{FF2B5EF4-FFF2-40B4-BE49-F238E27FC236}">
                <a16:creationId xmlns:a16="http://schemas.microsoft.com/office/drawing/2014/main" id="{CFFBA2B0-8862-8DBD-D59A-2E90E62A895E}"/>
              </a:ext>
            </a:extLst>
          </p:cNvPr>
          <p:cNvSpPr txBox="1"/>
          <p:nvPr/>
        </p:nvSpPr>
        <p:spPr>
          <a:xfrm>
            <a:off x="10101427" y="136525"/>
            <a:ext cx="1951816" cy="369332"/>
          </a:xfrm>
          <a:prstGeom prst="rect">
            <a:avLst/>
          </a:prstGeom>
          <a:solidFill>
            <a:schemeClr val="accent4">
              <a:lumMod val="20000"/>
              <a:lumOff val="80000"/>
            </a:schemeClr>
          </a:solidFill>
        </p:spPr>
        <p:txBody>
          <a:bodyPr wrap="none" rtlCol="0">
            <a:spAutoFit/>
          </a:bodyPr>
          <a:lstStyle/>
          <a:p>
            <a:r>
              <a:rPr lang="en-US" dirty="0"/>
              <a:t>Maryland Proposal</a:t>
            </a:r>
          </a:p>
        </p:txBody>
      </p:sp>
    </p:spTree>
    <p:extLst>
      <p:ext uri="{BB962C8B-B14F-4D97-AF65-F5344CB8AC3E}">
        <p14:creationId xmlns:p14="http://schemas.microsoft.com/office/powerpoint/2010/main" val="25149294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AAB3F-C790-448C-92DD-1BABFFF16012}"/>
              </a:ext>
            </a:extLst>
          </p:cNvPr>
          <p:cNvSpPr>
            <a:spLocks noGrp="1"/>
          </p:cNvSpPr>
          <p:nvPr>
            <p:ph type="title"/>
          </p:nvPr>
        </p:nvSpPr>
        <p:spPr/>
        <p:txBody>
          <a:bodyPr/>
          <a:lstStyle/>
          <a:p>
            <a:pPr algn="ctr"/>
            <a:r>
              <a:rPr lang="en-US" b="1" dirty="0"/>
              <a:t>Benefits </a:t>
            </a:r>
            <a:r>
              <a:rPr lang="en-US" b="1"/>
              <a:t>of Maryland’s </a:t>
            </a:r>
            <a:r>
              <a:rPr lang="en-US" b="1" dirty="0"/>
              <a:t>Approach</a:t>
            </a:r>
          </a:p>
        </p:txBody>
      </p:sp>
      <p:sp>
        <p:nvSpPr>
          <p:cNvPr id="3" name="Content Placeholder 2">
            <a:extLst>
              <a:ext uri="{FF2B5EF4-FFF2-40B4-BE49-F238E27FC236}">
                <a16:creationId xmlns:a16="http://schemas.microsoft.com/office/drawing/2014/main" id="{65F79646-6003-4191-84A7-267F8C398FFD}"/>
              </a:ext>
            </a:extLst>
          </p:cNvPr>
          <p:cNvSpPr>
            <a:spLocks noGrp="1"/>
          </p:cNvSpPr>
          <p:nvPr>
            <p:ph idx="1"/>
          </p:nvPr>
        </p:nvSpPr>
        <p:spPr>
          <a:xfrm>
            <a:off x="838199" y="1825625"/>
            <a:ext cx="10716491" cy="4836432"/>
          </a:xfrm>
        </p:spPr>
        <p:txBody>
          <a:bodyPr>
            <a:normAutofit lnSpcReduction="10000"/>
          </a:bodyPr>
          <a:lstStyle/>
          <a:p>
            <a:r>
              <a:rPr lang="en-US" b="1" dirty="0"/>
              <a:t>Makes Good on PSC Decision </a:t>
            </a:r>
            <a:r>
              <a:rPr lang="en-US" dirty="0"/>
              <a:t>to move unexpected loads to post-2025</a:t>
            </a:r>
          </a:p>
          <a:p>
            <a:r>
              <a:rPr lang="en-US" b="1" dirty="0"/>
              <a:t>Keeps Original Level of Effort </a:t>
            </a:r>
            <a:r>
              <a:rPr lang="en-US" dirty="0"/>
              <a:t>in WIPs through 2025.  We achieved what we said we’d do in our WIPs.</a:t>
            </a:r>
          </a:p>
          <a:p>
            <a:pPr lvl="1"/>
            <a:r>
              <a:rPr lang="en-US" dirty="0"/>
              <a:t>Using CAST2019 with error would be a greater level of effort.</a:t>
            </a:r>
          </a:p>
          <a:p>
            <a:r>
              <a:rPr lang="en-US" b="1" dirty="0"/>
              <a:t>Follows partnership decisions </a:t>
            </a:r>
          </a:p>
          <a:p>
            <a:pPr lvl="1"/>
            <a:r>
              <a:rPr lang="en-US" dirty="0"/>
              <a:t>Allows CAST2021 to move forward, which represents the partnership decisions.</a:t>
            </a:r>
          </a:p>
          <a:p>
            <a:pPr lvl="1"/>
            <a:r>
              <a:rPr lang="en-US" dirty="0"/>
              <a:t>Using CAST2019 with known error is not defensible.</a:t>
            </a:r>
          </a:p>
          <a:p>
            <a:r>
              <a:rPr lang="en-US" b="1" dirty="0"/>
              <a:t>Saves Staff Time</a:t>
            </a:r>
            <a:r>
              <a:rPr lang="en-US" dirty="0"/>
              <a:t> – May simplify discussion on short-term resolutions to ag fertilizer data.  </a:t>
            </a:r>
          </a:p>
          <a:p>
            <a:r>
              <a:rPr lang="en-US" b="1" dirty="0"/>
              <a:t>Keeps Fertilizer Experts Focused</a:t>
            </a:r>
            <a:r>
              <a:rPr lang="en-US" dirty="0"/>
              <a:t> on long-term, scientifically defensible model improvements for Phase 7 of model.</a:t>
            </a:r>
            <a:endParaRPr lang="en-US" b="1" dirty="0"/>
          </a:p>
        </p:txBody>
      </p:sp>
      <p:sp>
        <p:nvSpPr>
          <p:cNvPr id="4" name="Slide Number Placeholder 3">
            <a:extLst>
              <a:ext uri="{FF2B5EF4-FFF2-40B4-BE49-F238E27FC236}">
                <a16:creationId xmlns:a16="http://schemas.microsoft.com/office/drawing/2014/main" id="{B6230243-7BA3-4AD2-1778-B7E216808A85}"/>
              </a:ext>
            </a:extLst>
          </p:cNvPr>
          <p:cNvSpPr>
            <a:spLocks noGrp="1"/>
          </p:cNvSpPr>
          <p:nvPr>
            <p:ph type="sldNum" sz="quarter" idx="12"/>
          </p:nvPr>
        </p:nvSpPr>
        <p:spPr/>
        <p:txBody>
          <a:bodyPr/>
          <a:lstStyle/>
          <a:p>
            <a:fld id="{1422BBD0-94F1-4A86-96FB-5261F91725A8}" type="slidenum">
              <a:rPr lang="en-US" smtClean="0"/>
              <a:t>15</a:t>
            </a:fld>
            <a:endParaRPr lang="en-US" dirty="0"/>
          </a:p>
        </p:txBody>
      </p:sp>
      <p:sp>
        <p:nvSpPr>
          <p:cNvPr id="5" name="TextBox 4">
            <a:extLst>
              <a:ext uri="{FF2B5EF4-FFF2-40B4-BE49-F238E27FC236}">
                <a16:creationId xmlns:a16="http://schemas.microsoft.com/office/drawing/2014/main" id="{063A4D2B-172E-3278-4AE6-2A16E80752DE}"/>
              </a:ext>
            </a:extLst>
          </p:cNvPr>
          <p:cNvSpPr txBox="1"/>
          <p:nvPr/>
        </p:nvSpPr>
        <p:spPr>
          <a:xfrm>
            <a:off x="10101427" y="136525"/>
            <a:ext cx="1951816" cy="369332"/>
          </a:xfrm>
          <a:prstGeom prst="rect">
            <a:avLst/>
          </a:prstGeom>
          <a:solidFill>
            <a:schemeClr val="accent4">
              <a:lumMod val="20000"/>
              <a:lumOff val="80000"/>
            </a:schemeClr>
          </a:solidFill>
        </p:spPr>
        <p:txBody>
          <a:bodyPr wrap="none" rtlCol="0">
            <a:spAutoFit/>
          </a:bodyPr>
          <a:lstStyle/>
          <a:p>
            <a:r>
              <a:rPr lang="en-US" dirty="0"/>
              <a:t>Maryland Proposal</a:t>
            </a:r>
          </a:p>
        </p:txBody>
      </p:sp>
    </p:spTree>
    <p:extLst>
      <p:ext uri="{BB962C8B-B14F-4D97-AF65-F5344CB8AC3E}">
        <p14:creationId xmlns:p14="http://schemas.microsoft.com/office/powerpoint/2010/main" val="2177636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7DB68-D509-8478-8838-6DD124CCAB35}"/>
              </a:ext>
            </a:extLst>
          </p:cNvPr>
          <p:cNvSpPr>
            <a:spLocks noGrp="1"/>
          </p:cNvSpPr>
          <p:nvPr>
            <p:ph type="title"/>
          </p:nvPr>
        </p:nvSpPr>
        <p:spPr/>
        <p:txBody>
          <a:bodyPr/>
          <a:lstStyle/>
          <a:p>
            <a:r>
              <a:rPr lang="en-US" dirty="0"/>
              <a:t>Proposal  </a:t>
            </a:r>
            <a:r>
              <a:rPr lang="en-US" sz="1400" dirty="0"/>
              <a:t>the fine print</a:t>
            </a:r>
            <a:endParaRPr lang="en-US" dirty="0"/>
          </a:p>
        </p:txBody>
      </p:sp>
      <p:sp>
        <p:nvSpPr>
          <p:cNvPr id="3" name="Content Placeholder 2">
            <a:extLst>
              <a:ext uri="{FF2B5EF4-FFF2-40B4-BE49-F238E27FC236}">
                <a16:creationId xmlns:a16="http://schemas.microsoft.com/office/drawing/2014/main" id="{F9FE7517-27AA-DE78-7B89-468040EF61B2}"/>
              </a:ext>
            </a:extLst>
          </p:cNvPr>
          <p:cNvSpPr>
            <a:spLocks noGrp="1"/>
          </p:cNvSpPr>
          <p:nvPr>
            <p:ph idx="1"/>
          </p:nvPr>
        </p:nvSpPr>
        <p:spPr>
          <a:xfrm>
            <a:off x="838200" y="1825624"/>
            <a:ext cx="10515600" cy="5032375"/>
          </a:xfrm>
        </p:spPr>
        <p:txBody>
          <a:bodyPr>
            <a:normAutofit/>
          </a:bodyPr>
          <a:lstStyle/>
          <a:p>
            <a:r>
              <a:rPr lang="en-US" dirty="0"/>
              <a:t>Retain original planning targets, but extend the date</a:t>
            </a:r>
          </a:p>
          <a:p>
            <a:r>
              <a:rPr lang="en-US" dirty="0"/>
              <a:t>Move forward with CAST-2021 and CAST-2023</a:t>
            </a:r>
          </a:p>
          <a:p>
            <a:r>
              <a:rPr lang="en-US" dirty="0"/>
              <a:t>Define unaccounted loads as loads identified after the planning targets were set in July 2018</a:t>
            </a:r>
          </a:p>
          <a:p>
            <a:r>
              <a:rPr lang="en-US" dirty="0"/>
              <a:t>Create interim 2025 planning targets by adding the difference between the WIP on the current version of CAST and CAST-2017.  </a:t>
            </a:r>
          </a:p>
          <a:p>
            <a:pPr lvl="1"/>
            <a:r>
              <a:rPr lang="en-US" dirty="0"/>
              <a:t>The interim planning targets would change when CAST versions change.</a:t>
            </a:r>
          </a:p>
          <a:p>
            <a:endParaRPr lang="en-US" dirty="0"/>
          </a:p>
          <a:p>
            <a:r>
              <a:rPr lang="en-US" dirty="0"/>
              <a:t>Conowingo is still evaluated separately</a:t>
            </a:r>
          </a:p>
          <a:p>
            <a:r>
              <a:rPr lang="en-US" dirty="0"/>
              <a:t>Continue to enhance Partnership QA procedures</a:t>
            </a:r>
          </a:p>
        </p:txBody>
      </p:sp>
      <p:sp>
        <p:nvSpPr>
          <p:cNvPr id="4" name="Slide Number Placeholder 3">
            <a:extLst>
              <a:ext uri="{FF2B5EF4-FFF2-40B4-BE49-F238E27FC236}">
                <a16:creationId xmlns:a16="http://schemas.microsoft.com/office/drawing/2014/main" id="{B8569F7F-41AF-CF76-F131-006B0A65796F}"/>
              </a:ext>
            </a:extLst>
          </p:cNvPr>
          <p:cNvSpPr>
            <a:spLocks noGrp="1"/>
          </p:cNvSpPr>
          <p:nvPr>
            <p:ph type="sldNum" sz="quarter" idx="12"/>
          </p:nvPr>
        </p:nvSpPr>
        <p:spPr/>
        <p:txBody>
          <a:bodyPr/>
          <a:lstStyle/>
          <a:p>
            <a:fld id="{1422BBD0-94F1-4A86-96FB-5261F91725A8}" type="slidenum">
              <a:rPr lang="en-US" smtClean="0"/>
              <a:t>16</a:t>
            </a:fld>
            <a:endParaRPr lang="en-US" dirty="0"/>
          </a:p>
        </p:txBody>
      </p:sp>
      <p:sp>
        <p:nvSpPr>
          <p:cNvPr id="5" name="TextBox 4">
            <a:extLst>
              <a:ext uri="{FF2B5EF4-FFF2-40B4-BE49-F238E27FC236}">
                <a16:creationId xmlns:a16="http://schemas.microsoft.com/office/drawing/2014/main" id="{56A7573D-9743-3D55-0E45-023F71F1BA1A}"/>
              </a:ext>
            </a:extLst>
          </p:cNvPr>
          <p:cNvSpPr txBox="1"/>
          <p:nvPr/>
        </p:nvSpPr>
        <p:spPr>
          <a:xfrm>
            <a:off x="10101427" y="136525"/>
            <a:ext cx="1951816" cy="369332"/>
          </a:xfrm>
          <a:prstGeom prst="rect">
            <a:avLst/>
          </a:prstGeom>
          <a:solidFill>
            <a:schemeClr val="accent4">
              <a:lumMod val="20000"/>
              <a:lumOff val="80000"/>
            </a:schemeClr>
          </a:solidFill>
        </p:spPr>
        <p:txBody>
          <a:bodyPr wrap="none" rtlCol="0">
            <a:spAutoFit/>
          </a:bodyPr>
          <a:lstStyle/>
          <a:p>
            <a:r>
              <a:rPr lang="en-US" dirty="0"/>
              <a:t>Maryland Proposal</a:t>
            </a:r>
          </a:p>
        </p:txBody>
      </p:sp>
    </p:spTree>
    <p:extLst>
      <p:ext uri="{BB962C8B-B14F-4D97-AF65-F5344CB8AC3E}">
        <p14:creationId xmlns:p14="http://schemas.microsoft.com/office/powerpoint/2010/main" val="40179360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82993-4DDD-9763-8AA7-6980CAFF64E2}"/>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4631C7E8-3656-A8D1-4E47-FC2C4674165C}"/>
              </a:ext>
            </a:extLst>
          </p:cNvPr>
          <p:cNvSpPr>
            <a:spLocks noGrp="1"/>
          </p:cNvSpPr>
          <p:nvPr>
            <p:ph idx="1"/>
          </p:nvPr>
        </p:nvSpPr>
        <p:spPr/>
        <p:txBody>
          <a:bodyPr/>
          <a:lstStyle/>
          <a:p>
            <a:r>
              <a:rPr lang="en-US" dirty="0"/>
              <a:t>Management Board 12/15</a:t>
            </a:r>
          </a:p>
          <a:p>
            <a:r>
              <a:rPr lang="en-US" dirty="0"/>
              <a:t>PSC 12/19 – Not on the agenda</a:t>
            </a:r>
          </a:p>
          <a:p>
            <a:r>
              <a:rPr lang="en-US" dirty="0"/>
              <a:t>Following PSC meeting</a:t>
            </a:r>
          </a:p>
        </p:txBody>
      </p:sp>
      <p:sp>
        <p:nvSpPr>
          <p:cNvPr id="4" name="Slide Number Placeholder 3">
            <a:extLst>
              <a:ext uri="{FF2B5EF4-FFF2-40B4-BE49-F238E27FC236}">
                <a16:creationId xmlns:a16="http://schemas.microsoft.com/office/drawing/2014/main" id="{B2DDD5C1-5612-B56F-BD8F-ED0A7663F9BB}"/>
              </a:ext>
            </a:extLst>
          </p:cNvPr>
          <p:cNvSpPr>
            <a:spLocks noGrp="1"/>
          </p:cNvSpPr>
          <p:nvPr>
            <p:ph type="sldNum" sz="quarter" idx="12"/>
          </p:nvPr>
        </p:nvSpPr>
        <p:spPr/>
        <p:txBody>
          <a:bodyPr/>
          <a:lstStyle/>
          <a:p>
            <a:fld id="{1422BBD0-94F1-4A86-96FB-5261F91725A8}" type="slidenum">
              <a:rPr lang="en-US" smtClean="0"/>
              <a:t>17</a:t>
            </a:fld>
            <a:endParaRPr lang="en-US" dirty="0"/>
          </a:p>
        </p:txBody>
      </p:sp>
    </p:spTree>
    <p:extLst>
      <p:ext uri="{BB962C8B-B14F-4D97-AF65-F5344CB8AC3E}">
        <p14:creationId xmlns:p14="http://schemas.microsoft.com/office/powerpoint/2010/main" val="1428920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80CFE-2DBA-D298-693F-DCC8C5D5C6F2}"/>
              </a:ext>
            </a:extLst>
          </p:cNvPr>
          <p:cNvSpPr>
            <a:spLocks noGrp="1"/>
          </p:cNvSpPr>
          <p:nvPr>
            <p:ph type="title"/>
          </p:nvPr>
        </p:nvSpPr>
        <p:spPr>
          <a:xfrm>
            <a:off x="683821" y="757011"/>
            <a:ext cx="2439390" cy="1325563"/>
          </a:xfrm>
        </p:spPr>
        <p:txBody>
          <a:bodyPr/>
          <a:lstStyle/>
          <a:p>
            <a:r>
              <a:rPr lang="en-US" dirty="0"/>
              <a:t>…the numbers</a:t>
            </a:r>
          </a:p>
        </p:txBody>
      </p:sp>
      <p:sp>
        <p:nvSpPr>
          <p:cNvPr id="4" name="Slide Number Placeholder 3">
            <a:extLst>
              <a:ext uri="{FF2B5EF4-FFF2-40B4-BE49-F238E27FC236}">
                <a16:creationId xmlns:a16="http://schemas.microsoft.com/office/drawing/2014/main" id="{6857E00E-960E-3D20-69D4-700343ACD546}"/>
              </a:ext>
            </a:extLst>
          </p:cNvPr>
          <p:cNvSpPr>
            <a:spLocks noGrp="1"/>
          </p:cNvSpPr>
          <p:nvPr>
            <p:ph type="sldNum" sz="quarter" idx="12"/>
          </p:nvPr>
        </p:nvSpPr>
        <p:spPr/>
        <p:txBody>
          <a:bodyPr/>
          <a:lstStyle/>
          <a:p>
            <a:fld id="{1422BBD0-94F1-4A86-96FB-5261F91725A8}" type="slidenum">
              <a:rPr lang="en-US" smtClean="0"/>
              <a:t>18</a:t>
            </a:fld>
            <a:endParaRPr lang="en-US" dirty="0"/>
          </a:p>
        </p:txBody>
      </p:sp>
      <p:pic>
        <p:nvPicPr>
          <p:cNvPr id="7" name="Picture 6">
            <a:extLst>
              <a:ext uri="{FF2B5EF4-FFF2-40B4-BE49-F238E27FC236}">
                <a16:creationId xmlns:a16="http://schemas.microsoft.com/office/drawing/2014/main" id="{C7103108-15BA-F9DA-2C64-2D488FB2F4D6}"/>
              </a:ext>
            </a:extLst>
          </p:cNvPr>
          <p:cNvPicPr>
            <a:picLocks noChangeAspect="1"/>
          </p:cNvPicPr>
          <p:nvPr/>
        </p:nvPicPr>
        <p:blipFill>
          <a:blip r:embed="rId2"/>
          <a:stretch>
            <a:fillRect/>
          </a:stretch>
        </p:blipFill>
        <p:spPr>
          <a:xfrm>
            <a:off x="3761064" y="0"/>
            <a:ext cx="8430936" cy="6858000"/>
          </a:xfrm>
          <a:prstGeom prst="rect">
            <a:avLst/>
          </a:prstGeom>
        </p:spPr>
      </p:pic>
    </p:spTree>
    <p:extLst>
      <p:ext uri="{BB962C8B-B14F-4D97-AF65-F5344CB8AC3E}">
        <p14:creationId xmlns:p14="http://schemas.microsoft.com/office/powerpoint/2010/main" val="1742119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Always improve and Never Change</a:t>
            </a:r>
          </a:p>
        </p:txBody>
      </p:sp>
      <p:cxnSp>
        <p:nvCxnSpPr>
          <p:cNvPr id="6" name="Straight Arrow Connector 5"/>
          <p:cNvCxnSpPr/>
          <p:nvPr/>
        </p:nvCxnSpPr>
        <p:spPr>
          <a:xfrm flipV="1">
            <a:off x="1828800" y="1981200"/>
            <a:ext cx="7924800" cy="25908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Elbow Connector 9"/>
          <p:cNvCxnSpPr/>
          <p:nvPr/>
        </p:nvCxnSpPr>
        <p:spPr>
          <a:xfrm flipV="1">
            <a:off x="5029200" y="2895600"/>
            <a:ext cx="4724400" cy="990600"/>
          </a:xfrm>
          <a:prstGeom prst="bentConnector3">
            <a:avLst>
              <a:gd name="adj1" fmla="val 50000"/>
            </a:avLst>
          </a:prstGeom>
          <a:ln w="57150">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p:nvPr/>
        </p:nvCxnSpPr>
        <p:spPr>
          <a:xfrm flipV="1">
            <a:off x="2057400" y="3886200"/>
            <a:ext cx="4572000" cy="838200"/>
          </a:xfrm>
          <a:prstGeom prst="bentConnector3">
            <a:avLst>
              <a:gd name="adj1" fmla="val 50000"/>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848600" y="1524001"/>
            <a:ext cx="1602490" cy="461665"/>
          </a:xfrm>
          <a:prstGeom prst="rect">
            <a:avLst/>
          </a:prstGeom>
          <a:noFill/>
        </p:spPr>
        <p:txBody>
          <a:bodyPr wrap="none" rtlCol="0">
            <a:spAutoFit/>
          </a:bodyPr>
          <a:lstStyle/>
          <a:p>
            <a:r>
              <a:rPr lang="en-US" sz="2400" b="1" dirty="0">
                <a:solidFill>
                  <a:schemeClr val="accent1">
                    <a:lumMod val="75000"/>
                  </a:schemeClr>
                </a:solidFill>
              </a:rPr>
              <a:t>Knowledge</a:t>
            </a:r>
          </a:p>
        </p:txBody>
      </p:sp>
      <p:sp>
        <p:nvSpPr>
          <p:cNvPr id="15" name="TextBox 14"/>
          <p:cNvSpPr txBox="1"/>
          <p:nvPr/>
        </p:nvSpPr>
        <p:spPr>
          <a:xfrm>
            <a:off x="7848601" y="2971801"/>
            <a:ext cx="2682657" cy="830997"/>
          </a:xfrm>
          <a:prstGeom prst="rect">
            <a:avLst/>
          </a:prstGeom>
          <a:noFill/>
        </p:spPr>
        <p:txBody>
          <a:bodyPr wrap="none" rtlCol="0">
            <a:spAutoFit/>
          </a:bodyPr>
          <a:lstStyle/>
          <a:p>
            <a:r>
              <a:rPr lang="en-US" sz="2400" b="1" dirty="0">
                <a:solidFill>
                  <a:schemeClr val="accent2">
                    <a:lumMod val="75000"/>
                  </a:schemeClr>
                </a:solidFill>
              </a:rPr>
              <a:t>Knowledge</a:t>
            </a:r>
          </a:p>
          <a:p>
            <a:r>
              <a:rPr lang="en-US" sz="2400" b="1" dirty="0">
                <a:solidFill>
                  <a:schemeClr val="accent2">
                    <a:lumMod val="75000"/>
                  </a:schemeClr>
                </a:solidFill>
              </a:rPr>
              <a:t>Contained in model</a:t>
            </a:r>
          </a:p>
        </p:txBody>
      </p:sp>
      <p:sp>
        <p:nvSpPr>
          <p:cNvPr id="13" name="Slide Number Placeholder 12"/>
          <p:cNvSpPr>
            <a:spLocks noGrp="1"/>
          </p:cNvSpPr>
          <p:nvPr>
            <p:ph type="sldNum" sz="quarter" idx="12"/>
          </p:nvPr>
        </p:nvSpPr>
        <p:spPr/>
        <p:txBody>
          <a:bodyPr/>
          <a:lstStyle/>
          <a:p>
            <a:fld id="{CEEAAA93-7D25-4DEE-8E8A-8A8BE7C3B270}" type="slidenum">
              <a:rPr lang="en-US" smtClean="0"/>
              <a:pPr/>
              <a:t>2</a:t>
            </a:fld>
            <a:endParaRPr lang="en-US"/>
          </a:p>
        </p:txBody>
      </p:sp>
      <p:sp>
        <p:nvSpPr>
          <p:cNvPr id="2" name="TextBox 1">
            <a:extLst>
              <a:ext uri="{FF2B5EF4-FFF2-40B4-BE49-F238E27FC236}">
                <a16:creationId xmlns:a16="http://schemas.microsoft.com/office/drawing/2014/main" id="{041B2122-4696-35CC-5B28-ECE85C7143E1}"/>
              </a:ext>
            </a:extLst>
          </p:cNvPr>
          <p:cNvSpPr txBox="1"/>
          <p:nvPr/>
        </p:nvSpPr>
        <p:spPr>
          <a:xfrm>
            <a:off x="7065028" y="2196346"/>
            <a:ext cx="652743" cy="369332"/>
          </a:xfrm>
          <a:prstGeom prst="rect">
            <a:avLst/>
          </a:prstGeom>
          <a:noFill/>
        </p:spPr>
        <p:txBody>
          <a:bodyPr wrap="none" rtlCol="0">
            <a:spAutoFit/>
          </a:bodyPr>
          <a:lstStyle/>
          <a:p>
            <a:r>
              <a:rPr lang="en-US" dirty="0"/>
              <a:t>2017</a:t>
            </a:r>
          </a:p>
        </p:txBody>
      </p:sp>
      <p:sp>
        <p:nvSpPr>
          <p:cNvPr id="3" name="TextBox 2">
            <a:extLst>
              <a:ext uri="{FF2B5EF4-FFF2-40B4-BE49-F238E27FC236}">
                <a16:creationId xmlns:a16="http://schemas.microsoft.com/office/drawing/2014/main" id="{C82B8648-AB55-FE39-FD6D-00A9C87CAC8B}"/>
              </a:ext>
            </a:extLst>
          </p:cNvPr>
          <p:cNvSpPr txBox="1"/>
          <p:nvPr/>
        </p:nvSpPr>
        <p:spPr>
          <a:xfrm>
            <a:off x="4017028" y="3244334"/>
            <a:ext cx="652743" cy="369332"/>
          </a:xfrm>
          <a:prstGeom prst="rect">
            <a:avLst/>
          </a:prstGeom>
          <a:noFill/>
        </p:spPr>
        <p:txBody>
          <a:bodyPr wrap="none" rtlCol="0">
            <a:spAutoFit/>
          </a:bodyPr>
          <a:lstStyle/>
          <a:p>
            <a:r>
              <a:rPr lang="en-US" dirty="0"/>
              <a:t>2010</a:t>
            </a:r>
          </a:p>
        </p:txBody>
      </p:sp>
      <p:sp>
        <p:nvSpPr>
          <p:cNvPr id="5" name="TextBox 4">
            <a:extLst>
              <a:ext uri="{FF2B5EF4-FFF2-40B4-BE49-F238E27FC236}">
                <a16:creationId xmlns:a16="http://schemas.microsoft.com/office/drawing/2014/main" id="{4619DFC8-0A89-578B-7B05-F188210942F7}"/>
              </a:ext>
            </a:extLst>
          </p:cNvPr>
          <p:cNvSpPr txBox="1"/>
          <p:nvPr/>
        </p:nvSpPr>
        <p:spPr>
          <a:xfrm>
            <a:off x="1319350" y="4120634"/>
            <a:ext cx="652743" cy="369332"/>
          </a:xfrm>
          <a:prstGeom prst="rect">
            <a:avLst/>
          </a:prstGeom>
          <a:noFill/>
        </p:spPr>
        <p:txBody>
          <a:bodyPr wrap="none" rtlCol="0">
            <a:spAutoFit/>
          </a:bodyPr>
          <a:lstStyle/>
          <a:p>
            <a:r>
              <a:rPr lang="en-US" dirty="0"/>
              <a:t>2003</a:t>
            </a:r>
          </a:p>
        </p:txBody>
      </p:sp>
      <p:sp>
        <p:nvSpPr>
          <p:cNvPr id="7" name="Title 3">
            <a:extLst>
              <a:ext uri="{FF2B5EF4-FFF2-40B4-BE49-F238E27FC236}">
                <a16:creationId xmlns:a16="http://schemas.microsoft.com/office/drawing/2014/main" id="{34C33566-7186-79B6-1C1F-26989CBEF47F}"/>
              </a:ext>
            </a:extLst>
          </p:cNvPr>
          <p:cNvSpPr txBox="1">
            <a:spLocks/>
          </p:cNvSpPr>
          <p:nvPr/>
        </p:nvSpPr>
        <p:spPr>
          <a:xfrm>
            <a:off x="1153685" y="529398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CBP history – long periods of model stability</a:t>
            </a:r>
          </a:p>
        </p:txBody>
      </p:sp>
      <p:sp>
        <p:nvSpPr>
          <p:cNvPr id="8" name="TextBox 7">
            <a:extLst>
              <a:ext uri="{FF2B5EF4-FFF2-40B4-BE49-F238E27FC236}">
                <a16:creationId xmlns:a16="http://schemas.microsoft.com/office/drawing/2014/main" id="{670BA092-E4E7-D9B4-A8D0-62E35CC804E7}"/>
              </a:ext>
            </a:extLst>
          </p:cNvPr>
          <p:cNvSpPr txBox="1"/>
          <p:nvPr/>
        </p:nvSpPr>
        <p:spPr>
          <a:xfrm>
            <a:off x="0" y="98425"/>
            <a:ext cx="2801536" cy="369332"/>
          </a:xfrm>
          <a:prstGeom prst="rect">
            <a:avLst/>
          </a:prstGeom>
          <a:noFill/>
        </p:spPr>
        <p:txBody>
          <a:bodyPr wrap="none" rtlCol="0">
            <a:spAutoFit/>
          </a:bodyPr>
          <a:lstStyle/>
          <a:p>
            <a:r>
              <a:rPr lang="en-US" dirty="0"/>
              <a:t>Management model rule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Always improve and Never Change</a:t>
            </a:r>
          </a:p>
        </p:txBody>
      </p:sp>
      <p:cxnSp>
        <p:nvCxnSpPr>
          <p:cNvPr id="6" name="Straight Arrow Connector 5"/>
          <p:cNvCxnSpPr/>
          <p:nvPr/>
        </p:nvCxnSpPr>
        <p:spPr>
          <a:xfrm flipV="1">
            <a:off x="1828800" y="1981200"/>
            <a:ext cx="7924800" cy="25908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Elbow Connector 9"/>
          <p:cNvCxnSpPr/>
          <p:nvPr/>
        </p:nvCxnSpPr>
        <p:spPr>
          <a:xfrm flipV="1">
            <a:off x="5029200" y="2895600"/>
            <a:ext cx="4724400" cy="990600"/>
          </a:xfrm>
          <a:prstGeom prst="bentConnector3">
            <a:avLst>
              <a:gd name="adj1" fmla="val 50000"/>
            </a:avLst>
          </a:prstGeom>
          <a:ln w="57150">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p:nvPr/>
        </p:nvCxnSpPr>
        <p:spPr>
          <a:xfrm flipV="1">
            <a:off x="2057400" y="3886200"/>
            <a:ext cx="4572000" cy="838200"/>
          </a:xfrm>
          <a:prstGeom prst="bentConnector3">
            <a:avLst>
              <a:gd name="adj1" fmla="val 50000"/>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848600" y="1524001"/>
            <a:ext cx="1602490" cy="461665"/>
          </a:xfrm>
          <a:prstGeom prst="rect">
            <a:avLst/>
          </a:prstGeom>
          <a:noFill/>
        </p:spPr>
        <p:txBody>
          <a:bodyPr wrap="none" rtlCol="0">
            <a:spAutoFit/>
          </a:bodyPr>
          <a:lstStyle/>
          <a:p>
            <a:r>
              <a:rPr lang="en-US" sz="2400" b="1" dirty="0">
                <a:solidFill>
                  <a:schemeClr val="accent1">
                    <a:lumMod val="75000"/>
                  </a:schemeClr>
                </a:solidFill>
              </a:rPr>
              <a:t>Knowledge</a:t>
            </a:r>
          </a:p>
        </p:txBody>
      </p:sp>
      <p:sp>
        <p:nvSpPr>
          <p:cNvPr id="15" name="TextBox 14"/>
          <p:cNvSpPr txBox="1"/>
          <p:nvPr/>
        </p:nvSpPr>
        <p:spPr>
          <a:xfrm>
            <a:off x="7848601" y="2971801"/>
            <a:ext cx="2682657" cy="830997"/>
          </a:xfrm>
          <a:prstGeom prst="rect">
            <a:avLst/>
          </a:prstGeom>
          <a:noFill/>
        </p:spPr>
        <p:txBody>
          <a:bodyPr wrap="none" rtlCol="0">
            <a:spAutoFit/>
          </a:bodyPr>
          <a:lstStyle/>
          <a:p>
            <a:r>
              <a:rPr lang="en-US" sz="2400" b="1" dirty="0">
                <a:solidFill>
                  <a:schemeClr val="accent2">
                    <a:lumMod val="75000"/>
                  </a:schemeClr>
                </a:solidFill>
              </a:rPr>
              <a:t>Knowledge</a:t>
            </a:r>
          </a:p>
          <a:p>
            <a:r>
              <a:rPr lang="en-US" sz="2400" b="1" dirty="0">
                <a:solidFill>
                  <a:schemeClr val="accent2">
                    <a:lumMod val="75000"/>
                  </a:schemeClr>
                </a:solidFill>
              </a:rPr>
              <a:t>Contained in model</a:t>
            </a:r>
          </a:p>
        </p:txBody>
      </p:sp>
      <p:sp>
        <p:nvSpPr>
          <p:cNvPr id="13" name="Slide Number Placeholder 12"/>
          <p:cNvSpPr>
            <a:spLocks noGrp="1"/>
          </p:cNvSpPr>
          <p:nvPr>
            <p:ph type="sldNum" sz="quarter" idx="12"/>
          </p:nvPr>
        </p:nvSpPr>
        <p:spPr/>
        <p:txBody>
          <a:bodyPr/>
          <a:lstStyle/>
          <a:p>
            <a:fld id="{CEEAAA93-7D25-4DEE-8E8A-8A8BE7C3B270}" type="slidenum">
              <a:rPr lang="en-US" smtClean="0"/>
              <a:pPr/>
              <a:t>3</a:t>
            </a:fld>
            <a:endParaRPr lang="en-US"/>
          </a:p>
        </p:txBody>
      </p:sp>
      <p:sp>
        <p:nvSpPr>
          <p:cNvPr id="2" name="TextBox 1">
            <a:extLst>
              <a:ext uri="{FF2B5EF4-FFF2-40B4-BE49-F238E27FC236}">
                <a16:creationId xmlns:a16="http://schemas.microsoft.com/office/drawing/2014/main" id="{041B2122-4696-35CC-5B28-ECE85C7143E1}"/>
              </a:ext>
            </a:extLst>
          </p:cNvPr>
          <p:cNvSpPr txBox="1"/>
          <p:nvPr/>
        </p:nvSpPr>
        <p:spPr>
          <a:xfrm>
            <a:off x="7065028" y="2196346"/>
            <a:ext cx="652743" cy="369332"/>
          </a:xfrm>
          <a:prstGeom prst="rect">
            <a:avLst/>
          </a:prstGeom>
          <a:noFill/>
        </p:spPr>
        <p:txBody>
          <a:bodyPr wrap="none" rtlCol="0">
            <a:spAutoFit/>
          </a:bodyPr>
          <a:lstStyle/>
          <a:p>
            <a:r>
              <a:rPr lang="en-US" dirty="0"/>
              <a:t>2017</a:t>
            </a:r>
          </a:p>
        </p:txBody>
      </p:sp>
      <p:sp>
        <p:nvSpPr>
          <p:cNvPr id="3" name="TextBox 2">
            <a:extLst>
              <a:ext uri="{FF2B5EF4-FFF2-40B4-BE49-F238E27FC236}">
                <a16:creationId xmlns:a16="http://schemas.microsoft.com/office/drawing/2014/main" id="{C82B8648-AB55-FE39-FD6D-00A9C87CAC8B}"/>
              </a:ext>
            </a:extLst>
          </p:cNvPr>
          <p:cNvSpPr txBox="1"/>
          <p:nvPr/>
        </p:nvSpPr>
        <p:spPr>
          <a:xfrm>
            <a:off x="4017028" y="3244334"/>
            <a:ext cx="652743" cy="369332"/>
          </a:xfrm>
          <a:prstGeom prst="rect">
            <a:avLst/>
          </a:prstGeom>
          <a:noFill/>
        </p:spPr>
        <p:txBody>
          <a:bodyPr wrap="none" rtlCol="0">
            <a:spAutoFit/>
          </a:bodyPr>
          <a:lstStyle/>
          <a:p>
            <a:r>
              <a:rPr lang="en-US" dirty="0"/>
              <a:t>2010</a:t>
            </a:r>
          </a:p>
        </p:txBody>
      </p:sp>
      <p:sp>
        <p:nvSpPr>
          <p:cNvPr id="5" name="TextBox 4">
            <a:extLst>
              <a:ext uri="{FF2B5EF4-FFF2-40B4-BE49-F238E27FC236}">
                <a16:creationId xmlns:a16="http://schemas.microsoft.com/office/drawing/2014/main" id="{4619DFC8-0A89-578B-7B05-F188210942F7}"/>
              </a:ext>
            </a:extLst>
          </p:cNvPr>
          <p:cNvSpPr txBox="1"/>
          <p:nvPr/>
        </p:nvSpPr>
        <p:spPr>
          <a:xfrm>
            <a:off x="1319350" y="4120634"/>
            <a:ext cx="652743" cy="369332"/>
          </a:xfrm>
          <a:prstGeom prst="rect">
            <a:avLst/>
          </a:prstGeom>
          <a:noFill/>
        </p:spPr>
        <p:txBody>
          <a:bodyPr wrap="none" rtlCol="0">
            <a:spAutoFit/>
          </a:bodyPr>
          <a:lstStyle/>
          <a:p>
            <a:r>
              <a:rPr lang="en-US" dirty="0"/>
              <a:t>2003</a:t>
            </a:r>
          </a:p>
        </p:txBody>
      </p:sp>
      <p:sp>
        <p:nvSpPr>
          <p:cNvPr id="7" name="Title 3">
            <a:extLst>
              <a:ext uri="{FF2B5EF4-FFF2-40B4-BE49-F238E27FC236}">
                <a16:creationId xmlns:a16="http://schemas.microsoft.com/office/drawing/2014/main" id="{34C33566-7186-79B6-1C1F-26989CBEF47F}"/>
              </a:ext>
            </a:extLst>
          </p:cNvPr>
          <p:cNvSpPr txBox="1">
            <a:spLocks/>
          </p:cNvSpPr>
          <p:nvPr/>
        </p:nvSpPr>
        <p:spPr>
          <a:xfrm>
            <a:off x="1153685" y="529398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CBP history – long periods of model stability</a:t>
            </a:r>
          </a:p>
        </p:txBody>
      </p:sp>
      <p:sp>
        <p:nvSpPr>
          <p:cNvPr id="8" name="Right Arrow 15">
            <a:extLst>
              <a:ext uri="{FF2B5EF4-FFF2-40B4-BE49-F238E27FC236}">
                <a16:creationId xmlns:a16="http://schemas.microsoft.com/office/drawing/2014/main" id="{B684E8A7-037D-0904-EEF2-2E12CDD78F0C}"/>
              </a:ext>
            </a:extLst>
          </p:cNvPr>
          <p:cNvSpPr/>
          <p:nvPr/>
        </p:nvSpPr>
        <p:spPr>
          <a:xfrm rot="5400000">
            <a:off x="6557266" y="2376623"/>
            <a:ext cx="609600" cy="381000"/>
          </a:xfrm>
          <a:prstGeom prst="rightArrow">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lumMod val="75000"/>
                </a:schemeClr>
              </a:solidFill>
            </a:endParaRPr>
          </a:p>
        </p:txBody>
      </p:sp>
      <p:sp>
        <p:nvSpPr>
          <p:cNvPr id="9" name="Right Arrow 16">
            <a:extLst>
              <a:ext uri="{FF2B5EF4-FFF2-40B4-BE49-F238E27FC236}">
                <a16:creationId xmlns:a16="http://schemas.microsoft.com/office/drawing/2014/main" id="{54E1E28F-AEA8-7AB2-3B34-04A542F303C8}"/>
              </a:ext>
            </a:extLst>
          </p:cNvPr>
          <p:cNvSpPr/>
          <p:nvPr/>
        </p:nvSpPr>
        <p:spPr>
          <a:xfrm rot="16200000">
            <a:off x="6582218" y="4067961"/>
            <a:ext cx="609600" cy="381000"/>
          </a:xfrm>
          <a:prstGeom prst="rightArrow">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lumMod val="75000"/>
                </a:schemeClr>
              </a:solidFill>
            </a:endParaRPr>
          </a:p>
        </p:txBody>
      </p:sp>
      <p:sp>
        <p:nvSpPr>
          <p:cNvPr id="11" name="TextBox 10">
            <a:extLst>
              <a:ext uri="{FF2B5EF4-FFF2-40B4-BE49-F238E27FC236}">
                <a16:creationId xmlns:a16="http://schemas.microsoft.com/office/drawing/2014/main" id="{366BCA33-413C-AA11-AF54-DED618856FE3}"/>
              </a:ext>
            </a:extLst>
          </p:cNvPr>
          <p:cNvSpPr txBox="1"/>
          <p:nvPr/>
        </p:nvSpPr>
        <p:spPr>
          <a:xfrm>
            <a:off x="5909566" y="4776923"/>
            <a:ext cx="1896866" cy="830997"/>
          </a:xfrm>
          <a:prstGeom prst="rect">
            <a:avLst/>
          </a:prstGeom>
          <a:noFill/>
        </p:spPr>
        <p:txBody>
          <a:bodyPr wrap="none" rtlCol="0">
            <a:spAutoFit/>
          </a:bodyPr>
          <a:lstStyle/>
          <a:p>
            <a:r>
              <a:rPr lang="en-US" sz="2400" b="1" dirty="0">
                <a:solidFill>
                  <a:schemeClr val="accent3">
                    <a:lumMod val="75000"/>
                  </a:schemeClr>
                </a:solidFill>
              </a:rPr>
              <a:t>Management</a:t>
            </a:r>
          </a:p>
          <a:p>
            <a:r>
              <a:rPr lang="en-US" sz="2400" b="1" dirty="0">
                <a:solidFill>
                  <a:schemeClr val="accent3">
                    <a:lumMod val="75000"/>
                  </a:schemeClr>
                </a:solidFill>
              </a:rPr>
              <a:t>Tension</a:t>
            </a:r>
          </a:p>
        </p:txBody>
      </p:sp>
    </p:spTree>
    <p:extLst>
      <p:ext uri="{BB962C8B-B14F-4D97-AF65-F5344CB8AC3E}">
        <p14:creationId xmlns:p14="http://schemas.microsoft.com/office/powerpoint/2010/main" val="2228188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Always improve and Never Change</a:t>
            </a:r>
          </a:p>
        </p:txBody>
      </p:sp>
      <p:cxnSp>
        <p:nvCxnSpPr>
          <p:cNvPr id="6" name="Straight Arrow Connector 5"/>
          <p:cNvCxnSpPr/>
          <p:nvPr/>
        </p:nvCxnSpPr>
        <p:spPr>
          <a:xfrm flipV="1">
            <a:off x="1828800" y="1981200"/>
            <a:ext cx="7924800" cy="25908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Elbow Connector 9"/>
          <p:cNvCxnSpPr>
            <a:cxnSpLocks/>
          </p:cNvCxnSpPr>
          <p:nvPr/>
        </p:nvCxnSpPr>
        <p:spPr>
          <a:xfrm flipV="1">
            <a:off x="6796658" y="3017967"/>
            <a:ext cx="637295" cy="226367"/>
          </a:xfrm>
          <a:prstGeom prst="bentConnector3">
            <a:avLst>
              <a:gd name="adj1" fmla="val 50000"/>
            </a:avLst>
          </a:prstGeom>
          <a:ln w="57150">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a:cxnSpLocks/>
          </p:cNvCxnSpPr>
          <p:nvPr/>
        </p:nvCxnSpPr>
        <p:spPr>
          <a:xfrm flipV="1">
            <a:off x="2057400" y="3906982"/>
            <a:ext cx="3037114" cy="817418"/>
          </a:xfrm>
          <a:prstGeom prst="bentConnector3">
            <a:avLst>
              <a:gd name="adj1" fmla="val 73460"/>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848600" y="1524001"/>
            <a:ext cx="1602490" cy="461665"/>
          </a:xfrm>
          <a:prstGeom prst="rect">
            <a:avLst/>
          </a:prstGeom>
          <a:noFill/>
        </p:spPr>
        <p:txBody>
          <a:bodyPr wrap="none" rtlCol="0">
            <a:spAutoFit/>
          </a:bodyPr>
          <a:lstStyle/>
          <a:p>
            <a:r>
              <a:rPr lang="en-US" sz="2400" b="1" dirty="0">
                <a:solidFill>
                  <a:schemeClr val="accent1">
                    <a:lumMod val="75000"/>
                  </a:schemeClr>
                </a:solidFill>
              </a:rPr>
              <a:t>Knowledge</a:t>
            </a:r>
          </a:p>
        </p:txBody>
      </p:sp>
      <p:sp>
        <p:nvSpPr>
          <p:cNvPr id="15" name="TextBox 14"/>
          <p:cNvSpPr txBox="1"/>
          <p:nvPr/>
        </p:nvSpPr>
        <p:spPr>
          <a:xfrm>
            <a:off x="7848601" y="2971801"/>
            <a:ext cx="2682657" cy="830997"/>
          </a:xfrm>
          <a:prstGeom prst="rect">
            <a:avLst/>
          </a:prstGeom>
          <a:noFill/>
        </p:spPr>
        <p:txBody>
          <a:bodyPr wrap="none" rtlCol="0">
            <a:spAutoFit/>
          </a:bodyPr>
          <a:lstStyle/>
          <a:p>
            <a:r>
              <a:rPr lang="en-US" sz="2400" b="1" dirty="0">
                <a:solidFill>
                  <a:schemeClr val="accent2">
                    <a:lumMod val="75000"/>
                  </a:schemeClr>
                </a:solidFill>
              </a:rPr>
              <a:t>Knowledge</a:t>
            </a:r>
          </a:p>
          <a:p>
            <a:r>
              <a:rPr lang="en-US" sz="2400" b="1" dirty="0">
                <a:solidFill>
                  <a:schemeClr val="accent2">
                    <a:lumMod val="75000"/>
                  </a:schemeClr>
                </a:solidFill>
              </a:rPr>
              <a:t>Contained in model</a:t>
            </a:r>
          </a:p>
        </p:txBody>
      </p:sp>
      <p:sp>
        <p:nvSpPr>
          <p:cNvPr id="13" name="Slide Number Placeholder 12"/>
          <p:cNvSpPr>
            <a:spLocks noGrp="1"/>
          </p:cNvSpPr>
          <p:nvPr>
            <p:ph type="sldNum" sz="quarter" idx="12"/>
          </p:nvPr>
        </p:nvSpPr>
        <p:spPr/>
        <p:txBody>
          <a:bodyPr/>
          <a:lstStyle/>
          <a:p>
            <a:fld id="{CEEAAA93-7D25-4DEE-8E8A-8A8BE7C3B270}" type="slidenum">
              <a:rPr lang="en-US" smtClean="0"/>
              <a:pPr/>
              <a:t>4</a:t>
            </a:fld>
            <a:endParaRPr lang="en-US"/>
          </a:p>
        </p:txBody>
      </p:sp>
      <p:sp>
        <p:nvSpPr>
          <p:cNvPr id="2" name="TextBox 1">
            <a:extLst>
              <a:ext uri="{FF2B5EF4-FFF2-40B4-BE49-F238E27FC236}">
                <a16:creationId xmlns:a16="http://schemas.microsoft.com/office/drawing/2014/main" id="{041B2122-4696-35CC-5B28-ECE85C7143E1}"/>
              </a:ext>
            </a:extLst>
          </p:cNvPr>
          <p:cNvSpPr txBox="1"/>
          <p:nvPr/>
        </p:nvSpPr>
        <p:spPr>
          <a:xfrm>
            <a:off x="7065028" y="2196346"/>
            <a:ext cx="652743" cy="369332"/>
          </a:xfrm>
          <a:prstGeom prst="rect">
            <a:avLst/>
          </a:prstGeom>
          <a:noFill/>
        </p:spPr>
        <p:txBody>
          <a:bodyPr wrap="none" rtlCol="0">
            <a:spAutoFit/>
          </a:bodyPr>
          <a:lstStyle/>
          <a:p>
            <a:r>
              <a:rPr lang="en-US" dirty="0"/>
              <a:t>2025</a:t>
            </a:r>
          </a:p>
        </p:txBody>
      </p:sp>
      <p:sp>
        <p:nvSpPr>
          <p:cNvPr id="3" name="TextBox 2">
            <a:extLst>
              <a:ext uri="{FF2B5EF4-FFF2-40B4-BE49-F238E27FC236}">
                <a16:creationId xmlns:a16="http://schemas.microsoft.com/office/drawing/2014/main" id="{C82B8648-AB55-FE39-FD6D-00A9C87CAC8B}"/>
              </a:ext>
            </a:extLst>
          </p:cNvPr>
          <p:cNvSpPr txBox="1"/>
          <p:nvPr/>
        </p:nvSpPr>
        <p:spPr>
          <a:xfrm>
            <a:off x="4017028" y="3244334"/>
            <a:ext cx="652743" cy="369332"/>
          </a:xfrm>
          <a:prstGeom prst="rect">
            <a:avLst/>
          </a:prstGeom>
          <a:noFill/>
        </p:spPr>
        <p:txBody>
          <a:bodyPr wrap="none" rtlCol="0">
            <a:spAutoFit/>
          </a:bodyPr>
          <a:lstStyle/>
          <a:p>
            <a:r>
              <a:rPr lang="en-US" dirty="0"/>
              <a:t>2017</a:t>
            </a:r>
          </a:p>
        </p:txBody>
      </p:sp>
      <p:sp>
        <p:nvSpPr>
          <p:cNvPr id="5" name="TextBox 4">
            <a:extLst>
              <a:ext uri="{FF2B5EF4-FFF2-40B4-BE49-F238E27FC236}">
                <a16:creationId xmlns:a16="http://schemas.microsoft.com/office/drawing/2014/main" id="{4619DFC8-0A89-578B-7B05-F188210942F7}"/>
              </a:ext>
            </a:extLst>
          </p:cNvPr>
          <p:cNvSpPr txBox="1"/>
          <p:nvPr/>
        </p:nvSpPr>
        <p:spPr>
          <a:xfrm>
            <a:off x="1319350" y="4120634"/>
            <a:ext cx="652743" cy="369332"/>
          </a:xfrm>
          <a:prstGeom prst="rect">
            <a:avLst/>
          </a:prstGeom>
          <a:noFill/>
        </p:spPr>
        <p:txBody>
          <a:bodyPr wrap="none" rtlCol="0">
            <a:spAutoFit/>
          </a:bodyPr>
          <a:lstStyle/>
          <a:p>
            <a:r>
              <a:rPr lang="en-US" dirty="0"/>
              <a:t>2010</a:t>
            </a:r>
          </a:p>
        </p:txBody>
      </p:sp>
      <p:sp>
        <p:nvSpPr>
          <p:cNvPr id="7" name="Title 3">
            <a:extLst>
              <a:ext uri="{FF2B5EF4-FFF2-40B4-BE49-F238E27FC236}">
                <a16:creationId xmlns:a16="http://schemas.microsoft.com/office/drawing/2014/main" id="{34C33566-7186-79B6-1C1F-26989CBEF47F}"/>
              </a:ext>
            </a:extLst>
          </p:cNvPr>
          <p:cNvSpPr txBox="1">
            <a:spLocks/>
          </p:cNvSpPr>
          <p:nvPr/>
        </p:nvSpPr>
        <p:spPr>
          <a:xfrm>
            <a:off x="1153685" y="529398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Phase 6 plan – update models every 2 years</a:t>
            </a:r>
          </a:p>
        </p:txBody>
      </p:sp>
      <p:sp>
        <p:nvSpPr>
          <p:cNvPr id="16" name="TextBox 15">
            <a:extLst>
              <a:ext uri="{FF2B5EF4-FFF2-40B4-BE49-F238E27FC236}">
                <a16:creationId xmlns:a16="http://schemas.microsoft.com/office/drawing/2014/main" id="{FC603A1E-7411-F662-A2ED-F9C4C1F52E70}"/>
              </a:ext>
            </a:extLst>
          </p:cNvPr>
          <p:cNvSpPr txBox="1"/>
          <p:nvPr/>
        </p:nvSpPr>
        <p:spPr>
          <a:xfrm>
            <a:off x="4919644" y="2870653"/>
            <a:ext cx="652743" cy="369332"/>
          </a:xfrm>
          <a:prstGeom prst="rect">
            <a:avLst/>
          </a:prstGeom>
          <a:noFill/>
        </p:spPr>
        <p:txBody>
          <a:bodyPr wrap="none" rtlCol="0">
            <a:spAutoFit/>
          </a:bodyPr>
          <a:lstStyle/>
          <a:p>
            <a:r>
              <a:rPr lang="en-US" dirty="0"/>
              <a:t>2019</a:t>
            </a:r>
          </a:p>
        </p:txBody>
      </p:sp>
      <p:sp>
        <p:nvSpPr>
          <p:cNvPr id="17" name="TextBox 16">
            <a:extLst>
              <a:ext uri="{FF2B5EF4-FFF2-40B4-BE49-F238E27FC236}">
                <a16:creationId xmlns:a16="http://schemas.microsoft.com/office/drawing/2014/main" id="{A983A12D-68B7-943D-8E8D-353AD05A55FF}"/>
              </a:ext>
            </a:extLst>
          </p:cNvPr>
          <p:cNvSpPr txBox="1"/>
          <p:nvPr/>
        </p:nvSpPr>
        <p:spPr>
          <a:xfrm>
            <a:off x="5595349" y="2685987"/>
            <a:ext cx="652743" cy="369332"/>
          </a:xfrm>
          <a:prstGeom prst="rect">
            <a:avLst/>
          </a:prstGeom>
          <a:noFill/>
        </p:spPr>
        <p:txBody>
          <a:bodyPr wrap="none" rtlCol="0">
            <a:spAutoFit/>
          </a:bodyPr>
          <a:lstStyle/>
          <a:p>
            <a:r>
              <a:rPr lang="en-US" dirty="0"/>
              <a:t>2021</a:t>
            </a:r>
          </a:p>
        </p:txBody>
      </p:sp>
      <p:sp>
        <p:nvSpPr>
          <p:cNvPr id="18" name="TextBox 17">
            <a:extLst>
              <a:ext uri="{FF2B5EF4-FFF2-40B4-BE49-F238E27FC236}">
                <a16:creationId xmlns:a16="http://schemas.microsoft.com/office/drawing/2014/main" id="{485EDC44-2D39-0376-E788-399AE2751692}"/>
              </a:ext>
            </a:extLst>
          </p:cNvPr>
          <p:cNvSpPr txBox="1"/>
          <p:nvPr/>
        </p:nvSpPr>
        <p:spPr>
          <a:xfrm>
            <a:off x="6302730" y="2461000"/>
            <a:ext cx="652743" cy="369332"/>
          </a:xfrm>
          <a:prstGeom prst="rect">
            <a:avLst/>
          </a:prstGeom>
          <a:noFill/>
        </p:spPr>
        <p:txBody>
          <a:bodyPr wrap="none" rtlCol="0">
            <a:spAutoFit/>
          </a:bodyPr>
          <a:lstStyle/>
          <a:p>
            <a:r>
              <a:rPr lang="en-US" dirty="0"/>
              <a:t>2023</a:t>
            </a:r>
          </a:p>
        </p:txBody>
      </p:sp>
      <p:cxnSp>
        <p:nvCxnSpPr>
          <p:cNvPr id="27" name="Elbow Connector 11">
            <a:extLst>
              <a:ext uri="{FF2B5EF4-FFF2-40B4-BE49-F238E27FC236}">
                <a16:creationId xmlns:a16="http://schemas.microsoft.com/office/drawing/2014/main" id="{10EC744E-4058-F38D-DD1A-9B5C3336E3EB}"/>
              </a:ext>
            </a:extLst>
          </p:cNvPr>
          <p:cNvCxnSpPr>
            <a:cxnSpLocks/>
          </p:cNvCxnSpPr>
          <p:nvPr/>
        </p:nvCxnSpPr>
        <p:spPr>
          <a:xfrm flipV="1">
            <a:off x="6210795" y="3239985"/>
            <a:ext cx="829293" cy="191984"/>
          </a:xfrm>
          <a:prstGeom prst="bentConnector3">
            <a:avLst>
              <a:gd name="adj1" fmla="val 50000"/>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Elbow Connector 11">
            <a:extLst>
              <a:ext uri="{FF2B5EF4-FFF2-40B4-BE49-F238E27FC236}">
                <a16:creationId xmlns:a16="http://schemas.microsoft.com/office/drawing/2014/main" id="{F4C87BB0-EED0-1070-4160-4BFE19182CE7}"/>
              </a:ext>
            </a:extLst>
          </p:cNvPr>
          <p:cNvCxnSpPr>
            <a:cxnSpLocks/>
          </p:cNvCxnSpPr>
          <p:nvPr/>
        </p:nvCxnSpPr>
        <p:spPr>
          <a:xfrm flipV="1">
            <a:off x="5543797" y="3428012"/>
            <a:ext cx="829293" cy="191984"/>
          </a:xfrm>
          <a:prstGeom prst="bentConnector3">
            <a:avLst>
              <a:gd name="adj1" fmla="val 50000"/>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Elbow Connector 11">
            <a:extLst>
              <a:ext uri="{FF2B5EF4-FFF2-40B4-BE49-F238E27FC236}">
                <a16:creationId xmlns:a16="http://schemas.microsoft.com/office/drawing/2014/main" id="{575E8ED8-624E-8665-4977-618D6302EB48}"/>
              </a:ext>
            </a:extLst>
          </p:cNvPr>
          <p:cNvCxnSpPr>
            <a:cxnSpLocks/>
          </p:cNvCxnSpPr>
          <p:nvPr/>
        </p:nvCxnSpPr>
        <p:spPr>
          <a:xfrm flipV="1">
            <a:off x="4919644" y="3617582"/>
            <a:ext cx="837701" cy="289400"/>
          </a:xfrm>
          <a:prstGeom prst="bentConnector3">
            <a:avLst>
              <a:gd name="adj1" fmla="val 34406"/>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0284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Always improve and Never Change</a:t>
            </a:r>
          </a:p>
        </p:txBody>
      </p:sp>
      <p:cxnSp>
        <p:nvCxnSpPr>
          <p:cNvPr id="6" name="Straight Arrow Connector 5"/>
          <p:cNvCxnSpPr/>
          <p:nvPr/>
        </p:nvCxnSpPr>
        <p:spPr>
          <a:xfrm flipV="1">
            <a:off x="1828800" y="1981200"/>
            <a:ext cx="7924800" cy="25908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Elbow Connector 9"/>
          <p:cNvCxnSpPr>
            <a:cxnSpLocks/>
          </p:cNvCxnSpPr>
          <p:nvPr/>
        </p:nvCxnSpPr>
        <p:spPr>
          <a:xfrm flipV="1">
            <a:off x="6796658" y="3017967"/>
            <a:ext cx="637295" cy="226367"/>
          </a:xfrm>
          <a:prstGeom prst="bentConnector3">
            <a:avLst>
              <a:gd name="adj1" fmla="val 50000"/>
            </a:avLst>
          </a:prstGeom>
          <a:ln w="57150">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a:cxnSpLocks/>
          </p:cNvCxnSpPr>
          <p:nvPr/>
        </p:nvCxnSpPr>
        <p:spPr>
          <a:xfrm flipV="1">
            <a:off x="2057400" y="3906982"/>
            <a:ext cx="3037114" cy="817418"/>
          </a:xfrm>
          <a:prstGeom prst="bentConnector3">
            <a:avLst>
              <a:gd name="adj1" fmla="val 73460"/>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848600" y="1524001"/>
            <a:ext cx="1602490" cy="461665"/>
          </a:xfrm>
          <a:prstGeom prst="rect">
            <a:avLst/>
          </a:prstGeom>
          <a:noFill/>
        </p:spPr>
        <p:txBody>
          <a:bodyPr wrap="none" rtlCol="0">
            <a:spAutoFit/>
          </a:bodyPr>
          <a:lstStyle/>
          <a:p>
            <a:r>
              <a:rPr lang="en-US" sz="2400" b="1" dirty="0">
                <a:solidFill>
                  <a:schemeClr val="accent1">
                    <a:lumMod val="75000"/>
                  </a:schemeClr>
                </a:solidFill>
              </a:rPr>
              <a:t>Knowledge</a:t>
            </a:r>
          </a:p>
        </p:txBody>
      </p:sp>
      <p:sp>
        <p:nvSpPr>
          <p:cNvPr id="15" name="TextBox 14"/>
          <p:cNvSpPr txBox="1"/>
          <p:nvPr/>
        </p:nvSpPr>
        <p:spPr>
          <a:xfrm>
            <a:off x="7848601" y="2971801"/>
            <a:ext cx="2682657" cy="830997"/>
          </a:xfrm>
          <a:prstGeom prst="rect">
            <a:avLst/>
          </a:prstGeom>
          <a:noFill/>
        </p:spPr>
        <p:txBody>
          <a:bodyPr wrap="none" rtlCol="0">
            <a:spAutoFit/>
          </a:bodyPr>
          <a:lstStyle/>
          <a:p>
            <a:r>
              <a:rPr lang="en-US" sz="2400" b="1" dirty="0">
                <a:solidFill>
                  <a:schemeClr val="accent2">
                    <a:lumMod val="75000"/>
                  </a:schemeClr>
                </a:solidFill>
              </a:rPr>
              <a:t>Knowledge</a:t>
            </a:r>
          </a:p>
          <a:p>
            <a:r>
              <a:rPr lang="en-US" sz="2400" b="1" dirty="0">
                <a:solidFill>
                  <a:schemeClr val="accent2">
                    <a:lumMod val="75000"/>
                  </a:schemeClr>
                </a:solidFill>
              </a:rPr>
              <a:t>Contained in model</a:t>
            </a:r>
          </a:p>
        </p:txBody>
      </p:sp>
      <p:sp>
        <p:nvSpPr>
          <p:cNvPr id="13" name="Slide Number Placeholder 12"/>
          <p:cNvSpPr>
            <a:spLocks noGrp="1"/>
          </p:cNvSpPr>
          <p:nvPr>
            <p:ph type="sldNum" sz="quarter" idx="12"/>
          </p:nvPr>
        </p:nvSpPr>
        <p:spPr/>
        <p:txBody>
          <a:bodyPr/>
          <a:lstStyle/>
          <a:p>
            <a:fld id="{CEEAAA93-7D25-4DEE-8E8A-8A8BE7C3B270}" type="slidenum">
              <a:rPr lang="en-US" smtClean="0"/>
              <a:pPr/>
              <a:t>5</a:t>
            </a:fld>
            <a:endParaRPr lang="en-US"/>
          </a:p>
        </p:txBody>
      </p:sp>
      <p:sp>
        <p:nvSpPr>
          <p:cNvPr id="2" name="TextBox 1">
            <a:extLst>
              <a:ext uri="{FF2B5EF4-FFF2-40B4-BE49-F238E27FC236}">
                <a16:creationId xmlns:a16="http://schemas.microsoft.com/office/drawing/2014/main" id="{041B2122-4696-35CC-5B28-ECE85C7143E1}"/>
              </a:ext>
            </a:extLst>
          </p:cNvPr>
          <p:cNvSpPr txBox="1"/>
          <p:nvPr/>
        </p:nvSpPr>
        <p:spPr>
          <a:xfrm>
            <a:off x="7065028" y="2196346"/>
            <a:ext cx="652743" cy="369332"/>
          </a:xfrm>
          <a:prstGeom prst="rect">
            <a:avLst/>
          </a:prstGeom>
          <a:noFill/>
        </p:spPr>
        <p:txBody>
          <a:bodyPr wrap="none" rtlCol="0">
            <a:spAutoFit/>
          </a:bodyPr>
          <a:lstStyle/>
          <a:p>
            <a:r>
              <a:rPr lang="en-US" dirty="0"/>
              <a:t>2025</a:t>
            </a:r>
          </a:p>
        </p:txBody>
      </p:sp>
      <p:sp>
        <p:nvSpPr>
          <p:cNvPr id="3" name="TextBox 2">
            <a:extLst>
              <a:ext uri="{FF2B5EF4-FFF2-40B4-BE49-F238E27FC236}">
                <a16:creationId xmlns:a16="http://schemas.microsoft.com/office/drawing/2014/main" id="{C82B8648-AB55-FE39-FD6D-00A9C87CAC8B}"/>
              </a:ext>
            </a:extLst>
          </p:cNvPr>
          <p:cNvSpPr txBox="1"/>
          <p:nvPr/>
        </p:nvSpPr>
        <p:spPr>
          <a:xfrm>
            <a:off x="4017028" y="3244334"/>
            <a:ext cx="652743" cy="369332"/>
          </a:xfrm>
          <a:prstGeom prst="rect">
            <a:avLst/>
          </a:prstGeom>
          <a:noFill/>
        </p:spPr>
        <p:txBody>
          <a:bodyPr wrap="none" rtlCol="0">
            <a:spAutoFit/>
          </a:bodyPr>
          <a:lstStyle/>
          <a:p>
            <a:r>
              <a:rPr lang="en-US" dirty="0"/>
              <a:t>2017</a:t>
            </a:r>
          </a:p>
        </p:txBody>
      </p:sp>
      <p:sp>
        <p:nvSpPr>
          <p:cNvPr id="5" name="TextBox 4">
            <a:extLst>
              <a:ext uri="{FF2B5EF4-FFF2-40B4-BE49-F238E27FC236}">
                <a16:creationId xmlns:a16="http://schemas.microsoft.com/office/drawing/2014/main" id="{4619DFC8-0A89-578B-7B05-F188210942F7}"/>
              </a:ext>
            </a:extLst>
          </p:cNvPr>
          <p:cNvSpPr txBox="1"/>
          <p:nvPr/>
        </p:nvSpPr>
        <p:spPr>
          <a:xfrm>
            <a:off x="1319350" y="4120634"/>
            <a:ext cx="652743" cy="369332"/>
          </a:xfrm>
          <a:prstGeom prst="rect">
            <a:avLst/>
          </a:prstGeom>
          <a:noFill/>
        </p:spPr>
        <p:txBody>
          <a:bodyPr wrap="none" rtlCol="0">
            <a:spAutoFit/>
          </a:bodyPr>
          <a:lstStyle/>
          <a:p>
            <a:r>
              <a:rPr lang="en-US" dirty="0"/>
              <a:t>2010</a:t>
            </a:r>
          </a:p>
        </p:txBody>
      </p:sp>
      <p:sp>
        <p:nvSpPr>
          <p:cNvPr id="7" name="Title 3">
            <a:extLst>
              <a:ext uri="{FF2B5EF4-FFF2-40B4-BE49-F238E27FC236}">
                <a16:creationId xmlns:a16="http://schemas.microsoft.com/office/drawing/2014/main" id="{34C33566-7186-79B6-1C1F-26989CBEF47F}"/>
              </a:ext>
            </a:extLst>
          </p:cNvPr>
          <p:cNvSpPr txBox="1">
            <a:spLocks/>
          </p:cNvSpPr>
          <p:nvPr/>
        </p:nvSpPr>
        <p:spPr>
          <a:xfrm>
            <a:off x="1153685" y="529398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Phase 6 plan – update models every 2 years</a:t>
            </a:r>
          </a:p>
        </p:txBody>
      </p:sp>
      <p:sp>
        <p:nvSpPr>
          <p:cNvPr id="16" name="TextBox 15">
            <a:extLst>
              <a:ext uri="{FF2B5EF4-FFF2-40B4-BE49-F238E27FC236}">
                <a16:creationId xmlns:a16="http://schemas.microsoft.com/office/drawing/2014/main" id="{FC603A1E-7411-F662-A2ED-F9C4C1F52E70}"/>
              </a:ext>
            </a:extLst>
          </p:cNvPr>
          <p:cNvSpPr txBox="1"/>
          <p:nvPr/>
        </p:nvSpPr>
        <p:spPr>
          <a:xfrm>
            <a:off x="4919644" y="2870653"/>
            <a:ext cx="652743" cy="369332"/>
          </a:xfrm>
          <a:prstGeom prst="rect">
            <a:avLst/>
          </a:prstGeom>
          <a:noFill/>
        </p:spPr>
        <p:txBody>
          <a:bodyPr wrap="none" rtlCol="0">
            <a:spAutoFit/>
          </a:bodyPr>
          <a:lstStyle/>
          <a:p>
            <a:r>
              <a:rPr lang="en-US" dirty="0"/>
              <a:t>2019</a:t>
            </a:r>
          </a:p>
        </p:txBody>
      </p:sp>
      <p:sp>
        <p:nvSpPr>
          <p:cNvPr id="17" name="TextBox 16">
            <a:extLst>
              <a:ext uri="{FF2B5EF4-FFF2-40B4-BE49-F238E27FC236}">
                <a16:creationId xmlns:a16="http://schemas.microsoft.com/office/drawing/2014/main" id="{A983A12D-68B7-943D-8E8D-353AD05A55FF}"/>
              </a:ext>
            </a:extLst>
          </p:cNvPr>
          <p:cNvSpPr txBox="1"/>
          <p:nvPr/>
        </p:nvSpPr>
        <p:spPr>
          <a:xfrm>
            <a:off x="5595349" y="2685987"/>
            <a:ext cx="652743" cy="369332"/>
          </a:xfrm>
          <a:prstGeom prst="rect">
            <a:avLst/>
          </a:prstGeom>
          <a:noFill/>
        </p:spPr>
        <p:txBody>
          <a:bodyPr wrap="none" rtlCol="0">
            <a:spAutoFit/>
          </a:bodyPr>
          <a:lstStyle/>
          <a:p>
            <a:r>
              <a:rPr lang="en-US" dirty="0"/>
              <a:t>2021</a:t>
            </a:r>
          </a:p>
        </p:txBody>
      </p:sp>
      <p:sp>
        <p:nvSpPr>
          <p:cNvPr id="18" name="TextBox 17">
            <a:extLst>
              <a:ext uri="{FF2B5EF4-FFF2-40B4-BE49-F238E27FC236}">
                <a16:creationId xmlns:a16="http://schemas.microsoft.com/office/drawing/2014/main" id="{485EDC44-2D39-0376-E788-399AE2751692}"/>
              </a:ext>
            </a:extLst>
          </p:cNvPr>
          <p:cNvSpPr txBox="1"/>
          <p:nvPr/>
        </p:nvSpPr>
        <p:spPr>
          <a:xfrm>
            <a:off x="6302730" y="2461000"/>
            <a:ext cx="652743" cy="369332"/>
          </a:xfrm>
          <a:prstGeom prst="rect">
            <a:avLst/>
          </a:prstGeom>
          <a:noFill/>
        </p:spPr>
        <p:txBody>
          <a:bodyPr wrap="none" rtlCol="0">
            <a:spAutoFit/>
          </a:bodyPr>
          <a:lstStyle/>
          <a:p>
            <a:r>
              <a:rPr lang="en-US" dirty="0"/>
              <a:t>2023</a:t>
            </a:r>
          </a:p>
        </p:txBody>
      </p:sp>
      <p:cxnSp>
        <p:nvCxnSpPr>
          <p:cNvPr id="27" name="Elbow Connector 11">
            <a:extLst>
              <a:ext uri="{FF2B5EF4-FFF2-40B4-BE49-F238E27FC236}">
                <a16:creationId xmlns:a16="http://schemas.microsoft.com/office/drawing/2014/main" id="{10EC744E-4058-F38D-DD1A-9B5C3336E3EB}"/>
              </a:ext>
            </a:extLst>
          </p:cNvPr>
          <p:cNvCxnSpPr>
            <a:cxnSpLocks/>
          </p:cNvCxnSpPr>
          <p:nvPr/>
        </p:nvCxnSpPr>
        <p:spPr>
          <a:xfrm flipV="1">
            <a:off x="6210795" y="3239985"/>
            <a:ext cx="829293" cy="191984"/>
          </a:xfrm>
          <a:prstGeom prst="bentConnector3">
            <a:avLst>
              <a:gd name="adj1" fmla="val 50000"/>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Elbow Connector 11">
            <a:extLst>
              <a:ext uri="{FF2B5EF4-FFF2-40B4-BE49-F238E27FC236}">
                <a16:creationId xmlns:a16="http://schemas.microsoft.com/office/drawing/2014/main" id="{F4C87BB0-EED0-1070-4160-4BFE19182CE7}"/>
              </a:ext>
            </a:extLst>
          </p:cNvPr>
          <p:cNvCxnSpPr>
            <a:cxnSpLocks/>
          </p:cNvCxnSpPr>
          <p:nvPr/>
        </p:nvCxnSpPr>
        <p:spPr>
          <a:xfrm flipV="1">
            <a:off x="5543797" y="3428012"/>
            <a:ext cx="829293" cy="191984"/>
          </a:xfrm>
          <a:prstGeom prst="bentConnector3">
            <a:avLst>
              <a:gd name="adj1" fmla="val 50000"/>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Elbow Connector 11">
            <a:extLst>
              <a:ext uri="{FF2B5EF4-FFF2-40B4-BE49-F238E27FC236}">
                <a16:creationId xmlns:a16="http://schemas.microsoft.com/office/drawing/2014/main" id="{575E8ED8-624E-8665-4977-618D6302EB48}"/>
              </a:ext>
            </a:extLst>
          </p:cNvPr>
          <p:cNvCxnSpPr>
            <a:cxnSpLocks/>
          </p:cNvCxnSpPr>
          <p:nvPr/>
        </p:nvCxnSpPr>
        <p:spPr>
          <a:xfrm flipV="1">
            <a:off x="4919644" y="3617582"/>
            <a:ext cx="837701" cy="289400"/>
          </a:xfrm>
          <a:prstGeom prst="bentConnector3">
            <a:avLst>
              <a:gd name="adj1" fmla="val 34406"/>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A9253FB-C35C-69B0-4A5C-C2798E1E4F9B}"/>
              </a:ext>
            </a:extLst>
          </p:cNvPr>
          <p:cNvSpPr txBox="1"/>
          <p:nvPr/>
        </p:nvSpPr>
        <p:spPr>
          <a:xfrm>
            <a:off x="5105199" y="4013266"/>
            <a:ext cx="6632778" cy="646331"/>
          </a:xfrm>
          <a:prstGeom prst="rect">
            <a:avLst/>
          </a:prstGeom>
          <a:noFill/>
        </p:spPr>
        <p:txBody>
          <a:bodyPr wrap="none" rtlCol="0">
            <a:spAutoFit/>
          </a:bodyPr>
          <a:lstStyle/>
          <a:p>
            <a:r>
              <a:rPr lang="en-US" dirty="0"/>
              <a:t>CAST- 2019 Loads would have increased substantially</a:t>
            </a:r>
          </a:p>
          <a:p>
            <a:r>
              <a:rPr lang="en-US" dirty="0"/>
              <a:t>	due to an error in fertilizer data, they increased only a little</a:t>
            </a:r>
          </a:p>
        </p:txBody>
      </p:sp>
      <p:sp>
        <p:nvSpPr>
          <p:cNvPr id="9" name="TextBox 8">
            <a:extLst>
              <a:ext uri="{FF2B5EF4-FFF2-40B4-BE49-F238E27FC236}">
                <a16:creationId xmlns:a16="http://schemas.microsoft.com/office/drawing/2014/main" id="{7D649900-D816-264C-555C-0E47641C2E8B}"/>
              </a:ext>
            </a:extLst>
          </p:cNvPr>
          <p:cNvSpPr txBox="1"/>
          <p:nvPr/>
        </p:nvSpPr>
        <p:spPr>
          <a:xfrm>
            <a:off x="5105199" y="4748324"/>
            <a:ext cx="5982343" cy="646331"/>
          </a:xfrm>
          <a:prstGeom prst="rect">
            <a:avLst/>
          </a:prstGeom>
          <a:noFill/>
        </p:spPr>
        <p:txBody>
          <a:bodyPr wrap="none" rtlCol="0">
            <a:spAutoFit/>
          </a:bodyPr>
          <a:lstStyle/>
          <a:p>
            <a:r>
              <a:rPr lang="en-US" dirty="0"/>
              <a:t>CAST- 2021 – error was found =&gt; loads increased substantially</a:t>
            </a:r>
          </a:p>
          <a:p>
            <a:r>
              <a:rPr lang="en-US" dirty="0"/>
              <a:t>	    - other changes =&gt; loads increased more</a:t>
            </a:r>
          </a:p>
        </p:txBody>
      </p:sp>
    </p:spTree>
    <p:extLst>
      <p:ext uri="{BB962C8B-B14F-4D97-AF65-F5344CB8AC3E}">
        <p14:creationId xmlns:p14="http://schemas.microsoft.com/office/powerpoint/2010/main" val="3648936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Always improve and Never Change</a:t>
            </a:r>
          </a:p>
        </p:txBody>
      </p:sp>
      <p:cxnSp>
        <p:nvCxnSpPr>
          <p:cNvPr id="6" name="Straight Arrow Connector 5"/>
          <p:cNvCxnSpPr/>
          <p:nvPr/>
        </p:nvCxnSpPr>
        <p:spPr>
          <a:xfrm flipV="1">
            <a:off x="1828800" y="1981200"/>
            <a:ext cx="7924800" cy="25908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Elbow Connector 9"/>
          <p:cNvCxnSpPr>
            <a:cxnSpLocks/>
          </p:cNvCxnSpPr>
          <p:nvPr/>
        </p:nvCxnSpPr>
        <p:spPr>
          <a:xfrm flipV="1">
            <a:off x="4665438" y="3621974"/>
            <a:ext cx="3029772" cy="287975"/>
          </a:xfrm>
          <a:prstGeom prst="bentConnector3">
            <a:avLst>
              <a:gd name="adj1" fmla="val 17467"/>
            </a:avLst>
          </a:prstGeom>
          <a:ln w="57150">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a:cxnSpLocks/>
          </p:cNvCxnSpPr>
          <p:nvPr/>
        </p:nvCxnSpPr>
        <p:spPr>
          <a:xfrm flipV="1">
            <a:off x="2057400" y="3906982"/>
            <a:ext cx="3037114" cy="817418"/>
          </a:xfrm>
          <a:prstGeom prst="bentConnector3">
            <a:avLst>
              <a:gd name="adj1" fmla="val 73460"/>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848600" y="1524001"/>
            <a:ext cx="1602490" cy="461665"/>
          </a:xfrm>
          <a:prstGeom prst="rect">
            <a:avLst/>
          </a:prstGeom>
          <a:noFill/>
        </p:spPr>
        <p:txBody>
          <a:bodyPr wrap="none" rtlCol="0">
            <a:spAutoFit/>
          </a:bodyPr>
          <a:lstStyle/>
          <a:p>
            <a:r>
              <a:rPr lang="en-US" sz="2400" b="1" dirty="0">
                <a:solidFill>
                  <a:schemeClr val="accent1">
                    <a:lumMod val="75000"/>
                  </a:schemeClr>
                </a:solidFill>
              </a:rPr>
              <a:t>Knowledge</a:t>
            </a:r>
          </a:p>
        </p:txBody>
      </p:sp>
      <p:sp>
        <p:nvSpPr>
          <p:cNvPr id="15" name="TextBox 14"/>
          <p:cNvSpPr txBox="1"/>
          <p:nvPr/>
        </p:nvSpPr>
        <p:spPr>
          <a:xfrm>
            <a:off x="7848601" y="2971801"/>
            <a:ext cx="2682657" cy="830997"/>
          </a:xfrm>
          <a:prstGeom prst="rect">
            <a:avLst/>
          </a:prstGeom>
          <a:noFill/>
        </p:spPr>
        <p:txBody>
          <a:bodyPr wrap="none" rtlCol="0">
            <a:spAutoFit/>
          </a:bodyPr>
          <a:lstStyle/>
          <a:p>
            <a:r>
              <a:rPr lang="en-US" sz="2400" b="1" dirty="0">
                <a:solidFill>
                  <a:schemeClr val="accent2">
                    <a:lumMod val="75000"/>
                  </a:schemeClr>
                </a:solidFill>
              </a:rPr>
              <a:t>Knowledge</a:t>
            </a:r>
          </a:p>
          <a:p>
            <a:r>
              <a:rPr lang="en-US" sz="2400" b="1" dirty="0">
                <a:solidFill>
                  <a:schemeClr val="accent2">
                    <a:lumMod val="75000"/>
                  </a:schemeClr>
                </a:solidFill>
              </a:rPr>
              <a:t>Contained in model</a:t>
            </a:r>
          </a:p>
        </p:txBody>
      </p:sp>
      <p:sp>
        <p:nvSpPr>
          <p:cNvPr id="13" name="Slide Number Placeholder 12"/>
          <p:cNvSpPr>
            <a:spLocks noGrp="1"/>
          </p:cNvSpPr>
          <p:nvPr>
            <p:ph type="sldNum" sz="quarter" idx="12"/>
          </p:nvPr>
        </p:nvSpPr>
        <p:spPr/>
        <p:txBody>
          <a:bodyPr/>
          <a:lstStyle/>
          <a:p>
            <a:fld id="{CEEAAA93-7D25-4DEE-8E8A-8A8BE7C3B270}" type="slidenum">
              <a:rPr lang="en-US" smtClean="0"/>
              <a:pPr/>
              <a:t>6</a:t>
            </a:fld>
            <a:endParaRPr lang="en-US"/>
          </a:p>
        </p:txBody>
      </p:sp>
      <p:sp>
        <p:nvSpPr>
          <p:cNvPr id="2" name="TextBox 1">
            <a:extLst>
              <a:ext uri="{FF2B5EF4-FFF2-40B4-BE49-F238E27FC236}">
                <a16:creationId xmlns:a16="http://schemas.microsoft.com/office/drawing/2014/main" id="{041B2122-4696-35CC-5B28-ECE85C7143E1}"/>
              </a:ext>
            </a:extLst>
          </p:cNvPr>
          <p:cNvSpPr txBox="1"/>
          <p:nvPr/>
        </p:nvSpPr>
        <p:spPr>
          <a:xfrm>
            <a:off x="7065028" y="2196346"/>
            <a:ext cx="652743" cy="369332"/>
          </a:xfrm>
          <a:prstGeom prst="rect">
            <a:avLst/>
          </a:prstGeom>
          <a:noFill/>
        </p:spPr>
        <p:txBody>
          <a:bodyPr wrap="none" rtlCol="0">
            <a:spAutoFit/>
          </a:bodyPr>
          <a:lstStyle/>
          <a:p>
            <a:r>
              <a:rPr lang="en-US" dirty="0"/>
              <a:t>2025</a:t>
            </a:r>
          </a:p>
        </p:txBody>
      </p:sp>
      <p:sp>
        <p:nvSpPr>
          <p:cNvPr id="3" name="TextBox 2">
            <a:extLst>
              <a:ext uri="{FF2B5EF4-FFF2-40B4-BE49-F238E27FC236}">
                <a16:creationId xmlns:a16="http://schemas.microsoft.com/office/drawing/2014/main" id="{C82B8648-AB55-FE39-FD6D-00A9C87CAC8B}"/>
              </a:ext>
            </a:extLst>
          </p:cNvPr>
          <p:cNvSpPr txBox="1"/>
          <p:nvPr/>
        </p:nvSpPr>
        <p:spPr>
          <a:xfrm>
            <a:off x="4017028" y="3244334"/>
            <a:ext cx="652743" cy="369332"/>
          </a:xfrm>
          <a:prstGeom prst="rect">
            <a:avLst/>
          </a:prstGeom>
          <a:noFill/>
        </p:spPr>
        <p:txBody>
          <a:bodyPr wrap="none" rtlCol="0">
            <a:spAutoFit/>
          </a:bodyPr>
          <a:lstStyle/>
          <a:p>
            <a:r>
              <a:rPr lang="en-US" dirty="0"/>
              <a:t>2017</a:t>
            </a:r>
          </a:p>
        </p:txBody>
      </p:sp>
      <p:sp>
        <p:nvSpPr>
          <p:cNvPr id="5" name="TextBox 4">
            <a:extLst>
              <a:ext uri="{FF2B5EF4-FFF2-40B4-BE49-F238E27FC236}">
                <a16:creationId xmlns:a16="http://schemas.microsoft.com/office/drawing/2014/main" id="{4619DFC8-0A89-578B-7B05-F188210942F7}"/>
              </a:ext>
            </a:extLst>
          </p:cNvPr>
          <p:cNvSpPr txBox="1"/>
          <p:nvPr/>
        </p:nvSpPr>
        <p:spPr>
          <a:xfrm>
            <a:off x="1319350" y="4120634"/>
            <a:ext cx="652743" cy="369332"/>
          </a:xfrm>
          <a:prstGeom prst="rect">
            <a:avLst/>
          </a:prstGeom>
          <a:noFill/>
        </p:spPr>
        <p:txBody>
          <a:bodyPr wrap="none" rtlCol="0">
            <a:spAutoFit/>
          </a:bodyPr>
          <a:lstStyle/>
          <a:p>
            <a:r>
              <a:rPr lang="en-US" dirty="0"/>
              <a:t>2010</a:t>
            </a:r>
          </a:p>
        </p:txBody>
      </p:sp>
      <p:sp>
        <p:nvSpPr>
          <p:cNvPr id="7" name="Title 3">
            <a:extLst>
              <a:ext uri="{FF2B5EF4-FFF2-40B4-BE49-F238E27FC236}">
                <a16:creationId xmlns:a16="http://schemas.microsoft.com/office/drawing/2014/main" id="{34C33566-7186-79B6-1C1F-26989CBEF47F}"/>
              </a:ext>
            </a:extLst>
          </p:cNvPr>
          <p:cNvSpPr txBox="1">
            <a:spLocks/>
          </p:cNvSpPr>
          <p:nvPr/>
        </p:nvSpPr>
        <p:spPr>
          <a:xfrm>
            <a:off x="1115290" y="6018812"/>
            <a:ext cx="10515600" cy="81741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Phase 6 plan – update models every 2 years</a:t>
            </a:r>
          </a:p>
        </p:txBody>
      </p:sp>
      <p:sp>
        <p:nvSpPr>
          <p:cNvPr id="16" name="TextBox 15">
            <a:extLst>
              <a:ext uri="{FF2B5EF4-FFF2-40B4-BE49-F238E27FC236}">
                <a16:creationId xmlns:a16="http://schemas.microsoft.com/office/drawing/2014/main" id="{FC603A1E-7411-F662-A2ED-F9C4C1F52E70}"/>
              </a:ext>
            </a:extLst>
          </p:cNvPr>
          <p:cNvSpPr txBox="1"/>
          <p:nvPr/>
        </p:nvSpPr>
        <p:spPr>
          <a:xfrm>
            <a:off x="4919644" y="2870653"/>
            <a:ext cx="652743" cy="369332"/>
          </a:xfrm>
          <a:prstGeom prst="rect">
            <a:avLst/>
          </a:prstGeom>
          <a:noFill/>
        </p:spPr>
        <p:txBody>
          <a:bodyPr wrap="none" rtlCol="0">
            <a:spAutoFit/>
          </a:bodyPr>
          <a:lstStyle/>
          <a:p>
            <a:r>
              <a:rPr lang="en-US" dirty="0"/>
              <a:t>2019</a:t>
            </a:r>
          </a:p>
        </p:txBody>
      </p:sp>
      <p:sp>
        <p:nvSpPr>
          <p:cNvPr id="17" name="TextBox 16">
            <a:extLst>
              <a:ext uri="{FF2B5EF4-FFF2-40B4-BE49-F238E27FC236}">
                <a16:creationId xmlns:a16="http://schemas.microsoft.com/office/drawing/2014/main" id="{A983A12D-68B7-943D-8E8D-353AD05A55FF}"/>
              </a:ext>
            </a:extLst>
          </p:cNvPr>
          <p:cNvSpPr txBox="1"/>
          <p:nvPr/>
        </p:nvSpPr>
        <p:spPr>
          <a:xfrm>
            <a:off x="5595349" y="2685987"/>
            <a:ext cx="652743" cy="369332"/>
          </a:xfrm>
          <a:prstGeom prst="rect">
            <a:avLst/>
          </a:prstGeom>
          <a:noFill/>
        </p:spPr>
        <p:txBody>
          <a:bodyPr wrap="none" rtlCol="0">
            <a:spAutoFit/>
          </a:bodyPr>
          <a:lstStyle/>
          <a:p>
            <a:r>
              <a:rPr lang="en-US" dirty="0"/>
              <a:t>2021</a:t>
            </a:r>
          </a:p>
        </p:txBody>
      </p:sp>
      <p:sp>
        <p:nvSpPr>
          <p:cNvPr id="18" name="TextBox 17">
            <a:extLst>
              <a:ext uri="{FF2B5EF4-FFF2-40B4-BE49-F238E27FC236}">
                <a16:creationId xmlns:a16="http://schemas.microsoft.com/office/drawing/2014/main" id="{485EDC44-2D39-0376-E788-399AE2751692}"/>
              </a:ext>
            </a:extLst>
          </p:cNvPr>
          <p:cNvSpPr txBox="1"/>
          <p:nvPr/>
        </p:nvSpPr>
        <p:spPr>
          <a:xfrm>
            <a:off x="6302730" y="2461000"/>
            <a:ext cx="652743" cy="369332"/>
          </a:xfrm>
          <a:prstGeom prst="rect">
            <a:avLst/>
          </a:prstGeom>
          <a:noFill/>
        </p:spPr>
        <p:txBody>
          <a:bodyPr wrap="none" rtlCol="0">
            <a:spAutoFit/>
          </a:bodyPr>
          <a:lstStyle/>
          <a:p>
            <a:r>
              <a:rPr lang="en-US" dirty="0"/>
              <a:t>2023</a:t>
            </a:r>
          </a:p>
        </p:txBody>
      </p:sp>
      <p:sp>
        <p:nvSpPr>
          <p:cNvPr id="9" name="TextBox 8">
            <a:extLst>
              <a:ext uri="{FF2B5EF4-FFF2-40B4-BE49-F238E27FC236}">
                <a16:creationId xmlns:a16="http://schemas.microsoft.com/office/drawing/2014/main" id="{2FE0D0D7-BE52-8540-FB07-10E8F0090734}"/>
              </a:ext>
            </a:extLst>
          </p:cNvPr>
          <p:cNvSpPr txBox="1"/>
          <p:nvPr/>
        </p:nvSpPr>
        <p:spPr>
          <a:xfrm>
            <a:off x="5105199" y="4013266"/>
            <a:ext cx="6632778" cy="646331"/>
          </a:xfrm>
          <a:prstGeom prst="rect">
            <a:avLst/>
          </a:prstGeom>
          <a:noFill/>
        </p:spPr>
        <p:txBody>
          <a:bodyPr wrap="none" rtlCol="0">
            <a:spAutoFit/>
          </a:bodyPr>
          <a:lstStyle/>
          <a:p>
            <a:r>
              <a:rPr lang="en-US" dirty="0"/>
              <a:t>CAST- 2019 Loads would have increased substantially</a:t>
            </a:r>
          </a:p>
          <a:p>
            <a:r>
              <a:rPr lang="en-US" dirty="0"/>
              <a:t>	due to an error in fertilizer data, they increased only a little</a:t>
            </a:r>
          </a:p>
        </p:txBody>
      </p:sp>
      <p:sp>
        <p:nvSpPr>
          <p:cNvPr id="11" name="TextBox 10">
            <a:extLst>
              <a:ext uri="{FF2B5EF4-FFF2-40B4-BE49-F238E27FC236}">
                <a16:creationId xmlns:a16="http://schemas.microsoft.com/office/drawing/2014/main" id="{44C62F3F-5897-34FD-681A-FE9172BB5DB8}"/>
              </a:ext>
            </a:extLst>
          </p:cNvPr>
          <p:cNvSpPr txBox="1"/>
          <p:nvPr/>
        </p:nvSpPr>
        <p:spPr>
          <a:xfrm>
            <a:off x="5105199" y="4748324"/>
            <a:ext cx="5982343" cy="646331"/>
          </a:xfrm>
          <a:prstGeom prst="rect">
            <a:avLst/>
          </a:prstGeom>
          <a:noFill/>
        </p:spPr>
        <p:txBody>
          <a:bodyPr wrap="none" rtlCol="0">
            <a:spAutoFit/>
          </a:bodyPr>
          <a:lstStyle/>
          <a:p>
            <a:r>
              <a:rPr lang="en-US" dirty="0"/>
              <a:t>CAST- 2021 – error was found =&gt; loads increased substantially</a:t>
            </a:r>
          </a:p>
          <a:p>
            <a:r>
              <a:rPr lang="en-US" dirty="0"/>
              <a:t>	    - other changes =&gt; loads increased more</a:t>
            </a:r>
          </a:p>
        </p:txBody>
      </p:sp>
      <p:sp>
        <p:nvSpPr>
          <p:cNvPr id="19" name="TextBox 18">
            <a:extLst>
              <a:ext uri="{FF2B5EF4-FFF2-40B4-BE49-F238E27FC236}">
                <a16:creationId xmlns:a16="http://schemas.microsoft.com/office/drawing/2014/main" id="{F253992F-DFA8-0C01-DFDE-E43F7A48C8CB}"/>
              </a:ext>
            </a:extLst>
          </p:cNvPr>
          <p:cNvSpPr txBox="1"/>
          <p:nvPr/>
        </p:nvSpPr>
        <p:spPr>
          <a:xfrm>
            <a:off x="1645721" y="5454497"/>
            <a:ext cx="9149043" cy="461665"/>
          </a:xfrm>
          <a:prstGeom prst="rect">
            <a:avLst/>
          </a:prstGeom>
          <a:noFill/>
        </p:spPr>
        <p:txBody>
          <a:bodyPr wrap="none" rtlCol="0">
            <a:spAutoFit/>
          </a:bodyPr>
          <a:lstStyle/>
          <a:p>
            <a:r>
              <a:rPr lang="en-US" sz="2400" dirty="0"/>
              <a:t>Partnership discussion about whether to move forward with new model</a:t>
            </a:r>
          </a:p>
        </p:txBody>
      </p:sp>
      <p:cxnSp>
        <p:nvCxnSpPr>
          <p:cNvPr id="21" name="Elbow Connector 9">
            <a:extLst>
              <a:ext uri="{FF2B5EF4-FFF2-40B4-BE49-F238E27FC236}">
                <a16:creationId xmlns:a16="http://schemas.microsoft.com/office/drawing/2014/main" id="{AC916E9D-1085-654A-3BBC-300C9B724A87}"/>
              </a:ext>
            </a:extLst>
          </p:cNvPr>
          <p:cNvCxnSpPr>
            <a:cxnSpLocks/>
          </p:cNvCxnSpPr>
          <p:nvPr/>
        </p:nvCxnSpPr>
        <p:spPr>
          <a:xfrm flipV="1">
            <a:off x="6796658" y="3017967"/>
            <a:ext cx="637295" cy="226367"/>
          </a:xfrm>
          <a:prstGeom prst="bentConnector3">
            <a:avLst>
              <a:gd name="adj1" fmla="val 50000"/>
            </a:avLst>
          </a:prstGeom>
          <a:ln w="57150">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2" name="Elbow Connector 11">
            <a:extLst>
              <a:ext uri="{FF2B5EF4-FFF2-40B4-BE49-F238E27FC236}">
                <a16:creationId xmlns:a16="http://schemas.microsoft.com/office/drawing/2014/main" id="{CEAB377C-64C4-B399-74FA-FD0A62EFAA35}"/>
              </a:ext>
            </a:extLst>
          </p:cNvPr>
          <p:cNvCxnSpPr>
            <a:cxnSpLocks/>
          </p:cNvCxnSpPr>
          <p:nvPr/>
        </p:nvCxnSpPr>
        <p:spPr>
          <a:xfrm flipV="1">
            <a:off x="6210795" y="3239985"/>
            <a:ext cx="829293" cy="191984"/>
          </a:xfrm>
          <a:prstGeom prst="bentConnector3">
            <a:avLst>
              <a:gd name="adj1" fmla="val 50000"/>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Elbow Connector 11">
            <a:extLst>
              <a:ext uri="{FF2B5EF4-FFF2-40B4-BE49-F238E27FC236}">
                <a16:creationId xmlns:a16="http://schemas.microsoft.com/office/drawing/2014/main" id="{60049920-AEA8-B0C1-4964-B47B8A565A84}"/>
              </a:ext>
            </a:extLst>
          </p:cNvPr>
          <p:cNvCxnSpPr>
            <a:cxnSpLocks/>
          </p:cNvCxnSpPr>
          <p:nvPr/>
        </p:nvCxnSpPr>
        <p:spPr>
          <a:xfrm flipV="1">
            <a:off x="5543797" y="3428012"/>
            <a:ext cx="829293" cy="191984"/>
          </a:xfrm>
          <a:prstGeom prst="bentConnector3">
            <a:avLst>
              <a:gd name="adj1" fmla="val 50000"/>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094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FB129-A502-72F7-9A5C-F85601AE205D}"/>
              </a:ext>
            </a:extLst>
          </p:cNvPr>
          <p:cNvSpPr>
            <a:spLocks noGrp="1"/>
          </p:cNvSpPr>
          <p:nvPr>
            <p:ph type="title"/>
          </p:nvPr>
        </p:nvSpPr>
        <p:spPr/>
        <p:txBody>
          <a:bodyPr/>
          <a:lstStyle/>
          <a:p>
            <a:r>
              <a:rPr lang="en-US" dirty="0"/>
              <a:t>STAC EB Opinion</a:t>
            </a:r>
          </a:p>
        </p:txBody>
      </p:sp>
      <p:sp>
        <p:nvSpPr>
          <p:cNvPr id="3" name="Content Placeholder 2">
            <a:extLst>
              <a:ext uri="{FF2B5EF4-FFF2-40B4-BE49-F238E27FC236}">
                <a16:creationId xmlns:a16="http://schemas.microsoft.com/office/drawing/2014/main" id="{32B69E5E-804A-94BF-D59A-267EA5C89A2A}"/>
              </a:ext>
            </a:extLst>
          </p:cNvPr>
          <p:cNvSpPr>
            <a:spLocks noGrp="1"/>
          </p:cNvSpPr>
          <p:nvPr>
            <p:ph idx="1"/>
          </p:nvPr>
        </p:nvSpPr>
        <p:spPr/>
        <p:txBody>
          <a:bodyPr>
            <a:normAutofit/>
          </a:bodyPr>
          <a:lstStyle/>
          <a:p>
            <a:r>
              <a:rPr lang="en-US" dirty="0">
                <a:effectLst/>
                <a:latin typeface="Calibri" panose="020F0502020204030204" pitchFamily="34" charset="0"/>
                <a:ea typeface="Calibri" panose="020F0502020204030204" pitchFamily="34" charset="0"/>
              </a:rPr>
              <a:t>“The STAC Executive Board, on behalf of STAC, supports the updates to CAST, as embodied in CAST-21, including the correction of the fertilizer data from 2013-2014. The incorporation of the best available information, using standard operating procedures agreed upon by the partnership, is a central tenet of how the work of the CBP proceeds. STAC recognizes that there are consequences of the 2-year delay in the realization of the error in the fertilizer data to partner members. The partnership may wish to consider changes to management expectations in light of this delay, but STAC supports the transparency of the best available science.”</a:t>
            </a:r>
          </a:p>
        </p:txBody>
      </p:sp>
      <p:sp>
        <p:nvSpPr>
          <p:cNvPr id="4" name="Slide Number Placeholder 3">
            <a:extLst>
              <a:ext uri="{FF2B5EF4-FFF2-40B4-BE49-F238E27FC236}">
                <a16:creationId xmlns:a16="http://schemas.microsoft.com/office/drawing/2014/main" id="{DE1BBD72-2D93-F253-85C6-CB69A8439D6B}"/>
              </a:ext>
            </a:extLst>
          </p:cNvPr>
          <p:cNvSpPr>
            <a:spLocks noGrp="1"/>
          </p:cNvSpPr>
          <p:nvPr>
            <p:ph type="sldNum" sz="quarter" idx="12"/>
          </p:nvPr>
        </p:nvSpPr>
        <p:spPr/>
        <p:txBody>
          <a:bodyPr/>
          <a:lstStyle/>
          <a:p>
            <a:fld id="{1422BBD0-94F1-4A86-96FB-5261F91725A8}" type="slidenum">
              <a:rPr lang="en-US" smtClean="0"/>
              <a:t>7</a:t>
            </a:fld>
            <a:endParaRPr lang="en-US" dirty="0"/>
          </a:p>
        </p:txBody>
      </p:sp>
    </p:spTree>
    <p:extLst>
      <p:ext uri="{BB962C8B-B14F-4D97-AF65-F5344CB8AC3E}">
        <p14:creationId xmlns:p14="http://schemas.microsoft.com/office/powerpoint/2010/main" val="2176151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A1623-DE8D-914A-434F-64FFC4B9AAFA}"/>
              </a:ext>
            </a:extLst>
          </p:cNvPr>
          <p:cNvSpPr>
            <a:spLocks noGrp="1"/>
          </p:cNvSpPr>
          <p:nvPr>
            <p:ph type="title"/>
          </p:nvPr>
        </p:nvSpPr>
        <p:spPr/>
        <p:txBody>
          <a:bodyPr/>
          <a:lstStyle/>
          <a:p>
            <a:r>
              <a:rPr lang="en-US" dirty="0"/>
              <a:t>Principals’ Staff Committee – August 29, 2022</a:t>
            </a:r>
            <a:br>
              <a:rPr lang="en-US" dirty="0"/>
            </a:br>
            <a:r>
              <a:rPr lang="en-US" dirty="0"/>
              <a:t>Decision 3</a:t>
            </a:r>
          </a:p>
        </p:txBody>
      </p:sp>
      <p:sp>
        <p:nvSpPr>
          <p:cNvPr id="3" name="Content Placeholder 2">
            <a:extLst>
              <a:ext uri="{FF2B5EF4-FFF2-40B4-BE49-F238E27FC236}">
                <a16:creationId xmlns:a16="http://schemas.microsoft.com/office/drawing/2014/main" id="{48020A0E-50E9-E73E-009C-38C37B8B23AF}"/>
              </a:ext>
            </a:extLst>
          </p:cNvPr>
          <p:cNvSpPr>
            <a:spLocks noGrp="1"/>
          </p:cNvSpPr>
          <p:nvPr>
            <p:ph idx="1"/>
          </p:nvPr>
        </p:nvSpPr>
        <p:spPr/>
        <p:txBody>
          <a:bodyPr>
            <a:normAutofit fontScale="92500" lnSpcReduction="10000"/>
          </a:bodyPr>
          <a:lstStyle/>
          <a:p>
            <a:r>
              <a:rPr lang="en-US" dirty="0"/>
              <a:t>Partners expressed an interest in ensuring steps are taken to avoid data analysis errors in the future and to have a process in place to evaluate the reasonability of modeling results once the CBP protocols are applied.</a:t>
            </a:r>
          </a:p>
          <a:p>
            <a:r>
              <a:rPr lang="en-US" dirty="0"/>
              <a:t>Decision: The partnership will update the process for incorporating data into CAST to include </a:t>
            </a:r>
            <a:r>
              <a:rPr lang="en-US" sz="3500" b="1" dirty="0">
                <a:solidFill>
                  <a:srgbClr val="FF0000"/>
                </a:solidFill>
              </a:rPr>
              <a:t>additional safeguards </a:t>
            </a:r>
            <a:r>
              <a:rPr lang="en-US" dirty="0"/>
              <a:t>to </a:t>
            </a:r>
            <a:r>
              <a:rPr lang="en-US" sz="3500" b="1" dirty="0">
                <a:solidFill>
                  <a:srgbClr val="FF0000"/>
                </a:solidFill>
              </a:rPr>
              <a:t>prevent</a:t>
            </a:r>
            <a:r>
              <a:rPr lang="en-US" dirty="0"/>
              <a:t> data analysis </a:t>
            </a:r>
            <a:r>
              <a:rPr lang="en-US" sz="3500" b="1" dirty="0">
                <a:solidFill>
                  <a:srgbClr val="FF0000"/>
                </a:solidFill>
              </a:rPr>
              <a:t>errors</a:t>
            </a:r>
            <a:r>
              <a:rPr lang="en-US" dirty="0"/>
              <a:t> and to assess reasonability of modeling results after CBP protocols are applied.</a:t>
            </a:r>
          </a:p>
          <a:p>
            <a:r>
              <a:rPr lang="en-US" dirty="0"/>
              <a:t>Action: The Management Board will determine the appropriate existing GIT and/or workgroup, to develop proposed solutions including additional safeguards to prevent data analysis errors and to assess reasonability of modeling results after CBP protocols are applied.</a:t>
            </a:r>
          </a:p>
        </p:txBody>
      </p:sp>
      <p:sp>
        <p:nvSpPr>
          <p:cNvPr id="4" name="Slide Number Placeholder 3">
            <a:extLst>
              <a:ext uri="{FF2B5EF4-FFF2-40B4-BE49-F238E27FC236}">
                <a16:creationId xmlns:a16="http://schemas.microsoft.com/office/drawing/2014/main" id="{09EC03D7-C756-2A75-F504-89981BBF989A}"/>
              </a:ext>
            </a:extLst>
          </p:cNvPr>
          <p:cNvSpPr>
            <a:spLocks noGrp="1"/>
          </p:cNvSpPr>
          <p:nvPr>
            <p:ph type="sldNum" sz="quarter" idx="12"/>
          </p:nvPr>
        </p:nvSpPr>
        <p:spPr/>
        <p:txBody>
          <a:bodyPr/>
          <a:lstStyle/>
          <a:p>
            <a:fld id="{1422BBD0-94F1-4A86-96FB-5261F91725A8}" type="slidenum">
              <a:rPr lang="en-US" smtClean="0"/>
              <a:t>8</a:t>
            </a:fld>
            <a:endParaRPr lang="en-US" dirty="0"/>
          </a:p>
        </p:txBody>
      </p:sp>
      <p:sp>
        <p:nvSpPr>
          <p:cNvPr id="6" name="TextBox 5">
            <a:extLst>
              <a:ext uri="{FF2B5EF4-FFF2-40B4-BE49-F238E27FC236}">
                <a16:creationId xmlns:a16="http://schemas.microsoft.com/office/drawing/2014/main" id="{531378F6-614E-AD61-05DD-B053ABB24096}"/>
              </a:ext>
            </a:extLst>
          </p:cNvPr>
          <p:cNvSpPr txBox="1"/>
          <p:nvPr/>
        </p:nvSpPr>
        <p:spPr>
          <a:xfrm>
            <a:off x="1540823" y="6499668"/>
            <a:ext cx="9443852" cy="276999"/>
          </a:xfrm>
          <a:prstGeom prst="rect">
            <a:avLst/>
          </a:prstGeom>
          <a:noFill/>
        </p:spPr>
        <p:txBody>
          <a:bodyPr wrap="square">
            <a:spAutoFit/>
          </a:bodyPr>
          <a:lstStyle/>
          <a:p>
            <a:r>
              <a:rPr lang="en-US" sz="1200" dirty="0">
                <a:hlinkClick r:id="rId2"/>
              </a:rPr>
              <a:t>https://d18lev1ok5leia.cloudfront.net/chesapeakebay/documents/Draft-PSC-Actions-and-Decisions-8.29.22.V2_KES-lam.pdf</a:t>
            </a:r>
            <a:r>
              <a:rPr lang="en-US" sz="1200" dirty="0"/>
              <a:t> </a:t>
            </a:r>
          </a:p>
        </p:txBody>
      </p:sp>
    </p:spTree>
    <p:extLst>
      <p:ext uri="{BB962C8B-B14F-4D97-AF65-F5344CB8AC3E}">
        <p14:creationId xmlns:p14="http://schemas.microsoft.com/office/powerpoint/2010/main" val="3354696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A1623-DE8D-914A-434F-64FFC4B9AAFA}"/>
              </a:ext>
            </a:extLst>
          </p:cNvPr>
          <p:cNvSpPr>
            <a:spLocks noGrp="1"/>
          </p:cNvSpPr>
          <p:nvPr>
            <p:ph type="title"/>
          </p:nvPr>
        </p:nvSpPr>
        <p:spPr/>
        <p:txBody>
          <a:bodyPr/>
          <a:lstStyle/>
          <a:p>
            <a:r>
              <a:rPr lang="en-US" dirty="0"/>
              <a:t>Principals’ Staff Committee – August 29, 2022</a:t>
            </a:r>
            <a:br>
              <a:rPr lang="en-US" dirty="0"/>
            </a:br>
            <a:r>
              <a:rPr lang="en-US" dirty="0"/>
              <a:t>Decision 2</a:t>
            </a:r>
          </a:p>
        </p:txBody>
      </p:sp>
      <p:sp>
        <p:nvSpPr>
          <p:cNvPr id="3" name="Content Placeholder 2">
            <a:extLst>
              <a:ext uri="{FF2B5EF4-FFF2-40B4-BE49-F238E27FC236}">
                <a16:creationId xmlns:a16="http://schemas.microsoft.com/office/drawing/2014/main" id="{48020A0E-50E9-E73E-009C-38C37B8B23AF}"/>
              </a:ext>
            </a:extLst>
          </p:cNvPr>
          <p:cNvSpPr>
            <a:spLocks noGrp="1"/>
          </p:cNvSpPr>
          <p:nvPr>
            <p:ph idx="1"/>
          </p:nvPr>
        </p:nvSpPr>
        <p:spPr/>
        <p:txBody>
          <a:bodyPr/>
          <a:lstStyle/>
          <a:p>
            <a:r>
              <a:rPr lang="en-US" dirty="0"/>
              <a:t>Address Fertilizer Issues</a:t>
            </a:r>
          </a:p>
          <a:p>
            <a:r>
              <a:rPr lang="en-US" dirty="0"/>
              <a:t>States lack confidence in the fertilizer sales data in accurately describing current fertilizer use. The PSC discussed both </a:t>
            </a:r>
            <a:r>
              <a:rPr lang="en-US" sz="3600" b="1" dirty="0">
                <a:solidFill>
                  <a:srgbClr val="FF0000"/>
                </a:solidFill>
              </a:rPr>
              <a:t>short- and long-term </a:t>
            </a:r>
            <a:r>
              <a:rPr lang="en-US" dirty="0"/>
              <a:t>ways to resolve the concerns.</a:t>
            </a:r>
          </a:p>
          <a:p>
            <a:r>
              <a:rPr lang="en-US" b="1" dirty="0"/>
              <a:t>Decision</a:t>
            </a:r>
            <a:r>
              <a:rPr lang="en-US" dirty="0"/>
              <a:t>: The partnership will convene a </a:t>
            </a:r>
            <a:r>
              <a:rPr lang="en-US" sz="3600" b="1" dirty="0">
                <a:solidFill>
                  <a:srgbClr val="FF0000"/>
                </a:solidFill>
              </a:rPr>
              <a:t>committee</a:t>
            </a:r>
            <a:r>
              <a:rPr lang="en-US" dirty="0"/>
              <a:t> to develop short-term, interim resolutions to </a:t>
            </a:r>
            <a:r>
              <a:rPr lang="en-US" sz="3600" b="1" dirty="0">
                <a:solidFill>
                  <a:srgbClr val="FF0000"/>
                </a:solidFill>
              </a:rPr>
              <a:t>fertilizer data concerns </a:t>
            </a:r>
            <a:r>
              <a:rPr lang="en-US" dirty="0"/>
              <a:t>before moving forward with CAST 2021 as well as long-term resolutions for Phase 7 model. The committee will report out on progress towards this action at the next PSC meeting.</a:t>
            </a:r>
          </a:p>
        </p:txBody>
      </p:sp>
      <p:sp>
        <p:nvSpPr>
          <p:cNvPr id="4" name="Slide Number Placeholder 3">
            <a:extLst>
              <a:ext uri="{FF2B5EF4-FFF2-40B4-BE49-F238E27FC236}">
                <a16:creationId xmlns:a16="http://schemas.microsoft.com/office/drawing/2014/main" id="{09EC03D7-C756-2A75-F504-89981BBF989A}"/>
              </a:ext>
            </a:extLst>
          </p:cNvPr>
          <p:cNvSpPr>
            <a:spLocks noGrp="1"/>
          </p:cNvSpPr>
          <p:nvPr>
            <p:ph type="sldNum" sz="quarter" idx="12"/>
          </p:nvPr>
        </p:nvSpPr>
        <p:spPr/>
        <p:txBody>
          <a:bodyPr/>
          <a:lstStyle/>
          <a:p>
            <a:fld id="{1422BBD0-94F1-4A86-96FB-5261F91725A8}" type="slidenum">
              <a:rPr lang="en-US" smtClean="0"/>
              <a:t>9</a:t>
            </a:fld>
            <a:endParaRPr lang="en-US" dirty="0"/>
          </a:p>
        </p:txBody>
      </p:sp>
      <p:sp>
        <p:nvSpPr>
          <p:cNvPr id="6" name="TextBox 5">
            <a:extLst>
              <a:ext uri="{FF2B5EF4-FFF2-40B4-BE49-F238E27FC236}">
                <a16:creationId xmlns:a16="http://schemas.microsoft.com/office/drawing/2014/main" id="{531378F6-614E-AD61-05DD-B053ABB24096}"/>
              </a:ext>
            </a:extLst>
          </p:cNvPr>
          <p:cNvSpPr txBox="1"/>
          <p:nvPr/>
        </p:nvSpPr>
        <p:spPr>
          <a:xfrm>
            <a:off x="1540823" y="6499668"/>
            <a:ext cx="9443852" cy="276999"/>
          </a:xfrm>
          <a:prstGeom prst="rect">
            <a:avLst/>
          </a:prstGeom>
          <a:noFill/>
        </p:spPr>
        <p:txBody>
          <a:bodyPr wrap="square">
            <a:spAutoFit/>
          </a:bodyPr>
          <a:lstStyle/>
          <a:p>
            <a:r>
              <a:rPr lang="en-US" sz="1200" dirty="0">
                <a:hlinkClick r:id="rId2"/>
              </a:rPr>
              <a:t>https://d18lev1ok5leia.cloudfront.net/chesapeakebay/documents/Draft-PSC-Actions-and-Decisions-8.29.22.V2_KES-lam.pdf</a:t>
            </a:r>
            <a:r>
              <a:rPr lang="en-US" sz="1200" dirty="0"/>
              <a:t> </a:t>
            </a:r>
          </a:p>
        </p:txBody>
      </p:sp>
    </p:spTree>
    <p:extLst>
      <p:ext uri="{BB962C8B-B14F-4D97-AF65-F5344CB8AC3E}">
        <p14:creationId xmlns:p14="http://schemas.microsoft.com/office/powerpoint/2010/main" val="36553971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2597</TotalTime>
  <Words>1131</Words>
  <Application>Microsoft Office PowerPoint</Application>
  <PresentationFormat>Widescreen</PresentationFormat>
  <Paragraphs>167</Paragraphs>
  <Slides>18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CAST-21</vt:lpstr>
      <vt:lpstr>Always improve and Never Change</vt:lpstr>
      <vt:lpstr>Always improve and Never Change</vt:lpstr>
      <vt:lpstr>Always improve and Never Change</vt:lpstr>
      <vt:lpstr>Always improve and Never Change</vt:lpstr>
      <vt:lpstr>Always improve and Never Change</vt:lpstr>
      <vt:lpstr>STAC EB Opinion</vt:lpstr>
      <vt:lpstr>Principals’ Staff Committee – August 29, 2022 Decision 3</vt:lpstr>
      <vt:lpstr>Principals’ Staff Committee – August 29, 2022 Decision 2</vt:lpstr>
      <vt:lpstr>Principals’ Staff Committee – August 29, 2022 Decision 1</vt:lpstr>
      <vt:lpstr>PowerPoint Presentation</vt:lpstr>
      <vt:lpstr>New versions of CAST raised loads</vt:lpstr>
      <vt:lpstr>Get back to the original phase 3 level of effort</vt:lpstr>
      <vt:lpstr>PowerPoint Presentation</vt:lpstr>
      <vt:lpstr>Benefits of Maryland’s Approach</vt:lpstr>
      <vt:lpstr>Proposal  the fine print</vt:lpstr>
      <vt:lpstr>Next Steps</vt:lpstr>
      <vt:lpstr>…the numbers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unaccounted loads</dc:title>
  <dc:creator>Gary Shenk</dc:creator>
  <cp:lastModifiedBy>Gary Shenk</cp:lastModifiedBy>
  <cp:revision>17</cp:revision>
  <dcterms:created xsi:type="dcterms:W3CDTF">2022-11-03T11:55:50Z</dcterms:created>
  <dcterms:modified xsi:type="dcterms:W3CDTF">2022-12-05T22:16:23Z</dcterms:modified>
</cp:coreProperties>
</file>