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customXml/itemProps60.xml" ContentType="application/vnd.openxmlformats-officedocument.customXmlProperties+xml"/>
  <Override PartName="/customXml/itemProps61.xml" ContentType="application/vnd.openxmlformats-officedocument.customXmlProperties+xml"/>
  <Override PartName="/customXml/itemProps62.xml" ContentType="application/vnd.openxmlformats-officedocument.customXmlProperties+xml"/>
  <Override PartName="/customXml/itemProps63.xml" ContentType="application/vnd.openxmlformats-officedocument.customXmlProperties+xml"/>
  <Override PartName="/customXml/itemProps64.xml" ContentType="application/vnd.openxmlformats-officedocument.customXmlProperties+xml"/>
  <Override PartName="/customXml/itemProps65.xml" ContentType="application/vnd.openxmlformats-officedocument.customXmlProperties+xml"/>
  <Override PartName="/customXml/itemProps66.xml" ContentType="application/vnd.openxmlformats-officedocument.customXmlProperties+xml"/>
  <Override PartName="/customXml/itemProps67.xml" ContentType="application/vnd.openxmlformats-officedocument.customXmlProperties+xml"/>
  <Override PartName="/customXml/itemProps68.xml" ContentType="application/vnd.openxmlformats-officedocument.customXmlProperties+xml"/>
  <Override PartName="/customXml/itemProps69.xml" ContentType="application/vnd.openxmlformats-officedocument.customXmlProperties+xml"/>
  <Override PartName="/customXml/itemProps70.xml" ContentType="application/vnd.openxmlformats-officedocument.customXmlProperties+xml"/>
  <Override PartName="/customXml/itemProps71.xml" ContentType="application/vnd.openxmlformats-officedocument.customXmlProperties+xml"/>
  <Override PartName="/customXml/itemProps72.xml" ContentType="application/vnd.openxmlformats-officedocument.customXmlProperties+xml"/>
  <Override PartName="/customXml/itemProps73.xml" ContentType="application/vnd.openxmlformats-officedocument.customXmlProperties+xml"/>
  <Override PartName="/customXml/itemProps74.xml" ContentType="application/vnd.openxmlformats-officedocument.customXmlProperties+xml"/>
  <Override PartName="/customXml/itemProps75.xml" ContentType="application/vnd.openxmlformats-officedocument.customXmlProperties+xml"/>
  <Override PartName="/customXml/itemProps76.xml" ContentType="application/vnd.openxmlformats-officedocument.customXmlProperties+xml"/>
  <Override PartName="/customXml/itemProps77.xml" ContentType="application/vnd.openxmlformats-officedocument.customXmlProperties+xml"/>
  <Override PartName="/customXml/itemProps78.xml" ContentType="application/vnd.openxmlformats-officedocument.customXmlProperties+xml"/>
  <Override PartName="/customXml/itemProps79.xml" ContentType="application/vnd.openxmlformats-officedocument.customXmlProperties+xml"/>
  <Override PartName="/customXml/itemProps80.xml" ContentType="application/vnd.openxmlformats-officedocument.customXmlProperties+xml"/>
  <Override PartName="/customXml/itemProps81.xml" ContentType="application/vnd.openxmlformats-officedocument.customXmlProperties+xml"/>
  <Override PartName="/customXml/itemProps82.xml" ContentType="application/vnd.openxmlformats-officedocument.customXmlProperties+xml"/>
  <Override PartName="/customXml/itemProps83.xml" ContentType="application/vnd.openxmlformats-officedocument.customXmlProperties+xml"/>
  <Override PartName="/customXml/itemProps84.xml" ContentType="application/vnd.openxmlformats-officedocument.customXmlProperties+xml"/>
  <Override PartName="/customXml/itemProps85.xml" ContentType="application/vnd.openxmlformats-officedocument.customXmlProperties+xml"/>
  <Override PartName="/customXml/itemProps86.xml" ContentType="application/vnd.openxmlformats-officedocument.customXmlProperties+xml"/>
  <Override PartName="/customXml/itemProps87.xml" ContentType="application/vnd.openxmlformats-officedocument.customXmlProperties+xml"/>
  <Override PartName="/customXml/itemProps88.xml" ContentType="application/vnd.openxmlformats-officedocument.customXmlProperties+xml"/>
  <Override PartName="/customXml/itemProps89.xml" ContentType="application/vnd.openxmlformats-officedocument.customXmlProperties+xml"/>
  <Override PartName="/customXml/itemProps90.xml" ContentType="application/vnd.openxmlformats-officedocument.customXmlProperties+xml"/>
  <Override PartName="/customXml/itemProps91.xml" ContentType="application/vnd.openxmlformats-officedocument.customXmlProperties+xml"/>
  <Override PartName="/customXml/itemProps92.xml" ContentType="application/vnd.openxmlformats-officedocument.customXmlProperties+xml"/>
  <Override PartName="/customXml/itemProps93.xml" ContentType="application/vnd.openxmlformats-officedocument.customXmlProperties+xml"/>
  <Override PartName="/customXml/itemProps94.xml" ContentType="application/vnd.openxmlformats-officedocument.customXmlProperties+xml"/>
  <Override PartName="/customXml/itemProps95.xml" ContentType="application/vnd.openxmlformats-officedocument.customXmlProperties+xml"/>
  <Override PartName="/customXml/itemProps96.xml" ContentType="application/vnd.openxmlformats-officedocument.customXmlProperties+xml"/>
  <Override PartName="/customXml/itemProps97.xml" ContentType="application/vnd.openxmlformats-officedocument.customXmlProperties+xml"/>
  <Override PartName="/customXml/itemProps98.xml" ContentType="application/vnd.openxmlformats-officedocument.customXmlProperties+xml"/>
  <Override PartName="/customXml/itemProps99.xml" ContentType="application/vnd.openxmlformats-officedocument.customXmlProperties+xml"/>
  <Override PartName="/customXml/itemProps100.xml" ContentType="application/vnd.openxmlformats-officedocument.customXmlProperties+xml"/>
  <Override PartName="/customXml/itemProps101.xml" ContentType="application/vnd.openxmlformats-officedocument.customXmlProperties+xml"/>
  <Override PartName="/customXml/itemProps102.xml" ContentType="application/vnd.openxmlformats-officedocument.customXmlProperties+xml"/>
  <Override PartName="/customXml/itemProps103.xml" ContentType="application/vnd.openxmlformats-officedocument.customXmlProperties+xml"/>
  <Override PartName="/customXml/itemProps104.xml" ContentType="application/vnd.openxmlformats-officedocument.customXmlProperties+xml"/>
  <Override PartName="/customXml/itemProps105.xml" ContentType="application/vnd.openxmlformats-officedocument.customXmlProperties+xml"/>
  <Override PartName="/customXml/itemProps106.xml" ContentType="application/vnd.openxmlformats-officedocument.customXmlProperties+xml"/>
  <Override PartName="/customXml/itemProps107.xml" ContentType="application/vnd.openxmlformats-officedocument.customXmlProperties+xml"/>
  <Override PartName="/customXml/itemProps108.xml" ContentType="application/vnd.openxmlformats-officedocument.customXmlProperties+xml"/>
  <Override PartName="/customXml/itemProps109.xml" ContentType="application/vnd.openxmlformats-officedocument.customXmlProperties+xml"/>
  <Override PartName="/customXml/itemProps110.xml" ContentType="application/vnd.openxmlformats-officedocument.customXmlProperties+xml"/>
  <Override PartName="/customXml/itemProps111.xml" ContentType="application/vnd.openxmlformats-officedocument.customXmlProperties+xml"/>
  <Override PartName="/customXml/itemProps112.xml" ContentType="application/vnd.openxmlformats-officedocument.customXmlProperties+xml"/>
  <Override PartName="/customXml/itemProps113.xml" ContentType="application/vnd.openxmlformats-officedocument.customXmlProperties+xml"/>
  <Override PartName="/customXml/itemProps114.xml" ContentType="application/vnd.openxmlformats-officedocument.customXmlProperties+xml"/>
  <Override PartName="/customXml/itemProps115.xml" ContentType="application/vnd.openxmlformats-officedocument.customXmlProperties+xml"/>
  <Override PartName="/customXml/itemProps116.xml" ContentType="application/vnd.openxmlformats-officedocument.customXmlProperties+xml"/>
  <Override PartName="/customXml/itemProps117.xml" ContentType="application/vnd.openxmlformats-officedocument.customXmlProperties+xml"/>
  <Override PartName="/customXml/itemProps118.xml" ContentType="application/vnd.openxmlformats-officedocument.customXmlProperties+xml"/>
  <Override PartName="/customXml/itemProps119.xml" ContentType="application/vnd.openxmlformats-officedocument.customXmlProperties+xml"/>
  <Override PartName="/customXml/itemProps120.xml" ContentType="application/vnd.openxmlformats-officedocument.customXmlProperties+xml"/>
  <Override PartName="/customXml/itemProps121.xml" ContentType="application/vnd.openxmlformats-officedocument.customXmlProperties+xml"/>
  <Override PartName="/customXml/itemProps122.xml" ContentType="application/vnd.openxmlformats-officedocument.customXmlProperties+xml"/>
  <Override PartName="/customXml/itemProps123.xml" ContentType="application/vnd.openxmlformats-officedocument.customXmlProperties+xml"/>
  <Override PartName="/customXml/itemProps124.xml" ContentType="application/vnd.openxmlformats-officedocument.customXmlProperties+xml"/>
  <Override PartName="/customXml/itemProps125.xml" ContentType="application/vnd.openxmlformats-officedocument.customXmlProperties+xml"/>
  <Override PartName="/customXml/itemProps126.xml" ContentType="application/vnd.openxmlformats-officedocument.customXmlProperties+xml"/>
  <Override PartName="/customXml/itemProps127.xml" ContentType="application/vnd.openxmlformats-officedocument.customXmlProperties+xml"/>
  <Override PartName="/customXml/itemProps128.xml" ContentType="application/vnd.openxmlformats-officedocument.customXmlProperties+xml"/>
  <Override PartName="/customXml/itemProps129.xml" ContentType="application/vnd.openxmlformats-officedocument.customXmlProperties+xml"/>
  <Override PartName="/customXml/itemProps130.xml" ContentType="application/vnd.openxmlformats-officedocument.customXmlProperties+xml"/>
  <Override PartName="/customXml/itemProps131.xml" ContentType="application/vnd.openxmlformats-officedocument.customXmlProperties+xml"/>
  <Override PartName="/customXml/itemProps132.xml" ContentType="application/vnd.openxmlformats-officedocument.customXmlProperties+xml"/>
  <Override PartName="/customXml/itemProps133.xml" ContentType="application/vnd.openxmlformats-officedocument.customXmlProperties+xml"/>
  <Override PartName="/customXml/itemProps134.xml" ContentType="application/vnd.openxmlformats-officedocument.customXmlProperties+xml"/>
  <Override PartName="/customXml/itemProps135.xml" ContentType="application/vnd.openxmlformats-officedocument.customXmlProperties+xml"/>
  <Override PartName="/customXml/itemProps136.xml" ContentType="application/vnd.openxmlformats-officedocument.customXmlProperties+xml"/>
  <Override PartName="/customXml/itemProps137.xml" ContentType="application/vnd.openxmlformats-officedocument.customXmlProperties+xml"/>
  <Override PartName="/customXml/itemProps138.xml" ContentType="application/vnd.openxmlformats-officedocument.customXmlProperties+xml"/>
  <Override PartName="/customXml/itemProps139.xml" ContentType="application/vnd.openxmlformats-officedocument.customXmlProperties+xml"/>
  <Override PartName="/customXml/itemProps140.xml" ContentType="application/vnd.openxmlformats-officedocument.customXmlProperties+xml"/>
  <Override PartName="/customXml/itemProps141.xml" ContentType="application/vnd.openxmlformats-officedocument.customXmlProperties+xml"/>
  <Override PartName="/customXml/itemProps142.xml" ContentType="application/vnd.openxmlformats-officedocument.customXmlProperties+xml"/>
  <Override PartName="/customXml/itemProps143.xml" ContentType="application/vnd.openxmlformats-officedocument.customXmlProperties+xml"/>
  <Override PartName="/customXml/itemProps144.xml" ContentType="application/vnd.openxmlformats-officedocument.customXmlProperties+xml"/>
  <Override PartName="/customXml/itemProps145.xml" ContentType="application/vnd.openxmlformats-officedocument.customXmlProperties+xml"/>
  <Override PartName="/customXml/itemProps146.xml" ContentType="application/vnd.openxmlformats-officedocument.customXmlProperties+xml"/>
  <Override PartName="/customXml/itemProps147.xml" ContentType="application/vnd.openxmlformats-officedocument.customXmlProperties+xml"/>
  <Override PartName="/customXml/itemProps148.xml" ContentType="application/vnd.openxmlformats-officedocument.customXmlProperties+xml"/>
  <Override PartName="/customXml/itemProps149.xml" ContentType="application/vnd.openxmlformats-officedocument.customXmlProperties+xml"/>
  <Override PartName="/customXml/itemProps150.xml" ContentType="application/vnd.openxmlformats-officedocument.customXmlProperties+xml"/>
  <Override PartName="/customXml/itemProps151.xml" ContentType="application/vnd.openxmlformats-officedocument.customXmlProperties+xml"/>
  <Override PartName="/customXml/itemProps152.xml" ContentType="application/vnd.openxmlformats-officedocument.customXmlProperties+xml"/>
  <Override PartName="/customXml/itemProps153.xml" ContentType="application/vnd.openxmlformats-officedocument.customXmlProperties+xml"/>
  <Override PartName="/customXml/itemProps154.xml" ContentType="application/vnd.openxmlformats-officedocument.customXmlProperties+xml"/>
  <Override PartName="/customXml/itemProps155.xml" ContentType="application/vnd.openxmlformats-officedocument.customXmlProperties+xml"/>
  <Override PartName="/customXml/itemProps156.xml" ContentType="application/vnd.openxmlformats-officedocument.customXmlProperties+xml"/>
  <Override PartName="/customXml/itemProps157.xml" ContentType="application/vnd.openxmlformats-officedocument.customXmlProperties+xml"/>
  <Override PartName="/customXml/itemProps158.xml" ContentType="application/vnd.openxmlformats-officedocument.customXmlProperties+xml"/>
  <Override PartName="/customXml/itemProps159.xml" ContentType="application/vnd.openxmlformats-officedocument.customXmlProperties+xml"/>
  <Override PartName="/customXml/itemProps160.xml" ContentType="application/vnd.openxmlformats-officedocument.customXmlProperties+xml"/>
  <Override PartName="/customXml/itemProps161.xml" ContentType="application/vnd.openxmlformats-officedocument.customXmlProperties+xml"/>
  <Override PartName="/customXml/itemProps162.xml" ContentType="application/vnd.openxmlformats-officedocument.customXmlProperties+xml"/>
  <Override PartName="/customXml/itemProps163.xml" ContentType="application/vnd.openxmlformats-officedocument.customXmlProperties+xml"/>
  <Override PartName="/customXml/itemProps164.xml" ContentType="application/vnd.openxmlformats-officedocument.customXmlProperties+xml"/>
  <Override PartName="/customXml/itemProps165.xml" ContentType="application/vnd.openxmlformats-officedocument.customXmlProperties+xml"/>
  <Override PartName="/customXml/itemProps166.xml" ContentType="application/vnd.openxmlformats-officedocument.customXmlProperties+xml"/>
  <Override PartName="/customXml/itemProps167.xml" ContentType="application/vnd.openxmlformats-officedocument.customXmlProperties+xml"/>
  <Override PartName="/customXml/itemProps168.xml" ContentType="application/vnd.openxmlformats-officedocument.customXmlProperties+xml"/>
  <Override PartName="/customXml/itemProps169.xml" ContentType="application/vnd.openxmlformats-officedocument.customXmlProperties+xml"/>
  <Override PartName="/customXml/itemProps170.xml" ContentType="application/vnd.openxmlformats-officedocument.customXmlProperties+xml"/>
  <Override PartName="/customXml/itemProps171.xml" ContentType="application/vnd.openxmlformats-officedocument.customXmlProperties+xml"/>
  <Override PartName="/customXml/itemProps172.xml" ContentType="application/vnd.openxmlformats-officedocument.customXmlProperties+xml"/>
  <Override PartName="/customXml/itemProps173.xml" ContentType="application/vnd.openxmlformats-officedocument.customXmlProperties+xml"/>
  <Override PartName="/customXml/itemProps174.xml" ContentType="application/vnd.openxmlformats-officedocument.customXmlProperties+xml"/>
  <Override PartName="/customXml/itemProps175.xml" ContentType="application/vnd.openxmlformats-officedocument.customXmlProperties+xml"/>
  <Override PartName="/customXml/itemProps176.xml" ContentType="application/vnd.openxmlformats-officedocument.customXmlProperties+xml"/>
  <Override PartName="/customXml/itemProps177.xml" ContentType="application/vnd.openxmlformats-officedocument.customXmlProperties+xml"/>
  <Override PartName="/customXml/itemProps178.xml" ContentType="application/vnd.openxmlformats-officedocument.customXmlProperties+xml"/>
  <Override PartName="/customXml/itemProps179.xml" ContentType="application/vnd.openxmlformats-officedocument.customXmlProperties+xml"/>
  <Override PartName="/customXml/itemProps180.xml" ContentType="application/vnd.openxmlformats-officedocument.customXmlProperties+xml"/>
  <Override PartName="/customXml/itemProps18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82"/>
  </p:sldMasterIdLst>
  <p:notesMasterIdLst>
    <p:notesMasterId r:id="rId196"/>
  </p:notesMasterIdLst>
  <p:sldIdLst>
    <p:sldId id="257" r:id="rId183"/>
    <p:sldId id="260" r:id="rId184"/>
    <p:sldId id="261" r:id="rId185"/>
    <p:sldId id="264" r:id="rId186"/>
    <p:sldId id="265" r:id="rId187"/>
    <p:sldId id="266" r:id="rId188"/>
    <p:sldId id="267" r:id="rId189"/>
    <p:sldId id="268" r:id="rId190"/>
    <p:sldId id="269" r:id="rId191"/>
    <p:sldId id="271" r:id="rId192"/>
    <p:sldId id="270" r:id="rId193"/>
    <p:sldId id="262" r:id="rId194"/>
    <p:sldId id="263" r:id="rId19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5">
          <p15:clr>
            <a:srgbClr val="A4A3A4"/>
          </p15:clr>
        </p15:guide>
        <p15:guide id="2" pos="4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00"/>
    <a:srgbClr val="99CCFF"/>
    <a:srgbClr val="CCFFCC"/>
    <a:srgbClr val="FFCCCC"/>
    <a:srgbClr val="ADC0E5"/>
    <a:srgbClr val="669900"/>
    <a:srgbClr val="FF6699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0" autoAdjust="0"/>
    <p:restoredTop sz="94605" autoAdjust="0"/>
  </p:normalViewPr>
  <p:slideViewPr>
    <p:cSldViewPr snapToGrid="0">
      <p:cViewPr varScale="1">
        <p:scale>
          <a:sx n="101" d="100"/>
          <a:sy n="101" d="100"/>
        </p:scale>
        <p:origin x="498" y="96"/>
      </p:cViewPr>
      <p:guideLst>
        <p:guide orient="horz" pos="1615"/>
        <p:guide pos="43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customXml" Target="../customXml/item117.xml"/><Relationship Id="rId21" Type="http://schemas.openxmlformats.org/officeDocument/2006/relationships/customXml" Target="../customXml/item21.xml"/><Relationship Id="rId42" Type="http://schemas.openxmlformats.org/officeDocument/2006/relationships/customXml" Target="../customXml/item42.xml"/><Relationship Id="rId63" Type="http://schemas.openxmlformats.org/officeDocument/2006/relationships/customXml" Target="../customXml/item63.xml"/><Relationship Id="rId84" Type="http://schemas.openxmlformats.org/officeDocument/2006/relationships/customXml" Target="../customXml/item84.xml"/><Relationship Id="rId138" Type="http://schemas.openxmlformats.org/officeDocument/2006/relationships/customXml" Target="../customXml/item138.xml"/><Relationship Id="rId159" Type="http://schemas.openxmlformats.org/officeDocument/2006/relationships/customXml" Target="../customXml/item159.xml"/><Relationship Id="rId170" Type="http://schemas.openxmlformats.org/officeDocument/2006/relationships/customXml" Target="../customXml/item170.xml"/><Relationship Id="rId191" Type="http://schemas.openxmlformats.org/officeDocument/2006/relationships/slide" Target="slides/slide9.xml"/><Relationship Id="rId107" Type="http://schemas.openxmlformats.org/officeDocument/2006/relationships/customXml" Target="../customXml/item107.xml"/><Relationship Id="rId11" Type="http://schemas.openxmlformats.org/officeDocument/2006/relationships/customXml" Target="../customXml/item11.xml"/><Relationship Id="rId32" Type="http://schemas.openxmlformats.org/officeDocument/2006/relationships/customXml" Target="../customXml/item32.xml"/><Relationship Id="rId53" Type="http://schemas.openxmlformats.org/officeDocument/2006/relationships/customXml" Target="../customXml/item53.xml"/><Relationship Id="rId74" Type="http://schemas.openxmlformats.org/officeDocument/2006/relationships/customXml" Target="../customXml/item74.xml"/><Relationship Id="rId128" Type="http://schemas.openxmlformats.org/officeDocument/2006/relationships/customXml" Target="../customXml/item128.xml"/><Relationship Id="rId149" Type="http://schemas.openxmlformats.org/officeDocument/2006/relationships/customXml" Target="../customXml/item149.xml"/><Relationship Id="rId5" Type="http://schemas.openxmlformats.org/officeDocument/2006/relationships/customXml" Target="../customXml/item5.xml"/><Relationship Id="rId95" Type="http://schemas.openxmlformats.org/officeDocument/2006/relationships/customXml" Target="../customXml/item95.xml"/><Relationship Id="rId160" Type="http://schemas.openxmlformats.org/officeDocument/2006/relationships/customXml" Target="../customXml/item160.xml"/><Relationship Id="rId181" Type="http://schemas.openxmlformats.org/officeDocument/2006/relationships/customXml" Target="../customXml/item181.xml"/><Relationship Id="rId22" Type="http://schemas.openxmlformats.org/officeDocument/2006/relationships/customXml" Target="../customXml/item22.xml"/><Relationship Id="rId43" Type="http://schemas.openxmlformats.org/officeDocument/2006/relationships/customXml" Target="../customXml/item43.xml"/><Relationship Id="rId64" Type="http://schemas.openxmlformats.org/officeDocument/2006/relationships/customXml" Target="../customXml/item64.xml"/><Relationship Id="rId118" Type="http://schemas.openxmlformats.org/officeDocument/2006/relationships/customXml" Target="../customXml/item118.xml"/><Relationship Id="rId139" Type="http://schemas.openxmlformats.org/officeDocument/2006/relationships/customXml" Target="../customXml/item139.xml"/><Relationship Id="rId85" Type="http://schemas.openxmlformats.org/officeDocument/2006/relationships/customXml" Target="../customXml/item85.xml"/><Relationship Id="rId150" Type="http://schemas.openxmlformats.org/officeDocument/2006/relationships/customXml" Target="../customXml/item150.xml"/><Relationship Id="rId171" Type="http://schemas.openxmlformats.org/officeDocument/2006/relationships/customXml" Target="../customXml/item171.xml"/><Relationship Id="rId192" Type="http://schemas.openxmlformats.org/officeDocument/2006/relationships/slide" Target="slides/slide10.xml"/><Relationship Id="rId12" Type="http://schemas.openxmlformats.org/officeDocument/2006/relationships/customXml" Target="../customXml/item12.xml"/><Relationship Id="rId33" Type="http://schemas.openxmlformats.org/officeDocument/2006/relationships/customXml" Target="../customXml/item33.xml"/><Relationship Id="rId108" Type="http://schemas.openxmlformats.org/officeDocument/2006/relationships/customXml" Target="../customXml/item108.xml"/><Relationship Id="rId129" Type="http://schemas.openxmlformats.org/officeDocument/2006/relationships/customXml" Target="../customXml/item129.xml"/><Relationship Id="rId54" Type="http://schemas.openxmlformats.org/officeDocument/2006/relationships/customXml" Target="../customXml/item54.xml"/><Relationship Id="rId75" Type="http://schemas.openxmlformats.org/officeDocument/2006/relationships/customXml" Target="../customXml/item75.xml"/><Relationship Id="rId96" Type="http://schemas.openxmlformats.org/officeDocument/2006/relationships/customXml" Target="../customXml/item96.xml"/><Relationship Id="rId140" Type="http://schemas.openxmlformats.org/officeDocument/2006/relationships/customXml" Target="../customXml/item140.xml"/><Relationship Id="rId161" Type="http://schemas.openxmlformats.org/officeDocument/2006/relationships/customXml" Target="../customXml/item161.xml"/><Relationship Id="rId182" Type="http://schemas.openxmlformats.org/officeDocument/2006/relationships/slideMaster" Target="slideMasters/slideMaster1.xml"/><Relationship Id="rId6" Type="http://schemas.openxmlformats.org/officeDocument/2006/relationships/customXml" Target="../customXml/item6.xml"/><Relationship Id="rId23" Type="http://schemas.openxmlformats.org/officeDocument/2006/relationships/customXml" Target="../customXml/item23.xml"/><Relationship Id="rId119" Type="http://schemas.openxmlformats.org/officeDocument/2006/relationships/customXml" Target="../customXml/item119.xml"/><Relationship Id="rId44" Type="http://schemas.openxmlformats.org/officeDocument/2006/relationships/customXml" Target="../customXml/item44.xml"/><Relationship Id="rId65" Type="http://schemas.openxmlformats.org/officeDocument/2006/relationships/customXml" Target="../customXml/item65.xml"/><Relationship Id="rId86" Type="http://schemas.openxmlformats.org/officeDocument/2006/relationships/customXml" Target="../customXml/item86.xml"/><Relationship Id="rId130" Type="http://schemas.openxmlformats.org/officeDocument/2006/relationships/customXml" Target="../customXml/item130.xml"/><Relationship Id="rId151" Type="http://schemas.openxmlformats.org/officeDocument/2006/relationships/customXml" Target="../customXml/item151.xml"/><Relationship Id="rId172" Type="http://schemas.openxmlformats.org/officeDocument/2006/relationships/customXml" Target="../customXml/item172.xml"/><Relationship Id="rId193" Type="http://schemas.openxmlformats.org/officeDocument/2006/relationships/slide" Target="slides/slide11.xml"/><Relationship Id="rId13" Type="http://schemas.openxmlformats.org/officeDocument/2006/relationships/customXml" Target="../customXml/item13.xml"/><Relationship Id="rId109" Type="http://schemas.openxmlformats.org/officeDocument/2006/relationships/customXml" Target="../customXml/item109.xml"/><Relationship Id="rId34" Type="http://schemas.openxmlformats.org/officeDocument/2006/relationships/customXml" Target="../customXml/item34.xml"/><Relationship Id="rId55" Type="http://schemas.openxmlformats.org/officeDocument/2006/relationships/customXml" Target="../customXml/item55.xml"/><Relationship Id="rId76" Type="http://schemas.openxmlformats.org/officeDocument/2006/relationships/customXml" Target="../customXml/item76.xml"/><Relationship Id="rId97" Type="http://schemas.openxmlformats.org/officeDocument/2006/relationships/customXml" Target="../customXml/item97.xml"/><Relationship Id="rId120" Type="http://schemas.openxmlformats.org/officeDocument/2006/relationships/customXml" Target="../customXml/item120.xml"/><Relationship Id="rId141" Type="http://schemas.openxmlformats.org/officeDocument/2006/relationships/customXml" Target="../customXml/item141.xml"/><Relationship Id="rId7" Type="http://schemas.openxmlformats.org/officeDocument/2006/relationships/customXml" Target="../customXml/item7.xml"/><Relationship Id="rId71" Type="http://schemas.openxmlformats.org/officeDocument/2006/relationships/customXml" Target="../customXml/item71.xml"/><Relationship Id="rId92" Type="http://schemas.openxmlformats.org/officeDocument/2006/relationships/customXml" Target="../customXml/item92.xml"/><Relationship Id="rId162" Type="http://schemas.openxmlformats.org/officeDocument/2006/relationships/customXml" Target="../customXml/item162.xml"/><Relationship Id="rId183" Type="http://schemas.openxmlformats.org/officeDocument/2006/relationships/slide" Target="slides/slide1.xml"/><Relationship Id="rId2" Type="http://schemas.openxmlformats.org/officeDocument/2006/relationships/customXml" Target="../customXml/item2.xml"/><Relationship Id="rId29" Type="http://schemas.openxmlformats.org/officeDocument/2006/relationships/customXml" Target="../customXml/item29.xml"/><Relationship Id="rId24" Type="http://schemas.openxmlformats.org/officeDocument/2006/relationships/customXml" Target="../customXml/item24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66" Type="http://schemas.openxmlformats.org/officeDocument/2006/relationships/customXml" Target="../customXml/item66.xml"/><Relationship Id="rId87" Type="http://schemas.openxmlformats.org/officeDocument/2006/relationships/customXml" Target="../customXml/item87.xml"/><Relationship Id="rId110" Type="http://schemas.openxmlformats.org/officeDocument/2006/relationships/customXml" Target="../customXml/item110.xml"/><Relationship Id="rId115" Type="http://schemas.openxmlformats.org/officeDocument/2006/relationships/customXml" Target="../customXml/item115.xml"/><Relationship Id="rId131" Type="http://schemas.openxmlformats.org/officeDocument/2006/relationships/customXml" Target="../customXml/item131.xml"/><Relationship Id="rId136" Type="http://schemas.openxmlformats.org/officeDocument/2006/relationships/customXml" Target="../customXml/item136.xml"/><Relationship Id="rId157" Type="http://schemas.openxmlformats.org/officeDocument/2006/relationships/customXml" Target="../customXml/item157.xml"/><Relationship Id="rId178" Type="http://schemas.openxmlformats.org/officeDocument/2006/relationships/customXml" Target="../customXml/item178.xml"/><Relationship Id="rId61" Type="http://schemas.openxmlformats.org/officeDocument/2006/relationships/customXml" Target="../customXml/item61.xml"/><Relationship Id="rId82" Type="http://schemas.openxmlformats.org/officeDocument/2006/relationships/customXml" Target="../customXml/item82.xml"/><Relationship Id="rId152" Type="http://schemas.openxmlformats.org/officeDocument/2006/relationships/customXml" Target="../customXml/item152.xml"/><Relationship Id="rId173" Type="http://schemas.openxmlformats.org/officeDocument/2006/relationships/customXml" Target="../customXml/item173.xml"/><Relationship Id="rId194" Type="http://schemas.openxmlformats.org/officeDocument/2006/relationships/slide" Target="slides/slide12.xml"/><Relationship Id="rId199" Type="http://schemas.openxmlformats.org/officeDocument/2006/relationships/theme" Target="theme/theme1.xml"/><Relationship Id="rId19" Type="http://schemas.openxmlformats.org/officeDocument/2006/relationships/customXml" Target="../customXml/item19.xml"/><Relationship Id="rId14" Type="http://schemas.openxmlformats.org/officeDocument/2006/relationships/customXml" Target="../customXml/item14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56" Type="http://schemas.openxmlformats.org/officeDocument/2006/relationships/customXml" Target="../customXml/item56.xml"/><Relationship Id="rId77" Type="http://schemas.openxmlformats.org/officeDocument/2006/relationships/customXml" Target="../customXml/item77.xml"/><Relationship Id="rId100" Type="http://schemas.openxmlformats.org/officeDocument/2006/relationships/customXml" Target="../customXml/item100.xml"/><Relationship Id="rId105" Type="http://schemas.openxmlformats.org/officeDocument/2006/relationships/customXml" Target="../customXml/item105.xml"/><Relationship Id="rId126" Type="http://schemas.openxmlformats.org/officeDocument/2006/relationships/customXml" Target="../customXml/item126.xml"/><Relationship Id="rId147" Type="http://schemas.openxmlformats.org/officeDocument/2006/relationships/customXml" Target="../customXml/item147.xml"/><Relationship Id="rId168" Type="http://schemas.openxmlformats.org/officeDocument/2006/relationships/customXml" Target="../customXml/item168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customXml" Target="../customXml/item72.xml"/><Relationship Id="rId93" Type="http://schemas.openxmlformats.org/officeDocument/2006/relationships/customXml" Target="../customXml/item93.xml"/><Relationship Id="rId98" Type="http://schemas.openxmlformats.org/officeDocument/2006/relationships/customXml" Target="../customXml/item98.xml"/><Relationship Id="rId121" Type="http://schemas.openxmlformats.org/officeDocument/2006/relationships/customXml" Target="../customXml/item121.xml"/><Relationship Id="rId142" Type="http://schemas.openxmlformats.org/officeDocument/2006/relationships/customXml" Target="../customXml/item142.xml"/><Relationship Id="rId163" Type="http://schemas.openxmlformats.org/officeDocument/2006/relationships/customXml" Target="../customXml/item163.xml"/><Relationship Id="rId184" Type="http://schemas.openxmlformats.org/officeDocument/2006/relationships/slide" Target="slides/slide2.xml"/><Relationship Id="rId189" Type="http://schemas.openxmlformats.org/officeDocument/2006/relationships/slide" Target="slides/slide7.xml"/><Relationship Id="rId3" Type="http://schemas.openxmlformats.org/officeDocument/2006/relationships/customXml" Target="../customXml/item3.xml"/><Relationship Id="rId25" Type="http://schemas.openxmlformats.org/officeDocument/2006/relationships/customXml" Target="../customXml/item25.xml"/><Relationship Id="rId46" Type="http://schemas.openxmlformats.org/officeDocument/2006/relationships/customXml" Target="../customXml/item46.xml"/><Relationship Id="rId67" Type="http://schemas.openxmlformats.org/officeDocument/2006/relationships/customXml" Target="../customXml/item67.xml"/><Relationship Id="rId116" Type="http://schemas.openxmlformats.org/officeDocument/2006/relationships/customXml" Target="../customXml/item116.xml"/><Relationship Id="rId137" Type="http://schemas.openxmlformats.org/officeDocument/2006/relationships/customXml" Target="../customXml/item137.xml"/><Relationship Id="rId158" Type="http://schemas.openxmlformats.org/officeDocument/2006/relationships/customXml" Target="../customXml/item158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62" Type="http://schemas.openxmlformats.org/officeDocument/2006/relationships/customXml" Target="../customXml/item62.xml"/><Relationship Id="rId83" Type="http://schemas.openxmlformats.org/officeDocument/2006/relationships/customXml" Target="../customXml/item83.xml"/><Relationship Id="rId88" Type="http://schemas.openxmlformats.org/officeDocument/2006/relationships/customXml" Target="../customXml/item88.xml"/><Relationship Id="rId111" Type="http://schemas.openxmlformats.org/officeDocument/2006/relationships/customXml" Target="../customXml/item111.xml"/><Relationship Id="rId132" Type="http://schemas.openxmlformats.org/officeDocument/2006/relationships/customXml" Target="../customXml/item132.xml"/><Relationship Id="rId153" Type="http://schemas.openxmlformats.org/officeDocument/2006/relationships/customXml" Target="../customXml/item153.xml"/><Relationship Id="rId174" Type="http://schemas.openxmlformats.org/officeDocument/2006/relationships/customXml" Target="../customXml/item174.xml"/><Relationship Id="rId179" Type="http://schemas.openxmlformats.org/officeDocument/2006/relationships/customXml" Target="../customXml/item179.xml"/><Relationship Id="rId195" Type="http://schemas.openxmlformats.org/officeDocument/2006/relationships/slide" Target="slides/slide13.xml"/><Relationship Id="rId190" Type="http://schemas.openxmlformats.org/officeDocument/2006/relationships/slide" Target="slides/slide8.xml"/><Relationship Id="rId15" Type="http://schemas.openxmlformats.org/officeDocument/2006/relationships/customXml" Target="../customXml/item15.xml"/><Relationship Id="rId36" Type="http://schemas.openxmlformats.org/officeDocument/2006/relationships/customXml" Target="../customXml/item36.xml"/><Relationship Id="rId57" Type="http://schemas.openxmlformats.org/officeDocument/2006/relationships/customXml" Target="../customXml/item57.xml"/><Relationship Id="rId106" Type="http://schemas.openxmlformats.org/officeDocument/2006/relationships/customXml" Target="../customXml/item106.xml"/><Relationship Id="rId127" Type="http://schemas.openxmlformats.org/officeDocument/2006/relationships/customXml" Target="../customXml/item127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52" Type="http://schemas.openxmlformats.org/officeDocument/2006/relationships/customXml" Target="../customXml/item52.xml"/><Relationship Id="rId73" Type="http://schemas.openxmlformats.org/officeDocument/2006/relationships/customXml" Target="../customXml/item73.xml"/><Relationship Id="rId78" Type="http://schemas.openxmlformats.org/officeDocument/2006/relationships/customXml" Target="../customXml/item78.xml"/><Relationship Id="rId94" Type="http://schemas.openxmlformats.org/officeDocument/2006/relationships/customXml" Target="../customXml/item94.xml"/><Relationship Id="rId99" Type="http://schemas.openxmlformats.org/officeDocument/2006/relationships/customXml" Target="../customXml/item99.xml"/><Relationship Id="rId101" Type="http://schemas.openxmlformats.org/officeDocument/2006/relationships/customXml" Target="../customXml/item101.xml"/><Relationship Id="rId122" Type="http://schemas.openxmlformats.org/officeDocument/2006/relationships/customXml" Target="../customXml/item122.xml"/><Relationship Id="rId143" Type="http://schemas.openxmlformats.org/officeDocument/2006/relationships/customXml" Target="../customXml/item143.xml"/><Relationship Id="rId148" Type="http://schemas.openxmlformats.org/officeDocument/2006/relationships/customXml" Target="../customXml/item148.xml"/><Relationship Id="rId164" Type="http://schemas.openxmlformats.org/officeDocument/2006/relationships/customXml" Target="../customXml/item164.xml"/><Relationship Id="rId169" Type="http://schemas.openxmlformats.org/officeDocument/2006/relationships/customXml" Target="../customXml/item169.xml"/><Relationship Id="rId185" Type="http://schemas.openxmlformats.org/officeDocument/2006/relationships/slide" Target="slides/slide3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80" Type="http://schemas.openxmlformats.org/officeDocument/2006/relationships/customXml" Target="../customXml/item180.xml"/><Relationship Id="rId26" Type="http://schemas.openxmlformats.org/officeDocument/2006/relationships/customXml" Target="../customXml/item26.xml"/><Relationship Id="rId47" Type="http://schemas.openxmlformats.org/officeDocument/2006/relationships/customXml" Target="../customXml/item47.xml"/><Relationship Id="rId68" Type="http://schemas.openxmlformats.org/officeDocument/2006/relationships/customXml" Target="../customXml/item68.xml"/><Relationship Id="rId89" Type="http://schemas.openxmlformats.org/officeDocument/2006/relationships/customXml" Target="../customXml/item89.xml"/><Relationship Id="rId112" Type="http://schemas.openxmlformats.org/officeDocument/2006/relationships/customXml" Target="../customXml/item112.xml"/><Relationship Id="rId133" Type="http://schemas.openxmlformats.org/officeDocument/2006/relationships/customXml" Target="../customXml/item133.xml"/><Relationship Id="rId154" Type="http://schemas.openxmlformats.org/officeDocument/2006/relationships/customXml" Target="../customXml/item154.xml"/><Relationship Id="rId175" Type="http://schemas.openxmlformats.org/officeDocument/2006/relationships/customXml" Target="../customXml/item175.xml"/><Relationship Id="rId196" Type="http://schemas.openxmlformats.org/officeDocument/2006/relationships/notesMaster" Target="notesMasters/notesMaster1.xml"/><Relationship Id="rId200" Type="http://schemas.openxmlformats.org/officeDocument/2006/relationships/tableStyles" Target="tableStyles.xml"/><Relationship Id="rId16" Type="http://schemas.openxmlformats.org/officeDocument/2006/relationships/customXml" Target="../customXml/item16.xml"/><Relationship Id="rId37" Type="http://schemas.openxmlformats.org/officeDocument/2006/relationships/customXml" Target="../customXml/item37.xml"/><Relationship Id="rId58" Type="http://schemas.openxmlformats.org/officeDocument/2006/relationships/customXml" Target="../customXml/item58.xml"/><Relationship Id="rId79" Type="http://schemas.openxmlformats.org/officeDocument/2006/relationships/customXml" Target="../customXml/item79.xml"/><Relationship Id="rId102" Type="http://schemas.openxmlformats.org/officeDocument/2006/relationships/customXml" Target="../customXml/item102.xml"/><Relationship Id="rId123" Type="http://schemas.openxmlformats.org/officeDocument/2006/relationships/customXml" Target="../customXml/item123.xml"/><Relationship Id="rId144" Type="http://schemas.openxmlformats.org/officeDocument/2006/relationships/customXml" Target="../customXml/item144.xml"/><Relationship Id="rId90" Type="http://schemas.openxmlformats.org/officeDocument/2006/relationships/customXml" Target="../customXml/item90.xml"/><Relationship Id="rId165" Type="http://schemas.openxmlformats.org/officeDocument/2006/relationships/customXml" Target="../customXml/item165.xml"/><Relationship Id="rId186" Type="http://schemas.openxmlformats.org/officeDocument/2006/relationships/slide" Target="slides/slide4.xml"/><Relationship Id="rId27" Type="http://schemas.openxmlformats.org/officeDocument/2006/relationships/customXml" Target="../customXml/item27.xml"/><Relationship Id="rId48" Type="http://schemas.openxmlformats.org/officeDocument/2006/relationships/customXml" Target="../customXml/item48.xml"/><Relationship Id="rId69" Type="http://schemas.openxmlformats.org/officeDocument/2006/relationships/customXml" Target="../customXml/item69.xml"/><Relationship Id="rId113" Type="http://schemas.openxmlformats.org/officeDocument/2006/relationships/customXml" Target="../customXml/item113.xml"/><Relationship Id="rId134" Type="http://schemas.openxmlformats.org/officeDocument/2006/relationships/customXml" Target="../customXml/item134.xml"/><Relationship Id="rId80" Type="http://schemas.openxmlformats.org/officeDocument/2006/relationships/customXml" Target="../customXml/item80.xml"/><Relationship Id="rId155" Type="http://schemas.openxmlformats.org/officeDocument/2006/relationships/customXml" Target="../customXml/item155.xml"/><Relationship Id="rId176" Type="http://schemas.openxmlformats.org/officeDocument/2006/relationships/customXml" Target="../customXml/item176.xml"/><Relationship Id="rId197" Type="http://schemas.openxmlformats.org/officeDocument/2006/relationships/presProps" Target="presProps.xml"/><Relationship Id="rId17" Type="http://schemas.openxmlformats.org/officeDocument/2006/relationships/customXml" Target="../customXml/item17.xml"/><Relationship Id="rId38" Type="http://schemas.openxmlformats.org/officeDocument/2006/relationships/customXml" Target="../customXml/item38.xml"/><Relationship Id="rId59" Type="http://schemas.openxmlformats.org/officeDocument/2006/relationships/customXml" Target="../customXml/item59.xml"/><Relationship Id="rId103" Type="http://schemas.openxmlformats.org/officeDocument/2006/relationships/customXml" Target="../customXml/item103.xml"/><Relationship Id="rId124" Type="http://schemas.openxmlformats.org/officeDocument/2006/relationships/customXml" Target="../customXml/item124.xml"/><Relationship Id="rId70" Type="http://schemas.openxmlformats.org/officeDocument/2006/relationships/customXml" Target="../customXml/item70.xml"/><Relationship Id="rId91" Type="http://schemas.openxmlformats.org/officeDocument/2006/relationships/customXml" Target="../customXml/item91.xml"/><Relationship Id="rId145" Type="http://schemas.openxmlformats.org/officeDocument/2006/relationships/customXml" Target="../customXml/item145.xml"/><Relationship Id="rId166" Type="http://schemas.openxmlformats.org/officeDocument/2006/relationships/customXml" Target="../customXml/item166.xml"/><Relationship Id="rId187" Type="http://schemas.openxmlformats.org/officeDocument/2006/relationships/slide" Target="slides/slide5.xml"/><Relationship Id="rId1" Type="http://schemas.openxmlformats.org/officeDocument/2006/relationships/customXml" Target="../customXml/item1.xml"/><Relationship Id="rId28" Type="http://schemas.openxmlformats.org/officeDocument/2006/relationships/customXml" Target="../customXml/item28.xml"/><Relationship Id="rId49" Type="http://schemas.openxmlformats.org/officeDocument/2006/relationships/customXml" Target="../customXml/item49.xml"/><Relationship Id="rId114" Type="http://schemas.openxmlformats.org/officeDocument/2006/relationships/customXml" Target="../customXml/item114.xml"/><Relationship Id="rId60" Type="http://schemas.openxmlformats.org/officeDocument/2006/relationships/customXml" Target="../customXml/item60.xml"/><Relationship Id="rId81" Type="http://schemas.openxmlformats.org/officeDocument/2006/relationships/customXml" Target="../customXml/item81.xml"/><Relationship Id="rId135" Type="http://schemas.openxmlformats.org/officeDocument/2006/relationships/customXml" Target="../customXml/item135.xml"/><Relationship Id="rId156" Type="http://schemas.openxmlformats.org/officeDocument/2006/relationships/customXml" Target="../customXml/item156.xml"/><Relationship Id="rId177" Type="http://schemas.openxmlformats.org/officeDocument/2006/relationships/customXml" Target="../customXml/item177.xml"/><Relationship Id="rId198" Type="http://schemas.openxmlformats.org/officeDocument/2006/relationships/viewProps" Target="viewProps.xml"/><Relationship Id="rId18" Type="http://schemas.openxmlformats.org/officeDocument/2006/relationships/customXml" Target="../customXml/item18.xml"/><Relationship Id="rId39" Type="http://schemas.openxmlformats.org/officeDocument/2006/relationships/customXml" Target="../customXml/item39.xml"/><Relationship Id="rId50" Type="http://schemas.openxmlformats.org/officeDocument/2006/relationships/customXml" Target="../customXml/item50.xml"/><Relationship Id="rId104" Type="http://schemas.openxmlformats.org/officeDocument/2006/relationships/customXml" Target="../customXml/item104.xml"/><Relationship Id="rId125" Type="http://schemas.openxmlformats.org/officeDocument/2006/relationships/customXml" Target="../customXml/item125.xml"/><Relationship Id="rId146" Type="http://schemas.openxmlformats.org/officeDocument/2006/relationships/customXml" Target="../customXml/item146.xml"/><Relationship Id="rId167" Type="http://schemas.openxmlformats.org/officeDocument/2006/relationships/customXml" Target="../customXml/item167.xml"/><Relationship Id="rId18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426"/>
            <a:ext cx="560832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33B9B52-9B1E-4E5D-AB9A-37CA8C80E3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9980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95EB01-F925-47DF-A844-DC5CEA3D01E0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30" tIns="46415" rIns="92830" bIns="46415" anchor="b"/>
          <a:lstStyle/>
          <a:p>
            <a:pPr algn="r" defTabSz="928688"/>
            <a:fld id="{8BC1EB4E-D1FE-4AAE-BCF4-AFBB90AB5A0F}" type="slidenum">
              <a:rPr lang="en-US" sz="1200"/>
              <a:pPr algn="r" defTabSz="928688"/>
              <a:t>1</a:t>
            </a:fld>
            <a:endParaRPr lang="en-US" sz="1200" dirty="0"/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6913"/>
            <a:ext cx="4648200" cy="3486150"/>
          </a:xfrm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830" tIns="46415" rIns="92830" bIns="46415"/>
          <a:lstStyle/>
          <a:p>
            <a:pPr eaLnBrk="1" hangingPunct="1">
              <a:lnSpc>
                <a:spcPct val="90000"/>
              </a:lnSpc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664321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F5A00A-B355-4A41-9712-88ABC02E8E6B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819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2688" y="696913"/>
            <a:ext cx="4648200" cy="3486150"/>
          </a:xfrm>
          <a:ln/>
        </p:spPr>
      </p:sp>
      <p:sp>
        <p:nvSpPr>
          <p:cNvPr id="819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2830" tIns="46415" rIns="92830" bIns="46415"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8197" name="Slide Number Placeholder 3"/>
          <p:cNvSpPr txBox="1">
            <a:spLocks noGrp="1"/>
          </p:cNvSpPr>
          <p:nvPr/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30" tIns="46415" rIns="92830" bIns="46415" anchor="b"/>
          <a:lstStyle/>
          <a:p>
            <a:pPr algn="r" defTabSz="928688"/>
            <a:fld id="{DF26D0FE-D74D-408C-8B35-6BA6E5B8298A}" type="slidenum">
              <a:rPr lang="en-US" sz="1200"/>
              <a:pPr algn="r" defTabSz="928688"/>
              <a:t>12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96521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D29F4-EEC7-4062-B30F-322EBF4549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5199-C352-4D47-9B4C-06355AE3C6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0793F-62BF-4997-89B0-821E8329D7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1DBEE-E858-4679-A834-E65AAA5D9B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DA57A-116A-4329-8189-69F9C6BCA2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4CCE5-CD88-4EBB-9057-A90A2CB21E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952F4-6DDA-44B3-A2E3-A9E4D56570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4166D-799C-4099-A7C3-1CB39B3894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CF6E9-DA42-46CD-A4FF-D25B572A6C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D133F-D29F-48E4-B0AB-E1A106E299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5DC7C-09C8-4071-B7F8-176AF9F8C9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B3ECA5B-2A98-4917-ABD0-F3FE98112D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88" name="AutoShape 75"/>
          <p:cNvCxnSpPr>
            <a:cxnSpLocks noChangeShapeType="1"/>
          </p:cNvCxnSpPr>
          <p:nvPr/>
        </p:nvCxnSpPr>
        <p:spPr bwMode="auto">
          <a:xfrm flipV="1">
            <a:off x="2116536" y="2809875"/>
            <a:ext cx="388539" cy="1831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629857" y="3854788"/>
            <a:ext cx="1471578" cy="557723"/>
          </a:xfrm>
          <a:prstGeom prst="rect">
            <a:avLst/>
          </a:prstGeom>
          <a:solidFill>
            <a:srgbClr val="FFCC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rIns="0"/>
          <a:lstStyle/>
          <a:p>
            <a:pPr algn="ctr" eaLnBrk="0" hangingPunct="0">
              <a:defRPr/>
            </a:pPr>
            <a:r>
              <a:rPr lang="en-US" sz="1000" b="1" dirty="0"/>
              <a:t>Scientific, </a:t>
            </a:r>
          </a:p>
          <a:p>
            <a:pPr algn="ctr" eaLnBrk="0" hangingPunct="0">
              <a:defRPr/>
            </a:pPr>
            <a:r>
              <a:rPr lang="en-US" sz="1000" b="1" dirty="0"/>
              <a:t>Technical Assessment, </a:t>
            </a:r>
          </a:p>
          <a:p>
            <a:pPr algn="ctr" eaLnBrk="0" hangingPunct="0">
              <a:defRPr/>
            </a:pPr>
            <a:r>
              <a:rPr lang="en-US" sz="1000" b="1" dirty="0"/>
              <a:t>and Reporting</a:t>
            </a:r>
          </a:p>
        </p:txBody>
      </p:sp>
      <p:sp>
        <p:nvSpPr>
          <p:cNvPr id="77851" name="Rectangle 34"/>
          <p:cNvSpPr>
            <a:spLocks noChangeArrowheads="1"/>
          </p:cNvSpPr>
          <p:nvPr/>
        </p:nvSpPr>
        <p:spPr bwMode="auto">
          <a:xfrm>
            <a:off x="6457950" y="4257469"/>
            <a:ext cx="1143000" cy="557722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Partnering,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Leadership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&amp; Management</a:t>
            </a:r>
          </a:p>
        </p:txBody>
      </p:sp>
      <p:sp>
        <p:nvSpPr>
          <p:cNvPr id="2055" name="Line 12"/>
          <p:cNvSpPr>
            <a:spLocks noChangeShapeType="1"/>
          </p:cNvSpPr>
          <p:nvPr/>
        </p:nvSpPr>
        <p:spPr bwMode="auto">
          <a:xfrm>
            <a:off x="742950" y="518160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77837" name="Rectangle 30"/>
          <p:cNvSpPr>
            <a:spLocks noChangeArrowheads="1"/>
          </p:cNvSpPr>
          <p:nvPr/>
        </p:nvSpPr>
        <p:spPr bwMode="auto">
          <a:xfrm>
            <a:off x="4248150" y="4267200"/>
            <a:ext cx="990600" cy="609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Maintain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Healthy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Watersheds</a:t>
            </a:r>
          </a:p>
        </p:txBody>
      </p:sp>
      <p:sp>
        <p:nvSpPr>
          <p:cNvPr id="77838" name="Rectangle 31"/>
          <p:cNvSpPr>
            <a:spLocks noChangeArrowheads="1"/>
          </p:cNvSpPr>
          <p:nvPr/>
        </p:nvSpPr>
        <p:spPr bwMode="auto">
          <a:xfrm>
            <a:off x="2876550" y="4267200"/>
            <a:ext cx="1295400" cy="609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Protect &amp;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Restore Water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Quality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7839" name="Rectangle 32"/>
          <p:cNvSpPr>
            <a:spLocks noChangeArrowheads="1"/>
          </p:cNvSpPr>
          <p:nvPr/>
        </p:nvSpPr>
        <p:spPr bwMode="auto">
          <a:xfrm>
            <a:off x="666750" y="4267200"/>
            <a:ext cx="999197" cy="6858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bIns="0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Sustainable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Fisheries</a:t>
            </a:r>
          </a:p>
        </p:txBody>
      </p:sp>
      <p:sp>
        <p:nvSpPr>
          <p:cNvPr id="77840" name="Rectangle 33"/>
          <p:cNvSpPr>
            <a:spLocks noChangeArrowheads="1"/>
          </p:cNvSpPr>
          <p:nvPr/>
        </p:nvSpPr>
        <p:spPr bwMode="auto">
          <a:xfrm>
            <a:off x="1733550" y="4267200"/>
            <a:ext cx="1066800" cy="533400"/>
          </a:xfrm>
          <a:prstGeom prst="rect">
            <a:avLst/>
          </a:prstGeom>
          <a:solidFill>
            <a:srgbClr val="99CCFF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Protect &amp; Restore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Vital Habitats 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77841" name="Rectangle 34"/>
          <p:cNvSpPr>
            <a:spLocks noChangeArrowheads="1"/>
          </p:cNvSpPr>
          <p:nvPr/>
        </p:nvSpPr>
        <p:spPr bwMode="auto">
          <a:xfrm>
            <a:off x="5314950" y="4267200"/>
            <a:ext cx="1066800" cy="609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Foster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Chesapeake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Stewardship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666750" y="3857625"/>
            <a:ext cx="6934200" cy="371475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200" b="1" dirty="0">
                <a:solidFill>
                  <a:srgbClr val="000000"/>
                </a:solidFill>
              </a:rPr>
              <a:t>Goal Implementation Teams</a:t>
            </a:r>
          </a:p>
        </p:txBody>
      </p:sp>
      <p:sp>
        <p:nvSpPr>
          <p:cNvPr id="2063" name="Line 47"/>
          <p:cNvSpPr>
            <a:spLocks noChangeShapeType="1"/>
          </p:cNvSpPr>
          <p:nvPr/>
        </p:nvSpPr>
        <p:spPr bwMode="auto">
          <a:xfrm>
            <a:off x="1200150" y="5791200"/>
            <a:ext cx="0" cy="304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064" name="Line 49"/>
          <p:cNvSpPr>
            <a:spLocks noChangeShapeType="1"/>
          </p:cNvSpPr>
          <p:nvPr/>
        </p:nvSpPr>
        <p:spPr bwMode="auto">
          <a:xfrm>
            <a:off x="3562350" y="5791200"/>
            <a:ext cx="0" cy="304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065" name="Line 50"/>
          <p:cNvSpPr>
            <a:spLocks noChangeShapeType="1"/>
          </p:cNvSpPr>
          <p:nvPr/>
        </p:nvSpPr>
        <p:spPr bwMode="auto">
          <a:xfrm>
            <a:off x="4705350" y="5638800"/>
            <a:ext cx="0" cy="3810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066" name="Line 51"/>
          <p:cNvSpPr>
            <a:spLocks noChangeShapeType="1"/>
          </p:cNvSpPr>
          <p:nvPr/>
        </p:nvSpPr>
        <p:spPr bwMode="auto">
          <a:xfrm>
            <a:off x="5924550" y="5791200"/>
            <a:ext cx="0" cy="304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067" name="Line 52"/>
          <p:cNvSpPr>
            <a:spLocks noChangeShapeType="1"/>
          </p:cNvSpPr>
          <p:nvPr/>
        </p:nvSpPr>
        <p:spPr bwMode="auto">
          <a:xfrm>
            <a:off x="7067550" y="5791200"/>
            <a:ext cx="0" cy="304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77878" name="AutoShape 13"/>
          <p:cNvSpPr>
            <a:spLocks noChangeArrowheads="1"/>
          </p:cNvSpPr>
          <p:nvPr/>
        </p:nvSpPr>
        <p:spPr bwMode="auto">
          <a:xfrm>
            <a:off x="742950" y="6248400"/>
            <a:ext cx="914400" cy="4572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79" name="AutoShape 13"/>
          <p:cNvSpPr>
            <a:spLocks noChangeArrowheads="1"/>
          </p:cNvSpPr>
          <p:nvPr/>
        </p:nvSpPr>
        <p:spPr bwMode="auto">
          <a:xfrm>
            <a:off x="1885950" y="6248400"/>
            <a:ext cx="914400" cy="4572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0" name="AutoShape 13"/>
          <p:cNvSpPr>
            <a:spLocks noChangeArrowheads="1"/>
          </p:cNvSpPr>
          <p:nvPr/>
        </p:nvSpPr>
        <p:spPr bwMode="auto">
          <a:xfrm>
            <a:off x="3105150" y="6248400"/>
            <a:ext cx="914400" cy="4572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1" name="AutoShape 13"/>
          <p:cNvSpPr>
            <a:spLocks noChangeArrowheads="1"/>
          </p:cNvSpPr>
          <p:nvPr/>
        </p:nvSpPr>
        <p:spPr bwMode="auto">
          <a:xfrm>
            <a:off x="4248150" y="6248400"/>
            <a:ext cx="914400" cy="4572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2" name="AutoShape 13"/>
          <p:cNvSpPr>
            <a:spLocks noChangeArrowheads="1"/>
          </p:cNvSpPr>
          <p:nvPr/>
        </p:nvSpPr>
        <p:spPr bwMode="auto">
          <a:xfrm>
            <a:off x="5467350" y="6248400"/>
            <a:ext cx="914400" cy="4572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3" name="AutoShape 13"/>
          <p:cNvSpPr>
            <a:spLocks noChangeArrowheads="1"/>
          </p:cNvSpPr>
          <p:nvPr/>
        </p:nvSpPr>
        <p:spPr bwMode="auto">
          <a:xfrm>
            <a:off x="6610350" y="6252518"/>
            <a:ext cx="914400" cy="4572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2074" name="Text Box 60"/>
          <p:cNvSpPr txBox="1">
            <a:spLocks noChangeArrowheads="1"/>
          </p:cNvSpPr>
          <p:nvPr/>
        </p:nvSpPr>
        <p:spPr bwMode="auto">
          <a:xfrm>
            <a:off x="914400" y="136634"/>
            <a:ext cx="7467600" cy="6155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</a:rPr>
              <a:t>CBP Organizational Structure and Leadership </a:t>
            </a:r>
            <a:r>
              <a:rPr lang="en-US" sz="1000" b="1" dirty="0">
                <a:solidFill>
                  <a:srgbClr val="000000"/>
                </a:solidFill>
              </a:rPr>
              <a:t>10/12/2022</a:t>
            </a:r>
            <a:endParaRPr lang="en-US" sz="1000" b="1" i="1" dirty="0">
              <a:solidFill>
                <a:srgbClr val="000000"/>
              </a:solidFill>
            </a:endParaRPr>
          </a:p>
        </p:txBody>
      </p:sp>
      <p:sp>
        <p:nvSpPr>
          <p:cNvPr id="2076" name="Line 63"/>
          <p:cNvSpPr>
            <a:spLocks noChangeShapeType="1"/>
          </p:cNvSpPr>
          <p:nvPr/>
        </p:nvSpPr>
        <p:spPr bwMode="auto">
          <a:xfrm>
            <a:off x="2495550" y="2809874"/>
            <a:ext cx="1676400" cy="9525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77890" name="AutoShape 2"/>
          <p:cNvSpPr>
            <a:spLocks noChangeArrowheads="1"/>
          </p:cNvSpPr>
          <p:nvPr/>
        </p:nvSpPr>
        <p:spPr bwMode="auto">
          <a:xfrm>
            <a:off x="3459821" y="2263045"/>
            <a:ext cx="1933664" cy="1076325"/>
          </a:xfrm>
          <a:prstGeom prst="flowChartProcess">
            <a:avLst/>
          </a:prstGeom>
          <a:solidFill>
            <a:srgbClr val="ADC0E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Management Board</a:t>
            </a:r>
            <a:endParaRPr lang="en-US" sz="1000" b="1" dirty="0">
              <a:solidFill>
                <a:srgbClr val="336600"/>
              </a:solidFill>
            </a:endParaRPr>
          </a:p>
          <a:p>
            <a:pPr algn="ctr" eaLnBrk="0" hangingPunct="0">
              <a:defRPr/>
            </a:pPr>
            <a:r>
              <a:rPr lang="en-US" sz="1050" dirty="0"/>
              <a:t>Chair – Boyd, EPA</a:t>
            </a:r>
          </a:p>
          <a:p>
            <a:pPr algn="ctr" eaLnBrk="0" hangingPunct="0">
              <a:defRPr/>
            </a:pPr>
            <a:r>
              <a:rPr lang="en-US" sz="1050" dirty="0"/>
              <a:t>Cdtr – Barranco, EPA</a:t>
            </a:r>
          </a:p>
          <a:p>
            <a:pPr algn="ctr" eaLnBrk="0" hangingPunct="0">
              <a:defRPr/>
            </a:pPr>
            <a:r>
              <a:rPr lang="en-US" sz="1050" dirty="0"/>
              <a:t>Staff – Stewart, CRC</a:t>
            </a:r>
          </a:p>
        </p:txBody>
      </p:sp>
      <p:sp>
        <p:nvSpPr>
          <p:cNvPr id="77891" name="Rectangle 4"/>
          <p:cNvSpPr>
            <a:spLocks noChangeArrowheads="1"/>
          </p:cNvSpPr>
          <p:nvPr/>
        </p:nvSpPr>
        <p:spPr bwMode="auto">
          <a:xfrm>
            <a:off x="695995" y="2667000"/>
            <a:ext cx="1759817" cy="8763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Scientific &amp; Technical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Advisory Committee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latin typeface="+mn-lt"/>
                <a:ea typeface="Calibri" panose="020F0502020204030204" pitchFamily="34" charset="0"/>
              </a:rPr>
              <a:t>Chair – Boomer, FFAR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latin typeface="+mn-lt"/>
                <a:ea typeface="Calibri" panose="020F0502020204030204" pitchFamily="34" charset="0"/>
              </a:rPr>
              <a:t>Vice-Chair: Sanford, UMCES</a:t>
            </a:r>
          </a:p>
          <a:p>
            <a:pPr eaLnBrk="0" hangingPunct="0">
              <a:defRPr/>
            </a:pPr>
            <a:r>
              <a:rPr lang="en-US" sz="900" dirty="0" err="1">
                <a:solidFill>
                  <a:srgbClr val="000000"/>
                </a:solidFill>
                <a:latin typeface="+mn-lt"/>
              </a:rPr>
              <a:t>Cdtr</a:t>
            </a:r>
            <a:r>
              <a:rPr lang="en-US" sz="900" dirty="0">
                <a:solidFill>
                  <a:srgbClr val="000000"/>
                </a:solidFill>
                <a:latin typeface="+mn-lt"/>
              </a:rPr>
              <a:t> – Cole, CRC</a:t>
            </a:r>
          </a:p>
        </p:txBody>
      </p:sp>
      <p:sp>
        <p:nvSpPr>
          <p:cNvPr id="77892" name="Rectangle 5"/>
          <p:cNvSpPr>
            <a:spLocks noChangeArrowheads="1"/>
          </p:cNvSpPr>
          <p:nvPr/>
        </p:nvSpPr>
        <p:spPr bwMode="auto">
          <a:xfrm>
            <a:off x="708845" y="1752600"/>
            <a:ext cx="1760376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Local Government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Advisory Committee</a:t>
            </a:r>
          </a:p>
          <a:p>
            <a:pPr eaLnBrk="0" hangingPunct="0">
              <a:defRPr/>
            </a:pPr>
            <a:r>
              <a:rPr lang="en-US" sz="900" dirty="0">
                <a:solidFill>
                  <a:srgbClr val="000000"/>
                </a:solidFill>
              </a:rPr>
              <a:t>Chair – Gore, VA</a:t>
            </a:r>
          </a:p>
          <a:p>
            <a:pPr eaLnBrk="0" hangingPunct="0">
              <a:defRPr/>
            </a:pPr>
            <a:r>
              <a:rPr lang="en-US" sz="900" dirty="0">
                <a:solidFill>
                  <a:srgbClr val="000000"/>
                </a:solidFill>
              </a:rPr>
              <a:t>Cdtr – Starr, Alliance</a:t>
            </a:r>
          </a:p>
          <a:p>
            <a:pPr eaLnBrk="0" hangingPunct="0">
              <a:defRPr/>
            </a:pPr>
            <a:r>
              <a:rPr lang="en-US" sz="900" dirty="0">
                <a:solidFill>
                  <a:srgbClr val="000000"/>
                </a:solidFill>
              </a:rPr>
              <a:t>Staff – Davis, Alliance</a:t>
            </a:r>
          </a:p>
        </p:txBody>
      </p:sp>
      <p:sp>
        <p:nvSpPr>
          <p:cNvPr id="77893" name="Rectangle 6"/>
          <p:cNvSpPr>
            <a:spLocks noChangeArrowheads="1"/>
          </p:cNvSpPr>
          <p:nvPr/>
        </p:nvSpPr>
        <p:spPr bwMode="auto">
          <a:xfrm>
            <a:off x="695995" y="828483"/>
            <a:ext cx="1760375" cy="8157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000" b="1" dirty="0"/>
              <a:t>Citizens’ Advisory </a:t>
            </a:r>
          </a:p>
          <a:p>
            <a:pPr algn="ctr" eaLnBrk="0" hangingPunct="0">
              <a:defRPr/>
            </a:pPr>
            <a:r>
              <a:rPr lang="en-US" sz="1000" b="1" dirty="0"/>
              <a:t>Committee</a:t>
            </a:r>
          </a:p>
          <a:p>
            <a:pPr eaLnBrk="0" hangingPunct="0">
              <a:defRPr/>
            </a:pPr>
            <a:r>
              <a:rPr lang="en-US" sz="900" dirty="0"/>
              <a:t>Chair – Lawson, </a:t>
            </a:r>
          </a:p>
          <a:p>
            <a:pPr eaLnBrk="0" hangingPunct="0">
              <a:defRPr/>
            </a:pPr>
            <a:r>
              <a:rPr lang="en-US" sz="900" dirty="0" err="1"/>
              <a:t>Cdtr</a:t>
            </a:r>
            <a:r>
              <a:rPr lang="en-US" sz="900" dirty="0"/>
              <a:t> – Blackburn, Alliance</a:t>
            </a:r>
          </a:p>
          <a:p>
            <a:pPr eaLnBrk="0" hangingPunct="0">
              <a:defRPr/>
            </a:pPr>
            <a:r>
              <a:rPr lang="en-US" sz="900" dirty="0"/>
              <a:t>Staff – </a:t>
            </a:r>
            <a:r>
              <a:rPr lang="en-US" sz="900" dirty="0" err="1"/>
              <a:t>Maione</a:t>
            </a:r>
            <a:r>
              <a:rPr lang="en-US" sz="900" dirty="0"/>
              <a:t>, Alliance</a:t>
            </a:r>
          </a:p>
        </p:txBody>
      </p:sp>
      <p:sp>
        <p:nvSpPr>
          <p:cNvPr id="77895" name="Rectangle 71"/>
          <p:cNvSpPr>
            <a:spLocks noChangeArrowheads="1"/>
          </p:cNvSpPr>
          <p:nvPr/>
        </p:nvSpPr>
        <p:spPr bwMode="auto">
          <a:xfrm>
            <a:off x="3459821" y="914400"/>
            <a:ext cx="3048000" cy="914400"/>
          </a:xfrm>
          <a:prstGeom prst="rect">
            <a:avLst/>
          </a:prstGeom>
          <a:solidFill>
            <a:schemeClr val="accent1">
              <a:lumMod val="9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Chesapeake Executive Council</a:t>
            </a:r>
          </a:p>
          <a:p>
            <a:pPr algn="ctr" eaLnBrk="0" hangingPunct="0">
              <a:defRPr/>
            </a:pPr>
            <a:r>
              <a:rPr lang="en-US" sz="1100" dirty="0">
                <a:solidFill>
                  <a:srgbClr val="000000"/>
                </a:solidFill>
              </a:rPr>
              <a:t>Chair – Michael S. Regan, EPA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rgbClr val="000000"/>
              </a:solidFill>
            </a:endParaRPr>
          </a:p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Principals’ Staff Committee</a:t>
            </a:r>
          </a:p>
          <a:p>
            <a:pPr algn="ctr" eaLnBrk="0" hangingPunct="0">
              <a:defRPr/>
            </a:pPr>
            <a:r>
              <a:rPr lang="en-US" sz="1100" dirty="0">
                <a:solidFill>
                  <a:srgbClr val="000000"/>
                </a:solidFill>
              </a:rPr>
              <a:t>Chair – Adam Ortiz, EPA, R3</a:t>
            </a:r>
          </a:p>
        </p:txBody>
      </p:sp>
      <p:sp>
        <p:nvSpPr>
          <p:cNvPr id="2086" name="Line 73"/>
          <p:cNvSpPr>
            <a:spLocks noChangeShapeType="1"/>
          </p:cNvSpPr>
          <p:nvPr/>
        </p:nvSpPr>
        <p:spPr bwMode="auto">
          <a:xfrm>
            <a:off x="3688421" y="1371600"/>
            <a:ext cx="2362200" cy="0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endParaRPr lang="en-US" dirty="0"/>
          </a:p>
        </p:txBody>
      </p:sp>
      <p:cxnSp>
        <p:nvCxnSpPr>
          <p:cNvPr id="2087" name="AutoShape 74"/>
          <p:cNvCxnSpPr>
            <a:cxnSpLocks noChangeShapeType="1"/>
            <a:stCxn id="77895" idx="1"/>
          </p:cNvCxnSpPr>
          <p:nvPr/>
        </p:nvCxnSpPr>
        <p:spPr bwMode="auto">
          <a:xfrm rot="10800000" flipV="1">
            <a:off x="2850221" y="1371600"/>
            <a:ext cx="609600" cy="1447800"/>
          </a:xfrm>
          <a:prstGeom prst="bentConnector2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  <a:effectLst/>
        </p:spPr>
      </p:cxnSp>
      <p:cxnSp>
        <p:nvCxnSpPr>
          <p:cNvPr id="2089" name="AutoShape 76"/>
          <p:cNvCxnSpPr>
            <a:cxnSpLocks noChangeShapeType="1"/>
            <a:stCxn id="77892" idx="3"/>
          </p:cNvCxnSpPr>
          <p:nvPr/>
        </p:nvCxnSpPr>
        <p:spPr bwMode="auto">
          <a:xfrm>
            <a:off x="2469221" y="2171700"/>
            <a:ext cx="373063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cxnSp>
        <p:nvCxnSpPr>
          <p:cNvPr id="2090" name="AutoShape 77"/>
          <p:cNvCxnSpPr>
            <a:cxnSpLocks noChangeShapeType="1"/>
          </p:cNvCxnSpPr>
          <p:nvPr/>
        </p:nvCxnSpPr>
        <p:spPr bwMode="auto">
          <a:xfrm>
            <a:off x="2469221" y="1371600"/>
            <a:ext cx="381000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cxnSp>
        <p:nvCxnSpPr>
          <p:cNvPr id="2091" name="AutoShape 78"/>
          <p:cNvCxnSpPr>
            <a:cxnSpLocks noChangeShapeType="1"/>
            <a:endCxn id="77895" idx="2"/>
          </p:cNvCxnSpPr>
          <p:nvPr/>
        </p:nvCxnSpPr>
        <p:spPr bwMode="auto">
          <a:xfrm flipV="1">
            <a:off x="4983821" y="1828800"/>
            <a:ext cx="0" cy="434245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sp>
        <p:nvSpPr>
          <p:cNvPr id="77910" name="Rectangle 32"/>
          <p:cNvSpPr>
            <a:spLocks noChangeArrowheads="1"/>
          </p:cNvSpPr>
          <p:nvPr/>
        </p:nvSpPr>
        <p:spPr bwMode="auto">
          <a:xfrm>
            <a:off x="666750" y="4800600"/>
            <a:ext cx="990600" cy="1371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880" tIns="0" rIns="182880" bIns="0" anchor="ctr" anchorCtr="1"/>
          <a:lstStyle/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Corson</a:t>
            </a:r>
          </a:p>
          <a:p>
            <a:pPr eaLnBrk="0" hangingPunct="0">
              <a:defRPr/>
            </a:pPr>
            <a:r>
              <a:rPr lang="en-US" sz="1100" dirty="0">
                <a:solidFill>
                  <a:srgbClr val="000000"/>
                </a:solidFill>
              </a:rPr>
              <a:t>         </a:t>
            </a:r>
            <a:r>
              <a:rPr lang="en-US" sz="1100" b="1" dirty="0">
                <a:solidFill>
                  <a:srgbClr val="000000"/>
                </a:solidFill>
              </a:rPr>
              <a:t>NOAA 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chemeClr val="accent6"/>
                </a:solidFill>
                <a:latin typeface="+mn-lt"/>
                <a:ea typeface="Calibri" panose="020F0502020204030204" pitchFamily="34" charset="0"/>
              </a:rPr>
              <a:t>Gary</a:t>
            </a:r>
            <a:endParaRPr lang="en-US" sz="1100" b="1" dirty="0">
              <a:solidFill>
                <a:schemeClr val="accent6"/>
              </a:solidFill>
              <a:latin typeface="+mn-lt"/>
            </a:endParaRPr>
          </a:p>
          <a:p>
            <a:pPr eaLnBrk="0" hangingPunct="0">
              <a:defRPr/>
            </a:pPr>
            <a:r>
              <a:rPr lang="en-US" sz="1100" dirty="0">
                <a:solidFill>
                  <a:srgbClr val="000099"/>
                </a:solidFill>
              </a:rPr>
              <a:t>         </a:t>
            </a:r>
            <a:r>
              <a:rPr lang="en-US" sz="1100" b="1" dirty="0">
                <a:solidFill>
                  <a:srgbClr val="000000"/>
                </a:solidFill>
              </a:rPr>
              <a:t>PRFC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Vogt</a:t>
            </a:r>
          </a:p>
          <a:p>
            <a:pPr eaLnBrk="0" hangingPunct="0">
              <a:defRPr/>
            </a:pPr>
            <a:r>
              <a:rPr lang="en-US" sz="1100" dirty="0">
                <a:solidFill>
                  <a:srgbClr val="000000"/>
                </a:solidFill>
              </a:rPr>
              <a:t>         </a:t>
            </a:r>
            <a:r>
              <a:rPr lang="en-US" sz="1100" b="1" dirty="0">
                <a:solidFill>
                  <a:srgbClr val="000000"/>
                </a:solidFill>
              </a:rPr>
              <a:t>NOAA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Shapiro</a:t>
            </a:r>
            <a:endParaRPr lang="en-US" sz="1100" b="1" dirty="0">
              <a:solidFill>
                <a:srgbClr val="FFC000"/>
              </a:solidFill>
            </a:endParaRPr>
          </a:p>
          <a:p>
            <a:pPr eaLnBrk="0" hangingPunct="0">
              <a:defRPr/>
            </a:pPr>
            <a:r>
              <a:rPr lang="en-US" sz="1100" dirty="0">
                <a:solidFill>
                  <a:srgbClr val="000099"/>
                </a:solidFill>
              </a:rPr>
              <a:t>         </a:t>
            </a:r>
            <a:r>
              <a:rPr lang="en-US" sz="1100" b="1" dirty="0">
                <a:solidFill>
                  <a:srgbClr val="000000"/>
                </a:solidFill>
              </a:rPr>
              <a:t>CRC</a:t>
            </a:r>
          </a:p>
        </p:txBody>
      </p:sp>
      <p:sp>
        <p:nvSpPr>
          <p:cNvPr id="77911" name="Rectangle 32"/>
          <p:cNvSpPr>
            <a:spLocks noChangeArrowheads="1"/>
          </p:cNvSpPr>
          <p:nvPr/>
        </p:nvSpPr>
        <p:spPr bwMode="auto">
          <a:xfrm>
            <a:off x="1733550" y="4800598"/>
            <a:ext cx="1066800" cy="1371601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880" tIns="0" rIns="182880" bIns="0" anchor="ctr" anchorCtr="1"/>
          <a:lstStyle/>
          <a:p>
            <a:pPr eaLnBrk="0" hangingPunct="0">
              <a:defRPr/>
            </a:pPr>
            <a:r>
              <a:rPr lang="en-US" sz="1000" b="1" dirty="0">
                <a:solidFill>
                  <a:srgbClr val="000099"/>
                </a:solidFill>
              </a:rPr>
              <a:t>Hunt/Jenkins</a:t>
            </a:r>
          </a:p>
          <a:p>
            <a:pPr eaLnBrk="0" hangingPunct="0">
              <a:defRPr/>
            </a:pPr>
            <a:r>
              <a:rPr lang="en-US" sz="1000" b="1" dirty="0">
                <a:solidFill>
                  <a:srgbClr val="FFFF00"/>
                </a:solidFill>
              </a:rPr>
              <a:t>       </a:t>
            </a:r>
            <a:r>
              <a:rPr lang="en-US" sz="1000" b="1" dirty="0">
                <a:solidFill>
                  <a:srgbClr val="000000"/>
                </a:solidFill>
              </a:rPr>
              <a:t>MD DNR/EPA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    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Guy, </a:t>
            </a:r>
            <a:r>
              <a:rPr lang="en-US" sz="1100" b="1" dirty="0">
                <a:solidFill>
                  <a:srgbClr val="000000"/>
                </a:solidFill>
              </a:rPr>
              <a:t>USFWS</a:t>
            </a:r>
          </a:p>
          <a:p>
            <a:pPr eaLnBrk="0" hangingPunct="0">
              <a:defRPr/>
            </a:pPr>
            <a:endParaRPr lang="en-US" sz="1100" b="1" dirty="0">
              <a:solidFill>
                <a:srgbClr val="000000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Fuentes</a:t>
            </a:r>
          </a:p>
          <a:p>
            <a:pPr marL="742950" lvl="1" indent="-285750" eaLnBrk="0" hangingPunct="0">
              <a:defRPr/>
            </a:pPr>
            <a:r>
              <a:rPr lang="en-US" sz="1100" b="1" dirty="0">
                <a:solidFill>
                  <a:srgbClr val="000000"/>
                </a:solidFill>
              </a:rPr>
              <a:t>CRC</a:t>
            </a:r>
          </a:p>
        </p:txBody>
      </p:sp>
      <p:sp>
        <p:nvSpPr>
          <p:cNvPr id="77914" name="Rectangle 32"/>
          <p:cNvSpPr>
            <a:spLocks noChangeArrowheads="1"/>
          </p:cNvSpPr>
          <p:nvPr/>
        </p:nvSpPr>
        <p:spPr bwMode="auto">
          <a:xfrm>
            <a:off x="4248150" y="4800600"/>
            <a:ext cx="990600" cy="1371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880" tIns="0" rIns="182880" bIns="0" anchor="ctr" anchorCtr="1"/>
          <a:lstStyle/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Lerner</a:t>
            </a:r>
          </a:p>
          <a:p>
            <a:pPr eaLnBrk="0" hangingPunct="0"/>
            <a:r>
              <a:rPr lang="en-US" sz="1100" b="1" dirty="0">
                <a:solidFill>
                  <a:srgbClr val="000000"/>
                </a:solidFill>
              </a:rPr>
              <a:t>           UMD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Dubow</a:t>
            </a:r>
          </a:p>
          <a:p>
            <a:pPr eaLnBrk="0" hangingPunct="0"/>
            <a:r>
              <a:rPr lang="en-US" sz="1100" b="1" dirty="0">
                <a:solidFill>
                  <a:schemeClr val="bg1"/>
                </a:solidFill>
              </a:rPr>
              <a:t>           </a:t>
            </a:r>
            <a:r>
              <a:rPr lang="en-US" sz="1100" b="1" dirty="0">
                <a:solidFill>
                  <a:srgbClr val="000000"/>
                </a:solidFill>
              </a:rPr>
              <a:t>MD DP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Thompson</a:t>
            </a:r>
          </a:p>
          <a:p>
            <a:pPr eaLnBrk="0" hangingPunct="0"/>
            <a:r>
              <a:rPr lang="en-US" sz="1100" b="1" dirty="0">
                <a:solidFill>
                  <a:srgbClr val="000000"/>
                </a:solidFill>
              </a:rPr>
              <a:t>           USGS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Waterman</a:t>
            </a:r>
          </a:p>
          <a:p>
            <a:pPr eaLnBrk="0" hangingPunct="0"/>
            <a:r>
              <a:rPr lang="en-US" sz="1100" b="1" dirty="0">
                <a:solidFill>
                  <a:srgbClr val="000000"/>
                </a:solidFill>
              </a:rPr>
              <a:t>           CRC</a:t>
            </a:r>
          </a:p>
        </p:txBody>
      </p:sp>
      <p:sp>
        <p:nvSpPr>
          <p:cNvPr id="77913" name="Rectangle 32"/>
          <p:cNvSpPr>
            <a:spLocks noChangeArrowheads="1"/>
          </p:cNvSpPr>
          <p:nvPr/>
        </p:nvSpPr>
        <p:spPr bwMode="auto">
          <a:xfrm>
            <a:off x="5314950" y="4800600"/>
            <a:ext cx="1066800" cy="1371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880" tIns="0" rIns="182880" bIns="0" anchor="ctr" anchorCtr="1"/>
          <a:lstStyle/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O’Sullivan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    </a:t>
            </a:r>
            <a:r>
              <a:rPr lang="en-US" sz="1100" b="1" dirty="0">
                <a:solidFill>
                  <a:srgbClr val="000000"/>
                </a:solidFill>
              </a:rPr>
              <a:t>NPS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</a:t>
            </a:r>
            <a:r>
              <a:rPr lang="en-US" sz="1100" b="1" dirty="0" err="1">
                <a:solidFill>
                  <a:srgbClr val="000099"/>
                </a:solidFill>
              </a:rPr>
              <a:t>Imgrund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/>
            <a:r>
              <a:rPr lang="en-US" sz="1100" b="1" dirty="0">
                <a:solidFill>
                  <a:srgbClr val="000000"/>
                </a:solidFill>
              </a:rPr>
              <a:t>          PA DEP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Slattery/ Yancy</a:t>
            </a:r>
          </a:p>
          <a:p>
            <a:pPr eaLnBrk="0" hangingPunct="0"/>
            <a:r>
              <a:rPr lang="en-US" sz="1100" b="1" dirty="0">
                <a:solidFill>
                  <a:srgbClr val="000000"/>
                </a:solidFill>
              </a:rPr>
              <a:t>      NPS/ EPA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  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    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2099" name="TextBox 54"/>
          <p:cNvSpPr txBox="1">
            <a:spLocks noChangeArrowheads="1"/>
          </p:cNvSpPr>
          <p:nvPr/>
        </p:nvSpPr>
        <p:spPr bwMode="auto">
          <a:xfrm>
            <a:off x="-128808" y="4800600"/>
            <a:ext cx="809625" cy="1228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>
              <a:lnSpc>
                <a:spcPct val="115000"/>
              </a:lnSpc>
            </a:pPr>
            <a:r>
              <a:rPr lang="en-US" sz="900" b="1" i="1" dirty="0">
                <a:solidFill>
                  <a:srgbClr val="000000"/>
                </a:solidFill>
              </a:rPr>
              <a:t>Chair</a:t>
            </a:r>
          </a:p>
          <a:p>
            <a:pPr algn="r" eaLnBrk="0" hangingPunct="0">
              <a:lnSpc>
                <a:spcPct val="115000"/>
              </a:lnSpc>
            </a:pPr>
            <a:endParaRPr lang="en-US" sz="900" b="1" i="1" dirty="0">
              <a:solidFill>
                <a:srgbClr val="000000"/>
              </a:solidFill>
            </a:endParaRPr>
          </a:p>
          <a:p>
            <a:pPr algn="r" eaLnBrk="0" hangingPunct="0">
              <a:lnSpc>
                <a:spcPct val="115000"/>
              </a:lnSpc>
            </a:pPr>
            <a:r>
              <a:rPr lang="en-US" sz="900" b="1" i="1" dirty="0">
                <a:solidFill>
                  <a:srgbClr val="000000"/>
                </a:solidFill>
              </a:rPr>
              <a:t>Vice Chair</a:t>
            </a:r>
          </a:p>
          <a:p>
            <a:pPr algn="r" eaLnBrk="0" hangingPunct="0">
              <a:lnSpc>
                <a:spcPct val="115000"/>
              </a:lnSpc>
            </a:pPr>
            <a:endParaRPr lang="en-US" sz="900" b="1" i="1" dirty="0">
              <a:solidFill>
                <a:srgbClr val="000000"/>
              </a:solidFill>
            </a:endParaRPr>
          </a:p>
          <a:p>
            <a:pPr algn="r" eaLnBrk="0" hangingPunct="0">
              <a:lnSpc>
                <a:spcPct val="120000"/>
              </a:lnSpc>
            </a:pPr>
            <a:r>
              <a:rPr lang="en-US" sz="900" b="1" i="1" dirty="0">
                <a:solidFill>
                  <a:srgbClr val="000000"/>
                </a:solidFill>
              </a:rPr>
              <a:t>Cdtr</a:t>
            </a:r>
          </a:p>
          <a:p>
            <a:pPr algn="r" eaLnBrk="0" hangingPunct="0">
              <a:lnSpc>
                <a:spcPct val="120000"/>
              </a:lnSpc>
            </a:pPr>
            <a:endParaRPr lang="en-US" sz="900" b="1" i="1" dirty="0">
              <a:solidFill>
                <a:srgbClr val="000000"/>
              </a:solidFill>
            </a:endParaRPr>
          </a:p>
          <a:p>
            <a:pPr algn="r" eaLnBrk="0" hangingPunct="0">
              <a:lnSpc>
                <a:spcPct val="120000"/>
              </a:lnSpc>
            </a:pPr>
            <a:r>
              <a:rPr lang="en-US" sz="900" b="1" i="1" dirty="0">
                <a:solidFill>
                  <a:srgbClr val="000000"/>
                </a:solidFill>
              </a:rPr>
              <a:t>Staff</a:t>
            </a:r>
          </a:p>
        </p:txBody>
      </p:sp>
      <p:sp>
        <p:nvSpPr>
          <p:cNvPr id="77912" name="Rectangle 32"/>
          <p:cNvSpPr>
            <a:spLocks noChangeArrowheads="1"/>
          </p:cNvSpPr>
          <p:nvPr/>
        </p:nvSpPr>
        <p:spPr bwMode="auto">
          <a:xfrm>
            <a:off x="6457950" y="4800803"/>
            <a:ext cx="1143000" cy="1371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 anchorCtr="1"/>
          <a:lstStyle/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Goshorn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</a:t>
            </a:r>
            <a:r>
              <a:rPr lang="en-US" sz="1100" b="1" dirty="0">
                <a:solidFill>
                  <a:srgbClr val="000000"/>
                </a:solidFill>
              </a:rPr>
              <a:t>MD DNR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Bisland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</a:t>
            </a:r>
            <a:r>
              <a:rPr lang="en-US" sz="1100" b="1" dirty="0">
                <a:solidFill>
                  <a:srgbClr val="000000"/>
                </a:solidFill>
              </a:rPr>
              <a:t>EPA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Allen 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</a:t>
            </a:r>
            <a:r>
              <a:rPr lang="en-US" sz="1100" b="1" dirty="0">
                <a:solidFill>
                  <a:srgbClr val="000000"/>
                </a:solidFill>
              </a:rPr>
              <a:t>EPA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Johnson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00"/>
                </a:solidFill>
              </a:rPr>
              <a:t>            CRC</a:t>
            </a:r>
          </a:p>
        </p:txBody>
      </p:sp>
      <p:cxnSp>
        <p:nvCxnSpPr>
          <p:cNvPr id="2101" name="Straight Connector 53"/>
          <p:cNvCxnSpPr>
            <a:cxnSpLocks noChangeShapeType="1"/>
          </p:cNvCxnSpPr>
          <p:nvPr/>
        </p:nvCxnSpPr>
        <p:spPr bwMode="auto">
          <a:xfrm rot="5400000">
            <a:off x="116363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03" name="Straight Connector 53"/>
          <p:cNvCxnSpPr>
            <a:cxnSpLocks noChangeShapeType="1"/>
          </p:cNvCxnSpPr>
          <p:nvPr/>
        </p:nvCxnSpPr>
        <p:spPr bwMode="auto">
          <a:xfrm rot="5400000">
            <a:off x="230663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04" name="Straight Connector 53"/>
          <p:cNvCxnSpPr>
            <a:cxnSpLocks noChangeShapeType="1"/>
          </p:cNvCxnSpPr>
          <p:nvPr/>
        </p:nvCxnSpPr>
        <p:spPr bwMode="auto">
          <a:xfrm rot="5400000">
            <a:off x="352583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05" name="Straight Connector 53"/>
          <p:cNvCxnSpPr>
            <a:cxnSpLocks noChangeShapeType="1"/>
          </p:cNvCxnSpPr>
          <p:nvPr/>
        </p:nvCxnSpPr>
        <p:spPr bwMode="auto">
          <a:xfrm rot="5400000">
            <a:off x="466883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06" name="Straight Connector 53"/>
          <p:cNvCxnSpPr>
            <a:cxnSpLocks noChangeShapeType="1"/>
          </p:cNvCxnSpPr>
          <p:nvPr/>
        </p:nvCxnSpPr>
        <p:spPr bwMode="auto">
          <a:xfrm rot="5400000">
            <a:off x="588803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07" name="Straight Connector 53"/>
          <p:cNvCxnSpPr>
            <a:cxnSpLocks noChangeShapeType="1"/>
          </p:cNvCxnSpPr>
          <p:nvPr/>
        </p:nvCxnSpPr>
        <p:spPr bwMode="auto">
          <a:xfrm rot="5400000">
            <a:off x="7029450" y="6215910"/>
            <a:ext cx="76200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2110" name="Line 62"/>
          <p:cNvSpPr>
            <a:spLocks noChangeShapeType="1"/>
          </p:cNvSpPr>
          <p:nvPr/>
        </p:nvSpPr>
        <p:spPr bwMode="auto">
          <a:xfrm flipH="1" flipV="1">
            <a:off x="5001989" y="3724808"/>
            <a:ext cx="1204871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62" name="AutoShape 2"/>
          <p:cNvSpPr>
            <a:spLocks noChangeArrowheads="1"/>
          </p:cNvSpPr>
          <p:nvPr/>
        </p:nvSpPr>
        <p:spPr bwMode="auto">
          <a:xfrm>
            <a:off x="6189384" y="3154061"/>
            <a:ext cx="1680132" cy="6477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algn="ctr" eaLnBrk="0" hangingPunct="0">
              <a:defRPr/>
            </a:pPr>
            <a:r>
              <a:rPr lang="en-US" sz="800" b="1" dirty="0"/>
              <a:t>Strategic Engagement </a:t>
            </a:r>
          </a:p>
          <a:p>
            <a:pPr algn="ctr" eaLnBrk="0" hangingPunct="0">
              <a:defRPr/>
            </a:pPr>
            <a:r>
              <a:rPr lang="en-US" sz="800" b="1" dirty="0"/>
              <a:t>Team</a:t>
            </a:r>
          </a:p>
          <a:p>
            <a:pPr eaLnBrk="0" hangingPunct="0">
              <a:defRPr/>
            </a:pPr>
            <a:r>
              <a:rPr lang="en-US" sz="800" dirty="0" err="1"/>
              <a:t>Cdtr</a:t>
            </a:r>
            <a:r>
              <a:rPr lang="en-US" sz="800" dirty="0"/>
              <a:t> – Felver, Noll, Alliance, </a:t>
            </a:r>
          </a:p>
          <a:p>
            <a:pPr eaLnBrk="0" hangingPunct="0">
              <a:defRPr/>
            </a:pPr>
            <a:r>
              <a:rPr lang="en-US" sz="800" dirty="0"/>
              <a:t>Handen, EPA</a:t>
            </a:r>
          </a:p>
          <a:p>
            <a:pPr eaLnBrk="0" hangingPunct="0">
              <a:defRPr/>
            </a:pPr>
            <a:r>
              <a:rPr lang="en-US" sz="800" dirty="0"/>
              <a:t>Staff – Baldine, Johnson, CRC</a:t>
            </a:r>
          </a:p>
        </p:txBody>
      </p:sp>
      <p:sp>
        <p:nvSpPr>
          <p:cNvPr id="63" name="Rectangle 32"/>
          <p:cNvSpPr>
            <a:spLocks noChangeArrowheads="1"/>
          </p:cNvSpPr>
          <p:nvPr/>
        </p:nvSpPr>
        <p:spPr bwMode="auto">
          <a:xfrm>
            <a:off x="2876550" y="4800600"/>
            <a:ext cx="1295400" cy="13716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 anchorCtr="1"/>
          <a:lstStyle/>
          <a:p>
            <a:pPr eaLnBrk="0" hangingPunct="0">
              <a:defRPr/>
            </a:pPr>
            <a:r>
              <a:rPr lang="en-US" sz="1000" b="1" dirty="0">
                <a:solidFill>
                  <a:srgbClr val="000099"/>
                </a:solidFill>
              </a:rPr>
              <a:t>  Dunne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</a:t>
            </a:r>
            <a:r>
              <a:rPr lang="en-US" sz="1100" b="1" dirty="0">
                <a:solidFill>
                  <a:srgbClr val="000000"/>
                </a:solidFill>
              </a:rPr>
              <a:t>DC DOEE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Trevena </a:t>
            </a:r>
          </a:p>
          <a:p>
            <a:pPr eaLnBrk="0" hangingPunct="0">
              <a:defRPr/>
            </a:pPr>
            <a:r>
              <a:rPr lang="en-US" sz="1100" dirty="0">
                <a:solidFill>
                  <a:srgbClr val="000099"/>
                </a:solidFill>
              </a:rPr>
              <a:t>         </a:t>
            </a:r>
            <a:r>
              <a:rPr lang="en-US" sz="1100" b="1" dirty="0">
                <a:solidFill>
                  <a:srgbClr val="FFFF00"/>
                </a:solidFill>
              </a:rPr>
              <a:t>        </a:t>
            </a:r>
            <a:r>
              <a:rPr lang="en-US" sz="1100" b="1" dirty="0">
                <a:solidFill>
                  <a:srgbClr val="000000"/>
                </a:solidFill>
              </a:rPr>
              <a:t>EPA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Hanson</a:t>
            </a:r>
            <a:endParaRPr lang="en-US" sz="1100" b="1" dirty="0">
              <a:solidFill>
                <a:srgbClr val="FF0000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00"/>
                </a:solidFill>
              </a:rPr>
              <a:t>                   CRC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</a:t>
            </a:r>
            <a:r>
              <a:rPr lang="en-US" sz="1000" b="1" dirty="0">
                <a:solidFill>
                  <a:srgbClr val="000099"/>
                </a:solidFill>
              </a:rPr>
              <a:t>Pickford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       </a:t>
            </a:r>
            <a:r>
              <a:rPr lang="en-US" sz="1100" b="1" dirty="0">
                <a:solidFill>
                  <a:srgbClr val="000000"/>
                </a:solidFill>
              </a:rPr>
              <a:t>CRC</a:t>
            </a:r>
          </a:p>
        </p:txBody>
      </p:sp>
      <p:sp>
        <p:nvSpPr>
          <p:cNvPr id="65" name="AutoShape 13"/>
          <p:cNvSpPr>
            <a:spLocks noChangeArrowheads="1"/>
          </p:cNvSpPr>
          <p:nvPr/>
        </p:nvSpPr>
        <p:spPr bwMode="auto">
          <a:xfrm>
            <a:off x="7898226" y="6375753"/>
            <a:ext cx="914400" cy="4572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STAR 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</p:txBody>
      </p:sp>
      <p:cxnSp>
        <p:nvCxnSpPr>
          <p:cNvPr id="68" name="AutoShape 76"/>
          <p:cNvCxnSpPr>
            <a:cxnSpLocks noChangeShapeType="1"/>
          </p:cNvCxnSpPr>
          <p:nvPr/>
        </p:nvCxnSpPr>
        <p:spPr bwMode="auto">
          <a:xfrm>
            <a:off x="7589788" y="4094500"/>
            <a:ext cx="80138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cxnSp>
        <p:nvCxnSpPr>
          <p:cNvPr id="73" name="AutoShape 78"/>
          <p:cNvCxnSpPr>
            <a:cxnSpLocks noChangeShapeType="1"/>
          </p:cNvCxnSpPr>
          <p:nvPr/>
        </p:nvCxnSpPr>
        <p:spPr bwMode="auto">
          <a:xfrm flipH="1" flipV="1">
            <a:off x="5001990" y="3384764"/>
            <a:ext cx="279" cy="457409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</p:cxnSp>
      <p:sp>
        <p:nvSpPr>
          <p:cNvPr id="2" name="TextBox 1"/>
          <p:cNvSpPr txBox="1"/>
          <p:nvPr/>
        </p:nvSpPr>
        <p:spPr>
          <a:xfrm>
            <a:off x="7629857" y="4436761"/>
            <a:ext cx="1452522" cy="1785104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eaLnBrk="0" hangingPunct="0">
              <a:defRPr/>
            </a:pPr>
            <a:r>
              <a:rPr lang="en-US" sz="1000" b="1" dirty="0">
                <a:solidFill>
                  <a:srgbClr val="660066"/>
                </a:solidFill>
              </a:rPr>
              <a:t>Co-Chair – Dennison </a:t>
            </a:r>
            <a:r>
              <a:rPr lang="en-US" sz="1000" b="1" dirty="0"/>
              <a:t>UMCES</a:t>
            </a:r>
          </a:p>
          <a:p>
            <a:pPr eaLnBrk="0" hangingPunct="0">
              <a:defRPr/>
            </a:pPr>
            <a:r>
              <a:rPr lang="en-US" sz="1000" b="1" dirty="0">
                <a:solidFill>
                  <a:srgbClr val="660066"/>
                </a:solidFill>
              </a:rPr>
              <a:t>                 </a:t>
            </a:r>
            <a:endParaRPr lang="en-US" sz="1000" b="1" dirty="0">
              <a:solidFill>
                <a:srgbClr val="000000"/>
              </a:solidFill>
            </a:endParaRPr>
          </a:p>
          <a:p>
            <a:pPr eaLnBrk="0" hangingPunct="0">
              <a:defRPr/>
            </a:pPr>
            <a:r>
              <a:rPr lang="en-US" sz="1000" b="1" dirty="0">
                <a:solidFill>
                  <a:srgbClr val="660066"/>
                </a:solidFill>
              </a:rPr>
              <a:t>Co-Chair – Phillips </a:t>
            </a:r>
            <a:r>
              <a:rPr lang="en-US" sz="1000" b="1" dirty="0"/>
              <a:t>USGS</a:t>
            </a:r>
          </a:p>
          <a:p>
            <a:pPr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                      </a:t>
            </a:r>
          </a:p>
          <a:p>
            <a:pPr eaLnBrk="0" hangingPunct="0">
              <a:defRPr/>
            </a:pPr>
            <a:r>
              <a:rPr lang="en-US" sz="1000" b="1" dirty="0" err="1">
                <a:solidFill>
                  <a:srgbClr val="660066"/>
                </a:solidFill>
              </a:rPr>
              <a:t>Cdtr</a:t>
            </a:r>
            <a:r>
              <a:rPr lang="en-US" sz="1000" b="1" dirty="0">
                <a:solidFill>
                  <a:srgbClr val="660066"/>
                </a:solidFill>
              </a:rPr>
              <a:t>- Sullivan / Tango </a:t>
            </a:r>
            <a:r>
              <a:rPr lang="en-US" sz="1000" b="1" dirty="0"/>
              <a:t>USGS</a:t>
            </a:r>
          </a:p>
          <a:p>
            <a:pPr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                         </a:t>
            </a:r>
            <a:endParaRPr lang="en-US" sz="1000" b="1" dirty="0">
              <a:solidFill>
                <a:srgbClr val="660066"/>
              </a:solidFill>
            </a:endParaRPr>
          </a:p>
          <a:p>
            <a:pPr eaLnBrk="0" hangingPunct="0">
              <a:defRPr/>
            </a:pPr>
            <a:r>
              <a:rPr lang="en-US" sz="1000" b="1" dirty="0">
                <a:solidFill>
                  <a:srgbClr val="660066"/>
                </a:solidFill>
              </a:rPr>
              <a:t>Staff- </a:t>
            </a:r>
            <a:r>
              <a:rPr lang="en-US" sz="1000" b="1" dirty="0" err="1">
                <a:solidFill>
                  <a:srgbClr val="660066"/>
                </a:solidFill>
              </a:rPr>
              <a:t>Gunnerson</a:t>
            </a:r>
            <a:r>
              <a:rPr lang="en-US" sz="1000" b="1" dirty="0">
                <a:solidFill>
                  <a:srgbClr val="660066"/>
                </a:solidFill>
              </a:rPr>
              <a:t>/ Goldfischer, </a:t>
            </a:r>
            <a:r>
              <a:rPr lang="en-US" sz="1000" b="1" dirty="0"/>
              <a:t>CRC</a:t>
            </a:r>
            <a:r>
              <a:rPr lang="en-US" sz="1000" b="1" dirty="0">
                <a:solidFill>
                  <a:srgbClr val="660066"/>
                </a:solidFill>
              </a:rPr>
              <a:t>                      </a:t>
            </a: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57" name="AutoShape 2"/>
          <p:cNvSpPr>
            <a:spLocks noChangeArrowheads="1"/>
          </p:cNvSpPr>
          <p:nvPr/>
        </p:nvSpPr>
        <p:spPr bwMode="auto">
          <a:xfrm>
            <a:off x="6848661" y="914400"/>
            <a:ext cx="1933664" cy="1076325"/>
          </a:xfrm>
          <a:prstGeom prst="flowChartProcess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Federal Office Directors</a:t>
            </a:r>
            <a:endParaRPr lang="en-US" sz="1000" b="1" dirty="0">
              <a:solidFill>
                <a:srgbClr val="336600"/>
              </a:solidFill>
            </a:endParaRPr>
          </a:p>
          <a:p>
            <a:pPr algn="ctr" eaLnBrk="0" hangingPunct="0">
              <a:defRPr/>
            </a:pPr>
            <a:r>
              <a:rPr lang="en-US" sz="1050" dirty="0"/>
              <a:t>Co-Chair -, USFS</a:t>
            </a:r>
          </a:p>
          <a:p>
            <a:pPr algn="ctr" eaLnBrk="0" hangingPunct="0">
              <a:defRPr/>
            </a:pPr>
            <a:r>
              <a:rPr lang="en-US" sz="1050" dirty="0"/>
              <a:t>Co--Chair – Shimkin, EPA</a:t>
            </a:r>
          </a:p>
          <a:p>
            <a:pPr algn="ctr" eaLnBrk="0" hangingPunct="0">
              <a:defRPr/>
            </a:pPr>
            <a:r>
              <a:rPr lang="en-US" sz="1050" dirty="0"/>
              <a:t>Cdtr –Handen, EPA</a:t>
            </a:r>
          </a:p>
        </p:txBody>
      </p:sp>
      <p:sp>
        <p:nvSpPr>
          <p:cNvPr id="56" name="Line 62">
            <a:extLst>
              <a:ext uri="{FF2B5EF4-FFF2-40B4-BE49-F238E27FC236}">
                <a16:creationId xmlns:a16="http://schemas.microsoft.com/office/drawing/2014/main" id="{1A824E40-EEC4-48D8-9ACC-B90911DA93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00174" y="2738523"/>
            <a:ext cx="1210176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8" name="AutoShape 2">
            <a:extLst>
              <a:ext uri="{FF2B5EF4-FFF2-40B4-BE49-F238E27FC236}">
                <a16:creationId xmlns:a16="http://schemas.microsoft.com/office/drawing/2014/main" id="{0A54234B-4D9F-44D1-A0B4-14936C06A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2167" y="2398071"/>
            <a:ext cx="1680132" cy="6477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algn="ctr" eaLnBrk="0" hangingPunct="0">
              <a:defRPr/>
            </a:pPr>
            <a:r>
              <a:rPr lang="en-US" sz="1000" b="1" dirty="0"/>
              <a:t>Plastic Pollution </a:t>
            </a:r>
          </a:p>
          <a:p>
            <a:pPr algn="ctr" eaLnBrk="0" hangingPunct="0">
              <a:defRPr/>
            </a:pPr>
            <a:r>
              <a:rPr lang="en-US" sz="1000" b="1" dirty="0"/>
              <a:t>Action Team</a:t>
            </a:r>
          </a:p>
          <a:p>
            <a:pPr algn="ctr" eaLnBrk="0" hangingPunct="0">
              <a:defRPr/>
            </a:pPr>
            <a:r>
              <a:rPr lang="en-US" sz="900" dirty="0"/>
              <a:t>Chair - Robinson, DOEE</a:t>
            </a:r>
          </a:p>
          <a:p>
            <a:pPr algn="ctr" eaLnBrk="0" hangingPunct="0">
              <a:defRPr/>
            </a:pPr>
            <a:r>
              <a:rPr lang="en-US" sz="900" dirty="0"/>
              <a:t>Staff - Shapiro, NOAA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2">
            <a:extLst>
              <a:ext uri="{FF2B5EF4-FFF2-40B4-BE49-F238E27FC236}">
                <a16:creationId xmlns:a16="http://schemas.microsoft.com/office/drawing/2014/main" id="{B87FA095-3DD6-4838-AF17-DD2D49E8B2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bIns="0" anchorCtr="1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0000"/>
                </a:solidFill>
              </a:rPr>
              <a:t>Strategic Engagement Team</a:t>
            </a: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1C2D4E1D-52A3-48ED-A1AD-11DF22B99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0705" y="2862705"/>
            <a:ext cx="1675063" cy="85464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 sz="1050" b="1" dirty="0">
              <a:solidFill>
                <a:srgbClr val="000000"/>
              </a:solidFill>
            </a:endParaRPr>
          </a:p>
          <a:p>
            <a:pPr algn="ctr" eaLnBrk="0" hangingPunct="0">
              <a:defRPr/>
            </a:pPr>
            <a:endParaRPr lang="en-US" sz="1050" b="1" dirty="0">
              <a:solidFill>
                <a:srgbClr val="000000"/>
              </a:solidFill>
            </a:endParaRPr>
          </a:p>
          <a:p>
            <a:pPr algn="ctr" eaLnBrk="0" hangingPunct="0">
              <a:defRPr/>
            </a:pPr>
            <a:r>
              <a:rPr lang="en-US" sz="1050" b="1" dirty="0">
                <a:solidFill>
                  <a:srgbClr val="000000"/>
                </a:solidFill>
              </a:rPr>
              <a:t>No subgroups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1D9EE6-E921-4AF1-8EDE-6BBD4DF430D5}"/>
              </a:ext>
            </a:extLst>
          </p:cNvPr>
          <p:cNvSpPr txBox="1"/>
          <p:nvPr/>
        </p:nvSpPr>
        <p:spPr>
          <a:xfrm>
            <a:off x="8077200" y="6337141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000000"/>
                </a:solidFill>
              </a:rPr>
              <a:t>6/16/2022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654387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3">
            <a:extLst>
              <a:ext uri="{FF2B5EF4-FFF2-40B4-BE49-F238E27FC236}">
                <a16:creationId xmlns:a16="http://schemas.microsoft.com/office/drawing/2014/main" id="{FB25701B-CC5A-403B-B052-C600A09A13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CCFF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0000"/>
                </a:solidFill>
              </a:rPr>
              <a:t> Scientific Technical, Assessment and Reporting 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67ADA7BB-DB50-4C35-81DD-2AD4A59EE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314" y="1666563"/>
            <a:ext cx="2478507" cy="11430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Integrated Monitoring Networks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Tango, USGS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</a:t>
            </a:r>
            <a:r>
              <a:rPr lang="en-US" sz="1000" dirty="0" err="1">
                <a:solidFill>
                  <a:srgbClr val="000000"/>
                </a:solidFill>
              </a:rPr>
              <a:t>Goldfischer</a:t>
            </a:r>
            <a:r>
              <a:rPr lang="en-US" sz="1000" dirty="0">
                <a:solidFill>
                  <a:srgbClr val="000000"/>
                </a:solidFill>
              </a:rPr>
              <a:t>, CRC</a:t>
            </a:r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01E7A85D-EC88-4EC6-AD6A-76614C8F1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314" y="5666526"/>
            <a:ext cx="2478507" cy="1058266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/>
              <a:t>Integrated Trends Analysis </a:t>
            </a:r>
            <a:r>
              <a:rPr lang="en-US" sz="1100" b="1" dirty="0">
                <a:solidFill>
                  <a:srgbClr val="000000"/>
                </a:solidFill>
              </a:rPr>
              <a:t>Team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Sullivan/Van Note, USGS/EPA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Gunnerson, CRC</a:t>
            </a:r>
          </a:p>
        </p:txBody>
      </p:sp>
      <p:sp>
        <p:nvSpPr>
          <p:cNvPr id="6" name="AutoShape 13">
            <a:extLst>
              <a:ext uri="{FF2B5EF4-FFF2-40B4-BE49-F238E27FC236}">
                <a16:creationId xmlns:a16="http://schemas.microsoft.com/office/drawing/2014/main" id="{2699D3FC-91BA-45B4-A924-FEA21568B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314" y="4348023"/>
            <a:ext cx="2478507" cy="11430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Data Integrity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Johnson, VA DEQ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Ghosh, USGS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</a:t>
            </a:r>
            <a:r>
              <a:rPr lang="en-US" sz="1000" dirty="0" err="1">
                <a:solidFill>
                  <a:srgbClr val="000000"/>
                </a:solidFill>
              </a:rPr>
              <a:t>Goldfischer</a:t>
            </a:r>
            <a:r>
              <a:rPr lang="en-US" sz="1000" dirty="0">
                <a:solidFill>
                  <a:srgbClr val="000000"/>
                </a:solidFill>
              </a:rPr>
              <a:t>, CRC</a:t>
            </a:r>
          </a:p>
        </p:txBody>
      </p:sp>
      <p:sp>
        <p:nvSpPr>
          <p:cNvPr id="7" name="AutoShape 13">
            <a:extLst>
              <a:ext uri="{FF2B5EF4-FFF2-40B4-BE49-F238E27FC236}">
                <a16:creationId xmlns:a16="http://schemas.microsoft.com/office/drawing/2014/main" id="{58D32EDD-96EF-4C23-9824-70F79F941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9501" y="2337373"/>
            <a:ext cx="2478507" cy="114299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Modeling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Chair- </a:t>
            </a:r>
            <a:r>
              <a:rPr lang="en-US" sz="1000" dirty="0" err="1">
                <a:solidFill>
                  <a:srgbClr val="000000"/>
                </a:solidFill>
              </a:rPr>
              <a:t>Montali</a:t>
            </a:r>
            <a:r>
              <a:rPr lang="en-US" sz="1000" dirty="0">
                <a:solidFill>
                  <a:srgbClr val="000000"/>
                </a:solidFill>
              </a:rPr>
              <a:t>/Bennett, WVDEP/USGS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Linker,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Gunnerson, CRC</a:t>
            </a: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A99B7ACA-5A09-4C9B-966E-234F60EC3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8967" y="3718269"/>
            <a:ext cx="2478507" cy="114299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Climate Resiliency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Co-Chair – Bennett, USGS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Co-Chair - Specht , TNC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Reichert-Nguyen, NOAA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</a:t>
            </a:r>
            <a:r>
              <a:rPr lang="en-US" sz="1000" dirty="0" err="1">
                <a:solidFill>
                  <a:srgbClr val="000000"/>
                </a:solidFill>
              </a:rPr>
              <a:t>Soueidan</a:t>
            </a:r>
            <a:r>
              <a:rPr lang="en-US" sz="1000" dirty="0">
                <a:solidFill>
                  <a:srgbClr val="000000"/>
                </a:solidFill>
              </a:rPr>
              <a:t>, CRC</a:t>
            </a:r>
          </a:p>
        </p:txBody>
      </p:sp>
      <p:sp>
        <p:nvSpPr>
          <p:cNvPr id="9" name="AutoShape 13">
            <a:extLst>
              <a:ext uri="{FF2B5EF4-FFF2-40B4-BE49-F238E27FC236}">
                <a16:creationId xmlns:a16="http://schemas.microsoft.com/office/drawing/2014/main" id="{D23ED12C-DC3C-40F5-9BAC-FC48F8C80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8966" y="5052661"/>
            <a:ext cx="2449042" cy="114299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Criteria Assessment Protocol 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Tango, USGS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</a:t>
            </a:r>
            <a:r>
              <a:rPr lang="en-US" sz="1000" dirty="0" err="1">
                <a:solidFill>
                  <a:srgbClr val="000000"/>
                </a:solidFill>
              </a:rPr>
              <a:t>Goldfischer</a:t>
            </a:r>
            <a:r>
              <a:rPr lang="en-US" sz="1000" dirty="0">
                <a:solidFill>
                  <a:srgbClr val="000000"/>
                </a:solidFill>
              </a:rPr>
              <a:t>, CRC</a:t>
            </a:r>
          </a:p>
        </p:txBody>
      </p:sp>
      <p:sp>
        <p:nvSpPr>
          <p:cNvPr id="10" name="AutoShape 13">
            <a:extLst>
              <a:ext uri="{FF2B5EF4-FFF2-40B4-BE49-F238E27FC236}">
                <a16:creationId xmlns:a16="http://schemas.microsoft.com/office/drawing/2014/main" id="{DD7A0821-3BBC-473B-9B67-865B2710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314" y="3007293"/>
            <a:ext cx="2478507" cy="11430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Status and Trends </a:t>
            </a:r>
          </a:p>
          <a:p>
            <a:pPr algn="ctr" eaLnBrk="0" hangingPunct="0">
              <a:spcAft>
                <a:spcPts val="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Donovan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Barnhart,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Gunnerson, CRC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3C5B36-FD0D-4005-BC65-8CF0B7192AFB}"/>
              </a:ext>
            </a:extLst>
          </p:cNvPr>
          <p:cNvSpPr txBox="1"/>
          <p:nvPr/>
        </p:nvSpPr>
        <p:spPr>
          <a:xfrm>
            <a:off x="8185052" y="6337141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000000"/>
                </a:solidFill>
              </a:rPr>
              <a:t>6/16/2022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236139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pPr eaLnBrk="1" hangingPunct="1"/>
            <a:r>
              <a:rPr lang="en-US" sz="3600" dirty="0"/>
              <a:t>GIT and Support Group </a:t>
            </a:r>
            <a:r>
              <a:rPr lang="en-US" sz="3600" dirty="0">
                <a:solidFill>
                  <a:schemeClr val="tx1"/>
                </a:solidFill>
              </a:rPr>
              <a:t>Leaders </a:t>
            </a:r>
            <a:r>
              <a:rPr lang="en-US" sz="1000" b="1" dirty="0">
                <a:solidFill>
                  <a:schemeClr val="tx1"/>
                </a:solidFill>
              </a:rPr>
              <a:t>6/16/2022</a:t>
            </a:r>
          </a:p>
        </p:txBody>
      </p:sp>
      <p:graphicFrame>
        <p:nvGraphicFramePr>
          <p:cNvPr id="4166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555364"/>
              </p:ext>
            </p:extLst>
          </p:nvPr>
        </p:nvGraphicFramePr>
        <p:xfrm>
          <a:off x="790575" y="799855"/>
          <a:ext cx="7270213" cy="6115762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Team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Chair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(or Co-Chairs)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Vice- Chair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Coordinator and Staffer(s)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 –Sustainable Fisheries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Corson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NOAA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Gary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PRFC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Vogt &amp; Shapiro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NOAA/CRC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0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 – Protect and Restore Vital Habitats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Hunt/Jenkins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MD DNR/EPA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No Vice Chair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Guy &amp; Fuentes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USFWS/CRC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 – Protect and Restore Water Quality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Dunne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DC DOEE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Trevena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EPA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Hanson &amp; Swartwood/Pickford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CRC &amp; CRC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 – Maintain Healthy Watersheds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Lerner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MD DNR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Dubow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MD DP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Thompson &amp; Waterman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USGS &amp; CRC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 – Foster Stewardship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O’Sullivan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NPS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Imgrund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PA DEP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Slattery/ Yancy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NPS/EPA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 – Enhance Partnering, Leadership, and Management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Goshorn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MD DNR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Bisland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EPA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Allen &amp; Johnson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EPA &amp; CRC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Science, Technical Analysis, and Reporting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Dennison/Phillips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UMCES/USGS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No Vice Chair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Sullivan/Tango &amp; Gunnerson/ </a:t>
                      </a:r>
                      <a:r>
                        <a:rPr kumimoji="0" lang="en-US" sz="12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Goldfischer</a:t>
                      </a: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USGS/CRC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Strategic Engagement Team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No Chair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No Vice Chair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Felver/Noll, Alliance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Handen, EPA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Baldine/Johnson, CRC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US" sz="3200" dirty="0"/>
              <a:t>GIT and Support Groups Leadership </a:t>
            </a:r>
            <a:r>
              <a:rPr lang="en-US" sz="3200" dirty="0">
                <a:solidFill>
                  <a:schemeClr val="tx1"/>
                </a:solidFill>
              </a:rPr>
              <a:t>Profile </a:t>
            </a:r>
            <a:r>
              <a:rPr lang="en-US" sz="1000" b="1" dirty="0">
                <a:solidFill>
                  <a:schemeClr val="tx1"/>
                </a:solidFill>
              </a:rPr>
              <a:t>6/16/2022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8575" name="Group 3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127293"/>
              </p:ext>
            </p:extLst>
          </p:nvPr>
        </p:nvGraphicFramePr>
        <p:xfrm>
          <a:off x="630238" y="1371600"/>
          <a:ext cx="7751763" cy="5087944"/>
        </p:xfrm>
        <a:graphic>
          <a:graphicData uri="http://schemas.openxmlformats.org/drawingml/2006/table">
            <a:tbl>
              <a:tblPr/>
              <a:tblGrid>
                <a:gridCol w="720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1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9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6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GIT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Chairs/Co-Chairs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Vice-Chairs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Coordinators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Staffers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NOAA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PRFC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NOAA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CRC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457200" marR="0" lvl="1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MD (DNR)/EPA 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 Vice Chair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USFWS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CRC (2)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DC (DOEE)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EPA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CRC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CRC (2)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UMD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MD (DP)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USGS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CRC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NPS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 (DEP)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NPS, EPA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CRC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MD (DNR)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EPA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EPA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CRC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STAR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UMCES, USGS (2)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Vice Chair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USGS (2)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CRC (2)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Comm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 Chair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 Vice Chair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ACB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CRC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3538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Summary</a:t>
                      </a:r>
                    </a:p>
                  </a:txBody>
                  <a:tcPr vert="eaVert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Total: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Total: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Total: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Total: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3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Fed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Fed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Fed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Fed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3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State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State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State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State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3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NGO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NGO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NGO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NGO-Grantee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3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Academic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Academic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Academic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Academic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506413" y="201613"/>
            <a:ext cx="8229600" cy="803275"/>
          </a:xfrm>
        </p:spPr>
        <p:txBody>
          <a:bodyPr/>
          <a:lstStyle/>
          <a:p>
            <a:pPr eaLnBrk="1" hangingPunct="1"/>
            <a:r>
              <a:rPr lang="en-US" sz="2400" b="1" dirty="0"/>
              <a:t>CBP GIT Implementation Workgroup Structure </a:t>
            </a:r>
            <a:r>
              <a:rPr lang="en-US" sz="1000" b="1" dirty="0">
                <a:solidFill>
                  <a:srgbClr val="000000"/>
                </a:solidFill>
              </a:rPr>
              <a:t>6/16/2022</a:t>
            </a:r>
            <a:endParaRPr lang="en-US" sz="1000" b="1" dirty="0"/>
          </a:p>
        </p:txBody>
      </p:sp>
      <p:sp>
        <p:nvSpPr>
          <p:cNvPr id="77851" name="Rectangle 34"/>
          <p:cNvSpPr>
            <a:spLocks noChangeArrowheads="1"/>
          </p:cNvSpPr>
          <p:nvPr/>
        </p:nvSpPr>
        <p:spPr bwMode="auto">
          <a:xfrm>
            <a:off x="7434263" y="1341844"/>
            <a:ext cx="1143000" cy="674687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Enhance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Partnering,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Leadership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&amp; Management</a:t>
            </a:r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542925" y="890588"/>
            <a:ext cx="8048625" cy="371475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200" b="1" dirty="0">
                <a:solidFill>
                  <a:srgbClr val="000000"/>
                </a:solidFill>
              </a:rPr>
              <a:t>Goal Implementation Teams</a:t>
            </a:r>
          </a:p>
        </p:txBody>
      </p:sp>
      <p:sp>
        <p:nvSpPr>
          <p:cNvPr id="77837" name="Rectangle 30"/>
          <p:cNvSpPr>
            <a:spLocks noChangeArrowheads="1"/>
          </p:cNvSpPr>
          <p:nvPr/>
        </p:nvSpPr>
        <p:spPr bwMode="auto">
          <a:xfrm>
            <a:off x="4749800" y="1341843"/>
            <a:ext cx="1076325" cy="679837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Maintain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Healthy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Watersheds</a:t>
            </a:r>
          </a:p>
        </p:txBody>
      </p:sp>
      <p:sp>
        <p:nvSpPr>
          <p:cNvPr id="77838" name="Rectangle 31"/>
          <p:cNvSpPr>
            <a:spLocks noChangeArrowheads="1"/>
          </p:cNvSpPr>
          <p:nvPr/>
        </p:nvSpPr>
        <p:spPr bwMode="auto">
          <a:xfrm>
            <a:off x="3206750" y="1341843"/>
            <a:ext cx="1295400" cy="677457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Protect &amp;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Restore Water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Quality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7839" name="Rectangle 32"/>
          <p:cNvSpPr>
            <a:spLocks noChangeArrowheads="1"/>
          </p:cNvSpPr>
          <p:nvPr/>
        </p:nvSpPr>
        <p:spPr bwMode="auto">
          <a:xfrm>
            <a:off x="539750" y="1361687"/>
            <a:ext cx="990600" cy="667138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bIns="0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Sustainable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Fisheries</a:t>
            </a:r>
          </a:p>
        </p:txBody>
      </p:sp>
      <p:sp>
        <p:nvSpPr>
          <p:cNvPr id="77840" name="Rectangle 33"/>
          <p:cNvSpPr>
            <a:spLocks noChangeArrowheads="1"/>
          </p:cNvSpPr>
          <p:nvPr/>
        </p:nvSpPr>
        <p:spPr bwMode="auto">
          <a:xfrm>
            <a:off x="1804988" y="1351369"/>
            <a:ext cx="1184275" cy="677456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Protect &amp; Restore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Vital Habitats </a:t>
            </a:r>
          </a:p>
        </p:txBody>
      </p:sp>
      <p:sp>
        <p:nvSpPr>
          <p:cNvPr id="77841" name="Rectangle 34"/>
          <p:cNvSpPr>
            <a:spLocks noChangeArrowheads="1"/>
          </p:cNvSpPr>
          <p:nvPr/>
        </p:nvSpPr>
        <p:spPr bwMode="auto">
          <a:xfrm>
            <a:off x="6048375" y="1345019"/>
            <a:ext cx="1143000" cy="674282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Foster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Chesapeake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Stewardship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77878" name="AutoShape 13"/>
          <p:cNvSpPr>
            <a:spLocks noChangeArrowheads="1"/>
          </p:cNvSpPr>
          <p:nvPr/>
        </p:nvSpPr>
        <p:spPr bwMode="auto">
          <a:xfrm>
            <a:off x="557543" y="2101533"/>
            <a:ext cx="979487" cy="62642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Ches. Bay 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Stock Assessment  Committee</a:t>
            </a:r>
          </a:p>
        </p:txBody>
      </p:sp>
      <p:sp>
        <p:nvSpPr>
          <p:cNvPr id="3" name="AutoShape 13"/>
          <p:cNvSpPr>
            <a:spLocks noChangeArrowheads="1"/>
          </p:cNvSpPr>
          <p:nvPr/>
        </p:nvSpPr>
        <p:spPr bwMode="auto">
          <a:xfrm>
            <a:off x="1815465" y="2514647"/>
            <a:ext cx="1167658" cy="365713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Stream Health Workgroup</a:t>
            </a:r>
          </a:p>
        </p:txBody>
      </p:sp>
      <p:sp>
        <p:nvSpPr>
          <p:cNvPr id="4" name="AutoShape 13"/>
          <p:cNvSpPr>
            <a:spLocks noChangeArrowheads="1"/>
          </p:cNvSpPr>
          <p:nvPr/>
        </p:nvSpPr>
        <p:spPr bwMode="auto">
          <a:xfrm>
            <a:off x="1811655" y="2110152"/>
            <a:ext cx="1168293" cy="33586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Fish Passage Workgroup</a:t>
            </a:r>
          </a:p>
        </p:txBody>
      </p:sp>
      <p:sp>
        <p:nvSpPr>
          <p:cNvPr id="5" name="AutoShape 13"/>
          <p:cNvSpPr>
            <a:spLocks noChangeArrowheads="1"/>
          </p:cNvSpPr>
          <p:nvPr/>
        </p:nvSpPr>
        <p:spPr bwMode="auto">
          <a:xfrm>
            <a:off x="3215070" y="2092486"/>
            <a:ext cx="1288471" cy="34587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Agriculture Workgroup</a:t>
            </a:r>
          </a:p>
        </p:txBody>
      </p:sp>
      <p:sp>
        <p:nvSpPr>
          <p:cNvPr id="8" name="AutoShape 13"/>
          <p:cNvSpPr>
            <a:spLocks noChangeArrowheads="1"/>
          </p:cNvSpPr>
          <p:nvPr/>
        </p:nvSpPr>
        <p:spPr bwMode="auto">
          <a:xfrm>
            <a:off x="1815465" y="2950893"/>
            <a:ext cx="1164801" cy="62288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Submerged Aquatic Vegetation Workgroup</a:t>
            </a:r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auto">
          <a:xfrm>
            <a:off x="1811655" y="3636489"/>
            <a:ext cx="1170517" cy="344961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Wetland Workgroup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3217514" y="2472218"/>
            <a:ext cx="1290918" cy="25758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Forestry Workgroup</a:t>
            </a:r>
          </a:p>
        </p:txBody>
      </p:sp>
      <p:sp>
        <p:nvSpPr>
          <p:cNvPr id="11" name="AutoShape 13"/>
          <p:cNvSpPr>
            <a:spLocks noChangeArrowheads="1"/>
          </p:cNvSpPr>
          <p:nvPr/>
        </p:nvSpPr>
        <p:spPr bwMode="auto">
          <a:xfrm>
            <a:off x="3229739" y="2781452"/>
            <a:ext cx="1268913" cy="338541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Land Use Workgroup</a:t>
            </a:r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3232184" y="3165281"/>
            <a:ext cx="1268913" cy="333003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Urban Stormwater Workgroup</a:t>
            </a:r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3241964" y="3546334"/>
            <a:ext cx="1264023" cy="48553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Wastewater Treatment Workgroup</a:t>
            </a:r>
          </a:p>
        </p:txBody>
      </p:sp>
      <p:sp>
        <p:nvSpPr>
          <p:cNvPr id="15" name="AutoShape 13"/>
          <p:cNvSpPr>
            <a:spLocks noChangeArrowheads="1"/>
          </p:cNvSpPr>
          <p:nvPr/>
        </p:nvSpPr>
        <p:spPr bwMode="auto">
          <a:xfrm>
            <a:off x="3244409" y="4089896"/>
            <a:ext cx="1256687" cy="501984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Watershed Technical Workgroup</a:t>
            </a:r>
          </a:p>
        </p:txBody>
      </p:sp>
      <p:sp>
        <p:nvSpPr>
          <p:cNvPr id="69" name="AutoShape 13"/>
          <p:cNvSpPr>
            <a:spLocks noChangeArrowheads="1"/>
          </p:cNvSpPr>
          <p:nvPr/>
        </p:nvSpPr>
        <p:spPr bwMode="auto">
          <a:xfrm>
            <a:off x="6068679" y="2107344"/>
            <a:ext cx="1123950" cy="35015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Education Workgroup</a:t>
            </a:r>
          </a:p>
        </p:txBody>
      </p:sp>
      <p:sp>
        <p:nvSpPr>
          <p:cNvPr id="71" name="AutoShape 13"/>
          <p:cNvSpPr>
            <a:spLocks noChangeArrowheads="1"/>
          </p:cNvSpPr>
          <p:nvPr/>
        </p:nvSpPr>
        <p:spPr bwMode="auto">
          <a:xfrm>
            <a:off x="6068725" y="2542344"/>
            <a:ext cx="1123950" cy="49539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Public Access  Planning Action Team</a:t>
            </a:r>
          </a:p>
        </p:txBody>
      </p:sp>
      <p:sp>
        <p:nvSpPr>
          <p:cNvPr id="78" name="AutoShape 13"/>
          <p:cNvSpPr>
            <a:spLocks noChangeArrowheads="1"/>
          </p:cNvSpPr>
          <p:nvPr/>
        </p:nvSpPr>
        <p:spPr bwMode="auto">
          <a:xfrm>
            <a:off x="3246121" y="4639748"/>
            <a:ext cx="1264756" cy="38274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Milestone Workgroup</a:t>
            </a:r>
          </a:p>
        </p:txBody>
      </p:sp>
      <p:sp>
        <p:nvSpPr>
          <p:cNvPr id="79" name="AutoShape 13"/>
          <p:cNvSpPr>
            <a:spLocks noChangeArrowheads="1"/>
          </p:cNvSpPr>
          <p:nvPr/>
        </p:nvSpPr>
        <p:spPr bwMode="auto">
          <a:xfrm>
            <a:off x="3246120" y="5069689"/>
            <a:ext cx="1267201" cy="357544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Trading and Offsets Workgroup</a:t>
            </a:r>
          </a:p>
        </p:txBody>
      </p:sp>
      <p:sp>
        <p:nvSpPr>
          <p:cNvPr id="84" name="AutoShape 13"/>
          <p:cNvSpPr>
            <a:spLocks noChangeArrowheads="1"/>
          </p:cNvSpPr>
          <p:nvPr/>
        </p:nvSpPr>
        <p:spPr bwMode="auto">
          <a:xfrm>
            <a:off x="565284" y="2781005"/>
            <a:ext cx="968375" cy="621325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900" b="1" dirty="0"/>
              <a:t>Maryland and Virginia Interagency Oyster Teams</a:t>
            </a:r>
          </a:p>
        </p:txBody>
      </p:sp>
      <p:sp>
        <p:nvSpPr>
          <p:cNvPr id="85" name="AutoShape 13"/>
          <p:cNvSpPr>
            <a:spLocks noChangeArrowheads="1"/>
          </p:cNvSpPr>
          <p:nvPr/>
        </p:nvSpPr>
        <p:spPr bwMode="auto">
          <a:xfrm>
            <a:off x="561976" y="3466549"/>
            <a:ext cx="979094" cy="488231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900" b="1" dirty="0"/>
              <a:t>Invasive </a:t>
            </a:r>
            <a:r>
              <a:rPr lang="en-US" sz="900" b="1"/>
              <a:t>Catfish Workgroup</a:t>
            </a:r>
            <a:endParaRPr lang="en-US" sz="900" b="1" dirty="0"/>
          </a:p>
        </p:txBody>
      </p:sp>
      <p:sp>
        <p:nvSpPr>
          <p:cNvPr id="75" name="AutoShape 13"/>
          <p:cNvSpPr>
            <a:spLocks noChangeArrowheads="1"/>
          </p:cNvSpPr>
          <p:nvPr/>
        </p:nvSpPr>
        <p:spPr bwMode="auto">
          <a:xfrm>
            <a:off x="3249930" y="5501782"/>
            <a:ext cx="1265838" cy="38194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850" b="1" dirty="0"/>
              <a:t>BMP Verification Ad Hoc Action Team</a:t>
            </a:r>
            <a:endParaRPr lang="en-US" sz="850" b="1" dirty="0">
              <a:solidFill>
                <a:srgbClr val="000000"/>
              </a:solidFill>
            </a:endParaRPr>
          </a:p>
        </p:txBody>
      </p:sp>
      <p:sp>
        <p:nvSpPr>
          <p:cNvPr id="77" name="AutoShape 13"/>
          <p:cNvSpPr>
            <a:spLocks noChangeArrowheads="1"/>
          </p:cNvSpPr>
          <p:nvPr/>
        </p:nvSpPr>
        <p:spPr bwMode="auto">
          <a:xfrm>
            <a:off x="565785" y="4017633"/>
            <a:ext cx="979239" cy="34862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900" b="1" dirty="0"/>
              <a:t>Fish Habitat Action Team</a:t>
            </a:r>
          </a:p>
        </p:txBody>
      </p:sp>
      <p:sp>
        <p:nvSpPr>
          <p:cNvPr id="80" name="AutoShape 13"/>
          <p:cNvSpPr>
            <a:spLocks noChangeArrowheads="1"/>
          </p:cNvSpPr>
          <p:nvPr/>
        </p:nvSpPr>
        <p:spPr bwMode="auto">
          <a:xfrm>
            <a:off x="565786" y="4426923"/>
            <a:ext cx="983996" cy="35462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900" b="1" dirty="0"/>
              <a:t>Forage Fish Action Team </a:t>
            </a:r>
          </a:p>
        </p:txBody>
      </p:sp>
      <p:sp>
        <p:nvSpPr>
          <p:cNvPr id="82" name="AutoShape 13"/>
          <p:cNvSpPr>
            <a:spLocks noChangeArrowheads="1"/>
          </p:cNvSpPr>
          <p:nvPr/>
        </p:nvSpPr>
        <p:spPr bwMode="auto">
          <a:xfrm>
            <a:off x="3253740" y="5943089"/>
            <a:ext cx="1264473" cy="54062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900" b="1" dirty="0"/>
              <a:t>Toxic Contaminants Workgroup </a:t>
            </a:r>
          </a:p>
        </p:txBody>
      </p:sp>
      <p:sp>
        <p:nvSpPr>
          <p:cNvPr id="86" name="AutoShape 13"/>
          <p:cNvSpPr>
            <a:spLocks noChangeArrowheads="1"/>
          </p:cNvSpPr>
          <p:nvPr/>
        </p:nvSpPr>
        <p:spPr bwMode="auto">
          <a:xfrm>
            <a:off x="6060184" y="3127672"/>
            <a:ext cx="1130980" cy="493593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Citizen Stewardship Workgroup </a:t>
            </a:r>
          </a:p>
        </p:txBody>
      </p:sp>
      <p:sp>
        <p:nvSpPr>
          <p:cNvPr id="88" name="AutoShape 13"/>
          <p:cNvSpPr>
            <a:spLocks noChangeArrowheads="1"/>
          </p:cNvSpPr>
          <p:nvPr/>
        </p:nvSpPr>
        <p:spPr bwMode="auto">
          <a:xfrm>
            <a:off x="7434050" y="2119384"/>
            <a:ext cx="1162050" cy="37141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/>
              <a:t>Local Leadership Workgroup</a:t>
            </a:r>
          </a:p>
        </p:txBody>
      </p:sp>
      <p:sp>
        <p:nvSpPr>
          <p:cNvPr id="38" name="AutoShape 13"/>
          <p:cNvSpPr>
            <a:spLocks noChangeArrowheads="1"/>
          </p:cNvSpPr>
          <p:nvPr/>
        </p:nvSpPr>
        <p:spPr bwMode="auto">
          <a:xfrm>
            <a:off x="6060184" y="3718222"/>
            <a:ext cx="1130980" cy="493593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Chesapeake Conservation Partnership </a:t>
            </a:r>
          </a:p>
        </p:txBody>
      </p:sp>
      <p:sp>
        <p:nvSpPr>
          <p:cNvPr id="37" name="AutoShape 13"/>
          <p:cNvSpPr>
            <a:spLocks noChangeArrowheads="1"/>
          </p:cNvSpPr>
          <p:nvPr/>
        </p:nvSpPr>
        <p:spPr bwMode="auto">
          <a:xfrm>
            <a:off x="3256844" y="6515366"/>
            <a:ext cx="1264473" cy="339596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900" b="1" dirty="0"/>
              <a:t>Federal Facilities Workgroup </a:t>
            </a:r>
          </a:p>
        </p:txBody>
      </p:sp>
      <p:sp>
        <p:nvSpPr>
          <p:cNvPr id="39" name="AutoShape 13"/>
          <p:cNvSpPr>
            <a:spLocks noChangeArrowheads="1"/>
          </p:cNvSpPr>
          <p:nvPr/>
        </p:nvSpPr>
        <p:spPr bwMode="auto">
          <a:xfrm>
            <a:off x="7434050" y="2533733"/>
            <a:ext cx="1162050" cy="54111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/>
              <a:t>Budget and Finance Workgroup</a:t>
            </a:r>
          </a:p>
        </p:txBody>
      </p:sp>
      <p:sp>
        <p:nvSpPr>
          <p:cNvPr id="40" name="AutoShape 13"/>
          <p:cNvSpPr>
            <a:spLocks noChangeArrowheads="1"/>
          </p:cNvSpPr>
          <p:nvPr/>
        </p:nvSpPr>
        <p:spPr bwMode="auto">
          <a:xfrm>
            <a:off x="6063585" y="4305687"/>
            <a:ext cx="1134138" cy="35015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Diversity Workgroup</a:t>
            </a:r>
          </a:p>
        </p:txBody>
      </p:sp>
      <p:sp>
        <p:nvSpPr>
          <p:cNvPr id="41" name="AutoShape 13"/>
          <p:cNvSpPr>
            <a:spLocks noChangeArrowheads="1"/>
          </p:cNvSpPr>
          <p:nvPr/>
        </p:nvSpPr>
        <p:spPr bwMode="auto">
          <a:xfrm>
            <a:off x="1811655" y="4067431"/>
            <a:ext cx="1168293" cy="35949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900" b="1" dirty="0"/>
              <a:t>Brook Trout Action Team</a:t>
            </a:r>
          </a:p>
        </p:txBody>
      </p:sp>
      <p:sp>
        <p:nvSpPr>
          <p:cNvPr id="42" name="AutoShape 13"/>
          <p:cNvSpPr>
            <a:spLocks noChangeArrowheads="1"/>
          </p:cNvSpPr>
          <p:nvPr/>
        </p:nvSpPr>
        <p:spPr bwMode="auto">
          <a:xfrm>
            <a:off x="1804988" y="4482495"/>
            <a:ext cx="1174960" cy="41397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900" b="1" dirty="0"/>
              <a:t>Black Duck Action Team</a:t>
            </a:r>
          </a:p>
        </p:txBody>
      </p:sp>
      <p:sp>
        <p:nvSpPr>
          <p:cNvPr id="43" name="AutoShape 13">
            <a:extLst>
              <a:ext uri="{FF2B5EF4-FFF2-40B4-BE49-F238E27FC236}">
                <a16:creationId xmlns:a16="http://schemas.microsoft.com/office/drawing/2014/main" id="{822C93B0-0660-4ABD-A990-08FC44D7B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4050" y="3120726"/>
            <a:ext cx="1162050" cy="54111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/>
              <a:t>Governance Document Action Team</a:t>
            </a:r>
          </a:p>
        </p:txBody>
      </p:sp>
      <p:sp>
        <p:nvSpPr>
          <p:cNvPr id="44" name="AutoShape 13">
            <a:extLst>
              <a:ext uri="{FF2B5EF4-FFF2-40B4-BE49-F238E27FC236}">
                <a16:creationId xmlns:a16="http://schemas.microsoft.com/office/drawing/2014/main" id="{E8B8CF66-F559-450E-B0A3-DBD8F8647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9800" y="2153248"/>
            <a:ext cx="1123950" cy="28511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No subgroups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506413" y="201613"/>
            <a:ext cx="8229600" cy="803275"/>
          </a:xfrm>
        </p:spPr>
        <p:txBody>
          <a:bodyPr/>
          <a:lstStyle/>
          <a:p>
            <a:pPr eaLnBrk="1" hangingPunct="1"/>
            <a:r>
              <a:rPr lang="en-US" sz="2400" b="1" dirty="0"/>
              <a:t>Other CBP Workgroups </a:t>
            </a:r>
            <a:r>
              <a:rPr lang="en-US" sz="1000" b="1" dirty="0">
                <a:solidFill>
                  <a:srgbClr val="000000"/>
                </a:solidFill>
              </a:rPr>
              <a:t>6/16/2022</a:t>
            </a:r>
            <a:endParaRPr lang="en-US" sz="1000" b="1" dirty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471488" y="900113"/>
            <a:ext cx="8232775" cy="371475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 b="1" dirty="0">
                <a:solidFill>
                  <a:srgbClr val="000000"/>
                </a:solidFill>
              </a:rPr>
              <a:t>Other Workgroups</a:t>
            </a:r>
          </a:p>
        </p:txBody>
      </p:sp>
      <p:sp>
        <p:nvSpPr>
          <p:cNvPr id="77839" name="Rectangle 32"/>
          <p:cNvSpPr>
            <a:spLocks noChangeArrowheads="1"/>
          </p:cNvSpPr>
          <p:nvPr/>
        </p:nvSpPr>
        <p:spPr bwMode="auto">
          <a:xfrm>
            <a:off x="482599" y="1330731"/>
            <a:ext cx="1103993" cy="601663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bIns="0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Strategic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Engagement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77840" name="Rectangle 33"/>
          <p:cNvSpPr>
            <a:spLocks noChangeArrowheads="1"/>
          </p:cNvSpPr>
          <p:nvPr/>
        </p:nvSpPr>
        <p:spPr bwMode="auto">
          <a:xfrm>
            <a:off x="1746572" y="1349816"/>
            <a:ext cx="1148058" cy="825133"/>
          </a:xfrm>
          <a:prstGeom prst="rect">
            <a:avLst/>
          </a:prstGeom>
          <a:solidFill>
            <a:srgbClr val="99CCFF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Scientific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Technical,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Assessment and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Reporting 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77878" name="AutoShape 13"/>
          <p:cNvSpPr>
            <a:spLocks noChangeArrowheads="1"/>
          </p:cNvSpPr>
          <p:nvPr/>
        </p:nvSpPr>
        <p:spPr bwMode="auto">
          <a:xfrm>
            <a:off x="480189" y="2000890"/>
            <a:ext cx="1056429" cy="28511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No sub groups</a:t>
            </a:r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auto">
          <a:xfrm>
            <a:off x="1726835" y="3012341"/>
            <a:ext cx="1180825" cy="32876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Status and Trends 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</a:t>
            </a:r>
          </a:p>
        </p:txBody>
      </p:sp>
      <p:sp>
        <p:nvSpPr>
          <p:cNvPr id="3" name="AutoShape 13"/>
          <p:cNvSpPr>
            <a:spLocks noChangeArrowheads="1"/>
          </p:cNvSpPr>
          <p:nvPr/>
        </p:nvSpPr>
        <p:spPr bwMode="auto">
          <a:xfrm>
            <a:off x="1726835" y="2313707"/>
            <a:ext cx="1177172" cy="604375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Integrated Monitoring Networks Workgroup</a:t>
            </a:r>
          </a:p>
        </p:txBody>
      </p:sp>
      <p:sp>
        <p:nvSpPr>
          <p:cNvPr id="4" name="AutoShape 13"/>
          <p:cNvSpPr>
            <a:spLocks noChangeArrowheads="1"/>
          </p:cNvSpPr>
          <p:nvPr/>
        </p:nvSpPr>
        <p:spPr bwMode="auto">
          <a:xfrm>
            <a:off x="1746571" y="3871464"/>
            <a:ext cx="1148057" cy="54915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/>
              <a:t>Integrated Trends Analysis </a:t>
            </a:r>
            <a:r>
              <a:rPr lang="en-US" sz="900" b="1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21" name="AutoShape 13"/>
          <p:cNvSpPr>
            <a:spLocks noChangeArrowheads="1"/>
          </p:cNvSpPr>
          <p:nvPr/>
        </p:nvSpPr>
        <p:spPr bwMode="auto">
          <a:xfrm>
            <a:off x="1720318" y="3415062"/>
            <a:ext cx="1174247" cy="368865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Data Integrity Workgroup</a:t>
            </a:r>
          </a:p>
        </p:txBody>
      </p:sp>
      <p:sp>
        <p:nvSpPr>
          <p:cNvPr id="24" name="AutoShape 13"/>
          <p:cNvSpPr>
            <a:spLocks noChangeArrowheads="1"/>
          </p:cNvSpPr>
          <p:nvPr/>
        </p:nvSpPr>
        <p:spPr bwMode="auto">
          <a:xfrm>
            <a:off x="1720317" y="4482883"/>
            <a:ext cx="1174247" cy="36173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Modeling Workgroup</a:t>
            </a:r>
          </a:p>
        </p:txBody>
      </p:sp>
      <p:sp>
        <p:nvSpPr>
          <p:cNvPr id="27" name="AutoShape 13"/>
          <p:cNvSpPr>
            <a:spLocks noChangeArrowheads="1"/>
          </p:cNvSpPr>
          <p:nvPr/>
        </p:nvSpPr>
        <p:spPr bwMode="auto">
          <a:xfrm>
            <a:off x="1733411" y="4920382"/>
            <a:ext cx="1148058" cy="46586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Climate Resiliency Workgroup</a:t>
            </a:r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1720317" y="5462013"/>
            <a:ext cx="1148058" cy="62726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Criteria Assessment Protocol  Workgroup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2">
            <a:extLst>
              <a:ext uri="{FF2B5EF4-FFF2-40B4-BE49-F238E27FC236}">
                <a16:creationId xmlns:a16="http://schemas.microsoft.com/office/drawing/2014/main" id="{C26F6B36-1F5E-43BE-BFCB-F5772EDCBC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bIns="0" anchorCtr="1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0000"/>
                </a:solidFill>
              </a:rPr>
              <a:t>GIT 1</a:t>
            </a:r>
            <a:br>
              <a:rPr lang="en-US" sz="2800" b="1" dirty="0">
                <a:solidFill>
                  <a:srgbClr val="000000"/>
                </a:solidFill>
              </a:rPr>
            </a:br>
            <a:r>
              <a:rPr lang="en-US" sz="2800" b="1" dirty="0">
                <a:solidFill>
                  <a:srgbClr val="000000"/>
                </a:solidFill>
              </a:rPr>
              <a:t>Sustainable Fisheries</a:t>
            </a: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1BE8074E-6BCB-4AAF-9CE2-F9CB4F289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913" y="1945191"/>
            <a:ext cx="2252382" cy="1143001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Ches. Bay Stock Assessment  Committee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Greer, VA Marine Resources Commission 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</a:t>
            </a:r>
            <a:r>
              <a:rPr lang="en-US" sz="1000" dirty="0" err="1">
                <a:solidFill>
                  <a:srgbClr val="000000"/>
                </a:solidFill>
              </a:rPr>
              <a:t>Bromilow</a:t>
            </a:r>
            <a:r>
              <a:rPr lang="en-US" sz="1000" dirty="0">
                <a:solidFill>
                  <a:srgbClr val="000000"/>
                </a:solidFill>
              </a:rPr>
              <a:t>, ERT</a:t>
            </a:r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269147D7-92EB-4995-B772-D0CFF0CFC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913" y="3900672"/>
            <a:ext cx="2252382" cy="11430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Aft>
                <a:spcPts val="600"/>
              </a:spcAft>
              <a:defRPr/>
            </a:pPr>
            <a:r>
              <a:rPr lang="en-US" sz="1100" b="1" dirty="0"/>
              <a:t>Maryland and Virginia Interagency Oyster Teams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Chair – Westby/Larkin, NOAA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Staff – Shapiro, CRC</a:t>
            </a:r>
          </a:p>
        </p:txBody>
      </p:sp>
      <p:sp>
        <p:nvSpPr>
          <p:cNvPr id="6" name="AutoShape 13">
            <a:extLst>
              <a:ext uri="{FF2B5EF4-FFF2-40B4-BE49-F238E27FC236}">
                <a16:creationId xmlns:a16="http://schemas.microsoft.com/office/drawing/2014/main" id="{09F6B19B-47FB-4154-A31C-6339839A0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851" y="1962010"/>
            <a:ext cx="2252381" cy="11430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Aft>
                <a:spcPts val="600"/>
              </a:spcAft>
              <a:defRPr/>
            </a:pPr>
            <a:r>
              <a:rPr lang="en-US" sz="1100" b="1" dirty="0"/>
              <a:t>Invasive Catfish Workgroup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Chair – Vogt, NOAA</a:t>
            </a:r>
          </a:p>
          <a:p>
            <a:pPr>
              <a:defRPr/>
            </a:pPr>
            <a:r>
              <a:rPr lang="en-US" sz="1000" dirty="0" err="1"/>
              <a:t>Cdtr</a:t>
            </a:r>
            <a:r>
              <a:rPr lang="en-US" sz="1000" dirty="0"/>
              <a:t> - </a:t>
            </a:r>
            <a:r>
              <a:rPr lang="en-US" sz="1000" dirty="0" err="1">
                <a:solidFill>
                  <a:srgbClr val="000000"/>
                </a:solidFill>
              </a:rPr>
              <a:t>Bromilow</a:t>
            </a:r>
            <a:r>
              <a:rPr lang="en-US" sz="1000" dirty="0">
                <a:solidFill>
                  <a:srgbClr val="000000"/>
                </a:solidFill>
              </a:rPr>
              <a:t>, ERT</a:t>
            </a:r>
            <a:endParaRPr lang="en-US" sz="1000" dirty="0"/>
          </a:p>
        </p:txBody>
      </p:sp>
      <p:sp>
        <p:nvSpPr>
          <p:cNvPr id="7" name="AutoShape 13">
            <a:extLst>
              <a:ext uri="{FF2B5EF4-FFF2-40B4-BE49-F238E27FC236}">
                <a16:creationId xmlns:a16="http://schemas.microsoft.com/office/drawing/2014/main" id="{A685E7FD-63DF-4F05-8F97-2EB63504B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8187" y="3900672"/>
            <a:ext cx="2252380" cy="11430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Aft>
                <a:spcPts val="600"/>
              </a:spcAft>
              <a:defRPr/>
            </a:pPr>
            <a:r>
              <a:rPr lang="en-US" sz="1100" b="1" dirty="0"/>
              <a:t>Fish Habitat Action Team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Chair – Moore, CBF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Staff – Shapiro, CRC</a:t>
            </a: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094876C7-DB4A-4E35-8883-1A91F86AD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1707" y="3088192"/>
            <a:ext cx="2252380" cy="11430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Aft>
                <a:spcPts val="600"/>
              </a:spcAft>
              <a:defRPr/>
            </a:pPr>
            <a:r>
              <a:rPr lang="en-US" sz="1100" b="1" dirty="0"/>
              <a:t>Forage Fish Action Team</a:t>
            </a:r>
          </a:p>
          <a:p>
            <a:pPr algn="ctr">
              <a:spcAft>
                <a:spcPts val="600"/>
              </a:spcAft>
              <a:defRPr/>
            </a:pPr>
            <a:r>
              <a:rPr lang="en-US" sz="1000" dirty="0"/>
              <a:t>Chair – Vogt, NOAA</a:t>
            </a:r>
          </a:p>
          <a:p>
            <a:pPr algn="ctr">
              <a:spcAft>
                <a:spcPts val="600"/>
              </a:spcAft>
              <a:defRPr/>
            </a:pPr>
            <a:r>
              <a:rPr lang="en-US" sz="1000" dirty="0"/>
              <a:t>Staff – Shapiro, CRC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B209A4-5206-4575-A3E0-7F28D1A3EED4}"/>
              </a:ext>
            </a:extLst>
          </p:cNvPr>
          <p:cNvSpPr txBox="1"/>
          <p:nvPr/>
        </p:nvSpPr>
        <p:spPr>
          <a:xfrm>
            <a:off x="8077200" y="5940005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000000"/>
                </a:solidFill>
              </a:rPr>
              <a:t>6/16/2022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07905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3">
            <a:extLst>
              <a:ext uri="{FF2B5EF4-FFF2-40B4-BE49-F238E27FC236}">
                <a16:creationId xmlns:a16="http://schemas.microsoft.com/office/drawing/2014/main" id="{F60FD880-EBCE-41F2-94CE-C91F14A3A4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0000"/>
                </a:solidFill>
              </a:rPr>
              <a:t>GIT 2</a:t>
            </a:r>
            <a:br>
              <a:rPr lang="en-US" sz="2800" b="1" dirty="0">
                <a:solidFill>
                  <a:srgbClr val="000000"/>
                </a:solidFill>
              </a:rPr>
            </a:br>
            <a:r>
              <a:rPr lang="en-US" sz="2800" b="1" dirty="0">
                <a:solidFill>
                  <a:srgbClr val="000000"/>
                </a:solidFill>
              </a:rPr>
              <a:t>Protect &amp; Restore Vital Habitats </a:t>
            </a: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32F38FD2-2AD9-455A-99AC-F8C197889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617" y="2189526"/>
            <a:ext cx="2132463" cy="1239363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Fish Passage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Andrews, NOAA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Fuentes, CRC</a:t>
            </a:r>
          </a:p>
          <a:p>
            <a:pPr algn="ctr" eaLnBrk="0" hangingPunct="0">
              <a:spcAft>
                <a:spcPts val="600"/>
              </a:spcAft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8CB8BBFE-CBDA-4D8B-BE7F-BBB8B4D9F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617" y="4200777"/>
            <a:ext cx="2132462" cy="123936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Stream Health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Santoro/</a:t>
            </a:r>
            <a:r>
              <a:rPr lang="en-US" sz="1000" dirty="0" err="1">
                <a:solidFill>
                  <a:srgbClr val="000000"/>
                </a:solidFill>
              </a:rPr>
              <a:t>Weglein</a:t>
            </a:r>
            <a:r>
              <a:rPr lang="en-US" sz="1000" dirty="0">
                <a:solidFill>
                  <a:srgbClr val="000000"/>
                </a:solidFill>
              </a:rPr>
              <a:t>, MD DNR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Fuentes, CRC</a:t>
            </a:r>
          </a:p>
        </p:txBody>
      </p:sp>
      <p:sp>
        <p:nvSpPr>
          <p:cNvPr id="6" name="AutoShape 13">
            <a:extLst>
              <a:ext uri="{FF2B5EF4-FFF2-40B4-BE49-F238E27FC236}">
                <a16:creationId xmlns:a16="http://schemas.microsoft.com/office/drawing/2014/main" id="{EA7AB7E5-FC85-46B4-94A2-130F43096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6372" y="2189525"/>
            <a:ext cx="2132463" cy="1239363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Submerged Aquatic Vegetation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Landry, MD DNR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Vice-Chair – Golden, MD DNR</a:t>
            </a:r>
          </a:p>
          <a:p>
            <a:pPr eaLnBrk="0" hangingPunct="0">
              <a:spcAft>
                <a:spcPts val="600"/>
              </a:spcAft>
              <a:defRPr/>
            </a:pPr>
            <a:endParaRPr lang="en-US" sz="1000" dirty="0">
              <a:solidFill>
                <a:srgbClr val="000000"/>
              </a:solidFill>
            </a:endParaRPr>
          </a:p>
          <a:p>
            <a:pPr algn="ctr" eaLnBrk="0" hangingPunct="0">
              <a:spcAft>
                <a:spcPts val="600"/>
              </a:spcAft>
              <a:defRPr/>
            </a:pP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7" name="AutoShape 13">
            <a:extLst>
              <a:ext uri="{FF2B5EF4-FFF2-40B4-BE49-F238E27FC236}">
                <a16:creationId xmlns:a16="http://schemas.microsoft.com/office/drawing/2014/main" id="{A3CDD091-B8B7-4FB1-97F6-45E41123B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6373" y="4200775"/>
            <a:ext cx="2132462" cy="1239361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Wetland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Mason/</a:t>
            </a:r>
            <a:r>
              <a:rPr lang="en-US" sz="1000" dirty="0" err="1">
                <a:solidFill>
                  <a:srgbClr val="000000"/>
                </a:solidFill>
              </a:rPr>
              <a:t>Lutte</a:t>
            </a:r>
            <a:r>
              <a:rPr lang="en-US" sz="1000" dirty="0">
                <a:solidFill>
                  <a:srgbClr val="000000"/>
                </a:solidFill>
              </a:rPr>
              <a:t>, VA Institute of Marine Science/ EPA</a:t>
            </a: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E3AD0A0A-E9AA-40F8-893F-53B3FCEB9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2920" y="2189525"/>
            <a:ext cx="2132462" cy="1239363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Aft>
                <a:spcPts val="600"/>
              </a:spcAft>
              <a:defRPr/>
            </a:pPr>
            <a:r>
              <a:rPr lang="en-US" sz="1100" b="1" dirty="0"/>
              <a:t>Brook Trout Action Team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Chair – Faulkner/ </a:t>
            </a:r>
            <a:r>
              <a:rPr lang="en-US" sz="1000" dirty="0" err="1"/>
              <a:t>Ombalksi</a:t>
            </a:r>
            <a:r>
              <a:rPr lang="en-US" sz="1000" dirty="0"/>
              <a:t>, USGS/Woods and Water Consulting, LLC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Staff – Fuentes, CRC</a:t>
            </a:r>
          </a:p>
          <a:p>
            <a:pPr>
              <a:spcAft>
                <a:spcPts val="600"/>
              </a:spcAft>
              <a:defRPr/>
            </a:pPr>
            <a:endParaRPr lang="en-US" sz="1000" dirty="0"/>
          </a:p>
          <a:p>
            <a:pPr algn="ctr">
              <a:spcAft>
                <a:spcPts val="600"/>
              </a:spcAft>
              <a:defRPr/>
            </a:pPr>
            <a:endParaRPr lang="en-US" sz="1000" b="1" dirty="0"/>
          </a:p>
        </p:txBody>
      </p:sp>
      <p:sp>
        <p:nvSpPr>
          <p:cNvPr id="9" name="AutoShape 13">
            <a:extLst>
              <a:ext uri="{FF2B5EF4-FFF2-40B4-BE49-F238E27FC236}">
                <a16:creationId xmlns:a16="http://schemas.microsoft.com/office/drawing/2014/main" id="{B5540530-D3BF-425C-8FB2-C0E2F1506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2920" y="4200774"/>
            <a:ext cx="2132462" cy="1239361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Aft>
                <a:spcPts val="600"/>
              </a:spcAft>
              <a:defRPr/>
            </a:pPr>
            <a:r>
              <a:rPr lang="en-US" sz="1100" b="1" dirty="0"/>
              <a:t>Black Duck Action Team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Chair – Lewis/Berlin, VA DWR/ USGS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6999BB-CC1C-4A8F-A569-D43E5F11FCC3}"/>
              </a:ext>
            </a:extLst>
          </p:cNvPr>
          <p:cNvSpPr txBox="1"/>
          <p:nvPr/>
        </p:nvSpPr>
        <p:spPr>
          <a:xfrm>
            <a:off x="7835900" y="6088910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000000"/>
                </a:solidFill>
              </a:rPr>
              <a:t>6/16/2022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550829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1">
            <a:extLst>
              <a:ext uri="{FF2B5EF4-FFF2-40B4-BE49-F238E27FC236}">
                <a16:creationId xmlns:a16="http://schemas.microsoft.com/office/drawing/2014/main" id="{14380B05-DD13-405D-A7A5-E1FD1CEFCD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0000"/>
                </a:solidFill>
              </a:rPr>
              <a:t>GIT 3</a:t>
            </a:r>
            <a:br>
              <a:rPr lang="en-US" sz="2800" b="1" dirty="0">
                <a:solidFill>
                  <a:srgbClr val="000000"/>
                </a:solidFill>
              </a:rPr>
            </a:br>
            <a:r>
              <a:rPr lang="en-US" sz="2800" b="1" dirty="0">
                <a:solidFill>
                  <a:srgbClr val="000000"/>
                </a:solidFill>
              </a:rPr>
              <a:t>Protect &amp; Restore Water Quality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FE7CAD83-1E32-4673-A59B-9EEB755D2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722" y="1505090"/>
            <a:ext cx="2302477" cy="1239434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Agriculture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Dell, USDA Agricultural Research Service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Collins, UMD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Pickford, CRC</a:t>
            </a:r>
          </a:p>
          <a:p>
            <a:pPr eaLnBrk="0" hangingPunct="0">
              <a:spcAft>
                <a:spcPts val="600"/>
              </a:spcAft>
              <a:defRPr/>
            </a:pP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9FD4802B-3DCB-4CC4-87EC-247C7322A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51" y="2799199"/>
            <a:ext cx="2302477" cy="1171464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Forestry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</a:t>
            </a:r>
            <a:r>
              <a:rPr lang="en-US" sz="1000" dirty="0" err="1">
                <a:solidFill>
                  <a:srgbClr val="000000"/>
                </a:solidFill>
              </a:rPr>
              <a:t>Hanmer</a:t>
            </a:r>
            <a:endParaRPr lang="en-US" sz="1000" dirty="0">
              <a:solidFill>
                <a:srgbClr val="000000"/>
              </a:solidFill>
            </a:endParaRP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Claggett, US Forest Service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Waterman, CRC</a:t>
            </a:r>
          </a:p>
          <a:p>
            <a:pPr eaLnBrk="0" hangingPunct="0">
              <a:spcAft>
                <a:spcPts val="600"/>
              </a:spcAft>
              <a:defRPr/>
            </a:pPr>
            <a:endParaRPr lang="en-US" sz="1000" dirty="0">
              <a:solidFill>
                <a:srgbClr val="000000"/>
              </a:solidFill>
            </a:endParaRPr>
          </a:p>
          <a:p>
            <a:pPr algn="ctr" eaLnBrk="0" hangingPunct="0">
              <a:spcAft>
                <a:spcPts val="600"/>
              </a:spcAft>
              <a:defRPr/>
            </a:pPr>
            <a:endParaRPr lang="en-US" sz="1000" b="1" dirty="0">
              <a:solidFill>
                <a:srgbClr val="000000"/>
              </a:solidFill>
            </a:endParaRPr>
          </a:p>
          <a:p>
            <a:pPr algn="ctr" eaLnBrk="0" hangingPunct="0">
              <a:spcAft>
                <a:spcPts val="600"/>
              </a:spcAft>
              <a:defRPr/>
            </a:pP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6" name="AutoShape 13">
            <a:extLst>
              <a:ext uri="{FF2B5EF4-FFF2-40B4-BE49-F238E27FC236}">
                <a16:creationId xmlns:a16="http://schemas.microsoft.com/office/drawing/2014/main" id="{F4151E71-0C10-4B47-A3A9-049914720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127" y="4030272"/>
            <a:ext cx="2318948" cy="129647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Land Use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Berger/ Filippino, MWCOG/ Hampton Roads Planning District Commission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Claggett, USGS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Pickford, CRC</a:t>
            </a:r>
          </a:p>
        </p:txBody>
      </p:sp>
      <p:sp>
        <p:nvSpPr>
          <p:cNvPr id="7" name="AutoShape 13">
            <a:extLst>
              <a:ext uri="{FF2B5EF4-FFF2-40B4-BE49-F238E27FC236}">
                <a16:creationId xmlns:a16="http://schemas.microsoft.com/office/drawing/2014/main" id="{1A5753C2-663A-47DF-A9BE-9CA8F3E90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51" y="5384033"/>
            <a:ext cx="2302478" cy="134303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Urban Stormwater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Goulet, Northern Virginia Regional Commission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Wood, Chesapeake Stormwater Network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Swartwood, CRC</a:t>
            </a: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BA453079-D43C-4CBE-8364-F2BB41EA1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8674" y="1505090"/>
            <a:ext cx="2398727" cy="1239434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Wastewater Treatment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</a:t>
            </a:r>
            <a:r>
              <a:rPr lang="en-US" sz="1000" dirty="0" err="1">
                <a:solidFill>
                  <a:srgbClr val="000000"/>
                </a:solidFill>
              </a:rPr>
              <a:t>Ries</a:t>
            </a:r>
            <a:r>
              <a:rPr lang="en-US" sz="1000" dirty="0">
                <a:solidFill>
                  <a:srgbClr val="000000"/>
                </a:solidFill>
              </a:rPr>
              <a:t>, DC Water and Sewer Authority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Pickford, CRC</a:t>
            </a:r>
          </a:p>
        </p:txBody>
      </p:sp>
      <p:sp>
        <p:nvSpPr>
          <p:cNvPr id="9" name="AutoShape 13">
            <a:extLst>
              <a:ext uri="{FF2B5EF4-FFF2-40B4-BE49-F238E27FC236}">
                <a16:creationId xmlns:a16="http://schemas.microsoft.com/office/drawing/2014/main" id="{C96F6F36-EB4C-480D-B3EA-38EF887DD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8676" y="2783861"/>
            <a:ext cx="2398729" cy="129647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Watershed Technical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Davis, NY Department of Environmental Conservation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Van Note,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Swartwood, CRC</a:t>
            </a:r>
          </a:p>
        </p:txBody>
      </p:sp>
      <p:sp>
        <p:nvSpPr>
          <p:cNvPr id="10" name="AutoShape 13">
            <a:extLst>
              <a:ext uri="{FF2B5EF4-FFF2-40B4-BE49-F238E27FC236}">
                <a16:creationId xmlns:a16="http://schemas.microsoft.com/office/drawing/2014/main" id="{9975BAE3-B79F-4629-9411-5BCBFA718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8674" y="4113477"/>
            <a:ext cx="2398729" cy="129647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Milestone</a:t>
            </a:r>
            <a:r>
              <a:rPr lang="en-US" sz="1000" b="1" dirty="0">
                <a:solidFill>
                  <a:srgbClr val="000000"/>
                </a:solidFill>
              </a:rPr>
              <a:t> </a:t>
            </a:r>
            <a:r>
              <a:rPr lang="en-US" sz="1100" b="1" dirty="0">
                <a:solidFill>
                  <a:srgbClr val="000000"/>
                </a:solidFill>
              </a:rPr>
              <a:t>Workgroup</a:t>
            </a:r>
            <a:endParaRPr lang="en-US" sz="1000" b="1" dirty="0">
              <a:solidFill>
                <a:srgbClr val="000000"/>
              </a:solidFill>
            </a:endParaRP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Trevena,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Pickford, CRC</a:t>
            </a:r>
          </a:p>
        </p:txBody>
      </p:sp>
      <p:sp>
        <p:nvSpPr>
          <p:cNvPr id="11" name="AutoShape 13">
            <a:extLst>
              <a:ext uri="{FF2B5EF4-FFF2-40B4-BE49-F238E27FC236}">
                <a16:creationId xmlns:a16="http://schemas.microsoft.com/office/drawing/2014/main" id="{0D50ECAD-3032-4196-93E6-6E389343B2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8673" y="5449286"/>
            <a:ext cx="2398729" cy="1277784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Trading and Offsets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Foster, Phoenix initiatives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Vice-Chair – </a:t>
            </a:r>
            <a:r>
              <a:rPr lang="en-US" sz="1000" dirty="0" err="1">
                <a:solidFill>
                  <a:srgbClr val="000000"/>
                </a:solidFill>
              </a:rPr>
              <a:t>Rhoderick</a:t>
            </a:r>
            <a:r>
              <a:rPr lang="en-US" sz="1000" dirty="0">
                <a:solidFill>
                  <a:srgbClr val="000000"/>
                </a:solidFill>
              </a:rPr>
              <a:t>, MD Department of Agriculture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Gleason,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Swartwood, CRC</a:t>
            </a:r>
          </a:p>
        </p:txBody>
      </p:sp>
      <p:sp>
        <p:nvSpPr>
          <p:cNvPr id="12" name="AutoShape 13">
            <a:extLst>
              <a:ext uri="{FF2B5EF4-FFF2-40B4-BE49-F238E27FC236}">
                <a16:creationId xmlns:a16="http://schemas.microsoft.com/office/drawing/2014/main" id="{ED30AB61-E0B7-4DAC-8DA2-04D227A16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8070" y="1857586"/>
            <a:ext cx="2398730" cy="150477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/>
              <a:t>BMP Verification Ad Hoc Action Team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Kellner, WVU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Vice-Chair – Keppler, MD Department of Agriculture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Van Note,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Staff – Pickford, CRC</a:t>
            </a:r>
          </a:p>
        </p:txBody>
      </p:sp>
      <p:sp>
        <p:nvSpPr>
          <p:cNvPr id="13" name="AutoShape 13">
            <a:extLst>
              <a:ext uri="{FF2B5EF4-FFF2-40B4-BE49-F238E27FC236}">
                <a16:creationId xmlns:a16="http://schemas.microsoft.com/office/drawing/2014/main" id="{07DC6BAE-D07F-4DE1-864A-152C6666B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097" y="3487614"/>
            <a:ext cx="2398729" cy="129647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Aft>
                <a:spcPts val="600"/>
              </a:spcAft>
              <a:defRPr/>
            </a:pPr>
            <a:r>
              <a:rPr lang="en-US" sz="1100" b="1" dirty="0"/>
              <a:t>Toxic Contaminants Workgroup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Chair – Allen, EPA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Vice-Chair – </a:t>
            </a:r>
            <a:r>
              <a:rPr lang="en-US" sz="1000" dirty="0" err="1"/>
              <a:t>Majcher</a:t>
            </a:r>
            <a:r>
              <a:rPr lang="en-US" sz="1000" dirty="0"/>
              <a:t>, USGS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Staff – Swartwood, CRC</a:t>
            </a:r>
          </a:p>
          <a:p>
            <a:pPr>
              <a:spcAft>
                <a:spcPts val="600"/>
              </a:spcAft>
              <a:defRPr/>
            </a:pPr>
            <a:r>
              <a:rPr lang="en-US" sz="1000" b="1" dirty="0"/>
              <a:t> </a:t>
            </a:r>
          </a:p>
        </p:txBody>
      </p:sp>
      <p:sp>
        <p:nvSpPr>
          <p:cNvPr id="14" name="AutoShape 13">
            <a:extLst>
              <a:ext uri="{FF2B5EF4-FFF2-40B4-BE49-F238E27FC236}">
                <a16:creationId xmlns:a16="http://schemas.microsoft.com/office/drawing/2014/main" id="{F2E7A03C-63FE-4552-80F2-B94B76FF7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8071" y="4909337"/>
            <a:ext cx="2398729" cy="134303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Aft>
                <a:spcPts val="600"/>
              </a:spcAft>
              <a:defRPr/>
            </a:pPr>
            <a:r>
              <a:rPr lang="en-US" sz="1100" b="1" dirty="0"/>
              <a:t>Federal Facilities Workgroup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Chair – Maleri/Norton, DC DOEE/NPS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 err="1"/>
              <a:t>Cdtr</a:t>
            </a:r>
            <a:r>
              <a:rPr lang="en-US" sz="1000" dirty="0"/>
              <a:t> – Allen, EPA</a:t>
            </a:r>
          </a:p>
          <a:p>
            <a:pPr>
              <a:spcAft>
                <a:spcPts val="600"/>
              </a:spcAft>
              <a:defRPr/>
            </a:pPr>
            <a:r>
              <a:rPr lang="en-US" sz="1000" dirty="0"/>
              <a:t>Staff – Waterman, CRC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25ADBC4-BE55-4C04-8307-D7811176FB8A}"/>
              </a:ext>
            </a:extLst>
          </p:cNvPr>
          <p:cNvSpPr txBox="1"/>
          <p:nvPr/>
        </p:nvSpPr>
        <p:spPr>
          <a:xfrm>
            <a:off x="7924800" y="6527675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000000"/>
                </a:solidFill>
              </a:rPr>
              <a:t>6/16/2022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911865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0">
            <a:extLst>
              <a:ext uri="{FF2B5EF4-FFF2-40B4-BE49-F238E27FC236}">
                <a16:creationId xmlns:a16="http://schemas.microsoft.com/office/drawing/2014/main" id="{9B19DC1A-52B5-49CC-AB19-979A83A44E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3200" b="1" dirty="0">
                <a:solidFill>
                  <a:srgbClr val="000000"/>
                </a:solidFill>
              </a:rPr>
              <a:t>GIT 4</a:t>
            </a:r>
            <a:br>
              <a:rPr lang="en-US" sz="3200" b="1" dirty="0">
                <a:solidFill>
                  <a:srgbClr val="000000"/>
                </a:solidFill>
              </a:rPr>
            </a:br>
            <a:r>
              <a:rPr lang="en-US" sz="3200" b="1" dirty="0">
                <a:solidFill>
                  <a:srgbClr val="000000"/>
                </a:solidFill>
              </a:rPr>
              <a:t>Maintain Healthy Watersheds</a:t>
            </a: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56301F13-9169-4B27-BA5F-CB37A3D42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0705" y="2862705"/>
            <a:ext cx="1675063" cy="85464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  <a:p>
            <a:pPr algn="ctr" eaLnBrk="0" hangingPunct="0">
              <a:defRPr/>
            </a:pPr>
            <a:r>
              <a:rPr lang="en-US" sz="1050" b="1" dirty="0">
                <a:solidFill>
                  <a:srgbClr val="000000"/>
                </a:solidFill>
              </a:rPr>
              <a:t>No subgroups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AED03D-61DC-4CD7-B3B4-54B5F8C52CED}"/>
              </a:ext>
            </a:extLst>
          </p:cNvPr>
          <p:cNvSpPr txBox="1"/>
          <p:nvPr/>
        </p:nvSpPr>
        <p:spPr>
          <a:xfrm>
            <a:off x="8077200" y="6460251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000000"/>
                </a:solidFill>
              </a:rPr>
              <a:t>6/16/2022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278793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4">
            <a:extLst>
              <a:ext uri="{FF2B5EF4-FFF2-40B4-BE49-F238E27FC236}">
                <a16:creationId xmlns:a16="http://schemas.microsoft.com/office/drawing/2014/main" id="{0EC2E991-A370-4372-A407-9C4D83FB74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0000"/>
                </a:solidFill>
              </a:rPr>
              <a:t>GIT 5</a:t>
            </a:r>
            <a:br>
              <a:rPr lang="en-US" sz="2800" b="1" dirty="0">
                <a:solidFill>
                  <a:srgbClr val="000000"/>
                </a:solidFill>
              </a:rPr>
            </a:br>
            <a:r>
              <a:rPr lang="en-US" sz="2800" b="1" dirty="0">
                <a:solidFill>
                  <a:srgbClr val="000000"/>
                </a:solidFill>
              </a:rPr>
              <a:t>Foster Chesapeake Stewardship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04EF9A03-BAD2-4B41-99D1-938B8FF56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393" y="1908807"/>
            <a:ext cx="2245144" cy="1289848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Education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Sprague/Ackerman, NOAA/CBF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</a:t>
            </a:r>
            <a:r>
              <a:rPr lang="en-US" sz="1000" dirty="0" err="1">
                <a:solidFill>
                  <a:srgbClr val="000000"/>
                </a:solidFill>
              </a:rPr>
              <a:t>Trelegan</a:t>
            </a:r>
            <a:r>
              <a:rPr lang="en-US" sz="1000" dirty="0">
                <a:solidFill>
                  <a:srgbClr val="000000"/>
                </a:solidFill>
              </a:rPr>
              <a:t>, NOAA</a:t>
            </a:r>
          </a:p>
          <a:p>
            <a:pPr eaLnBrk="0" hangingPunct="0">
              <a:spcAft>
                <a:spcPts val="600"/>
              </a:spcAft>
              <a:defRPr/>
            </a:pP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36730D88-984A-49C4-9DFA-CDD3614FB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427" y="3403933"/>
            <a:ext cx="2245144" cy="128984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Public Access  Planning Action Team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Kramer, NPS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Slattery, NPS</a:t>
            </a:r>
          </a:p>
        </p:txBody>
      </p:sp>
      <p:sp>
        <p:nvSpPr>
          <p:cNvPr id="6" name="AutoShape 13">
            <a:extLst>
              <a:ext uri="{FF2B5EF4-FFF2-40B4-BE49-F238E27FC236}">
                <a16:creationId xmlns:a16="http://schemas.microsoft.com/office/drawing/2014/main" id="{D2771D3F-4DA9-445A-82FE-36479E1BC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428" y="4784631"/>
            <a:ext cx="2233109" cy="1411632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Citizen Stewardship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Traut/Weyand, Greater Baltimore Wilderness Coalition/City of Gaithersburg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Slattery, NPS</a:t>
            </a:r>
          </a:p>
        </p:txBody>
      </p:sp>
      <p:sp>
        <p:nvSpPr>
          <p:cNvPr id="7" name="AutoShape 13">
            <a:extLst>
              <a:ext uri="{FF2B5EF4-FFF2-40B4-BE49-F238E27FC236}">
                <a16:creationId xmlns:a16="http://schemas.microsoft.com/office/drawing/2014/main" id="{3EA88169-7267-437F-B2BF-FD66CDFAE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6620" y="2420575"/>
            <a:ext cx="2245142" cy="1143000"/>
          </a:xfrm>
          <a:prstGeom prst="flowChart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000" b="1" dirty="0">
                <a:solidFill>
                  <a:srgbClr val="000000"/>
                </a:solidFill>
              </a:rPr>
              <a:t>Chesapeake Conservation Partnership </a:t>
            </a:r>
          </a:p>
          <a:p>
            <a:pPr eaLnBrk="0" hangingPunct="0">
              <a:spcAft>
                <a:spcPts val="600"/>
              </a:spcAft>
              <a:defRPr/>
            </a:pP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841DA0C6-E813-40D8-80B6-9674F434F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6618" y="3876331"/>
            <a:ext cx="2245144" cy="114300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000000"/>
                </a:solidFill>
              </a:rPr>
              <a:t>Diversity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Chair – Newman, DC DOEE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Vice-Chair – O’Sullivan, NPS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>
                <a:solidFill>
                  <a:srgbClr val="000000"/>
                </a:solidFill>
              </a:rPr>
              <a:t>Cdtr</a:t>
            </a:r>
            <a:r>
              <a:rPr lang="en-US" sz="1000" dirty="0">
                <a:solidFill>
                  <a:srgbClr val="000000"/>
                </a:solidFill>
              </a:rPr>
              <a:t> – Yancy, EPA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269D13-C098-433B-BD49-54ED4C87728B}"/>
              </a:ext>
            </a:extLst>
          </p:cNvPr>
          <p:cNvSpPr txBox="1"/>
          <p:nvPr/>
        </p:nvSpPr>
        <p:spPr>
          <a:xfrm>
            <a:off x="8077200" y="6460251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000000"/>
                </a:solidFill>
              </a:rPr>
              <a:t>6/16/2022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906092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4">
            <a:extLst>
              <a:ext uri="{FF2B5EF4-FFF2-40B4-BE49-F238E27FC236}">
                <a16:creationId xmlns:a16="http://schemas.microsoft.com/office/drawing/2014/main" id="{72970245-785A-4C36-9C6E-6A8273AFB9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0000"/>
                </a:solidFill>
              </a:rPr>
              <a:t>GIT 6</a:t>
            </a:r>
            <a:br>
              <a:rPr lang="en-US" sz="2800" b="1" dirty="0">
                <a:solidFill>
                  <a:srgbClr val="000000"/>
                </a:solidFill>
              </a:rPr>
            </a:br>
            <a:r>
              <a:rPr lang="en-US" sz="2800" b="1" dirty="0">
                <a:solidFill>
                  <a:srgbClr val="000000"/>
                </a:solidFill>
              </a:rPr>
              <a:t>Enhance Partnering, Leadership &amp; Management</a:t>
            </a: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577D5BE8-FB9C-4E87-AA3D-8822F2B6E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6385" y="2287867"/>
            <a:ext cx="2828889" cy="164645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/>
              <a:t>Local Leadership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/>
              <a:t>Chair – Bonnaffon, MWCOG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/>
              <a:t>Vice-Chair, Edwards, Rappahannock-Rapidan Regional Commission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/>
              <a:t>Cdtr</a:t>
            </a:r>
            <a:r>
              <a:rPr lang="en-US" sz="1000" dirty="0"/>
              <a:t> – Cattell Noll, Alliance for the Chesapeake Bay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/>
              <a:t>Staff – Johnson, CRC</a:t>
            </a:r>
          </a:p>
          <a:p>
            <a:pPr algn="ctr" eaLnBrk="0" hangingPunct="0">
              <a:spcAft>
                <a:spcPts val="600"/>
              </a:spcAft>
              <a:defRPr/>
            </a:pPr>
            <a:endParaRPr lang="en-US" sz="1000" b="1" dirty="0"/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DE87AA6F-E848-4900-9C0C-1102E30E9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6386" y="4096861"/>
            <a:ext cx="2828888" cy="164645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/>
              <a:t>Budget and Finance Workgroup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/>
              <a:t>Chair – Campbell/ Shimkin, MD DNR/EPA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/>
              <a:t>Cdtr</a:t>
            </a:r>
            <a:r>
              <a:rPr lang="en-US" sz="1000" dirty="0"/>
              <a:t> – Allen,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/>
              <a:t>Staff – Johnson, CRC</a:t>
            </a:r>
          </a:p>
          <a:p>
            <a:pPr eaLnBrk="0" hangingPunct="0">
              <a:spcAft>
                <a:spcPts val="600"/>
              </a:spcAft>
              <a:defRPr/>
            </a:pPr>
            <a:endParaRPr lang="en-US" sz="1000" dirty="0"/>
          </a:p>
        </p:txBody>
      </p:sp>
      <p:sp>
        <p:nvSpPr>
          <p:cNvPr id="6" name="AutoShape 13">
            <a:extLst>
              <a:ext uri="{FF2B5EF4-FFF2-40B4-BE49-F238E27FC236}">
                <a16:creationId xmlns:a16="http://schemas.microsoft.com/office/drawing/2014/main" id="{92B89113-1589-475C-831E-8C1D727DF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1639" y="2719441"/>
            <a:ext cx="2828889" cy="1646459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Aft>
                <a:spcPts val="600"/>
              </a:spcAft>
              <a:defRPr/>
            </a:pPr>
            <a:r>
              <a:rPr lang="en-US" sz="1100" b="1" dirty="0"/>
              <a:t>Governance Document Action Team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/>
              <a:t>Chair – Goshorn, MD DNR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/>
              <a:t>Vice-Chair – Bisland,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 err="1"/>
              <a:t>Cdtr</a:t>
            </a:r>
            <a:r>
              <a:rPr lang="en-US" sz="1000" dirty="0"/>
              <a:t> – Allen, EPA</a:t>
            </a:r>
          </a:p>
          <a:p>
            <a:pPr eaLnBrk="0" hangingPunct="0">
              <a:spcAft>
                <a:spcPts val="600"/>
              </a:spcAft>
              <a:defRPr/>
            </a:pPr>
            <a:r>
              <a:rPr lang="en-US" sz="1000" dirty="0"/>
              <a:t>Staff – Johnson, CRC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8553DF-B61E-43EA-918B-6CEDC448B13A}"/>
              </a:ext>
            </a:extLst>
          </p:cNvPr>
          <p:cNvSpPr txBox="1"/>
          <p:nvPr/>
        </p:nvSpPr>
        <p:spPr>
          <a:xfrm>
            <a:off x="8185052" y="6460251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000000"/>
                </a:solidFill>
              </a:rPr>
              <a:t>6/16/2022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331747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0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0.xml"/></Relationships>
</file>

<file path=customXml/_rels/item10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1.xml"/></Relationships>
</file>

<file path=customXml/_rels/item10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2.xml"/></Relationships>
</file>

<file path=customXml/_rels/item10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3.xml"/></Relationships>
</file>

<file path=customXml/_rels/item10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4.xml"/></Relationships>
</file>

<file path=customXml/_rels/item10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5.xml"/></Relationships>
</file>

<file path=customXml/_rels/item10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6.xml"/></Relationships>
</file>

<file path=customXml/_rels/item10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7.xml"/></Relationships>
</file>

<file path=customXml/_rels/item10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8.xml"/></Relationships>
</file>

<file path=customXml/_rels/item10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9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0.xml"/></Relationships>
</file>

<file path=customXml/_rels/item1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1.xml"/></Relationships>
</file>

<file path=customXml/_rels/item1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2.xml"/></Relationships>
</file>

<file path=customXml/_rels/item1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3.xml"/></Relationships>
</file>

<file path=customXml/_rels/item1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4.xml"/></Relationships>
</file>

<file path=customXml/_rels/item1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5.xml"/></Relationships>
</file>

<file path=customXml/_rels/item1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6.xml"/></Relationships>
</file>

<file path=customXml/_rels/item1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7.xml"/></Relationships>
</file>

<file path=customXml/_rels/item1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8.xml"/></Relationships>
</file>

<file path=customXml/_rels/item1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9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0.xml"/></Relationships>
</file>

<file path=customXml/_rels/item1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1.xml"/></Relationships>
</file>

<file path=customXml/_rels/item1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2.xml"/></Relationships>
</file>

<file path=customXml/_rels/item1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3.xml"/></Relationships>
</file>

<file path=customXml/_rels/item1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4.xml"/></Relationships>
</file>

<file path=customXml/_rels/item1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5.xml"/></Relationships>
</file>

<file path=customXml/_rels/item1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6.xml"/></Relationships>
</file>

<file path=customXml/_rels/item1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7.xml"/></Relationships>
</file>

<file path=customXml/_rels/item1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8.xml"/></Relationships>
</file>

<file path=customXml/_rels/item1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9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0.xml"/></Relationships>
</file>

<file path=customXml/_rels/item1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1.xml"/></Relationships>
</file>

<file path=customXml/_rels/item1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2.xml"/></Relationships>
</file>

<file path=customXml/_rels/item1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3.xml"/></Relationships>
</file>

<file path=customXml/_rels/item1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4.xml"/></Relationships>
</file>

<file path=customXml/_rels/item1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5.xml"/></Relationships>
</file>

<file path=customXml/_rels/item1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6.xml"/></Relationships>
</file>

<file path=customXml/_rels/item1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7.xml"/></Relationships>
</file>

<file path=customXml/_rels/item1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8.xml"/></Relationships>
</file>

<file path=customXml/_rels/item1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9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0.xml"/></Relationships>
</file>

<file path=customXml/_rels/item1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1.xml"/></Relationships>
</file>

<file path=customXml/_rels/item1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2.xml"/></Relationships>
</file>

<file path=customXml/_rels/item1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3.xml"/></Relationships>
</file>

<file path=customXml/_rels/item1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4.xml"/></Relationships>
</file>

<file path=customXml/_rels/item1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5.xml"/></Relationships>
</file>

<file path=customXml/_rels/item1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6.xml"/></Relationships>
</file>

<file path=customXml/_rels/item1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7.xml"/></Relationships>
</file>

<file path=customXml/_rels/item1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8.xml"/></Relationships>
</file>

<file path=customXml/_rels/item1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9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0.xml"/></Relationships>
</file>

<file path=customXml/_rels/item1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1.xml"/></Relationships>
</file>

<file path=customXml/_rels/item1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2.xml"/></Relationships>
</file>

<file path=customXml/_rels/item1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3.xml"/></Relationships>
</file>

<file path=customXml/_rels/item1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4.xml"/></Relationships>
</file>

<file path=customXml/_rels/item1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5.xml"/></Relationships>
</file>

<file path=customXml/_rels/item1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6.xml"/></Relationships>
</file>

<file path=customXml/_rels/item1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7.xml"/></Relationships>
</file>

<file path=customXml/_rels/item1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8.xml"/></Relationships>
</file>

<file path=customXml/_rels/item1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9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0.xml"/></Relationships>
</file>

<file path=customXml/_rels/item1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1.xml"/></Relationships>
</file>

<file path=customXml/_rels/item16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2.xml"/></Relationships>
</file>

<file path=customXml/_rels/item16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3.xml"/></Relationships>
</file>

<file path=customXml/_rels/item16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4.xml"/></Relationships>
</file>

<file path=customXml/_rels/item16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5.xml"/></Relationships>
</file>

<file path=customXml/_rels/item16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6.xml"/></Relationships>
</file>

<file path=customXml/_rels/item16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7.xml"/></Relationships>
</file>

<file path=customXml/_rels/item16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8.xml"/></Relationships>
</file>

<file path=customXml/_rels/item16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9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7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0.xml"/></Relationships>
</file>

<file path=customXml/_rels/item17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1.xml"/></Relationships>
</file>

<file path=customXml/_rels/item17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2.xml"/></Relationships>
</file>

<file path=customXml/_rels/item17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3.xml"/></Relationships>
</file>

<file path=customXml/_rels/item17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4.xml"/></Relationships>
</file>

<file path=customXml/_rels/item17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5.xml"/></Relationships>
</file>

<file path=customXml/_rels/item17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6.xml"/></Relationships>
</file>

<file path=customXml/_rels/item17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7.xml"/></Relationships>
</file>

<file path=customXml/_rels/item17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8.xml"/></Relationships>
</file>

<file path=customXml/_rels/item17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9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8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0.xml"/></Relationships>
</file>

<file path=customXml/_rels/item18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1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0.xml"/></Relationships>
</file>

<file path=customXml/_rels/item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1.xml"/></Relationships>
</file>

<file path=customXml/_rels/item6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2.xml"/></Relationships>
</file>

<file path=customXml/_rels/item6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3.xml"/></Relationships>
</file>

<file path=customXml/_rels/item6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4.xml"/></Relationships>
</file>

<file path=customXml/_rels/item6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5.xml"/></Relationships>
</file>

<file path=customXml/_rels/item6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6.xml"/></Relationships>
</file>

<file path=customXml/_rels/item6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7.xml"/></Relationships>
</file>

<file path=customXml/_rels/item6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8.xml"/></Relationships>
</file>

<file path=customXml/_rels/item6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9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7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0.xml"/></Relationships>
</file>

<file path=customXml/_rels/item7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1.xml"/></Relationships>
</file>

<file path=customXml/_rels/item7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2.xml"/></Relationships>
</file>

<file path=customXml/_rels/item7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3.xml"/></Relationships>
</file>

<file path=customXml/_rels/item7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4.xml"/></Relationships>
</file>

<file path=customXml/_rels/item7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5.xml"/></Relationships>
</file>

<file path=customXml/_rels/item7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6.xml"/></Relationships>
</file>

<file path=customXml/_rels/item7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7.xml"/></Relationships>
</file>

<file path=customXml/_rels/item7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8.xml"/></Relationships>
</file>

<file path=customXml/_rels/item7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9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8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0.xml"/></Relationships>
</file>

<file path=customXml/_rels/item8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1.xml"/></Relationships>
</file>

<file path=customXml/_rels/item8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2.xml"/></Relationships>
</file>

<file path=customXml/_rels/item8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3.xml"/></Relationships>
</file>

<file path=customXml/_rels/item8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4.xml"/></Relationships>
</file>

<file path=customXml/_rels/item8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5.xml"/></Relationships>
</file>

<file path=customXml/_rels/item8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6.xml"/></Relationships>
</file>

<file path=customXml/_rels/item8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7.xml"/></Relationships>
</file>

<file path=customXml/_rels/item8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8.xml"/></Relationships>
</file>

<file path=customXml/_rels/item8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9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_rels/item9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0.xml"/></Relationships>
</file>

<file path=customXml/_rels/item9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1.xml"/></Relationships>
</file>

<file path=customXml/_rels/item9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2.xml"/></Relationships>
</file>

<file path=customXml/_rels/item9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3.xml"/></Relationships>
</file>

<file path=customXml/_rels/item9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4.xml"/></Relationships>
</file>

<file path=customXml/_rels/item9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5.xml"/></Relationships>
</file>

<file path=customXml/_rels/item9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6.xml"/></Relationships>
</file>

<file path=customXml/_rels/item9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7.xml"/></Relationships>
</file>

<file path=customXml/_rels/item9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8.xml"/></Relationships>
</file>

<file path=customXml/_rels/item9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00.xml><?xml version="1.0" encoding="utf-8"?>
<EsriMapsInfo xmlns="ESRI.ArcGIS.Mapping.OfficeIntegration.PowerPointInfo">
  <Version>Version1</Version>
  <RequiresSignIn>False</RequiresSignIn>
</EsriMapsInfo>
</file>

<file path=customXml/item101.xml><?xml version="1.0" encoding="utf-8"?>
<EsriMapsInfo xmlns="ESRI.ArcGIS.Mapping.OfficeIntegration.PowerPointInfo">
  <Version>Version1</Version>
  <RequiresSignIn>False</RequiresSignIn>
</EsriMapsInfo>
</file>

<file path=customXml/item102.xml><?xml version="1.0" encoding="utf-8"?>
<EsriMapsInfo xmlns="ESRI.ArcGIS.Mapping.OfficeIntegration.PowerPointInfo">
  <Version>Version1</Version>
  <RequiresSignIn>False</RequiresSignIn>
</EsriMapsInfo>
</file>

<file path=customXml/item103.xml><?xml version="1.0" encoding="utf-8"?>
<EsriMapsInfo xmlns="ESRI.ArcGIS.Mapping.OfficeIntegration.PowerPointInfo">
  <Version>Version1</Version>
  <RequiresSignIn>False</RequiresSignIn>
</EsriMapsInfo>
</file>

<file path=customXml/item104.xml><?xml version="1.0" encoding="utf-8"?>
<EsriMapsInfo xmlns="ESRI.ArcGIS.Mapping.OfficeIntegration.PowerPointInfo">
  <Version>Version1</Version>
  <RequiresSignIn>False</RequiresSignIn>
</EsriMapsInfo>
</file>

<file path=customXml/item105.xml><?xml version="1.0" encoding="utf-8"?>
<EsriMapsInfo xmlns="ESRI.ArcGIS.Mapping.OfficeIntegration.PowerPointInfo">
  <Version>Version1</Version>
  <RequiresSignIn>False</RequiresSignIn>
</EsriMapsInfo>
</file>

<file path=customXml/item106.xml><?xml version="1.0" encoding="utf-8"?>
<EsriMapsInfo xmlns="ESRI.ArcGIS.Mapping.OfficeIntegration.PowerPointInfo">
  <Version>Version1</Version>
  <RequiresSignIn>False</RequiresSignIn>
</EsriMapsInfo>
</file>

<file path=customXml/item107.xml><?xml version="1.0" encoding="utf-8"?>
<EsriMapsInfo xmlns="ESRI.ArcGIS.Mapping.OfficeIntegration.PowerPointInfo">
  <Version>Version1</Version>
  <RequiresSignIn>False</RequiresSignIn>
</EsriMapsInfo>
</file>

<file path=customXml/item108.xml><?xml version="1.0" encoding="utf-8"?>
<EsriMapsInfo xmlns="ESRI.ArcGIS.Mapping.OfficeIntegration.PowerPointInfo">
  <Version>Version1</Version>
  <RequiresSignIn>False</RequiresSignIn>
</EsriMapsInfo>
</file>

<file path=customXml/item109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10.xml><?xml version="1.0" encoding="utf-8"?>
<EsriMapsInfo xmlns="ESRI.ArcGIS.Mapping.OfficeIntegration.PowerPointInfo">
  <Version>Version1</Version>
  <RequiresSignIn>False</RequiresSignIn>
</EsriMapsInfo>
</file>

<file path=customXml/item111.xml><?xml version="1.0" encoding="utf-8"?>
<EsriMapsInfo xmlns="ESRI.ArcGIS.Mapping.OfficeIntegration.PowerPointInfo">
  <Version>Version1</Version>
  <RequiresSignIn>False</RequiresSignIn>
</EsriMapsInfo>
</file>

<file path=customXml/item112.xml><?xml version="1.0" encoding="utf-8"?>
<EsriMapsInfo xmlns="ESRI.ArcGIS.Mapping.OfficeIntegration.PowerPointInfo">
  <Version>Version1</Version>
  <RequiresSignIn>False</RequiresSignIn>
</EsriMapsInfo>
</file>

<file path=customXml/item113.xml><?xml version="1.0" encoding="utf-8"?>
<EsriMapsInfo xmlns="ESRI.ArcGIS.Mapping.OfficeIntegration.PowerPointInfo">
  <Version>Version1</Version>
  <RequiresSignIn>False</RequiresSignIn>
</EsriMapsInfo>
</file>

<file path=customXml/item114.xml><?xml version="1.0" encoding="utf-8"?>
<EsriMapsInfo xmlns="ESRI.ArcGIS.Mapping.OfficeIntegration.PowerPointInfo">
  <Version>Version1</Version>
  <RequiresSignIn>False</RequiresSignIn>
</EsriMapsInfo>
</file>

<file path=customXml/item115.xml><?xml version="1.0" encoding="utf-8"?>
<EsriMapsInfo xmlns="ESRI.ArcGIS.Mapping.OfficeIntegration.PowerPointInfo">
  <Version>Version1</Version>
  <RequiresSignIn>False</RequiresSignIn>
</EsriMapsInfo>
</file>

<file path=customXml/item116.xml><?xml version="1.0" encoding="utf-8"?>
<EsriMapsInfo xmlns="ESRI.ArcGIS.Mapping.OfficeIntegration.PowerPointInfo">
  <Version>Version1</Version>
  <RequiresSignIn>False</RequiresSignIn>
</EsriMapsInfo>
</file>

<file path=customXml/item117.xml><?xml version="1.0" encoding="utf-8"?>
<EsriMapsInfo xmlns="ESRI.ArcGIS.Mapping.OfficeIntegration.PowerPointInfo">
  <Version>Version1</Version>
  <RequiresSignIn>False</RequiresSignIn>
</EsriMapsInfo>
</file>

<file path=customXml/item118.xml><?xml version="1.0" encoding="utf-8"?>
<EsriMapsInfo xmlns="ESRI.ArcGIS.Mapping.OfficeIntegration.PowerPointInfo">
  <Version>Version1</Version>
  <RequiresSignIn>False</RequiresSignIn>
</EsriMapsInfo>
</file>

<file path=customXml/item119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20.xml><?xml version="1.0" encoding="utf-8"?>
<EsriMapsInfo xmlns="ESRI.ArcGIS.Mapping.OfficeIntegration.PowerPointInfo">
  <Version>Version1</Version>
  <RequiresSignIn>False</RequiresSignIn>
</EsriMapsInfo>
</file>

<file path=customXml/item121.xml><?xml version="1.0" encoding="utf-8"?>
<EsriMapsInfo xmlns="ESRI.ArcGIS.Mapping.OfficeIntegration.PowerPointInfo">
  <Version>Version1</Version>
  <RequiresSignIn>False</RequiresSignIn>
</EsriMapsInfo>
</file>

<file path=customXml/item122.xml><?xml version="1.0" encoding="utf-8"?>
<EsriMapsInfo xmlns="ESRI.ArcGIS.Mapping.OfficeIntegration.PowerPointInfo">
  <Version>Version1</Version>
  <RequiresSignIn>False</RequiresSignIn>
</EsriMapsInfo>
</file>

<file path=customXml/item123.xml><?xml version="1.0" encoding="utf-8"?>
<EsriMapsInfo xmlns="ESRI.ArcGIS.Mapping.OfficeIntegration.PowerPointInfo">
  <Version>Version1</Version>
  <RequiresSignIn>False</RequiresSignIn>
</EsriMapsInfo>
</file>

<file path=customXml/item124.xml><?xml version="1.0" encoding="utf-8"?>
<EsriMapsInfo xmlns="ESRI.ArcGIS.Mapping.OfficeIntegration.PowerPointInfo">
  <Version>Version1</Version>
  <RequiresSignIn>False</RequiresSignIn>
</EsriMapsInfo>
</file>

<file path=customXml/item125.xml><?xml version="1.0" encoding="utf-8"?>
<EsriMapsInfo xmlns="ESRI.ArcGIS.Mapping.OfficeIntegration.PowerPointInfo">
  <Version>Version1</Version>
  <RequiresSignIn>False</RequiresSignIn>
</EsriMapsInfo>
</file>

<file path=customXml/item126.xml><?xml version="1.0" encoding="utf-8"?>
<EsriMapsInfo xmlns="ESRI.ArcGIS.Mapping.OfficeIntegration.PowerPointInfo">
  <Version>Version1</Version>
  <RequiresSignIn>False</RequiresSignIn>
</EsriMapsInfo>
</file>

<file path=customXml/item127.xml><?xml version="1.0" encoding="utf-8"?>
<EsriMapsInfo xmlns="ESRI.ArcGIS.Mapping.OfficeIntegration.PowerPointInfo">
  <Version>Version1</Version>
  <RequiresSignIn>False</RequiresSignIn>
</EsriMapsInfo>
</file>

<file path=customXml/item128.xml><?xml version="1.0" encoding="utf-8"?>
<EsriMapsInfo xmlns="ESRI.ArcGIS.Mapping.OfficeIntegration.PowerPointInfo">
  <Version>Version1</Version>
  <RequiresSignIn>False</RequiresSignIn>
</EsriMapsInfo>
</file>

<file path=customXml/item129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30.xml><?xml version="1.0" encoding="utf-8"?>
<EsriMapsInfo xmlns="ESRI.ArcGIS.Mapping.OfficeIntegration.PowerPointInfo">
  <Version>Version1</Version>
  <RequiresSignIn>False</RequiresSignIn>
</EsriMapsInfo>
</file>

<file path=customXml/item131.xml><?xml version="1.0" encoding="utf-8"?>
<EsriMapsInfo xmlns="ESRI.ArcGIS.Mapping.OfficeIntegration.PowerPointInfo">
  <Version>Version1</Version>
  <RequiresSignIn>False</RequiresSignIn>
</EsriMapsInfo>
</file>

<file path=customXml/item132.xml><?xml version="1.0" encoding="utf-8"?>
<EsriMapsInfo xmlns="ESRI.ArcGIS.Mapping.OfficeIntegration.PowerPointInfo">
  <Version>Version1</Version>
  <RequiresSignIn>False</RequiresSignIn>
</EsriMapsInfo>
</file>

<file path=customXml/item133.xml><?xml version="1.0" encoding="utf-8"?>
<EsriMapsInfo xmlns="ESRI.ArcGIS.Mapping.OfficeIntegration.PowerPointInfo">
  <Version>Version1</Version>
  <RequiresSignIn>False</RequiresSignIn>
</EsriMapsInfo>
</file>

<file path=customXml/item134.xml><?xml version="1.0" encoding="utf-8"?>
<EsriMapsInfo xmlns="ESRI.ArcGIS.Mapping.OfficeIntegration.PowerPointInfo">
  <Version>Version1</Version>
  <RequiresSignIn>False</RequiresSignIn>
</EsriMapsInfo>
</file>

<file path=customXml/item135.xml><?xml version="1.0" encoding="utf-8"?>
<EsriMapsInfo xmlns="ESRI.ArcGIS.Mapping.OfficeIntegration.PowerPointInfo">
  <Version>Version1</Version>
  <RequiresSignIn>False</RequiresSignIn>
</EsriMapsInfo>
</file>

<file path=customXml/item136.xml><?xml version="1.0" encoding="utf-8"?>
<EsriMapsInfo xmlns="ESRI.ArcGIS.Mapping.OfficeIntegration.PowerPointInfo">
  <Version>Version1</Version>
  <RequiresSignIn>False</RequiresSignIn>
</EsriMapsInfo>
</file>

<file path=customXml/item137.xml><?xml version="1.0" encoding="utf-8"?>
<EsriMapsInfo xmlns="ESRI.ArcGIS.Mapping.OfficeIntegration.PowerPointInfo">
  <Version>Version1</Version>
  <RequiresSignIn>False</RequiresSignIn>
</EsriMapsInfo>
</file>

<file path=customXml/item138.xml><?xml version="1.0" encoding="utf-8"?>
<EsriMapsInfo xmlns="ESRI.ArcGIS.Mapping.OfficeIntegration.PowerPointInfo">
  <Version>Version1</Version>
  <RequiresSignIn>False</RequiresSignIn>
</EsriMapsInfo>
</file>

<file path=customXml/item139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40.xml><?xml version="1.0" encoding="utf-8"?>
<EsriMapsInfo xmlns="ESRI.ArcGIS.Mapping.OfficeIntegration.PowerPointInfo">
  <Version>Version1</Version>
  <RequiresSignIn>False</RequiresSignIn>
</EsriMapsInfo>
</file>

<file path=customXml/item141.xml><?xml version="1.0" encoding="utf-8"?>
<EsriMapsInfo xmlns="ESRI.ArcGIS.Mapping.OfficeIntegration.PowerPointInfo">
  <Version>Version1</Version>
  <RequiresSignIn>False</RequiresSignIn>
</EsriMapsInfo>
</file>

<file path=customXml/item142.xml><?xml version="1.0" encoding="utf-8"?>
<EsriMapsInfo xmlns="ESRI.ArcGIS.Mapping.OfficeIntegration.PowerPointInfo">
  <Version>Version1</Version>
  <RequiresSignIn>False</RequiresSignIn>
</EsriMapsInfo>
</file>

<file path=customXml/item143.xml><?xml version="1.0" encoding="utf-8"?>
<EsriMapsInfo xmlns="ESRI.ArcGIS.Mapping.OfficeIntegration.PowerPointInfo">
  <Version>Version1</Version>
  <RequiresSignIn>False</RequiresSignIn>
</EsriMapsInfo>
</file>

<file path=customXml/item144.xml><?xml version="1.0" encoding="utf-8"?>
<EsriMapsInfo xmlns="ESRI.ArcGIS.Mapping.OfficeIntegration.PowerPointInfo">
  <Version>Version1</Version>
  <RequiresSignIn>False</RequiresSignIn>
</EsriMapsInfo>
</file>

<file path=customXml/item145.xml><?xml version="1.0" encoding="utf-8"?>
<EsriMapsInfo xmlns="ESRI.ArcGIS.Mapping.OfficeIntegration.PowerPointInfo">
  <Version>Version1</Version>
  <RequiresSignIn>False</RequiresSignIn>
</EsriMapsInfo>
</file>

<file path=customXml/item146.xml><?xml version="1.0" encoding="utf-8"?>
<EsriMapsInfo xmlns="ESRI.ArcGIS.Mapping.OfficeIntegration.PowerPointInfo">
  <Version>Version1</Version>
  <RequiresSignIn>False</RequiresSignIn>
</EsriMapsInfo>
</file>

<file path=customXml/item147.xml><?xml version="1.0" encoding="utf-8"?>
<EsriMapsInfo xmlns="ESRI.ArcGIS.Mapping.OfficeIntegration.PowerPointInfo">
  <Version>Version1</Version>
  <RequiresSignIn>False</RequiresSignIn>
</EsriMapsInfo>
</file>

<file path=customXml/item148.xml><?xml version="1.0" encoding="utf-8"?>
<EsriMapsInfo xmlns="ESRI.ArcGIS.Mapping.OfficeIntegration.PowerPointInfo">
  <Version>Version1</Version>
  <RequiresSignIn>False</RequiresSignIn>
</EsriMapsInfo>
</file>

<file path=customXml/item149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50.xml><?xml version="1.0" encoding="utf-8"?>
<EsriMapsInfo xmlns="ESRI.ArcGIS.Mapping.OfficeIntegration.PowerPointInfo">
  <Version>Version1</Version>
  <RequiresSignIn>False</RequiresSignIn>
</EsriMapsInfo>
</file>

<file path=customXml/item151.xml><?xml version="1.0" encoding="utf-8"?>
<EsriMapsInfo xmlns="ESRI.ArcGIS.Mapping.OfficeIntegration.PowerPointInfo">
  <Version>Version1</Version>
  <RequiresSignIn>False</RequiresSignIn>
</EsriMapsInfo>
</file>

<file path=customXml/item152.xml><?xml version="1.0" encoding="utf-8"?>
<EsriMapsInfo xmlns="ESRI.ArcGIS.Mapping.OfficeIntegration.PowerPointInfo">
  <Version>Version1</Version>
  <RequiresSignIn>False</RequiresSignIn>
</EsriMapsInfo>
</file>

<file path=customXml/item153.xml><?xml version="1.0" encoding="utf-8"?>
<EsriMapsInfo xmlns="ESRI.ArcGIS.Mapping.OfficeIntegration.PowerPointInfo">
  <Version>Version1</Version>
  <RequiresSignIn>False</RequiresSignIn>
</EsriMapsInfo>
</file>

<file path=customXml/item154.xml><?xml version="1.0" encoding="utf-8"?>
<EsriMapsInfo xmlns="ESRI.ArcGIS.Mapping.OfficeIntegration.PowerPointInfo">
  <Version>Version1</Version>
  <RequiresSignIn>False</RequiresSignIn>
</EsriMapsInfo>
</file>

<file path=customXml/item155.xml><?xml version="1.0" encoding="utf-8"?>
<EsriMapsInfo xmlns="ESRI.ArcGIS.Mapping.OfficeIntegration.PowerPointInfo">
  <Version>Version1</Version>
  <RequiresSignIn>False</RequiresSignIn>
</EsriMapsInfo>
</file>

<file path=customXml/item156.xml><?xml version="1.0" encoding="utf-8"?>
<EsriMapsInfo xmlns="ESRI.ArcGIS.Mapping.OfficeIntegration.PowerPointInfo">
  <Version>Version1</Version>
  <RequiresSignIn>False</RequiresSignIn>
</EsriMapsInfo>
</file>

<file path=customXml/item157.xml><?xml version="1.0" encoding="utf-8"?>
<EsriMapsInfo xmlns="ESRI.ArcGIS.Mapping.OfficeIntegration.PowerPointInfo">
  <Version>Version1</Version>
  <RequiresSignIn>False</RequiresSignIn>
</EsriMapsInfo>
</file>

<file path=customXml/item158.xml><?xml version="1.0" encoding="utf-8"?>
<EsriMapsInfo xmlns="ESRI.ArcGIS.Mapping.OfficeIntegration.PowerPointInfo">
  <Version>Version1</Version>
  <RequiresSignIn>False</RequiresSignIn>
</EsriMapsInfo>
</file>

<file path=customXml/item159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60.xml><?xml version="1.0" encoding="utf-8"?>
<EsriMapsInfo xmlns="ESRI.ArcGIS.Mapping.OfficeIntegration.PowerPointInfo">
  <Version>Version1</Version>
  <RequiresSignIn>False</RequiresSignIn>
</EsriMapsInfo>
</file>

<file path=customXml/item161.xml><?xml version="1.0" encoding="utf-8"?>
<EsriMapsInfo xmlns="ESRI.ArcGIS.Mapping.OfficeIntegration.PowerPointInfo">
  <Version>Version1</Version>
  <RequiresSignIn>False</RequiresSignIn>
</EsriMapsInfo>
</file>

<file path=customXml/item162.xml><?xml version="1.0" encoding="utf-8"?>
<EsriMapsInfo xmlns="ESRI.ArcGIS.Mapping.OfficeIntegration.PowerPointInfo">
  <Version>Version1</Version>
  <RequiresSignIn>False</RequiresSignIn>
</EsriMapsInfo>
</file>

<file path=customXml/item163.xml><?xml version="1.0" encoding="utf-8"?>
<EsriMapsInfo xmlns="ESRI.ArcGIS.Mapping.OfficeIntegration.PowerPointInfo">
  <Version>Version1</Version>
  <RequiresSignIn>False</RequiresSignIn>
</EsriMapsInfo>
</file>

<file path=customXml/item164.xml><?xml version="1.0" encoding="utf-8"?>
<EsriMapsInfo xmlns="ESRI.ArcGIS.Mapping.OfficeIntegration.PowerPointInfo">
  <Version>Version1</Version>
  <RequiresSignIn>False</RequiresSignIn>
</EsriMapsInfo>
</file>

<file path=customXml/item165.xml><?xml version="1.0" encoding="utf-8"?>
<EsriMapsInfo xmlns="ESRI.ArcGIS.Mapping.OfficeIntegration.PowerPointInfo">
  <Version>Version1</Version>
  <RequiresSignIn>False</RequiresSignIn>
</EsriMapsInfo>
</file>

<file path=customXml/item166.xml><?xml version="1.0" encoding="utf-8"?>
<EsriMapsInfo xmlns="ESRI.ArcGIS.Mapping.OfficeIntegration.PowerPointInfo">
  <Version>Version1</Version>
  <RequiresSignIn>False</RequiresSignIn>
</EsriMapsInfo>
</file>

<file path=customXml/item167.xml><?xml version="1.0" encoding="utf-8"?>
<EsriMapsInfo xmlns="ESRI.ArcGIS.Mapping.OfficeIntegration.PowerPointInfo">
  <Version>Version1</Version>
  <RequiresSignIn>False</RequiresSignIn>
</EsriMapsInfo>
</file>

<file path=customXml/item168.xml><?xml version="1.0" encoding="utf-8"?>
<EsriMapsInfo xmlns="ESRI.ArcGIS.Mapping.OfficeIntegration.PowerPointInfo">
  <Version>Version1</Version>
  <RequiresSignIn>False</RequiresSignIn>
</EsriMapsInfo>
</file>

<file path=customXml/item169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70.xml><?xml version="1.0" encoding="utf-8"?>
<EsriMapsInfo xmlns="ESRI.ArcGIS.Mapping.OfficeIntegration.PowerPointInfo">
  <Version>Version1</Version>
  <RequiresSignIn>False</RequiresSignIn>
</EsriMapsInfo>
</file>

<file path=customXml/item171.xml><?xml version="1.0" encoding="utf-8"?>
<EsriMapsInfo xmlns="ESRI.ArcGIS.Mapping.OfficeIntegration.PowerPointInfo">
  <Version>Version1</Version>
  <RequiresSignIn>False</RequiresSignIn>
</EsriMapsInfo>
</file>

<file path=customXml/item172.xml><?xml version="1.0" encoding="utf-8"?>
<EsriMapsInfo xmlns="ESRI.ArcGIS.Mapping.OfficeIntegration.PowerPointInfo">
  <Version>Version1</Version>
  <RequiresSignIn>False</RequiresSignIn>
</EsriMapsInfo>
</file>

<file path=customXml/item173.xml><?xml version="1.0" encoding="utf-8"?>
<EsriMapsInfo xmlns="ESRI.ArcGIS.Mapping.OfficeIntegration.PowerPointInfo">
  <Version>Version1</Version>
  <RequiresSignIn>False</RequiresSignIn>
</EsriMapsInfo>
</file>

<file path=customXml/item174.xml><?xml version="1.0" encoding="utf-8"?>
<EsriMapsInfo xmlns="ESRI.ArcGIS.Mapping.OfficeIntegration.PowerPointInfo">
  <Version>Version1</Version>
  <RequiresSignIn>False</RequiresSignIn>
</EsriMapsInfo>
</file>

<file path=customXml/item175.xml><?xml version="1.0" encoding="utf-8"?>
<EsriMapsInfo xmlns="ESRI.ArcGIS.Mapping.OfficeIntegration.PowerPointInfo">
  <Version>Version1</Version>
  <RequiresSignIn>False</RequiresSignIn>
</EsriMapsInfo>
</file>

<file path=customXml/item176.xml><?xml version="1.0" encoding="utf-8"?>
<EsriMapsInfo xmlns="ESRI.ArcGIS.Mapping.OfficeIntegration.PowerPointInfo">
  <Version>Version1</Version>
  <RequiresSignIn>False</RequiresSignIn>
</EsriMapsInfo>
</file>

<file path=customXml/item177.xml><?xml version="1.0" encoding="utf-8"?>
<EsriMapsInfo xmlns="ESRI.ArcGIS.Mapping.OfficeIntegration.PowerPointInfo">
  <Version>Version1</Version>
  <RequiresSignIn>False</RequiresSignIn>
</EsriMapsInfo>
</file>

<file path=customXml/item178.xml><?xml version="1.0" encoding="utf-8"?>
<EsriMapsInfo xmlns="ESRI.ArcGIS.Mapping.OfficeIntegration.PowerPointInfo">
  <Version>Version1</Version>
  <RequiresSignIn>False</RequiresSignIn>
</EsriMapsInfo>
</file>

<file path=customXml/item179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80.xml><?xml version="1.0" encoding="utf-8"?>
<EsriMapsInfo xmlns="ESRI.ArcGIS.Mapping.OfficeIntegration.PowerPointInfo">
  <Version>Version1</Version>
  <RequiresSignIn>False</RequiresSignIn>
</EsriMapsInfo>
</file>

<file path=customXml/item181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21.xml><?xml version="1.0" encoding="utf-8"?>
<EsriMapsInfo xmlns="ESRI.ArcGIS.Mapping.OfficeIntegration.PowerPointInfo">
  <Version>Version1</Version>
  <RequiresSignIn>False</RequiresSignIn>
</EsriMapsInfo>
</file>

<file path=customXml/item22.xml><?xml version="1.0" encoding="utf-8"?>
<EsriMapsInfo xmlns="ESRI.ArcGIS.Mapping.OfficeIntegration.PowerPointInfo">
  <Version>Version1</Version>
  <RequiresSignIn>False</RequiresSignIn>
</EsriMapsInfo>
</file>

<file path=customXml/item23.xml><?xml version="1.0" encoding="utf-8"?>
<EsriMapsInfo xmlns="ESRI.ArcGIS.Mapping.OfficeIntegration.PowerPointInfo">
  <Version>Version1</Version>
  <RequiresSignIn>False</RequiresSignIn>
</EsriMapsInfo>
</file>

<file path=customXml/item24.xml><?xml version="1.0" encoding="utf-8"?>
<EsriMapsInfo xmlns="ESRI.ArcGIS.Mapping.OfficeIntegration.PowerPointInfo">
  <Version>Version1</Version>
  <RequiresSignIn>False</RequiresSignIn>
</EsriMapsInfo>
</file>

<file path=customXml/item25.xml><?xml version="1.0" encoding="utf-8"?>
<EsriMapsInfo xmlns="ESRI.ArcGIS.Mapping.OfficeIntegration.PowerPointInfo">
  <Version>Version1</Version>
  <RequiresSignIn>False</RequiresSignIn>
</EsriMapsInfo>
</file>

<file path=customXml/item26.xml><?xml version="1.0" encoding="utf-8"?>
<EsriMapsInfo xmlns="ESRI.ArcGIS.Mapping.OfficeIntegration.PowerPointInfo">
  <Version>Version1</Version>
  <RequiresSignIn>False</RequiresSignIn>
</EsriMapsInfo>
</file>

<file path=customXml/item27.xml><?xml version="1.0" encoding="utf-8"?>
<EsriMapsInfo xmlns="ESRI.ArcGIS.Mapping.OfficeIntegration.PowerPointInfo">
  <Version>Version1</Version>
  <RequiresSignIn>False</RequiresSignIn>
</EsriMapsInfo>
</file>

<file path=customXml/item28.xml><?xml version="1.0" encoding="utf-8"?>
<EsriMapsInfo xmlns="ESRI.ArcGIS.Mapping.OfficeIntegration.PowerPointInfo">
  <Version>Version1</Version>
  <RequiresSignIn>False</RequiresSignIn>
</EsriMapsInfo>
</file>

<file path=customXml/item29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30.xml><?xml version="1.0" encoding="utf-8"?>
<EsriMapsInfo xmlns="ESRI.ArcGIS.Mapping.OfficeIntegration.PowerPointInfo">
  <Version>Version1</Version>
  <RequiresSignIn>False</RequiresSignIn>
</EsriMapsInfo>
</file>

<file path=customXml/item31.xml><?xml version="1.0" encoding="utf-8"?>
<EsriMapsInfo xmlns="ESRI.ArcGIS.Mapping.OfficeIntegration.PowerPointInfo">
  <Version>Version1</Version>
  <RequiresSignIn>False</RequiresSignIn>
</EsriMapsInfo>
</file>

<file path=customXml/item32.xml><?xml version="1.0" encoding="utf-8"?>
<EsriMapsInfo xmlns="ESRI.ArcGIS.Mapping.OfficeIntegration.PowerPointInfo">
  <Version>Version1</Version>
  <RequiresSignIn>False</RequiresSignIn>
</EsriMapsInfo>
</file>

<file path=customXml/item33.xml><?xml version="1.0" encoding="utf-8"?>
<EsriMapsInfo xmlns="ESRI.ArcGIS.Mapping.OfficeIntegration.PowerPointInfo">
  <Version>Version1</Version>
  <RequiresSignIn>False</RequiresSignIn>
</EsriMapsInfo>
</file>

<file path=customXml/item34.xml><?xml version="1.0" encoding="utf-8"?>
<EsriMapsInfo xmlns="ESRI.ArcGIS.Mapping.OfficeIntegration.PowerPointInfo">
  <Version>Version1</Version>
  <RequiresSignIn>False</RequiresSignIn>
</EsriMapsInfo>
</file>

<file path=customXml/item35.xml><?xml version="1.0" encoding="utf-8"?>
<EsriMapsInfo xmlns="ESRI.ArcGIS.Mapping.OfficeIntegration.PowerPointInfo">
  <Version>Version1</Version>
  <RequiresSignIn>False</RequiresSignIn>
</EsriMapsInfo>
</file>

<file path=customXml/item36.xml><?xml version="1.0" encoding="utf-8"?>
<EsriMapsInfo xmlns="ESRI.ArcGIS.Mapping.OfficeIntegration.PowerPointInfo">
  <Version>Version1</Version>
  <RequiresSignIn>False</RequiresSignIn>
</EsriMapsInfo>
</file>

<file path=customXml/item37.xml><?xml version="1.0" encoding="utf-8"?>
<EsriMapsInfo xmlns="ESRI.ArcGIS.Mapping.OfficeIntegration.PowerPointInfo">
  <Version>Version1</Version>
  <RequiresSignIn>False</RequiresSignIn>
</EsriMapsInfo>
</file>

<file path=customXml/item38.xml><?xml version="1.0" encoding="utf-8"?>
<EsriMapsInfo xmlns="ESRI.ArcGIS.Mapping.OfficeIntegration.PowerPointInfo">
  <Version>Version1</Version>
  <RequiresSignIn>False</RequiresSignIn>
</EsriMapsInfo>
</file>

<file path=customXml/item39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40.xml><?xml version="1.0" encoding="utf-8"?>
<EsriMapsInfo xmlns="ESRI.ArcGIS.Mapping.OfficeIntegration.PowerPointInfo">
  <Version>Version1</Version>
  <RequiresSignIn>False</RequiresSignIn>
</EsriMapsInfo>
</file>

<file path=customXml/item41.xml><?xml version="1.0" encoding="utf-8"?>
<EsriMapsInfo xmlns="ESRI.ArcGIS.Mapping.OfficeIntegration.PowerPointInfo">
  <Version>Version1</Version>
  <RequiresSignIn>False</RequiresSignIn>
</EsriMapsInfo>
</file>

<file path=customXml/item42.xml><?xml version="1.0" encoding="utf-8"?>
<EsriMapsInfo xmlns="ESRI.ArcGIS.Mapping.OfficeIntegration.PowerPointInfo">
  <Version>Version1</Version>
  <RequiresSignIn>False</RequiresSignIn>
</EsriMapsInfo>
</file>

<file path=customXml/item43.xml><?xml version="1.0" encoding="utf-8"?>
<EsriMapsInfo xmlns="ESRI.ArcGIS.Mapping.OfficeIntegration.PowerPointInfo">
  <Version>Version1</Version>
  <RequiresSignIn>False</RequiresSignIn>
</EsriMapsInfo>
</file>

<file path=customXml/item44.xml><?xml version="1.0" encoding="utf-8"?>
<EsriMapsInfo xmlns="ESRI.ArcGIS.Mapping.OfficeIntegration.PowerPointInfo">
  <Version>Version1</Version>
  <RequiresSignIn>False</RequiresSignIn>
</EsriMapsInfo>
</file>

<file path=customXml/item45.xml><?xml version="1.0" encoding="utf-8"?>
<EsriMapsInfo xmlns="ESRI.ArcGIS.Mapping.OfficeIntegration.PowerPointInfo">
  <Version>Version1</Version>
  <RequiresSignIn>False</RequiresSignIn>
</EsriMapsInfo>
</file>

<file path=customXml/item46.xml><?xml version="1.0" encoding="utf-8"?>
<EsriMapsInfo xmlns="ESRI.ArcGIS.Mapping.OfficeIntegration.PowerPointInfo">
  <Version>Version1</Version>
  <RequiresSignIn>False</RequiresSignIn>
</EsriMapsInfo>
</file>

<file path=customXml/item47.xml><?xml version="1.0" encoding="utf-8"?>
<EsriMapsInfo xmlns="ESRI.ArcGIS.Mapping.OfficeIntegration.PowerPointInfo">
  <Version>Version1</Version>
  <RequiresSignIn>False</RequiresSignIn>
</EsriMapsInfo>
</file>

<file path=customXml/item48.xml><?xml version="1.0" encoding="utf-8"?>
<EsriMapsInfo xmlns="ESRI.ArcGIS.Mapping.OfficeIntegration.PowerPointInfo">
  <Version>Version1</Version>
  <RequiresSignIn>False</RequiresSignIn>
</EsriMapsInfo>
</file>

<file path=customXml/item49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50.xml><?xml version="1.0" encoding="utf-8"?>
<EsriMapsInfo xmlns="ESRI.ArcGIS.Mapping.OfficeIntegration.PowerPointInfo">
  <Version>Version1</Version>
  <RequiresSignIn>False</RequiresSignIn>
</EsriMapsInfo>
</file>

<file path=customXml/item51.xml><?xml version="1.0" encoding="utf-8"?>
<EsriMapsInfo xmlns="ESRI.ArcGIS.Mapping.OfficeIntegration.PowerPointInfo">
  <Version>Version1</Version>
  <RequiresSignIn>False</RequiresSignIn>
</EsriMapsInfo>
</file>

<file path=customXml/item52.xml><?xml version="1.0" encoding="utf-8"?>
<EsriMapsInfo xmlns="ESRI.ArcGIS.Mapping.OfficeIntegration.PowerPointInfo">
  <Version>Version1</Version>
  <RequiresSignIn>False</RequiresSignIn>
</EsriMapsInfo>
</file>

<file path=customXml/item53.xml><?xml version="1.0" encoding="utf-8"?>
<EsriMapsInfo xmlns="ESRI.ArcGIS.Mapping.OfficeIntegration.PowerPointInfo">
  <Version>Version1</Version>
  <RequiresSignIn>False</RequiresSignIn>
</EsriMapsInfo>
</file>

<file path=customXml/item54.xml><?xml version="1.0" encoding="utf-8"?>
<EsriMapsInfo xmlns="ESRI.ArcGIS.Mapping.OfficeIntegration.PowerPointInfo">
  <Version>Version1</Version>
  <RequiresSignIn>False</RequiresSignIn>
</EsriMapsInfo>
</file>

<file path=customXml/item55.xml><?xml version="1.0" encoding="utf-8"?>
<EsriMapsInfo xmlns="ESRI.ArcGIS.Mapping.OfficeIntegration.PowerPointInfo">
  <Version>Version1</Version>
  <RequiresSignIn>False</RequiresSignIn>
</EsriMapsInfo>
</file>

<file path=customXml/item56.xml><?xml version="1.0" encoding="utf-8"?>
<EsriMapsInfo xmlns="ESRI.ArcGIS.Mapping.OfficeIntegration.PowerPointInfo">
  <Version>Version1</Version>
  <RequiresSignIn>False</RequiresSignIn>
</EsriMapsInfo>
</file>

<file path=customXml/item57.xml><?xml version="1.0" encoding="utf-8"?>
<EsriMapsInfo xmlns="ESRI.ArcGIS.Mapping.OfficeIntegration.PowerPointInfo">
  <Version>Version1</Version>
  <RequiresSignIn>False</RequiresSignIn>
</EsriMapsInfo>
</file>

<file path=customXml/item58.xml><?xml version="1.0" encoding="utf-8"?>
<EsriMapsInfo xmlns="ESRI.ArcGIS.Mapping.OfficeIntegration.PowerPointInfo">
  <Version>Version1</Version>
  <RequiresSignIn>False</RequiresSignIn>
</EsriMapsInfo>
</file>

<file path=customXml/item59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60.xml><?xml version="1.0" encoding="utf-8"?>
<EsriMapsInfo xmlns="ESRI.ArcGIS.Mapping.OfficeIntegration.PowerPointInfo">
  <Version>Version1</Version>
  <RequiresSignIn>False</RequiresSignIn>
</EsriMapsInfo>
</file>

<file path=customXml/item61.xml><?xml version="1.0" encoding="utf-8"?>
<EsriMapsInfo xmlns="ESRI.ArcGIS.Mapping.OfficeIntegration.PowerPointInfo">
  <Version>Version1</Version>
  <RequiresSignIn>False</RequiresSignIn>
</EsriMapsInfo>
</file>

<file path=customXml/item62.xml><?xml version="1.0" encoding="utf-8"?>
<EsriMapsInfo xmlns="ESRI.ArcGIS.Mapping.OfficeIntegration.PowerPointInfo">
  <Version>Version1</Version>
  <RequiresSignIn>False</RequiresSignIn>
</EsriMapsInfo>
</file>

<file path=customXml/item63.xml><?xml version="1.0" encoding="utf-8"?>
<EsriMapsInfo xmlns="ESRI.ArcGIS.Mapping.OfficeIntegration.PowerPointInfo">
  <Version>Version1</Version>
  <RequiresSignIn>False</RequiresSignIn>
</EsriMapsInfo>
</file>

<file path=customXml/item64.xml><?xml version="1.0" encoding="utf-8"?>
<EsriMapsInfo xmlns="ESRI.ArcGIS.Mapping.OfficeIntegration.PowerPointInfo">
  <Version>Version1</Version>
  <RequiresSignIn>False</RequiresSignIn>
</EsriMapsInfo>
</file>

<file path=customXml/item65.xml><?xml version="1.0" encoding="utf-8"?>
<EsriMapsInfo xmlns="ESRI.ArcGIS.Mapping.OfficeIntegration.PowerPointInfo">
  <Version>Version1</Version>
  <RequiresSignIn>False</RequiresSignIn>
</EsriMapsInfo>
</file>

<file path=customXml/item66.xml><?xml version="1.0" encoding="utf-8"?>
<EsriMapsInfo xmlns="ESRI.ArcGIS.Mapping.OfficeIntegration.PowerPointInfo">
  <Version>Version1</Version>
  <RequiresSignIn>False</RequiresSignIn>
</EsriMapsInfo>
</file>

<file path=customXml/item67.xml><?xml version="1.0" encoding="utf-8"?>
<EsriMapsInfo xmlns="ESRI.ArcGIS.Mapping.OfficeIntegration.PowerPointInfo">
  <Version>Version1</Version>
  <RequiresSignIn>False</RequiresSignIn>
</EsriMapsInfo>
</file>

<file path=customXml/item68.xml><?xml version="1.0" encoding="utf-8"?>
<EsriMapsInfo xmlns="ESRI.ArcGIS.Mapping.OfficeIntegration.PowerPointInfo">
  <Version>Version1</Version>
  <RequiresSignIn>False</RequiresSignIn>
</EsriMapsInfo>
</file>

<file path=customXml/item69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70.xml><?xml version="1.0" encoding="utf-8"?>
<EsriMapsInfo xmlns="ESRI.ArcGIS.Mapping.OfficeIntegration.PowerPointInfo">
  <Version>Version1</Version>
  <RequiresSignIn>False</RequiresSignIn>
</EsriMapsInfo>
</file>

<file path=customXml/item71.xml><?xml version="1.0" encoding="utf-8"?>
<EsriMapsInfo xmlns="ESRI.ArcGIS.Mapping.OfficeIntegration.PowerPointInfo">
  <Version>Version1</Version>
  <RequiresSignIn>False</RequiresSignIn>
</EsriMapsInfo>
</file>

<file path=customXml/item72.xml><?xml version="1.0" encoding="utf-8"?>
<EsriMapsInfo xmlns="ESRI.ArcGIS.Mapping.OfficeIntegration.PowerPointInfo">
  <Version>Version1</Version>
  <RequiresSignIn>False</RequiresSignIn>
</EsriMapsInfo>
</file>

<file path=customXml/item73.xml><?xml version="1.0" encoding="utf-8"?>
<EsriMapsInfo xmlns="ESRI.ArcGIS.Mapping.OfficeIntegration.PowerPointInfo">
  <Version>Version1</Version>
  <RequiresSignIn>False</RequiresSignIn>
</EsriMapsInfo>
</file>

<file path=customXml/item74.xml><?xml version="1.0" encoding="utf-8"?>
<EsriMapsInfo xmlns="ESRI.ArcGIS.Mapping.OfficeIntegration.PowerPointInfo">
  <Version>Version1</Version>
  <RequiresSignIn>False</RequiresSignIn>
</EsriMapsInfo>
</file>

<file path=customXml/item75.xml><?xml version="1.0" encoding="utf-8"?>
<EsriMapsInfo xmlns="ESRI.ArcGIS.Mapping.OfficeIntegration.PowerPointInfo">
  <Version>Version1</Version>
  <RequiresSignIn>False</RequiresSignIn>
</EsriMapsInfo>
</file>

<file path=customXml/item76.xml><?xml version="1.0" encoding="utf-8"?>
<EsriMapsInfo xmlns="ESRI.ArcGIS.Mapping.OfficeIntegration.PowerPointInfo">
  <Version>Version1</Version>
  <RequiresSignIn>False</RequiresSignIn>
</EsriMapsInfo>
</file>

<file path=customXml/item77.xml><?xml version="1.0" encoding="utf-8"?>
<EsriMapsInfo xmlns="ESRI.ArcGIS.Mapping.OfficeIntegration.PowerPointInfo">
  <Version>Version1</Version>
  <RequiresSignIn>False</RequiresSignIn>
</EsriMapsInfo>
</file>

<file path=customXml/item78.xml><?xml version="1.0" encoding="utf-8"?>
<EsriMapsInfo xmlns="ESRI.ArcGIS.Mapping.OfficeIntegration.PowerPointInfo">
  <Version>Version1</Version>
  <RequiresSignIn>False</RequiresSignIn>
</EsriMapsInfo>
</file>

<file path=customXml/item79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80.xml><?xml version="1.0" encoding="utf-8"?>
<EsriMapsInfo xmlns="ESRI.ArcGIS.Mapping.OfficeIntegration.PowerPointInfo">
  <Version>Version1</Version>
  <RequiresSignIn>False</RequiresSignIn>
</EsriMapsInfo>
</file>

<file path=customXml/item81.xml><?xml version="1.0" encoding="utf-8"?>
<EsriMapsInfo xmlns="ESRI.ArcGIS.Mapping.OfficeIntegration.PowerPointInfo">
  <Version>Version1</Version>
  <RequiresSignIn>False</RequiresSignIn>
</EsriMapsInfo>
</file>

<file path=customXml/item82.xml><?xml version="1.0" encoding="utf-8"?>
<EsriMapsInfo xmlns="ESRI.ArcGIS.Mapping.OfficeIntegration.PowerPointInfo">
  <Version>Version1</Version>
  <RequiresSignIn>False</RequiresSignIn>
</EsriMapsInfo>
</file>

<file path=customXml/item83.xml><?xml version="1.0" encoding="utf-8"?>
<EsriMapsInfo xmlns="ESRI.ArcGIS.Mapping.OfficeIntegration.PowerPointInfo">
  <Version>Version1</Version>
  <RequiresSignIn>False</RequiresSignIn>
</EsriMapsInfo>
</file>

<file path=customXml/item84.xml><?xml version="1.0" encoding="utf-8"?>
<EsriMapsInfo xmlns="ESRI.ArcGIS.Mapping.OfficeIntegration.PowerPointInfo">
  <Version>Version1</Version>
  <RequiresSignIn>False</RequiresSignIn>
</EsriMapsInfo>
</file>

<file path=customXml/item85.xml><?xml version="1.0" encoding="utf-8"?>
<EsriMapsInfo xmlns="ESRI.ArcGIS.Mapping.OfficeIntegration.PowerPointInfo">
  <Version>Version1</Version>
  <RequiresSignIn>False</RequiresSignIn>
</EsriMapsInfo>
</file>

<file path=customXml/item86.xml><?xml version="1.0" encoding="utf-8"?>
<EsriMapsInfo xmlns="ESRI.ArcGIS.Mapping.OfficeIntegration.PowerPointInfo">
  <Version>Version1</Version>
  <RequiresSignIn>False</RequiresSignIn>
</EsriMapsInfo>
</file>

<file path=customXml/item87.xml><?xml version="1.0" encoding="utf-8"?>
<EsriMapsInfo xmlns="ESRI.ArcGIS.Mapping.OfficeIntegration.PowerPointInfo">
  <Version>Version1</Version>
  <RequiresSignIn>False</RequiresSignIn>
</EsriMapsInfo>
</file>

<file path=customXml/item88.xml><?xml version="1.0" encoding="utf-8"?>
<EsriMapsInfo xmlns="ESRI.ArcGIS.Mapping.OfficeIntegration.PowerPointInfo">
  <Version>Version1</Version>
  <RequiresSignIn>False</RequiresSignIn>
</EsriMapsInfo>
</file>

<file path=customXml/item89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90.xml><?xml version="1.0" encoding="utf-8"?>
<EsriMapsInfo xmlns="ESRI.ArcGIS.Mapping.OfficeIntegration.PowerPointInfo">
  <Version>Version1</Version>
  <RequiresSignIn>False</RequiresSignIn>
</EsriMapsInfo>
</file>

<file path=customXml/item91.xml><?xml version="1.0" encoding="utf-8"?>
<EsriMapsInfo xmlns="ESRI.ArcGIS.Mapping.OfficeIntegration.PowerPointInfo">
  <Version>Version1</Version>
  <RequiresSignIn>False</RequiresSignIn>
</EsriMapsInfo>
</file>

<file path=customXml/item92.xml><?xml version="1.0" encoding="utf-8"?>
<EsriMapsInfo xmlns="ESRI.ArcGIS.Mapping.OfficeIntegration.PowerPointInfo">
  <Version>Version1</Version>
  <RequiresSignIn>False</RequiresSignIn>
</EsriMapsInfo>
</file>

<file path=customXml/item93.xml><?xml version="1.0" encoding="utf-8"?>
<EsriMapsInfo xmlns="ESRI.ArcGIS.Mapping.OfficeIntegration.PowerPointInfo">
  <Version>Version1</Version>
  <RequiresSignIn>False</RequiresSignIn>
</EsriMapsInfo>
</file>

<file path=customXml/item94.xml><?xml version="1.0" encoding="utf-8"?>
<EsriMapsInfo xmlns="ESRI.ArcGIS.Mapping.OfficeIntegration.PowerPointInfo">
  <Version>Version1</Version>
  <RequiresSignIn>False</RequiresSignIn>
</EsriMapsInfo>
</file>

<file path=customXml/item95.xml><?xml version="1.0" encoding="utf-8"?>
<EsriMapsInfo xmlns="ESRI.ArcGIS.Mapping.OfficeIntegration.PowerPointInfo">
  <Version>Version1</Version>
  <RequiresSignIn>False</RequiresSignIn>
</EsriMapsInfo>
</file>

<file path=customXml/item96.xml><?xml version="1.0" encoding="utf-8"?>
<EsriMapsInfo xmlns="ESRI.ArcGIS.Mapping.OfficeIntegration.PowerPointInfo">
  <Version>Version1</Version>
  <RequiresSignIn>False</RequiresSignIn>
</EsriMapsInfo>
</file>

<file path=customXml/item97.xml><?xml version="1.0" encoding="utf-8"?>
<EsriMapsInfo xmlns="ESRI.ArcGIS.Mapping.OfficeIntegration.PowerPointInfo">
  <Version>Version1</Version>
  <RequiresSignIn>False</RequiresSignIn>
</EsriMapsInfo>
</file>

<file path=customXml/item98.xml><?xml version="1.0" encoding="utf-8"?>
<EsriMapsInfo xmlns="ESRI.ArcGIS.Mapping.OfficeIntegration.PowerPointInfo">
  <Version>Version1</Version>
  <RequiresSignIn>False</RequiresSignIn>
</EsriMapsInfo>
</file>

<file path=customXml/item9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6CFD3BA-563F-4F00-A4A4-F584D7E4850D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49100D2C-E0DE-4872-9DD2-E3DD3EB67B6D}">
  <ds:schemaRefs>
    <ds:schemaRef ds:uri="ESRI.ArcGIS.Mapping.OfficeIntegration.PowerPointInfo"/>
  </ds:schemaRefs>
</ds:datastoreItem>
</file>

<file path=customXml/itemProps100.xml><?xml version="1.0" encoding="utf-8"?>
<ds:datastoreItem xmlns:ds="http://schemas.openxmlformats.org/officeDocument/2006/customXml" ds:itemID="{0179D626-7F9E-446F-B5EB-99DE7AA450CB}">
  <ds:schemaRefs>
    <ds:schemaRef ds:uri="ESRI.ArcGIS.Mapping.OfficeIntegration.PowerPointInfo"/>
  </ds:schemaRefs>
</ds:datastoreItem>
</file>

<file path=customXml/itemProps101.xml><?xml version="1.0" encoding="utf-8"?>
<ds:datastoreItem xmlns:ds="http://schemas.openxmlformats.org/officeDocument/2006/customXml" ds:itemID="{15122920-35C7-4152-AFB0-5B0B0AD55773}">
  <ds:schemaRefs>
    <ds:schemaRef ds:uri="ESRI.ArcGIS.Mapping.OfficeIntegration.PowerPointInfo"/>
  </ds:schemaRefs>
</ds:datastoreItem>
</file>

<file path=customXml/itemProps102.xml><?xml version="1.0" encoding="utf-8"?>
<ds:datastoreItem xmlns:ds="http://schemas.openxmlformats.org/officeDocument/2006/customXml" ds:itemID="{8BED791D-1589-40B9-9B09-12F3EB1C6EBC}">
  <ds:schemaRefs>
    <ds:schemaRef ds:uri="ESRI.ArcGIS.Mapping.OfficeIntegration.PowerPointInfo"/>
  </ds:schemaRefs>
</ds:datastoreItem>
</file>

<file path=customXml/itemProps103.xml><?xml version="1.0" encoding="utf-8"?>
<ds:datastoreItem xmlns:ds="http://schemas.openxmlformats.org/officeDocument/2006/customXml" ds:itemID="{CE9AA598-42D4-4D62-81D0-4CEF476A0411}">
  <ds:schemaRefs>
    <ds:schemaRef ds:uri="ESRI.ArcGIS.Mapping.OfficeIntegration.PowerPointInfo"/>
  </ds:schemaRefs>
</ds:datastoreItem>
</file>

<file path=customXml/itemProps104.xml><?xml version="1.0" encoding="utf-8"?>
<ds:datastoreItem xmlns:ds="http://schemas.openxmlformats.org/officeDocument/2006/customXml" ds:itemID="{B76CD866-9648-42D7-830A-3BE5909ED17C}">
  <ds:schemaRefs>
    <ds:schemaRef ds:uri="ESRI.ArcGIS.Mapping.OfficeIntegration.PowerPointInfo"/>
  </ds:schemaRefs>
</ds:datastoreItem>
</file>

<file path=customXml/itemProps105.xml><?xml version="1.0" encoding="utf-8"?>
<ds:datastoreItem xmlns:ds="http://schemas.openxmlformats.org/officeDocument/2006/customXml" ds:itemID="{8CA0F00B-ADB9-4786-B211-46740027E4D4}">
  <ds:schemaRefs>
    <ds:schemaRef ds:uri="ESRI.ArcGIS.Mapping.OfficeIntegration.PowerPointInfo"/>
  </ds:schemaRefs>
</ds:datastoreItem>
</file>

<file path=customXml/itemProps106.xml><?xml version="1.0" encoding="utf-8"?>
<ds:datastoreItem xmlns:ds="http://schemas.openxmlformats.org/officeDocument/2006/customXml" ds:itemID="{1729D47B-65C3-4DBA-97A6-C06F100E4C7D}">
  <ds:schemaRefs>
    <ds:schemaRef ds:uri="ESRI.ArcGIS.Mapping.OfficeIntegration.PowerPointInfo"/>
  </ds:schemaRefs>
</ds:datastoreItem>
</file>

<file path=customXml/itemProps107.xml><?xml version="1.0" encoding="utf-8"?>
<ds:datastoreItem xmlns:ds="http://schemas.openxmlformats.org/officeDocument/2006/customXml" ds:itemID="{B9C81E91-EC6F-48AB-9197-CB1FE030DE20}">
  <ds:schemaRefs>
    <ds:schemaRef ds:uri="ESRI.ArcGIS.Mapping.OfficeIntegration.PowerPointInfo"/>
  </ds:schemaRefs>
</ds:datastoreItem>
</file>

<file path=customXml/itemProps108.xml><?xml version="1.0" encoding="utf-8"?>
<ds:datastoreItem xmlns:ds="http://schemas.openxmlformats.org/officeDocument/2006/customXml" ds:itemID="{005645D8-DF38-4CE4-9911-EFC5DF0EDACF}">
  <ds:schemaRefs>
    <ds:schemaRef ds:uri="ESRI.ArcGIS.Mapping.OfficeIntegration.PowerPointInfo"/>
  </ds:schemaRefs>
</ds:datastoreItem>
</file>

<file path=customXml/itemProps109.xml><?xml version="1.0" encoding="utf-8"?>
<ds:datastoreItem xmlns:ds="http://schemas.openxmlformats.org/officeDocument/2006/customXml" ds:itemID="{1BE94F5F-4C8E-44B4-A123-1177C05FB42E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A59BE245-02F8-4974-966E-DD8C7942BB5F}">
  <ds:schemaRefs>
    <ds:schemaRef ds:uri="ESRI.ArcGIS.Mapping.OfficeIntegration.PowerPointInfo"/>
  </ds:schemaRefs>
</ds:datastoreItem>
</file>

<file path=customXml/itemProps110.xml><?xml version="1.0" encoding="utf-8"?>
<ds:datastoreItem xmlns:ds="http://schemas.openxmlformats.org/officeDocument/2006/customXml" ds:itemID="{EA9DD2B5-531E-487A-B52C-B27016049EAE}">
  <ds:schemaRefs>
    <ds:schemaRef ds:uri="ESRI.ArcGIS.Mapping.OfficeIntegration.PowerPointInfo"/>
  </ds:schemaRefs>
</ds:datastoreItem>
</file>

<file path=customXml/itemProps111.xml><?xml version="1.0" encoding="utf-8"?>
<ds:datastoreItem xmlns:ds="http://schemas.openxmlformats.org/officeDocument/2006/customXml" ds:itemID="{F2A1AC1F-3A89-4B07-BB39-791CD57BF050}">
  <ds:schemaRefs>
    <ds:schemaRef ds:uri="ESRI.ArcGIS.Mapping.OfficeIntegration.PowerPointInfo"/>
  </ds:schemaRefs>
</ds:datastoreItem>
</file>

<file path=customXml/itemProps112.xml><?xml version="1.0" encoding="utf-8"?>
<ds:datastoreItem xmlns:ds="http://schemas.openxmlformats.org/officeDocument/2006/customXml" ds:itemID="{CB779798-7FA5-4B90-A68F-7ECD6DC2C1CD}">
  <ds:schemaRefs>
    <ds:schemaRef ds:uri="ESRI.ArcGIS.Mapping.OfficeIntegration.PowerPointInfo"/>
  </ds:schemaRefs>
</ds:datastoreItem>
</file>

<file path=customXml/itemProps113.xml><?xml version="1.0" encoding="utf-8"?>
<ds:datastoreItem xmlns:ds="http://schemas.openxmlformats.org/officeDocument/2006/customXml" ds:itemID="{CE7FC5E3-E584-42E7-90C4-4BC2E0FEB0A3}">
  <ds:schemaRefs>
    <ds:schemaRef ds:uri="ESRI.ArcGIS.Mapping.OfficeIntegration.PowerPointInfo"/>
  </ds:schemaRefs>
</ds:datastoreItem>
</file>

<file path=customXml/itemProps114.xml><?xml version="1.0" encoding="utf-8"?>
<ds:datastoreItem xmlns:ds="http://schemas.openxmlformats.org/officeDocument/2006/customXml" ds:itemID="{50CB7822-769A-4723-A024-7E8D915B6D5A}">
  <ds:schemaRefs>
    <ds:schemaRef ds:uri="ESRI.ArcGIS.Mapping.OfficeIntegration.PowerPointInfo"/>
  </ds:schemaRefs>
</ds:datastoreItem>
</file>

<file path=customXml/itemProps115.xml><?xml version="1.0" encoding="utf-8"?>
<ds:datastoreItem xmlns:ds="http://schemas.openxmlformats.org/officeDocument/2006/customXml" ds:itemID="{21B9AF42-DAE4-479F-A3BF-36F1AAA1108E}">
  <ds:schemaRefs>
    <ds:schemaRef ds:uri="ESRI.ArcGIS.Mapping.OfficeIntegration.PowerPointInfo"/>
  </ds:schemaRefs>
</ds:datastoreItem>
</file>

<file path=customXml/itemProps116.xml><?xml version="1.0" encoding="utf-8"?>
<ds:datastoreItem xmlns:ds="http://schemas.openxmlformats.org/officeDocument/2006/customXml" ds:itemID="{8553153A-D2A3-4227-858B-3990CE011075}">
  <ds:schemaRefs>
    <ds:schemaRef ds:uri="ESRI.ArcGIS.Mapping.OfficeIntegration.PowerPointInfo"/>
  </ds:schemaRefs>
</ds:datastoreItem>
</file>

<file path=customXml/itemProps117.xml><?xml version="1.0" encoding="utf-8"?>
<ds:datastoreItem xmlns:ds="http://schemas.openxmlformats.org/officeDocument/2006/customXml" ds:itemID="{8391BA3D-5482-4E0A-9137-2671EF1E4C76}">
  <ds:schemaRefs>
    <ds:schemaRef ds:uri="ESRI.ArcGIS.Mapping.OfficeIntegration.PowerPointInfo"/>
  </ds:schemaRefs>
</ds:datastoreItem>
</file>

<file path=customXml/itemProps118.xml><?xml version="1.0" encoding="utf-8"?>
<ds:datastoreItem xmlns:ds="http://schemas.openxmlformats.org/officeDocument/2006/customXml" ds:itemID="{BE8C6037-5CFA-40F2-9D44-8EE09275FFCA}">
  <ds:schemaRefs>
    <ds:schemaRef ds:uri="ESRI.ArcGIS.Mapping.OfficeIntegration.PowerPointInfo"/>
  </ds:schemaRefs>
</ds:datastoreItem>
</file>

<file path=customXml/itemProps119.xml><?xml version="1.0" encoding="utf-8"?>
<ds:datastoreItem xmlns:ds="http://schemas.openxmlformats.org/officeDocument/2006/customXml" ds:itemID="{D6E8EB97-0906-44B4-B268-3B75667B6CFB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E07B8EC6-F86A-4E8E-891C-6A7BF5B0C2EB}">
  <ds:schemaRefs>
    <ds:schemaRef ds:uri="ESRI.ArcGIS.Mapping.OfficeIntegration.PowerPointInfo"/>
  </ds:schemaRefs>
</ds:datastoreItem>
</file>

<file path=customXml/itemProps120.xml><?xml version="1.0" encoding="utf-8"?>
<ds:datastoreItem xmlns:ds="http://schemas.openxmlformats.org/officeDocument/2006/customXml" ds:itemID="{A7C43F18-631C-4C1B-A5AB-FBFDE445196B}">
  <ds:schemaRefs>
    <ds:schemaRef ds:uri="ESRI.ArcGIS.Mapping.OfficeIntegration.PowerPointInfo"/>
  </ds:schemaRefs>
</ds:datastoreItem>
</file>

<file path=customXml/itemProps121.xml><?xml version="1.0" encoding="utf-8"?>
<ds:datastoreItem xmlns:ds="http://schemas.openxmlformats.org/officeDocument/2006/customXml" ds:itemID="{0C6DC47A-4A00-404D-8DB3-6E32D068D3C5}">
  <ds:schemaRefs>
    <ds:schemaRef ds:uri="ESRI.ArcGIS.Mapping.OfficeIntegration.PowerPointInfo"/>
  </ds:schemaRefs>
</ds:datastoreItem>
</file>

<file path=customXml/itemProps122.xml><?xml version="1.0" encoding="utf-8"?>
<ds:datastoreItem xmlns:ds="http://schemas.openxmlformats.org/officeDocument/2006/customXml" ds:itemID="{F65D2EB7-B98C-4D92-8A07-56B19ABA605B}">
  <ds:schemaRefs>
    <ds:schemaRef ds:uri="ESRI.ArcGIS.Mapping.OfficeIntegration.PowerPointInfo"/>
  </ds:schemaRefs>
</ds:datastoreItem>
</file>

<file path=customXml/itemProps123.xml><?xml version="1.0" encoding="utf-8"?>
<ds:datastoreItem xmlns:ds="http://schemas.openxmlformats.org/officeDocument/2006/customXml" ds:itemID="{7FE0E3CE-1A40-4D4B-AA02-21DD4B204F13}">
  <ds:schemaRefs>
    <ds:schemaRef ds:uri="ESRI.ArcGIS.Mapping.OfficeIntegration.PowerPointInfo"/>
  </ds:schemaRefs>
</ds:datastoreItem>
</file>

<file path=customXml/itemProps124.xml><?xml version="1.0" encoding="utf-8"?>
<ds:datastoreItem xmlns:ds="http://schemas.openxmlformats.org/officeDocument/2006/customXml" ds:itemID="{47815B4F-45BF-4949-B578-E779379E8674}">
  <ds:schemaRefs>
    <ds:schemaRef ds:uri="ESRI.ArcGIS.Mapping.OfficeIntegration.PowerPointInfo"/>
  </ds:schemaRefs>
</ds:datastoreItem>
</file>

<file path=customXml/itemProps125.xml><?xml version="1.0" encoding="utf-8"?>
<ds:datastoreItem xmlns:ds="http://schemas.openxmlformats.org/officeDocument/2006/customXml" ds:itemID="{631E558E-00E9-4EB8-9838-502E7A8FC274}">
  <ds:schemaRefs>
    <ds:schemaRef ds:uri="ESRI.ArcGIS.Mapping.OfficeIntegration.PowerPointInfo"/>
  </ds:schemaRefs>
</ds:datastoreItem>
</file>

<file path=customXml/itemProps126.xml><?xml version="1.0" encoding="utf-8"?>
<ds:datastoreItem xmlns:ds="http://schemas.openxmlformats.org/officeDocument/2006/customXml" ds:itemID="{52649071-C7A4-4BFF-9AF8-1F9DD1E0810C}">
  <ds:schemaRefs>
    <ds:schemaRef ds:uri="ESRI.ArcGIS.Mapping.OfficeIntegration.PowerPointInfo"/>
  </ds:schemaRefs>
</ds:datastoreItem>
</file>

<file path=customXml/itemProps127.xml><?xml version="1.0" encoding="utf-8"?>
<ds:datastoreItem xmlns:ds="http://schemas.openxmlformats.org/officeDocument/2006/customXml" ds:itemID="{294761C1-E61F-41C2-B6C3-7C224722EA57}">
  <ds:schemaRefs>
    <ds:schemaRef ds:uri="ESRI.ArcGIS.Mapping.OfficeIntegration.PowerPointInfo"/>
  </ds:schemaRefs>
</ds:datastoreItem>
</file>

<file path=customXml/itemProps128.xml><?xml version="1.0" encoding="utf-8"?>
<ds:datastoreItem xmlns:ds="http://schemas.openxmlformats.org/officeDocument/2006/customXml" ds:itemID="{4B6EB48D-DC58-4321-9F13-2BC49E6A5296}">
  <ds:schemaRefs>
    <ds:schemaRef ds:uri="ESRI.ArcGIS.Mapping.OfficeIntegration.PowerPointInfo"/>
  </ds:schemaRefs>
</ds:datastoreItem>
</file>

<file path=customXml/itemProps129.xml><?xml version="1.0" encoding="utf-8"?>
<ds:datastoreItem xmlns:ds="http://schemas.openxmlformats.org/officeDocument/2006/customXml" ds:itemID="{281F3016-4F20-44D7-ABA0-FB94A9E80859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5AAC524B-F1C6-48FF-BE24-CE952C3EAC0D}">
  <ds:schemaRefs>
    <ds:schemaRef ds:uri="ESRI.ArcGIS.Mapping.OfficeIntegration.PowerPointInfo"/>
  </ds:schemaRefs>
</ds:datastoreItem>
</file>

<file path=customXml/itemProps130.xml><?xml version="1.0" encoding="utf-8"?>
<ds:datastoreItem xmlns:ds="http://schemas.openxmlformats.org/officeDocument/2006/customXml" ds:itemID="{EDF964C8-B480-4C4D-872C-21D2831EE926}">
  <ds:schemaRefs>
    <ds:schemaRef ds:uri="ESRI.ArcGIS.Mapping.OfficeIntegration.PowerPointInfo"/>
  </ds:schemaRefs>
</ds:datastoreItem>
</file>

<file path=customXml/itemProps131.xml><?xml version="1.0" encoding="utf-8"?>
<ds:datastoreItem xmlns:ds="http://schemas.openxmlformats.org/officeDocument/2006/customXml" ds:itemID="{C966B02C-FDFB-4FEF-BD1F-4E4AB57634DB}">
  <ds:schemaRefs>
    <ds:schemaRef ds:uri="ESRI.ArcGIS.Mapping.OfficeIntegration.PowerPointInfo"/>
  </ds:schemaRefs>
</ds:datastoreItem>
</file>

<file path=customXml/itemProps132.xml><?xml version="1.0" encoding="utf-8"?>
<ds:datastoreItem xmlns:ds="http://schemas.openxmlformats.org/officeDocument/2006/customXml" ds:itemID="{232C7C8D-EDE4-48F9-B9FE-9DF17F244617}">
  <ds:schemaRefs>
    <ds:schemaRef ds:uri="ESRI.ArcGIS.Mapping.OfficeIntegration.PowerPointInfo"/>
  </ds:schemaRefs>
</ds:datastoreItem>
</file>

<file path=customXml/itemProps133.xml><?xml version="1.0" encoding="utf-8"?>
<ds:datastoreItem xmlns:ds="http://schemas.openxmlformats.org/officeDocument/2006/customXml" ds:itemID="{EBBC33EC-732B-49B6-B085-9F7641343408}">
  <ds:schemaRefs>
    <ds:schemaRef ds:uri="ESRI.ArcGIS.Mapping.OfficeIntegration.PowerPointInfo"/>
  </ds:schemaRefs>
</ds:datastoreItem>
</file>

<file path=customXml/itemProps134.xml><?xml version="1.0" encoding="utf-8"?>
<ds:datastoreItem xmlns:ds="http://schemas.openxmlformats.org/officeDocument/2006/customXml" ds:itemID="{C291D7F2-B2AA-49F6-A3B3-8E5596EF54E2}">
  <ds:schemaRefs>
    <ds:schemaRef ds:uri="ESRI.ArcGIS.Mapping.OfficeIntegration.PowerPointInfo"/>
  </ds:schemaRefs>
</ds:datastoreItem>
</file>

<file path=customXml/itemProps135.xml><?xml version="1.0" encoding="utf-8"?>
<ds:datastoreItem xmlns:ds="http://schemas.openxmlformats.org/officeDocument/2006/customXml" ds:itemID="{42A283D7-17F1-4C6B-9E20-2C8328F777D2}">
  <ds:schemaRefs>
    <ds:schemaRef ds:uri="ESRI.ArcGIS.Mapping.OfficeIntegration.PowerPointInfo"/>
  </ds:schemaRefs>
</ds:datastoreItem>
</file>

<file path=customXml/itemProps136.xml><?xml version="1.0" encoding="utf-8"?>
<ds:datastoreItem xmlns:ds="http://schemas.openxmlformats.org/officeDocument/2006/customXml" ds:itemID="{E6E062A2-D41C-4517-86D6-D390C2EBDA32}">
  <ds:schemaRefs>
    <ds:schemaRef ds:uri="ESRI.ArcGIS.Mapping.OfficeIntegration.PowerPointInfo"/>
  </ds:schemaRefs>
</ds:datastoreItem>
</file>

<file path=customXml/itemProps137.xml><?xml version="1.0" encoding="utf-8"?>
<ds:datastoreItem xmlns:ds="http://schemas.openxmlformats.org/officeDocument/2006/customXml" ds:itemID="{6ADE4B73-EE71-49AF-B9A1-28A63D7737C3}">
  <ds:schemaRefs>
    <ds:schemaRef ds:uri="ESRI.ArcGIS.Mapping.OfficeIntegration.PowerPointInfo"/>
  </ds:schemaRefs>
</ds:datastoreItem>
</file>

<file path=customXml/itemProps138.xml><?xml version="1.0" encoding="utf-8"?>
<ds:datastoreItem xmlns:ds="http://schemas.openxmlformats.org/officeDocument/2006/customXml" ds:itemID="{4441A874-6A86-4222-A747-2EB48CEAFC20}">
  <ds:schemaRefs>
    <ds:schemaRef ds:uri="ESRI.ArcGIS.Mapping.OfficeIntegration.PowerPointInfo"/>
  </ds:schemaRefs>
</ds:datastoreItem>
</file>

<file path=customXml/itemProps139.xml><?xml version="1.0" encoding="utf-8"?>
<ds:datastoreItem xmlns:ds="http://schemas.openxmlformats.org/officeDocument/2006/customXml" ds:itemID="{73986FCD-04AA-468E-A257-2EA133E6BD04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BD166094-5EB4-4AD1-9A41-CF5C57DD81F7}">
  <ds:schemaRefs>
    <ds:schemaRef ds:uri="ESRI.ArcGIS.Mapping.OfficeIntegration.PowerPointInfo"/>
  </ds:schemaRefs>
</ds:datastoreItem>
</file>

<file path=customXml/itemProps140.xml><?xml version="1.0" encoding="utf-8"?>
<ds:datastoreItem xmlns:ds="http://schemas.openxmlformats.org/officeDocument/2006/customXml" ds:itemID="{86658633-15E0-490F-BEFF-4117492F4254}">
  <ds:schemaRefs>
    <ds:schemaRef ds:uri="ESRI.ArcGIS.Mapping.OfficeIntegration.PowerPointInfo"/>
  </ds:schemaRefs>
</ds:datastoreItem>
</file>

<file path=customXml/itemProps141.xml><?xml version="1.0" encoding="utf-8"?>
<ds:datastoreItem xmlns:ds="http://schemas.openxmlformats.org/officeDocument/2006/customXml" ds:itemID="{A357CE6F-12E1-47D8-8C64-3A5C46FBE9EC}">
  <ds:schemaRefs>
    <ds:schemaRef ds:uri="ESRI.ArcGIS.Mapping.OfficeIntegration.PowerPointInfo"/>
  </ds:schemaRefs>
</ds:datastoreItem>
</file>

<file path=customXml/itemProps142.xml><?xml version="1.0" encoding="utf-8"?>
<ds:datastoreItem xmlns:ds="http://schemas.openxmlformats.org/officeDocument/2006/customXml" ds:itemID="{23A2FEA0-17D3-4066-8742-3D817B6C62B6}">
  <ds:schemaRefs>
    <ds:schemaRef ds:uri="ESRI.ArcGIS.Mapping.OfficeIntegration.PowerPointInfo"/>
  </ds:schemaRefs>
</ds:datastoreItem>
</file>

<file path=customXml/itemProps143.xml><?xml version="1.0" encoding="utf-8"?>
<ds:datastoreItem xmlns:ds="http://schemas.openxmlformats.org/officeDocument/2006/customXml" ds:itemID="{2EB04738-33A0-49E5-BBEA-AE696B1B866F}">
  <ds:schemaRefs>
    <ds:schemaRef ds:uri="ESRI.ArcGIS.Mapping.OfficeIntegration.PowerPointInfo"/>
  </ds:schemaRefs>
</ds:datastoreItem>
</file>

<file path=customXml/itemProps144.xml><?xml version="1.0" encoding="utf-8"?>
<ds:datastoreItem xmlns:ds="http://schemas.openxmlformats.org/officeDocument/2006/customXml" ds:itemID="{C287D9B5-480B-488F-8A71-0D8CF75BA252}">
  <ds:schemaRefs>
    <ds:schemaRef ds:uri="ESRI.ArcGIS.Mapping.OfficeIntegration.PowerPointInfo"/>
  </ds:schemaRefs>
</ds:datastoreItem>
</file>

<file path=customXml/itemProps145.xml><?xml version="1.0" encoding="utf-8"?>
<ds:datastoreItem xmlns:ds="http://schemas.openxmlformats.org/officeDocument/2006/customXml" ds:itemID="{7853F022-8A5E-43D9-BB3B-32C27D92E0AB}">
  <ds:schemaRefs>
    <ds:schemaRef ds:uri="ESRI.ArcGIS.Mapping.OfficeIntegration.PowerPointInfo"/>
  </ds:schemaRefs>
</ds:datastoreItem>
</file>

<file path=customXml/itemProps146.xml><?xml version="1.0" encoding="utf-8"?>
<ds:datastoreItem xmlns:ds="http://schemas.openxmlformats.org/officeDocument/2006/customXml" ds:itemID="{DF09984E-C3E4-44EB-8BEE-8B8B1BD97DE3}">
  <ds:schemaRefs>
    <ds:schemaRef ds:uri="ESRI.ArcGIS.Mapping.OfficeIntegration.PowerPointInfo"/>
  </ds:schemaRefs>
</ds:datastoreItem>
</file>

<file path=customXml/itemProps147.xml><?xml version="1.0" encoding="utf-8"?>
<ds:datastoreItem xmlns:ds="http://schemas.openxmlformats.org/officeDocument/2006/customXml" ds:itemID="{4E288FBC-5617-4507-A98D-CBC44557419A}">
  <ds:schemaRefs>
    <ds:schemaRef ds:uri="ESRI.ArcGIS.Mapping.OfficeIntegration.PowerPointInfo"/>
  </ds:schemaRefs>
</ds:datastoreItem>
</file>

<file path=customXml/itemProps148.xml><?xml version="1.0" encoding="utf-8"?>
<ds:datastoreItem xmlns:ds="http://schemas.openxmlformats.org/officeDocument/2006/customXml" ds:itemID="{F4B55571-090E-43DE-8C49-CCC31FB6A6C5}">
  <ds:schemaRefs>
    <ds:schemaRef ds:uri="ESRI.ArcGIS.Mapping.OfficeIntegration.PowerPointInfo"/>
  </ds:schemaRefs>
</ds:datastoreItem>
</file>

<file path=customXml/itemProps149.xml><?xml version="1.0" encoding="utf-8"?>
<ds:datastoreItem xmlns:ds="http://schemas.openxmlformats.org/officeDocument/2006/customXml" ds:itemID="{0E218892-A4F2-48E5-A352-8FBB773CD1A6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D5A8BD18-7926-4839-B1C2-7B3FC7C9E3EC}">
  <ds:schemaRefs>
    <ds:schemaRef ds:uri="ESRI.ArcGIS.Mapping.OfficeIntegration.PowerPointInfo"/>
  </ds:schemaRefs>
</ds:datastoreItem>
</file>

<file path=customXml/itemProps150.xml><?xml version="1.0" encoding="utf-8"?>
<ds:datastoreItem xmlns:ds="http://schemas.openxmlformats.org/officeDocument/2006/customXml" ds:itemID="{DE422BE7-17C0-41BC-AED4-10520EAA80DE}">
  <ds:schemaRefs>
    <ds:schemaRef ds:uri="ESRI.ArcGIS.Mapping.OfficeIntegration.PowerPointInfo"/>
  </ds:schemaRefs>
</ds:datastoreItem>
</file>

<file path=customXml/itemProps151.xml><?xml version="1.0" encoding="utf-8"?>
<ds:datastoreItem xmlns:ds="http://schemas.openxmlformats.org/officeDocument/2006/customXml" ds:itemID="{4AC433B6-D49F-437A-90A7-D932471BF6D7}">
  <ds:schemaRefs>
    <ds:schemaRef ds:uri="ESRI.ArcGIS.Mapping.OfficeIntegration.PowerPointInfo"/>
  </ds:schemaRefs>
</ds:datastoreItem>
</file>

<file path=customXml/itemProps152.xml><?xml version="1.0" encoding="utf-8"?>
<ds:datastoreItem xmlns:ds="http://schemas.openxmlformats.org/officeDocument/2006/customXml" ds:itemID="{F093E1F8-840C-4E5C-8821-4A32DD861705}">
  <ds:schemaRefs>
    <ds:schemaRef ds:uri="ESRI.ArcGIS.Mapping.OfficeIntegration.PowerPointInfo"/>
  </ds:schemaRefs>
</ds:datastoreItem>
</file>

<file path=customXml/itemProps153.xml><?xml version="1.0" encoding="utf-8"?>
<ds:datastoreItem xmlns:ds="http://schemas.openxmlformats.org/officeDocument/2006/customXml" ds:itemID="{1E06D411-3F42-46D6-B163-D125E3FC186F}">
  <ds:schemaRefs>
    <ds:schemaRef ds:uri="ESRI.ArcGIS.Mapping.OfficeIntegration.PowerPointInfo"/>
  </ds:schemaRefs>
</ds:datastoreItem>
</file>

<file path=customXml/itemProps154.xml><?xml version="1.0" encoding="utf-8"?>
<ds:datastoreItem xmlns:ds="http://schemas.openxmlformats.org/officeDocument/2006/customXml" ds:itemID="{18C82F7C-4D5E-4227-BEE1-7DE1061A4FBE}">
  <ds:schemaRefs>
    <ds:schemaRef ds:uri="ESRI.ArcGIS.Mapping.OfficeIntegration.PowerPointInfo"/>
  </ds:schemaRefs>
</ds:datastoreItem>
</file>

<file path=customXml/itemProps155.xml><?xml version="1.0" encoding="utf-8"?>
<ds:datastoreItem xmlns:ds="http://schemas.openxmlformats.org/officeDocument/2006/customXml" ds:itemID="{B029C74D-B8D6-4231-984D-4850572C3F45}">
  <ds:schemaRefs>
    <ds:schemaRef ds:uri="ESRI.ArcGIS.Mapping.OfficeIntegration.PowerPointInfo"/>
  </ds:schemaRefs>
</ds:datastoreItem>
</file>

<file path=customXml/itemProps156.xml><?xml version="1.0" encoding="utf-8"?>
<ds:datastoreItem xmlns:ds="http://schemas.openxmlformats.org/officeDocument/2006/customXml" ds:itemID="{C95C2074-AE5D-49D9-803D-722D52276EA8}">
  <ds:schemaRefs>
    <ds:schemaRef ds:uri="ESRI.ArcGIS.Mapping.OfficeIntegration.PowerPointInfo"/>
  </ds:schemaRefs>
</ds:datastoreItem>
</file>

<file path=customXml/itemProps157.xml><?xml version="1.0" encoding="utf-8"?>
<ds:datastoreItem xmlns:ds="http://schemas.openxmlformats.org/officeDocument/2006/customXml" ds:itemID="{EC63A2D2-CA53-4B48-9301-0BF21BB7DBFC}">
  <ds:schemaRefs>
    <ds:schemaRef ds:uri="ESRI.ArcGIS.Mapping.OfficeIntegration.PowerPointInfo"/>
  </ds:schemaRefs>
</ds:datastoreItem>
</file>

<file path=customXml/itemProps158.xml><?xml version="1.0" encoding="utf-8"?>
<ds:datastoreItem xmlns:ds="http://schemas.openxmlformats.org/officeDocument/2006/customXml" ds:itemID="{DD609EE0-6A9A-4C5B-81C9-95D9624FC5B1}">
  <ds:schemaRefs>
    <ds:schemaRef ds:uri="ESRI.ArcGIS.Mapping.OfficeIntegration.PowerPointInfo"/>
  </ds:schemaRefs>
</ds:datastoreItem>
</file>

<file path=customXml/itemProps159.xml><?xml version="1.0" encoding="utf-8"?>
<ds:datastoreItem xmlns:ds="http://schemas.openxmlformats.org/officeDocument/2006/customXml" ds:itemID="{1D1868A8-E02D-4EC1-837D-FEC45921C745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25BEB8B0-88C9-4CB3-8C5B-7564CA2A99E3}">
  <ds:schemaRefs>
    <ds:schemaRef ds:uri="ESRI.ArcGIS.Mapping.OfficeIntegration.PowerPointInfo"/>
  </ds:schemaRefs>
</ds:datastoreItem>
</file>

<file path=customXml/itemProps160.xml><?xml version="1.0" encoding="utf-8"?>
<ds:datastoreItem xmlns:ds="http://schemas.openxmlformats.org/officeDocument/2006/customXml" ds:itemID="{61A30905-7B27-49FA-8427-05FA68A38191}">
  <ds:schemaRefs>
    <ds:schemaRef ds:uri="ESRI.ArcGIS.Mapping.OfficeIntegration.PowerPointInfo"/>
  </ds:schemaRefs>
</ds:datastoreItem>
</file>

<file path=customXml/itemProps161.xml><?xml version="1.0" encoding="utf-8"?>
<ds:datastoreItem xmlns:ds="http://schemas.openxmlformats.org/officeDocument/2006/customXml" ds:itemID="{AE835D4F-DB68-4B31-BA2B-A4F1427A9D41}">
  <ds:schemaRefs>
    <ds:schemaRef ds:uri="ESRI.ArcGIS.Mapping.OfficeIntegration.PowerPointInfo"/>
  </ds:schemaRefs>
</ds:datastoreItem>
</file>

<file path=customXml/itemProps162.xml><?xml version="1.0" encoding="utf-8"?>
<ds:datastoreItem xmlns:ds="http://schemas.openxmlformats.org/officeDocument/2006/customXml" ds:itemID="{EAB3388F-CD80-4F43-8985-5CF4668B2E30}">
  <ds:schemaRefs>
    <ds:schemaRef ds:uri="ESRI.ArcGIS.Mapping.OfficeIntegration.PowerPointInfo"/>
  </ds:schemaRefs>
</ds:datastoreItem>
</file>

<file path=customXml/itemProps163.xml><?xml version="1.0" encoding="utf-8"?>
<ds:datastoreItem xmlns:ds="http://schemas.openxmlformats.org/officeDocument/2006/customXml" ds:itemID="{AA9099EE-46B5-4000-919E-88196C0371A2}">
  <ds:schemaRefs>
    <ds:schemaRef ds:uri="ESRI.ArcGIS.Mapping.OfficeIntegration.PowerPointInfo"/>
  </ds:schemaRefs>
</ds:datastoreItem>
</file>

<file path=customXml/itemProps164.xml><?xml version="1.0" encoding="utf-8"?>
<ds:datastoreItem xmlns:ds="http://schemas.openxmlformats.org/officeDocument/2006/customXml" ds:itemID="{6E8EE5F4-7850-4542-B2F0-4539424BD954}">
  <ds:schemaRefs>
    <ds:schemaRef ds:uri="ESRI.ArcGIS.Mapping.OfficeIntegration.PowerPointInfo"/>
  </ds:schemaRefs>
</ds:datastoreItem>
</file>

<file path=customXml/itemProps165.xml><?xml version="1.0" encoding="utf-8"?>
<ds:datastoreItem xmlns:ds="http://schemas.openxmlformats.org/officeDocument/2006/customXml" ds:itemID="{DD49EF39-478B-4D1C-B00B-2801B3EBDF11}">
  <ds:schemaRefs>
    <ds:schemaRef ds:uri="ESRI.ArcGIS.Mapping.OfficeIntegration.PowerPointInfo"/>
  </ds:schemaRefs>
</ds:datastoreItem>
</file>

<file path=customXml/itemProps166.xml><?xml version="1.0" encoding="utf-8"?>
<ds:datastoreItem xmlns:ds="http://schemas.openxmlformats.org/officeDocument/2006/customXml" ds:itemID="{DA84973C-346F-42C4-8CEE-81189BAA3D8C}">
  <ds:schemaRefs>
    <ds:schemaRef ds:uri="ESRI.ArcGIS.Mapping.OfficeIntegration.PowerPointInfo"/>
  </ds:schemaRefs>
</ds:datastoreItem>
</file>

<file path=customXml/itemProps167.xml><?xml version="1.0" encoding="utf-8"?>
<ds:datastoreItem xmlns:ds="http://schemas.openxmlformats.org/officeDocument/2006/customXml" ds:itemID="{030A14C5-10D7-40E4-A6B0-0441424F66B9}">
  <ds:schemaRefs>
    <ds:schemaRef ds:uri="ESRI.ArcGIS.Mapping.OfficeIntegration.PowerPointInfo"/>
  </ds:schemaRefs>
</ds:datastoreItem>
</file>

<file path=customXml/itemProps168.xml><?xml version="1.0" encoding="utf-8"?>
<ds:datastoreItem xmlns:ds="http://schemas.openxmlformats.org/officeDocument/2006/customXml" ds:itemID="{3D8998FE-9453-408E-B604-702DE14CC97B}">
  <ds:schemaRefs>
    <ds:schemaRef ds:uri="ESRI.ArcGIS.Mapping.OfficeIntegration.PowerPointInfo"/>
  </ds:schemaRefs>
</ds:datastoreItem>
</file>

<file path=customXml/itemProps169.xml><?xml version="1.0" encoding="utf-8"?>
<ds:datastoreItem xmlns:ds="http://schemas.openxmlformats.org/officeDocument/2006/customXml" ds:itemID="{C03891BA-9FE9-48BB-8858-380C71EF6D3E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C3B28D67-7DC6-45EA-B191-F864B831FDB8}">
  <ds:schemaRefs>
    <ds:schemaRef ds:uri="ESRI.ArcGIS.Mapping.OfficeIntegration.PowerPointInfo"/>
  </ds:schemaRefs>
</ds:datastoreItem>
</file>

<file path=customXml/itemProps170.xml><?xml version="1.0" encoding="utf-8"?>
<ds:datastoreItem xmlns:ds="http://schemas.openxmlformats.org/officeDocument/2006/customXml" ds:itemID="{152082FB-2FD2-4F6D-BEB9-0C72E75EE42B}">
  <ds:schemaRefs>
    <ds:schemaRef ds:uri="ESRI.ArcGIS.Mapping.OfficeIntegration.PowerPointInfo"/>
  </ds:schemaRefs>
</ds:datastoreItem>
</file>

<file path=customXml/itemProps171.xml><?xml version="1.0" encoding="utf-8"?>
<ds:datastoreItem xmlns:ds="http://schemas.openxmlformats.org/officeDocument/2006/customXml" ds:itemID="{64E28253-1713-4B48-B250-43072A7E0059}">
  <ds:schemaRefs>
    <ds:schemaRef ds:uri="ESRI.ArcGIS.Mapping.OfficeIntegration.PowerPointInfo"/>
  </ds:schemaRefs>
</ds:datastoreItem>
</file>

<file path=customXml/itemProps172.xml><?xml version="1.0" encoding="utf-8"?>
<ds:datastoreItem xmlns:ds="http://schemas.openxmlformats.org/officeDocument/2006/customXml" ds:itemID="{1C130821-285A-405B-89AB-BF49042FE44F}">
  <ds:schemaRefs>
    <ds:schemaRef ds:uri="ESRI.ArcGIS.Mapping.OfficeIntegration.PowerPointInfo"/>
  </ds:schemaRefs>
</ds:datastoreItem>
</file>

<file path=customXml/itemProps173.xml><?xml version="1.0" encoding="utf-8"?>
<ds:datastoreItem xmlns:ds="http://schemas.openxmlformats.org/officeDocument/2006/customXml" ds:itemID="{06F923CB-E478-46DE-9681-61E3EB659E14}">
  <ds:schemaRefs>
    <ds:schemaRef ds:uri="ESRI.ArcGIS.Mapping.OfficeIntegration.PowerPointInfo"/>
  </ds:schemaRefs>
</ds:datastoreItem>
</file>

<file path=customXml/itemProps174.xml><?xml version="1.0" encoding="utf-8"?>
<ds:datastoreItem xmlns:ds="http://schemas.openxmlformats.org/officeDocument/2006/customXml" ds:itemID="{104E18CC-1DFB-41C0-A954-2B797FB904CD}">
  <ds:schemaRefs>
    <ds:schemaRef ds:uri="ESRI.ArcGIS.Mapping.OfficeIntegration.PowerPointInfo"/>
  </ds:schemaRefs>
</ds:datastoreItem>
</file>

<file path=customXml/itemProps175.xml><?xml version="1.0" encoding="utf-8"?>
<ds:datastoreItem xmlns:ds="http://schemas.openxmlformats.org/officeDocument/2006/customXml" ds:itemID="{CF302645-BA31-4579-AFF2-9E250C0CF19F}">
  <ds:schemaRefs>
    <ds:schemaRef ds:uri="ESRI.ArcGIS.Mapping.OfficeIntegration.PowerPointInfo"/>
  </ds:schemaRefs>
</ds:datastoreItem>
</file>

<file path=customXml/itemProps176.xml><?xml version="1.0" encoding="utf-8"?>
<ds:datastoreItem xmlns:ds="http://schemas.openxmlformats.org/officeDocument/2006/customXml" ds:itemID="{6579DB8D-8B58-459B-A8AF-A5BB46F667BE}">
  <ds:schemaRefs>
    <ds:schemaRef ds:uri="ESRI.ArcGIS.Mapping.OfficeIntegration.PowerPointInfo"/>
  </ds:schemaRefs>
</ds:datastoreItem>
</file>

<file path=customXml/itemProps177.xml><?xml version="1.0" encoding="utf-8"?>
<ds:datastoreItem xmlns:ds="http://schemas.openxmlformats.org/officeDocument/2006/customXml" ds:itemID="{7EAF4D5E-7690-477D-9B02-D3F5C691202D}">
  <ds:schemaRefs>
    <ds:schemaRef ds:uri="ESRI.ArcGIS.Mapping.OfficeIntegration.PowerPointInfo"/>
  </ds:schemaRefs>
</ds:datastoreItem>
</file>

<file path=customXml/itemProps178.xml><?xml version="1.0" encoding="utf-8"?>
<ds:datastoreItem xmlns:ds="http://schemas.openxmlformats.org/officeDocument/2006/customXml" ds:itemID="{79252196-3080-4E10-89B4-3993FAB9A600}">
  <ds:schemaRefs>
    <ds:schemaRef ds:uri="ESRI.ArcGIS.Mapping.OfficeIntegration.PowerPointInfo"/>
  </ds:schemaRefs>
</ds:datastoreItem>
</file>

<file path=customXml/itemProps179.xml><?xml version="1.0" encoding="utf-8"?>
<ds:datastoreItem xmlns:ds="http://schemas.openxmlformats.org/officeDocument/2006/customXml" ds:itemID="{E247F20D-8F0B-4DCB-9804-7392C384A474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4741AC1A-896B-4D07-9BDA-66D006249021}">
  <ds:schemaRefs>
    <ds:schemaRef ds:uri="ESRI.ArcGIS.Mapping.OfficeIntegration.PowerPointInfo"/>
  </ds:schemaRefs>
</ds:datastoreItem>
</file>

<file path=customXml/itemProps180.xml><?xml version="1.0" encoding="utf-8"?>
<ds:datastoreItem xmlns:ds="http://schemas.openxmlformats.org/officeDocument/2006/customXml" ds:itemID="{4F35F38A-B9C8-4939-A88B-4D2E113EFB9F}">
  <ds:schemaRefs>
    <ds:schemaRef ds:uri="ESRI.ArcGIS.Mapping.OfficeIntegration.PowerPointInfo"/>
  </ds:schemaRefs>
</ds:datastoreItem>
</file>

<file path=customXml/itemProps181.xml><?xml version="1.0" encoding="utf-8"?>
<ds:datastoreItem xmlns:ds="http://schemas.openxmlformats.org/officeDocument/2006/customXml" ds:itemID="{A16BADF3-E41B-46DD-B656-8C2B5A548363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6D57F829-8A0D-42C0-B1D0-B61FCE10E6BF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5D526FB6-1140-4F9B-A820-521ABFC489B2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65C6FC61-62ED-4570-B14B-A98CE7749F72}">
  <ds:schemaRefs>
    <ds:schemaRef ds:uri="ESRI.ArcGIS.Mapping.OfficeIntegration.PowerPointInfo"/>
  </ds:schemaRefs>
</ds:datastoreItem>
</file>

<file path=customXml/itemProps21.xml><?xml version="1.0" encoding="utf-8"?>
<ds:datastoreItem xmlns:ds="http://schemas.openxmlformats.org/officeDocument/2006/customXml" ds:itemID="{C92C3517-693A-4748-B6BF-C5D3C19E0D22}">
  <ds:schemaRefs>
    <ds:schemaRef ds:uri="ESRI.ArcGIS.Mapping.OfficeIntegration.PowerPointInfo"/>
  </ds:schemaRefs>
</ds:datastoreItem>
</file>

<file path=customXml/itemProps22.xml><?xml version="1.0" encoding="utf-8"?>
<ds:datastoreItem xmlns:ds="http://schemas.openxmlformats.org/officeDocument/2006/customXml" ds:itemID="{F24DD002-2128-458E-926A-9987CF34753E}">
  <ds:schemaRefs>
    <ds:schemaRef ds:uri="ESRI.ArcGIS.Mapping.OfficeIntegration.PowerPointInfo"/>
  </ds:schemaRefs>
</ds:datastoreItem>
</file>

<file path=customXml/itemProps23.xml><?xml version="1.0" encoding="utf-8"?>
<ds:datastoreItem xmlns:ds="http://schemas.openxmlformats.org/officeDocument/2006/customXml" ds:itemID="{2995C20F-741C-4B8E-BEF8-5EE670BDF920}">
  <ds:schemaRefs>
    <ds:schemaRef ds:uri="ESRI.ArcGIS.Mapping.OfficeIntegration.PowerPointInfo"/>
  </ds:schemaRefs>
</ds:datastoreItem>
</file>

<file path=customXml/itemProps24.xml><?xml version="1.0" encoding="utf-8"?>
<ds:datastoreItem xmlns:ds="http://schemas.openxmlformats.org/officeDocument/2006/customXml" ds:itemID="{39861799-BE6F-45CF-9732-017F2F99B436}">
  <ds:schemaRefs>
    <ds:schemaRef ds:uri="ESRI.ArcGIS.Mapping.OfficeIntegration.PowerPointInfo"/>
  </ds:schemaRefs>
</ds:datastoreItem>
</file>

<file path=customXml/itemProps25.xml><?xml version="1.0" encoding="utf-8"?>
<ds:datastoreItem xmlns:ds="http://schemas.openxmlformats.org/officeDocument/2006/customXml" ds:itemID="{314A15C9-4597-44DE-AE99-0DB0E87EE094}">
  <ds:schemaRefs>
    <ds:schemaRef ds:uri="ESRI.ArcGIS.Mapping.OfficeIntegration.PowerPointInfo"/>
  </ds:schemaRefs>
</ds:datastoreItem>
</file>

<file path=customXml/itemProps26.xml><?xml version="1.0" encoding="utf-8"?>
<ds:datastoreItem xmlns:ds="http://schemas.openxmlformats.org/officeDocument/2006/customXml" ds:itemID="{47FC8ED2-7D1C-4AB1-ADCC-3B96EC07C675}">
  <ds:schemaRefs>
    <ds:schemaRef ds:uri="ESRI.ArcGIS.Mapping.OfficeIntegration.PowerPointInfo"/>
  </ds:schemaRefs>
</ds:datastoreItem>
</file>

<file path=customXml/itemProps27.xml><?xml version="1.0" encoding="utf-8"?>
<ds:datastoreItem xmlns:ds="http://schemas.openxmlformats.org/officeDocument/2006/customXml" ds:itemID="{2101EE32-1FF8-4B35-98DB-63B8CA38ADEB}">
  <ds:schemaRefs>
    <ds:schemaRef ds:uri="ESRI.ArcGIS.Mapping.OfficeIntegration.PowerPointInfo"/>
  </ds:schemaRefs>
</ds:datastoreItem>
</file>

<file path=customXml/itemProps28.xml><?xml version="1.0" encoding="utf-8"?>
<ds:datastoreItem xmlns:ds="http://schemas.openxmlformats.org/officeDocument/2006/customXml" ds:itemID="{30597E00-8208-488A-9618-B6E9A071BB5D}">
  <ds:schemaRefs>
    <ds:schemaRef ds:uri="ESRI.ArcGIS.Mapping.OfficeIntegration.PowerPointInfo"/>
  </ds:schemaRefs>
</ds:datastoreItem>
</file>

<file path=customXml/itemProps29.xml><?xml version="1.0" encoding="utf-8"?>
<ds:datastoreItem xmlns:ds="http://schemas.openxmlformats.org/officeDocument/2006/customXml" ds:itemID="{E909D608-D9C5-40CF-A0AB-AF29C9F23C61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0FA63A9A-6D93-4C20-9890-D694CB3D86D4}">
  <ds:schemaRefs>
    <ds:schemaRef ds:uri="ESRI.ArcGIS.Mapping.OfficeIntegration.PowerPointInfo"/>
  </ds:schemaRefs>
</ds:datastoreItem>
</file>

<file path=customXml/itemProps30.xml><?xml version="1.0" encoding="utf-8"?>
<ds:datastoreItem xmlns:ds="http://schemas.openxmlformats.org/officeDocument/2006/customXml" ds:itemID="{A4C9CC50-6AD4-4215-A8ED-68CBFAC84E06}">
  <ds:schemaRefs>
    <ds:schemaRef ds:uri="ESRI.ArcGIS.Mapping.OfficeIntegration.PowerPointInfo"/>
  </ds:schemaRefs>
</ds:datastoreItem>
</file>

<file path=customXml/itemProps31.xml><?xml version="1.0" encoding="utf-8"?>
<ds:datastoreItem xmlns:ds="http://schemas.openxmlformats.org/officeDocument/2006/customXml" ds:itemID="{1EFDB48B-ABE9-479F-A043-9D6D68EBCEB7}">
  <ds:schemaRefs>
    <ds:schemaRef ds:uri="ESRI.ArcGIS.Mapping.OfficeIntegration.PowerPointInfo"/>
  </ds:schemaRefs>
</ds:datastoreItem>
</file>

<file path=customXml/itemProps32.xml><?xml version="1.0" encoding="utf-8"?>
<ds:datastoreItem xmlns:ds="http://schemas.openxmlformats.org/officeDocument/2006/customXml" ds:itemID="{02743517-AE71-48E1-8535-C234B3AFEF21}">
  <ds:schemaRefs>
    <ds:schemaRef ds:uri="ESRI.ArcGIS.Mapping.OfficeIntegration.PowerPointInfo"/>
  </ds:schemaRefs>
</ds:datastoreItem>
</file>

<file path=customXml/itemProps33.xml><?xml version="1.0" encoding="utf-8"?>
<ds:datastoreItem xmlns:ds="http://schemas.openxmlformats.org/officeDocument/2006/customXml" ds:itemID="{93A2CEAA-93CF-4E94-9B26-01B27C1C22BF}">
  <ds:schemaRefs>
    <ds:schemaRef ds:uri="ESRI.ArcGIS.Mapping.OfficeIntegration.PowerPointInfo"/>
  </ds:schemaRefs>
</ds:datastoreItem>
</file>

<file path=customXml/itemProps34.xml><?xml version="1.0" encoding="utf-8"?>
<ds:datastoreItem xmlns:ds="http://schemas.openxmlformats.org/officeDocument/2006/customXml" ds:itemID="{55C2DE3F-BADA-4F81-9142-2549670AE91A}">
  <ds:schemaRefs>
    <ds:schemaRef ds:uri="ESRI.ArcGIS.Mapping.OfficeIntegration.PowerPointInfo"/>
  </ds:schemaRefs>
</ds:datastoreItem>
</file>

<file path=customXml/itemProps35.xml><?xml version="1.0" encoding="utf-8"?>
<ds:datastoreItem xmlns:ds="http://schemas.openxmlformats.org/officeDocument/2006/customXml" ds:itemID="{1248CE98-5EFA-4D78-9F36-B8D3C761C5A5}">
  <ds:schemaRefs>
    <ds:schemaRef ds:uri="ESRI.ArcGIS.Mapping.OfficeIntegration.PowerPointInfo"/>
  </ds:schemaRefs>
</ds:datastoreItem>
</file>

<file path=customXml/itemProps36.xml><?xml version="1.0" encoding="utf-8"?>
<ds:datastoreItem xmlns:ds="http://schemas.openxmlformats.org/officeDocument/2006/customXml" ds:itemID="{71175778-1D56-46C8-B4F0-318223FB87F1}">
  <ds:schemaRefs>
    <ds:schemaRef ds:uri="ESRI.ArcGIS.Mapping.OfficeIntegration.PowerPointInfo"/>
  </ds:schemaRefs>
</ds:datastoreItem>
</file>

<file path=customXml/itemProps37.xml><?xml version="1.0" encoding="utf-8"?>
<ds:datastoreItem xmlns:ds="http://schemas.openxmlformats.org/officeDocument/2006/customXml" ds:itemID="{085D23C4-1AF3-4919-B393-B72F0B1829D2}">
  <ds:schemaRefs>
    <ds:schemaRef ds:uri="ESRI.ArcGIS.Mapping.OfficeIntegration.PowerPointInfo"/>
  </ds:schemaRefs>
</ds:datastoreItem>
</file>

<file path=customXml/itemProps38.xml><?xml version="1.0" encoding="utf-8"?>
<ds:datastoreItem xmlns:ds="http://schemas.openxmlformats.org/officeDocument/2006/customXml" ds:itemID="{8E3917B9-578B-4438-9BB2-D34E21D59819}">
  <ds:schemaRefs>
    <ds:schemaRef ds:uri="ESRI.ArcGIS.Mapping.OfficeIntegration.PowerPointInfo"/>
  </ds:schemaRefs>
</ds:datastoreItem>
</file>

<file path=customXml/itemProps39.xml><?xml version="1.0" encoding="utf-8"?>
<ds:datastoreItem xmlns:ds="http://schemas.openxmlformats.org/officeDocument/2006/customXml" ds:itemID="{C506F3A4-F8C9-4C68-B5B7-49DC993F4B32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15F2A44A-9822-4AFA-943B-D43384F87B06}">
  <ds:schemaRefs>
    <ds:schemaRef ds:uri="ESRI.ArcGIS.Mapping.OfficeIntegration.PowerPointInfo"/>
  </ds:schemaRefs>
</ds:datastoreItem>
</file>

<file path=customXml/itemProps40.xml><?xml version="1.0" encoding="utf-8"?>
<ds:datastoreItem xmlns:ds="http://schemas.openxmlformats.org/officeDocument/2006/customXml" ds:itemID="{6CD18F9E-AAB2-4F9D-B792-E97C99184F74}">
  <ds:schemaRefs>
    <ds:schemaRef ds:uri="ESRI.ArcGIS.Mapping.OfficeIntegration.PowerPointInfo"/>
  </ds:schemaRefs>
</ds:datastoreItem>
</file>

<file path=customXml/itemProps41.xml><?xml version="1.0" encoding="utf-8"?>
<ds:datastoreItem xmlns:ds="http://schemas.openxmlformats.org/officeDocument/2006/customXml" ds:itemID="{984C3799-DD14-44F6-BB11-7C6DF33422DC}">
  <ds:schemaRefs>
    <ds:schemaRef ds:uri="ESRI.ArcGIS.Mapping.OfficeIntegration.PowerPointInfo"/>
  </ds:schemaRefs>
</ds:datastoreItem>
</file>

<file path=customXml/itemProps42.xml><?xml version="1.0" encoding="utf-8"?>
<ds:datastoreItem xmlns:ds="http://schemas.openxmlformats.org/officeDocument/2006/customXml" ds:itemID="{DC13E504-D7BC-4838-A031-28A69572793D}">
  <ds:schemaRefs>
    <ds:schemaRef ds:uri="ESRI.ArcGIS.Mapping.OfficeIntegration.PowerPointInfo"/>
  </ds:schemaRefs>
</ds:datastoreItem>
</file>

<file path=customXml/itemProps43.xml><?xml version="1.0" encoding="utf-8"?>
<ds:datastoreItem xmlns:ds="http://schemas.openxmlformats.org/officeDocument/2006/customXml" ds:itemID="{4F01F2D1-780B-4905-B30D-E14BB9F17F06}">
  <ds:schemaRefs>
    <ds:schemaRef ds:uri="ESRI.ArcGIS.Mapping.OfficeIntegration.PowerPointInfo"/>
  </ds:schemaRefs>
</ds:datastoreItem>
</file>

<file path=customXml/itemProps44.xml><?xml version="1.0" encoding="utf-8"?>
<ds:datastoreItem xmlns:ds="http://schemas.openxmlformats.org/officeDocument/2006/customXml" ds:itemID="{79BF9A16-1003-492C-A8E3-8F8F37248AD1}">
  <ds:schemaRefs>
    <ds:schemaRef ds:uri="ESRI.ArcGIS.Mapping.OfficeIntegration.PowerPointInfo"/>
  </ds:schemaRefs>
</ds:datastoreItem>
</file>

<file path=customXml/itemProps45.xml><?xml version="1.0" encoding="utf-8"?>
<ds:datastoreItem xmlns:ds="http://schemas.openxmlformats.org/officeDocument/2006/customXml" ds:itemID="{564E81FC-ECB7-4CA3-A47B-67CF67F9ADB0}">
  <ds:schemaRefs>
    <ds:schemaRef ds:uri="ESRI.ArcGIS.Mapping.OfficeIntegration.PowerPointInfo"/>
  </ds:schemaRefs>
</ds:datastoreItem>
</file>

<file path=customXml/itemProps46.xml><?xml version="1.0" encoding="utf-8"?>
<ds:datastoreItem xmlns:ds="http://schemas.openxmlformats.org/officeDocument/2006/customXml" ds:itemID="{92ACA06B-0B8D-46AD-8183-3818BDF264FD}">
  <ds:schemaRefs>
    <ds:schemaRef ds:uri="ESRI.ArcGIS.Mapping.OfficeIntegration.PowerPointInfo"/>
  </ds:schemaRefs>
</ds:datastoreItem>
</file>

<file path=customXml/itemProps47.xml><?xml version="1.0" encoding="utf-8"?>
<ds:datastoreItem xmlns:ds="http://schemas.openxmlformats.org/officeDocument/2006/customXml" ds:itemID="{39933B5F-5A42-48DF-9AE8-BCCB727B817F}">
  <ds:schemaRefs>
    <ds:schemaRef ds:uri="ESRI.ArcGIS.Mapping.OfficeIntegration.PowerPointInfo"/>
  </ds:schemaRefs>
</ds:datastoreItem>
</file>

<file path=customXml/itemProps48.xml><?xml version="1.0" encoding="utf-8"?>
<ds:datastoreItem xmlns:ds="http://schemas.openxmlformats.org/officeDocument/2006/customXml" ds:itemID="{91DD32F9-B19C-4F62-9856-A2679A91C6DF}">
  <ds:schemaRefs>
    <ds:schemaRef ds:uri="ESRI.ArcGIS.Mapping.OfficeIntegration.PowerPointInfo"/>
  </ds:schemaRefs>
</ds:datastoreItem>
</file>

<file path=customXml/itemProps49.xml><?xml version="1.0" encoding="utf-8"?>
<ds:datastoreItem xmlns:ds="http://schemas.openxmlformats.org/officeDocument/2006/customXml" ds:itemID="{46A4D98F-E272-4E14-ABF8-7E2B5B6EA65B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CF00EBFA-0E17-40B6-A7C2-7D97A826210F}">
  <ds:schemaRefs>
    <ds:schemaRef ds:uri="ESRI.ArcGIS.Mapping.OfficeIntegration.PowerPointInfo"/>
  </ds:schemaRefs>
</ds:datastoreItem>
</file>

<file path=customXml/itemProps50.xml><?xml version="1.0" encoding="utf-8"?>
<ds:datastoreItem xmlns:ds="http://schemas.openxmlformats.org/officeDocument/2006/customXml" ds:itemID="{34B70487-A70E-4CD7-8EA1-971372A1FABF}">
  <ds:schemaRefs>
    <ds:schemaRef ds:uri="ESRI.ArcGIS.Mapping.OfficeIntegration.PowerPointInfo"/>
  </ds:schemaRefs>
</ds:datastoreItem>
</file>

<file path=customXml/itemProps51.xml><?xml version="1.0" encoding="utf-8"?>
<ds:datastoreItem xmlns:ds="http://schemas.openxmlformats.org/officeDocument/2006/customXml" ds:itemID="{EFC36755-0452-4AC5-A71F-655B93BEB9E5}">
  <ds:schemaRefs>
    <ds:schemaRef ds:uri="ESRI.ArcGIS.Mapping.OfficeIntegration.PowerPointInfo"/>
  </ds:schemaRefs>
</ds:datastoreItem>
</file>

<file path=customXml/itemProps52.xml><?xml version="1.0" encoding="utf-8"?>
<ds:datastoreItem xmlns:ds="http://schemas.openxmlformats.org/officeDocument/2006/customXml" ds:itemID="{F39C9917-E6D9-4E58-B6BD-77359AD0B273}">
  <ds:schemaRefs>
    <ds:schemaRef ds:uri="ESRI.ArcGIS.Mapping.OfficeIntegration.PowerPointInfo"/>
  </ds:schemaRefs>
</ds:datastoreItem>
</file>

<file path=customXml/itemProps53.xml><?xml version="1.0" encoding="utf-8"?>
<ds:datastoreItem xmlns:ds="http://schemas.openxmlformats.org/officeDocument/2006/customXml" ds:itemID="{6FD1FE00-6E2F-49B1-A2EA-7C5E68B3EB87}">
  <ds:schemaRefs>
    <ds:schemaRef ds:uri="ESRI.ArcGIS.Mapping.OfficeIntegration.PowerPointInfo"/>
  </ds:schemaRefs>
</ds:datastoreItem>
</file>

<file path=customXml/itemProps54.xml><?xml version="1.0" encoding="utf-8"?>
<ds:datastoreItem xmlns:ds="http://schemas.openxmlformats.org/officeDocument/2006/customXml" ds:itemID="{6891E93F-FC56-45F0-8500-44296530D005}">
  <ds:schemaRefs>
    <ds:schemaRef ds:uri="ESRI.ArcGIS.Mapping.OfficeIntegration.PowerPointInfo"/>
  </ds:schemaRefs>
</ds:datastoreItem>
</file>

<file path=customXml/itemProps55.xml><?xml version="1.0" encoding="utf-8"?>
<ds:datastoreItem xmlns:ds="http://schemas.openxmlformats.org/officeDocument/2006/customXml" ds:itemID="{48CD8806-B51B-4931-9046-70DA5CDC5925}">
  <ds:schemaRefs>
    <ds:schemaRef ds:uri="ESRI.ArcGIS.Mapping.OfficeIntegration.PowerPointInfo"/>
  </ds:schemaRefs>
</ds:datastoreItem>
</file>

<file path=customXml/itemProps56.xml><?xml version="1.0" encoding="utf-8"?>
<ds:datastoreItem xmlns:ds="http://schemas.openxmlformats.org/officeDocument/2006/customXml" ds:itemID="{6261DE22-914D-4151-BDC5-52AFA3356C27}">
  <ds:schemaRefs>
    <ds:schemaRef ds:uri="ESRI.ArcGIS.Mapping.OfficeIntegration.PowerPointInfo"/>
  </ds:schemaRefs>
</ds:datastoreItem>
</file>

<file path=customXml/itemProps57.xml><?xml version="1.0" encoding="utf-8"?>
<ds:datastoreItem xmlns:ds="http://schemas.openxmlformats.org/officeDocument/2006/customXml" ds:itemID="{1B39B242-DF7E-4045-B676-2D8E475ED2FC}">
  <ds:schemaRefs>
    <ds:schemaRef ds:uri="ESRI.ArcGIS.Mapping.OfficeIntegration.PowerPointInfo"/>
  </ds:schemaRefs>
</ds:datastoreItem>
</file>

<file path=customXml/itemProps58.xml><?xml version="1.0" encoding="utf-8"?>
<ds:datastoreItem xmlns:ds="http://schemas.openxmlformats.org/officeDocument/2006/customXml" ds:itemID="{ACA6416F-9E8F-4F4C-B519-DAAA69D485DB}">
  <ds:schemaRefs>
    <ds:schemaRef ds:uri="ESRI.ArcGIS.Mapping.OfficeIntegration.PowerPointInfo"/>
  </ds:schemaRefs>
</ds:datastoreItem>
</file>

<file path=customXml/itemProps59.xml><?xml version="1.0" encoding="utf-8"?>
<ds:datastoreItem xmlns:ds="http://schemas.openxmlformats.org/officeDocument/2006/customXml" ds:itemID="{1B679ED8-3988-4ED1-B08F-68DB4B5956F2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8BB0A478-5454-4CE4-8F66-DCBD51897EB0}">
  <ds:schemaRefs>
    <ds:schemaRef ds:uri="ESRI.ArcGIS.Mapping.OfficeIntegration.PowerPointInfo"/>
  </ds:schemaRefs>
</ds:datastoreItem>
</file>

<file path=customXml/itemProps60.xml><?xml version="1.0" encoding="utf-8"?>
<ds:datastoreItem xmlns:ds="http://schemas.openxmlformats.org/officeDocument/2006/customXml" ds:itemID="{3B376CB4-6BA4-410B-9B82-4C59C302E550}">
  <ds:schemaRefs>
    <ds:schemaRef ds:uri="ESRI.ArcGIS.Mapping.OfficeIntegration.PowerPointInfo"/>
  </ds:schemaRefs>
</ds:datastoreItem>
</file>

<file path=customXml/itemProps61.xml><?xml version="1.0" encoding="utf-8"?>
<ds:datastoreItem xmlns:ds="http://schemas.openxmlformats.org/officeDocument/2006/customXml" ds:itemID="{CFFAD5BC-3BB5-4C18-ACD0-3C12C5F4F8D8}">
  <ds:schemaRefs>
    <ds:schemaRef ds:uri="ESRI.ArcGIS.Mapping.OfficeIntegration.PowerPointInfo"/>
  </ds:schemaRefs>
</ds:datastoreItem>
</file>

<file path=customXml/itemProps62.xml><?xml version="1.0" encoding="utf-8"?>
<ds:datastoreItem xmlns:ds="http://schemas.openxmlformats.org/officeDocument/2006/customXml" ds:itemID="{2EF1A0F3-B513-40C0-A2E0-FDB8F7433F6D}">
  <ds:schemaRefs>
    <ds:schemaRef ds:uri="ESRI.ArcGIS.Mapping.OfficeIntegration.PowerPointInfo"/>
  </ds:schemaRefs>
</ds:datastoreItem>
</file>

<file path=customXml/itemProps63.xml><?xml version="1.0" encoding="utf-8"?>
<ds:datastoreItem xmlns:ds="http://schemas.openxmlformats.org/officeDocument/2006/customXml" ds:itemID="{43A7D351-9B6E-4377-AE65-4D6701DEA82A}">
  <ds:schemaRefs>
    <ds:schemaRef ds:uri="ESRI.ArcGIS.Mapping.OfficeIntegration.PowerPointInfo"/>
  </ds:schemaRefs>
</ds:datastoreItem>
</file>

<file path=customXml/itemProps64.xml><?xml version="1.0" encoding="utf-8"?>
<ds:datastoreItem xmlns:ds="http://schemas.openxmlformats.org/officeDocument/2006/customXml" ds:itemID="{99D115EA-7ED9-46D1-9126-E985380C23F5}">
  <ds:schemaRefs>
    <ds:schemaRef ds:uri="ESRI.ArcGIS.Mapping.OfficeIntegration.PowerPointInfo"/>
  </ds:schemaRefs>
</ds:datastoreItem>
</file>

<file path=customXml/itemProps65.xml><?xml version="1.0" encoding="utf-8"?>
<ds:datastoreItem xmlns:ds="http://schemas.openxmlformats.org/officeDocument/2006/customXml" ds:itemID="{40A8AC53-C672-4772-964A-67FB8BD0A3F0}">
  <ds:schemaRefs>
    <ds:schemaRef ds:uri="ESRI.ArcGIS.Mapping.OfficeIntegration.PowerPointInfo"/>
  </ds:schemaRefs>
</ds:datastoreItem>
</file>

<file path=customXml/itemProps66.xml><?xml version="1.0" encoding="utf-8"?>
<ds:datastoreItem xmlns:ds="http://schemas.openxmlformats.org/officeDocument/2006/customXml" ds:itemID="{5B3A80B8-DEC7-42D7-B058-DA840A628069}">
  <ds:schemaRefs>
    <ds:schemaRef ds:uri="ESRI.ArcGIS.Mapping.OfficeIntegration.PowerPointInfo"/>
  </ds:schemaRefs>
</ds:datastoreItem>
</file>

<file path=customXml/itemProps67.xml><?xml version="1.0" encoding="utf-8"?>
<ds:datastoreItem xmlns:ds="http://schemas.openxmlformats.org/officeDocument/2006/customXml" ds:itemID="{933D47E6-0009-4422-8CF3-D02CD4B61351}">
  <ds:schemaRefs>
    <ds:schemaRef ds:uri="ESRI.ArcGIS.Mapping.OfficeIntegration.PowerPointInfo"/>
  </ds:schemaRefs>
</ds:datastoreItem>
</file>

<file path=customXml/itemProps68.xml><?xml version="1.0" encoding="utf-8"?>
<ds:datastoreItem xmlns:ds="http://schemas.openxmlformats.org/officeDocument/2006/customXml" ds:itemID="{DDFFAAAB-095F-48FD-82D3-0B5DB1AF0F3A}">
  <ds:schemaRefs>
    <ds:schemaRef ds:uri="ESRI.ArcGIS.Mapping.OfficeIntegration.PowerPointInfo"/>
  </ds:schemaRefs>
</ds:datastoreItem>
</file>

<file path=customXml/itemProps69.xml><?xml version="1.0" encoding="utf-8"?>
<ds:datastoreItem xmlns:ds="http://schemas.openxmlformats.org/officeDocument/2006/customXml" ds:itemID="{BC2E1396-1CC1-4D0E-AB2A-B4AA312BEC6E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7CBCA1A6-E2AD-4CE8-84BE-48383C58A601}">
  <ds:schemaRefs>
    <ds:schemaRef ds:uri="ESRI.ArcGIS.Mapping.OfficeIntegration.PowerPointInfo"/>
  </ds:schemaRefs>
</ds:datastoreItem>
</file>

<file path=customXml/itemProps70.xml><?xml version="1.0" encoding="utf-8"?>
<ds:datastoreItem xmlns:ds="http://schemas.openxmlformats.org/officeDocument/2006/customXml" ds:itemID="{E6F97E50-9C72-45CA-A3B3-E1FC4172411C}">
  <ds:schemaRefs>
    <ds:schemaRef ds:uri="ESRI.ArcGIS.Mapping.OfficeIntegration.PowerPointInfo"/>
  </ds:schemaRefs>
</ds:datastoreItem>
</file>

<file path=customXml/itemProps71.xml><?xml version="1.0" encoding="utf-8"?>
<ds:datastoreItem xmlns:ds="http://schemas.openxmlformats.org/officeDocument/2006/customXml" ds:itemID="{D64CAC7E-93AF-48C5-A93D-601D564924B2}">
  <ds:schemaRefs>
    <ds:schemaRef ds:uri="ESRI.ArcGIS.Mapping.OfficeIntegration.PowerPointInfo"/>
  </ds:schemaRefs>
</ds:datastoreItem>
</file>

<file path=customXml/itemProps72.xml><?xml version="1.0" encoding="utf-8"?>
<ds:datastoreItem xmlns:ds="http://schemas.openxmlformats.org/officeDocument/2006/customXml" ds:itemID="{7A24AC87-E71D-435D-8020-21DE1035FDBC}">
  <ds:schemaRefs>
    <ds:schemaRef ds:uri="ESRI.ArcGIS.Mapping.OfficeIntegration.PowerPointInfo"/>
  </ds:schemaRefs>
</ds:datastoreItem>
</file>

<file path=customXml/itemProps73.xml><?xml version="1.0" encoding="utf-8"?>
<ds:datastoreItem xmlns:ds="http://schemas.openxmlformats.org/officeDocument/2006/customXml" ds:itemID="{4D7D4013-4DDF-4529-A37E-3BC7C1E2EF31}">
  <ds:schemaRefs>
    <ds:schemaRef ds:uri="ESRI.ArcGIS.Mapping.OfficeIntegration.PowerPointInfo"/>
  </ds:schemaRefs>
</ds:datastoreItem>
</file>

<file path=customXml/itemProps74.xml><?xml version="1.0" encoding="utf-8"?>
<ds:datastoreItem xmlns:ds="http://schemas.openxmlformats.org/officeDocument/2006/customXml" ds:itemID="{60EB833E-A2AC-4EE6-98DF-2E821FE497EC}">
  <ds:schemaRefs>
    <ds:schemaRef ds:uri="ESRI.ArcGIS.Mapping.OfficeIntegration.PowerPointInfo"/>
  </ds:schemaRefs>
</ds:datastoreItem>
</file>

<file path=customXml/itemProps75.xml><?xml version="1.0" encoding="utf-8"?>
<ds:datastoreItem xmlns:ds="http://schemas.openxmlformats.org/officeDocument/2006/customXml" ds:itemID="{6DBAB0DC-262A-415F-9395-CD1E55958AA0}">
  <ds:schemaRefs>
    <ds:schemaRef ds:uri="ESRI.ArcGIS.Mapping.OfficeIntegration.PowerPointInfo"/>
  </ds:schemaRefs>
</ds:datastoreItem>
</file>

<file path=customXml/itemProps76.xml><?xml version="1.0" encoding="utf-8"?>
<ds:datastoreItem xmlns:ds="http://schemas.openxmlformats.org/officeDocument/2006/customXml" ds:itemID="{2B5DD5FB-1429-4270-BCC3-8141AE6FD217}">
  <ds:schemaRefs>
    <ds:schemaRef ds:uri="ESRI.ArcGIS.Mapping.OfficeIntegration.PowerPointInfo"/>
  </ds:schemaRefs>
</ds:datastoreItem>
</file>

<file path=customXml/itemProps77.xml><?xml version="1.0" encoding="utf-8"?>
<ds:datastoreItem xmlns:ds="http://schemas.openxmlformats.org/officeDocument/2006/customXml" ds:itemID="{87A80699-4896-486B-8686-E0859C68246B}">
  <ds:schemaRefs>
    <ds:schemaRef ds:uri="ESRI.ArcGIS.Mapping.OfficeIntegration.PowerPointInfo"/>
  </ds:schemaRefs>
</ds:datastoreItem>
</file>

<file path=customXml/itemProps78.xml><?xml version="1.0" encoding="utf-8"?>
<ds:datastoreItem xmlns:ds="http://schemas.openxmlformats.org/officeDocument/2006/customXml" ds:itemID="{B42B6EA8-4A6A-46CA-8062-617EADC11D74}">
  <ds:schemaRefs>
    <ds:schemaRef ds:uri="ESRI.ArcGIS.Mapping.OfficeIntegration.PowerPointInfo"/>
  </ds:schemaRefs>
</ds:datastoreItem>
</file>

<file path=customXml/itemProps79.xml><?xml version="1.0" encoding="utf-8"?>
<ds:datastoreItem xmlns:ds="http://schemas.openxmlformats.org/officeDocument/2006/customXml" ds:itemID="{89EB1F26-F6B2-44B6-B6EB-A310ED69A600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12D86EDB-0216-4DD3-AABD-ABA600DF434E}">
  <ds:schemaRefs>
    <ds:schemaRef ds:uri="ESRI.ArcGIS.Mapping.OfficeIntegration.PowerPointInfo"/>
  </ds:schemaRefs>
</ds:datastoreItem>
</file>

<file path=customXml/itemProps80.xml><?xml version="1.0" encoding="utf-8"?>
<ds:datastoreItem xmlns:ds="http://schemas.openxmlformats.org/officeDocument/2006/customXml" ds:itemID="{02D55A05-1037-4133-A751-85BB75711FD0}">
  <ds:schemaRefs>
    <ds:schemaRef ds:uri="ESRI.ArcGIS.Mapping.OfficeIntegration.PowerPointInfo"/>
  </ds:schemaRefs>
</ds:datastoreItem>
</file>

<file path=customXml/itemProps81.xml><?xml version="1.0" encoding="utf-8"?>
<ds:datastoreItem xmlns:ds="http://schemas.openxmlformats.org/officeDocument/2006/customXml" ds:itemID="{A10D7ED8-A091-42C9-A5A1-264CC94490E9}">
  <ds:schemaRefs>
    <ds:schemaRef ds:uri="ESRI.ArcGIS.Mapping.OfficeIntegration.PowerPointInfo"/>
  </ds:schemaRefs>
</ds:datastoreItem>
</file>

<file path=customXml/itemProps82.xml><?xml version="1.0" encoding="utf-8"?>
<ds:datastoreItem xmlns:ds="http://schemas.openxmlformats.org/officeDocument/2006/customXml" ds:itemID="{43A7A44A-3427-4A38-B88C-7123517BC870}">
  <ds:schemaRefs>
    <ds:schemaRef ds:uri="ESRI.ArcGIS.Mapping.OfficeIntegration.PowerPointInfo"/>
  </ds:schemaRefs>
</ds:datastoreItem>
</file>

<file path=customXml/itemProps83.xml><?xml version="1.0" encoding="utf-8"?>
<ds:datastoreItem xmlns:ds="http://schemas.openxmlformats.org/officeDocument/2006/customXml" ds:itemID="{51869B00-CD6C-421E-A9EE-B6C16BA80229}">
  <ds:schemaRefs>
    <ds:schemaRef ds:uri="ESRI.ArcGIS.Mapping.OfficeIntegration.PowerPointInfo"/>
  </ds:schemaRefs>
</ds:datastoreItem>
</file>

<file path=customXml/itemProps84.xml><?xml version="1.0" encoding="utf-8"?>
<ds:datastoreItem xmlns:ds="http://schemas.openxmlformats.org/officeDocument/2006/customXml" ds:itemID="{1DE4ECCC-7CD2-41B0-9F05-01B555A23B90}">
  <ds:schemaRefs>
    <ds:schemaRef ds:uri="ESRI.ArcGIS.Mapping.OfficeIntegration.PowerPointInfo"/>
  </ds:schemaRefs>
</ds:datastoreItem>
</file>

<file path=customXml/itemProps85.xml><?xml version="1.0" encoding="utf-8"?>
<ds:datastoreItem xmlns:ds="http://schemas.openxmlformats.org/officeDocument/2006/customXml" ds:itemID="{EFC15A66-6BA5-45E2-A796-451FA6F84101}">
  <ds:schemaRefs>
    <ds:schemaRef ds:uri="ESRI.ArcGIS.Mapping.OfficeIntegration.PowerPointInfo"/>
  </ds:schemaRefs>
</ds:datastoreItem>
</file>

<file path=customXml/itemProps86.xml><?xml version="1.0" encoding="utf-8"?>
<ds:datastoreItem xmlns:ds="http://schemas.openxmlformats.org/officeDocument/2006/customXml" ds:itemID="{1144931E-79F8-45C9-8DFE-2D9E05243F91}">
  <ds:schemaRefs>
    <ds:schemaRef ds:uri="ESRI.ArcGIS.Mapping.OfficeIntegration.PowerPointInfo"/>
  </ds:schemaRefs>
</ds:datastoreItem>
</file>

<file path=customXml/itemProps87.xml><?xml version="1.0" encoding="utf-8"?>
<ds:datastoreItem xmlns:ds="http://schemas.openxmlformats.org/officeDocument/2006/customXml" ds:itemID="{652276BC-5496-4A0C-825D-5F86451DA9A1}">
  <ds:schemaRefs>
    <ds:schemaRef ds:uri="ESRI.ArcGIS.Mapping.OfficeIntegration.PowerPointInfo"/>
  </ds:schemaRefs>
</ds:datastoreItem>
</file>

<file path=customXml/itemProps88.xml><?xml version="1.0" encoding="utf-8"?>
<ds:datastoreItem xmlns:ds="http://schemas.openxmlformats.org/officeDocument/2006/customXml" ds:itemID="{31894D07-B7E6-435F-A87C-E4712012D25B}">
  <ds:schemaRefs>
    <ds:schemaRef ds:uri="ESRI.ArcGIS.Mapping.OfficeIntegration.PowerPointInfo"/>
  </ds:schemaRefs>
</ds:datastoreItem>
</file>

<file path=customXml/itemProps89.xml><?xml version="1.0" encoding="utf-8"?>
<ds:datastoreItem xmlns:ds="http://schemas.openxmlformats.org/officeDocument/2006/customXml" ds:itemID="{5AEE4CDB-82A9-4D37-8BA0-0C208DBECE37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312AB9AC-FD09-453A-95A1-7C2D71C75309}">
  <ds:schemaRefs>
    <ds:schemaRef ds:uri="ESRI.ArcGIS.Mapping.OfficeIntegration.PowerPointInfo"/>
  </ds:schemaRefs>
</ds:datastoreItem>
</file>

<file path=customXml/itemProps90.xml><?xml version="1.0" encoding="utf-8"?>
<ds:datastoreItem xmlns:ds="http://schemas.openxmlformats.org/officeDocument/2006/customXml" ds:itemID="{10BB5432-473F-47EA-9048-BF3DFBE63C19}">
  <ds:schemaRefs>
    <ds:schemaRef ds:uri="ESRI.ArcGIS.Mapping.OfficeIntegration.PowerPointInfo"/>
  </ds:schemaRefs>
</ds:datastoreItem>
</file>

<file path=customXml/itemProps91.xml><?xml version="1.0" encoding="utf-8"?>
<ds:datastoreItem xmlns:ds="http://schemas.openxmlformats.org/officeDocument/2006/customXml" ds:itemID="{9F45472C-D996-4A10-BC4F-AF424C7CB3BA}">
  <ds:schemaRefs>
    <ds:schemaRef ds:uri="ESRI.ArcGIS.Mapping.OfficeIntegration.PowerPointInfo"/>
  </ds:schemaRefs>
</ds:datastoreItem>
</file>

<file path=customXml/itemProps92.xml><?xml version="1.0" encoding="utf-8"?>
<ds:datastoreItem xmlns:ds="http://schemas.openxmlformats.org/officeDocument/2006/customXml" ds:itemID="{42C157B6-D254-4E3D-9DF0-3E8014ED5A62}">
  <ds:schemaRefs>
    <ds:schemaRef ds:uri="ESRI.ArcGIS.Mapping.OfficeIntegration.PowerPointInfo"/>
  </ds:schemaRefs>
</ds:datastoreItem>
</file>

<file path=customXml/itemProps93.xml><?xml version="1.0" encoding="utf-8"?>
<ds:datastoreItem xmlns:ds="http://schemas.openxmlformats.org/officeDocument/2006/customXml" ds:itemID="{E7A8D9E2-C6CB-48EF-A3CF-F056F06F287E}">
  <ds:schemaRefs>
    <ds:schemaRef ds:uri="ESRI.ArcGIS.Mapping.OfficeIntegration.PowerPointInfo"/>
  </ds:schemaRefs>
</ds:datastoreItem>
</file>

<file path=customXml/itemProps94.xml><?xml version="1.0" encoding="utf-8"?>
<ds:datastoreItem xmlns:ds="http://schemas.openxmlformats.org/officeDocument/2006/customXml" ds:itemID="{8F0E52CE-B037-4DEB-A42B-80ED084A69AD}">
  <ds:schemaRefs>
    <ds:schemaRef ds:uri="ESRI.ArcGIS.Mapping.OfficeIntegration.PowerPointInfo"/>
  </ds:schemaRefs>
</ds:datastoreItem>
</file>

<file path=customXml/itemProps95.xml><?xml version="1.0" encoding="utf-8"?>
<ds:datastoreItem xmlns:ds="http://schemas.openxmlformats.org/officeDocument/2006/customXml" ds:itemID="{6673C937-A19D-455C-9D6B-059A22D18793}">
  <ds:schemaRefs>
    <ds:schemaRef ds:uri="ESRI.ArcGIS.Mapping.OfficeIntegration.PowerPointInfo"/>
  </ds:schemaRefs>
</ds:datastoreItem>
</file>

<file path=customXml/itemProps96.xml><?xml version="1.0" encoding="utf-8"?>
<ds:datastoreItem xmlns:ds="http://schemas.openxmlformats.org/officeDocument/2006/customXml" ds:itemID="{6B00EB6E-40A1-4938-872E-444546749A81}">
  <ds:schemaRefs>
    <ds:schemaRef ds:uri="ESRI.ArcGIS.Mapping.OfficeIntegration.PowerPointInfo"/>
  </ds:schemaRefs>
</ds:datastoreItem>
</file>

<file path=customXml/itemProps97.xml><?xml version="1.0" encoding="utf-8"?>
<ds:datastoreItem xmlns:ds="http://schemas.openxmlformats.org/officeDocument/2006/customXml" ds:itemID="{111B3851-22B2-4739-AFB3-8E51E530813A}">
  <ds:schemaRefs>
    <ds:schemaRef ds:uri="ESRI.ArcGIS.Mapping.OfficeIntegration.PowerPointInfo"/>
  </ds:schemaRefs>
</ds:datastoreItem>
</file>

<file path=customXml/itemProps98.xml><?xml version="1.0" encoding="utf-8"?>
<ds:datastoreItem xmlns:ds="http://schemas.openxmlformats.org/officeDocument/2006/customXml" ds:itemID="{72CECE55-6C7A-4214-969C-799AC0570F26}">
  <ds:schemaRefs>
    <ds:schemaRef ds:uri="ESRI.ArcGIS.Mapping.OfficeIntegration.PowerPointInfo"/>
  </ds:schemaRefs>
</ds:datastoreItem>
</file>

<file path=customXml/itemProps99.xml><?xml version="1.0" encoding="utf-8"?>
<ds:datastoreItem xmlns:ds="http://schemas.openxmlformats.org/officeDocument/2006/customXml" ds:itemID="{0896581E-8B02-447A-ABEB-8BAEDAFB4040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18746</TotalTime>
  <Words>1578</Words>
  <Application>Microsoft Office PowerPoint</Application>
  <PresentationFormat>On-screen Show (4:3)</PresentationFormat>
  <Paragraphs>486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Times New Roman</vt:lpstr>
      <vt:lpstr>Default Design</vt:lpstr>
      <vt:lpstr>PowerPoint Presentation</vt:lpstr>
      <vt:lpstr>CBP GIT Implementation Workgroup Structure 6/16/2022</vt:lpstr>
      <vt:lpstr>Other CBP Workgroups 6/16/2022</vt:lpstr>
      <vt:lpstr>GIT 1 Sustainable Fisheries</vt:lpstr>
      <vt:lpstr>GIT 2 Protect &amp; Restore Vital Habitats </vt:lpstr>
      <vt:lpstr>GIT 3 Protect &amp; Restore Water Quality </vt:lpstr>
      <vt:lpstr>GIT 4 Maintain Healthy Watersheds</vt:lpstr>
      <vt:lpstr>GIT 5 Foster Chesapeake Stewardship</vt:lpstr>
      <vt:lpstr>GIT 6 Enhance Partnering, Leadership &amp; Management</vt:lpstr>
      <vt:lpstr>Strategic Engagement Team</vt:lpstr>
      <vt:lpstr> Scientific Technical, Assessment and Reporting  </vt:lpstr>
      <vt:lpstr>GIT and Support Group Leaders 6/16/2022</vt:lpstr>
      <vt:lpstr>GIT and Support Groups Leadership Profile 6/16/2022</vt:lpstr>
    </vt:vector>
  </TitlesOfParts>
  <Company>U.S. EPA, Region 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gallen</dc:creator>
  <cp:lastModifiedBy>Rachel Felver</cp:lastModifiedBy>
  <cp:revision>930</cp:revision>
  <cp:lastPrinted>2018-12-26T15:02:44Z</cp:lastPrinted>
  <dcterms:created xsi:type="dcterms:W3CDTF">2009-10-07T15:05:38Z</dcterms:created>
  <dcterms:modified xsi:type="dcterms:W3CDTF">2022-10-13T14:16:33Z</dcterms:modified>
</cp:coreProperties>
</file>