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5"/>
  </p:sldMasterIdLst>
  <p:notesMasterIdLst>
    <p:notesMasterId r:id="rId16"/>
  </p:notesMasterIdLst>
  <p:sldIdLst>
    <p:sldId id="256" r:id="rId6"/>
    <p:sldId id="257" r:id="rId7"/>
    <p:sldId id="258" r:id="rId8"/>
    <p:sldId id="265" r:id="rId9"/>
    <p:sldId id="263" r:id="rId10"/>
    <p:sldId id="267" r:id="rId11"/>
    <p:sldId id="266" r:id="rId12"/>
    <p:sldId id="260" r:id="rId13"/>
    <p:sldId id="259" r:id="rId14"/>
    <p:sldId id="262" r:id="rId15"/>
  </p:sldIdLst>
  <p:sldSz cx="9144000" cy="5143500" type="screen16x9"/>
  <p:notesSz cx="6858000" cy="9144000"/>
  <p:embeddedFontLst>
    <p:embeddedFont>
      <p:font typeface="Calibri" panose="020F0502020204030204" pitchFamily="34" charset="0"/>
      <p:regular r:id="rId17"/>
      <p:bold r:id="rId18"/>
      <p:italic r:id="rId19"/>
      <p:boldItalic r:id="rId20"/>
    </p:embeddedFont>
    <p:embeddedFont>
      <p:font typeface="Roboto" panose="02000000000000000000" pitchFamily="2"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20E5E1-823B-43D6-8C7B-716D1A6F1726}" v="495" dt="2022-03-11T18:00:14.929"/>
    <p1510:client id="{4624D3EE-3317-44E7-9F9E-68E6E34A2942}" v="7" dt="2022-03-14T15:26:22.111"/>
    <p1510:client id="{51A2670D-19C2-4845-912A-2D36CBD60091}" v="4" dt="2022-03-07T13:26:10.889"/>
    <p1510:client id="{633FD43C-2C13-4AF3-9054-1230A044E14C}" v="116" dt="2022-03-10T21:44:46.418"/>
    <p1510:client id="{72F1C7F7-22AC-4C1F-ACAE-27A9D9784AB7}" v="966" dt="2022-03-10T14:03:30.555"/>
    <p1510:client id="{74240EFC-EDDA-4654-98F2-81152943B460}" v="26" dt="2022-03-14T15:26:28.519"/>
    <p1510:client id="{77D6CCEF-8A80-4BBD-AE2F-4D5377470749}" v="108" dt="2022-03-10T13:24:26.435"/>
    <p1510:client id="{89B312AC-9C7F-4394-AC36-33D75C51C84A}" v="240" dt="2022-03-18T13:21:01.333"/>
    <p1510:client id="{94E97B4C-98D9-477B-8694-705389506061}" v="3" dt="2022-03-10T21:36:06.869"/>
    <p1510:client id="{A2BB2751-B26C-4174-B0C4-A8F41CFAD9F3}" v="323" dt="2022-03-02T16:49:31.304"/>
    <p1510:client id="{AEDCDAE4-2742-4EB3-B3E6-BD8B45642C58}" v="73" dt="2022-03-15T12:41:49.5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font" Target="fonts/font2.fntdata"/><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font" Target="fonts/font5.fntdata"/><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font" Target="fonts/font1.fntdata"/><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font" Target="fonts/font8.fntdata"/><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font" Target="fonts/font7.fntdata"/><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font" Target="fonts/font3.fntdata"/><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font" Target="fonts/font6.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ancy, Briana" userId="S::yancy.briana@epa.gov::3958ec0b-799f-437e-80fc-0203a0836607" providerId="AD" clId="Web-{AEDCDAE4-2742-4EB3-B3E6-BD8B45642C58}"/>
    <pc:docChg chg="modSld">
      <pc:chgData name="Yancy, Briana" userId="S::yancy.briana@epa.gov::3958ec0b-799f-437e-80fc-0203a0836607" providerId="AD" clId="Web-{AEDCDAE4-2742-4EB3-B3E6-BD8B45642C58}" dt="2022-03-15T12:41:49.536" v="70" actId="20577"/>
      <pc:docMkLst>
        <pc:docMk/>
      </pc:docMkLst>
      <pc:sldChg chg="addSp delSp modSp">
        <pc:chgData name="Yancy, Briana" userId="S::yancy.briana@epa.gov::3958ec0b-799f-437e-80fc-0203a0836607" providerId="AD" clId="Web-{AEDCDAE4-2742-4EB3-B3E6-BD8B45642C58}" dt="2022-03-15T12:38:32.487" v="33" actId="20577"/>
        <pc:sldMkLst>
          <pc:docMk/>
          <pc:sldMk cId="0" sldId="258"/>
        </pc:sldMkLst>
        <pc:spChg chg="mod">
          <ac:chgData name="Yancy, Briana" userId="S::yancy.briana@epa.gov::3958ec0b-799f-437e-80fc-0203a0836607" providerId="AD" clId="Web-{AEDCDAE4-2742-4EB3-B3E6-BD8B45642C58}" dt="2022-03-15T12:38:32.487" v="33" actId="20577"/>
          <ac:spMkLst>
            <pc:docMk/>
            <pc:sldMk cId="0" sldId="258"/>
            <ac:spMk id="2" creationId="{926F52AE-0B7C-4ED2-9DFF-8F46E2B11B2F}"/>
          </ac:spMkLst>
        </pc:spChg>
        <pc:spChg chg="add del mod">
          <ac:chgData name="Yancy, Briana" userId="S::yancy.briana@epa.gov::3958ec0b-799f-437e-80fc-0203a0836607" providerId="AD" clId="Web-{AEDCDAE4-2742-4EB3-B3E6-BD8B45642C58}" dt="2022-03-15T12:37:22.908" v="3"/>
          <ac:spMkLst>
            <pc:docMk/>
            <pc:sldMk cId="0" sldId="258"/>
            <ac:spMk id="5" creationId="{C36496F3-133D-4D1F-9DAB-6DA8FF5611D3}"/>
          </ac:spMkLst>
        </pc:spChg>
        <pc:spChg chg="del">
          <ac:chgData name="Yancy, Briana" userId="S::yancy.briana@epa.gov::3958ec0b-799f-437e-80fc-0203a0836607" providerId="AD" clId="Web-{AEDCDAE4-2742-4EB3-B3E6-BD8B45642C58}" dt="2022-03-15T12:37:10.439" v="0"/>
          <ac:spMkLst>
            <pc:docMk/>
            <pc:sldMk cId="0" sldId="258"/>
            <ac:spMk id="83" creationId="{00000000-0000-0000-0000-000000000000}"/>
          </ac:spMkLst>
        </pc:spChg>
      </pc:sldChg>
      <pc:sldChg chg="modSp">
        <pc:chgData name="Yancy, Briana" userId="S::yancy.briana@epa.gov::3958ec0b-799f-437e-80fc-0203a0836607" providerId="AD" clId="Web-{AEDCDAE4-2742-4EB3-B3E6-BD8B45642C58}" dt="2022-03-15T12:40:40.738" v="67" actId="20577"/>
        <pc:sldMkLst>
          <pc:docMk/>
          <pc:sldMk cId="4061878978" sldId="263"/>
        </pc:sldMkLst>
        <pc:spChg chg="mod">
          <ac:chgData name="Yancy, Briana" userId="S::yancy.briana@epa.gov::3958ec0b-799f-437e-80fc-0203a0836607" providerId="AD" clId="Web-{AEDCDAE4-2742-4EB3-B3E6-BD8B45642C58}" dt="2022-03-15T12:40:40.738" v="67" actId="20577"/>
          <ac:spMkLst>
            <pc:docMk/>
            <pc:sldMk cId="4061878978" sldId="263"/>
            <ac:spMk id="81" creationId="{00000000-0000-0000-0000-000000000000}"/>
          </ac:spMkLst>
        </pc:spChg>
      </pc:sldChg>
      <pc:sldChg chg="modSp">
        <pc:chgData name="Yancy, Briana" userId="S::yancy.briana@epa.gov::3958ec0b-799f-437e-80fc-0203a0836607" providerId="AD" clId="Web-{AEDCDAE4-2742-4EB3-B3E6-BD8B45642C58}" dt="2022-03-15T12:40:30.472" v="62" actId="20577"/>
        <pc:sldMkLst>
          <pc:docMk/>
          <pc:sldMk cId="2625685390" sldId="265"/>
        </pc:sldMkLst>
        <pc:spChg chg="mod">
          <ac:chgData name="Yancy, Briana" userId="S::yancy.briana@epa.gov::3958ec0b-799f-437e-80fc-0203a0836607" providerId="AD" clId="Web-{AEDCDAE4-2742-4EB3-B3E6-BD8B45642C58}" dt="2022-03-15T12:40:30.472" v="62" actId="20577"/>
          <ac:spMkLst>
            <pc:docMk/>
            <pc:sldMk cId="2625685390" sldId="265"/>
            <ac:spMk id="81" creationId="{00000000-0000-0000-0000-000000000000}"/>
          </ac:spMkLst>
        </pc:spChg>
      </pc:sldChg>
      <pc:sldChg chg="modSp">
        <pc:chgData name="Yancy, Briana" userId="S::yancy.briana@epa.gov::3958ec0b-799f-437e-80fc-0203a0836607" providerId="AD" clId="Web-{AEDCDAE4-2742-4EB3-B3E6-BD8B45642C58}" dt="2022-03-15T12:41:49.536" v="70" actId="20577"/>
        <pc:sldMkLst>
          <pc:docMk/>
          <pc:sldMk cId="3553532149" sldId="267"/>
        </pc:sldMkLst>
        <pc:spChg chg="mod">
          <ac:chgData name="Yancy, Briana" userId="S::yancy.briana@epa.gov::3958ec0b-799f-437e-80fc-0203a0836607" providerId="AD" clId="Web-{AEDCDAE4-2742-4EB3-B3E6-BD8B45642C58}" dt="2022-03-15T12:41:49.536" v="70" actId="20577"/>
          <ac:spMkLst>
            <pc:docMk/>
            <pc:sldMk cId="3553532149" sldId="267"/>
            <ac:spMk id="81" creationId="{00000000-0000-0000-0000-000000000000}"/>
          </ac:spMkLst>
        </pc:spChg>
        <pc:spChg chg="mod">
          <ac:chgData name="Yancy, Briana" userId="S::yancy.briana@epa.gov::3958ec0b-799f-437e-80fc-0203a0836607" providerId="AD" clId="Web-{AEDCDAE4-2742-4EB3-B3E6-BD8B45642C58}" dt="2022-03-15T12:39:45.144" v="60" actId="14100"/>
          <ac:spMkLst>
            <pc:docMk/>
            <pc:sldMk cId="3553532149" sldId="267"/>
            <ac:spMk id="82" creationId="{00000000-0000-0000-0000-000000000000}"/>
          </ac:spMkLst>
        </pc:spChg>
      </pc:sldChg>
    </pc:docChg>
  </pc:docChgLst>
  <pc:docChgLst>
    <pc:chgData name="Yancy, Briana" userId="S::yancy.briana@epa.gov::3958ec0b-799f-437e-80fc-0203a0836607" providerId="AD" clId="Web-{74240EFC-EDDA-4654-98F2-81152943B460}"/>
    <pc:docChg chg="modSld">
      <pc:chgData name="Yancy, Briana" userId="S::yancy.briana@epa.gov::3958ec0b-799f-437e-80fc-0203a0836607" providerId="AD" clId="Web-{74240EFC-EDDA-4654-98F2-81152943B460}" dt="2022-03-14T15:26:28.519" v="30" actId="20577"/>
      <pc:docMkLst>
        <pc:docMk/>
      </pc:docMkLst>
      <pc:sldChg chg="modSp">
        <pc:chgData name="Yancy, Briana" userId="S::yancy.briana@epa.gov::3958ec0b-799f-437e-80fc-0203a0836607" providerId="AD" clId="Web-{74240EFC-EDDA-4654-98F2-81152943B460}" dt="2022-03-14T15:26:28.519" v="30" actId="20577"/>
        <pc:sldMkLst>
          <pc:docMk/>
          <pc:sldMk cId="0" sldId="258"/>
        </pc:sldMkLst>
        <pc:spChg chg="mod">
          <ac:chgData name="Yancy, Briana" userId="S::yancy.briana@epa.gov::3958ec0b-799f-437e-80fc-0203a0836607" providerId="AD" clId="Web-{74240EFC-EDDA-4654-98F2-81152943B460}" dt="2022-03-14T15:26:28.519" v="30" actId="20577"/>
          <ac:spMkLst>
            <pc:docMk/>
            <pc:sldMk cId="0" sldId="258"/>
            <ac:spMk id="2" creationId="{926F52AE-0B7C-4ED2-9DFF-8F46E2B11B2F}"/>
          </ac:spMkLst>
        </pc:spChg>
      </pc:sldChg>
    </pc:docChg>
  </pc:docChgLst>
  <pc:docChgLst>
    <pc:chgData name="Yancy, Briana" userId="S::yancy.briana@epa.gov::3958ec0b-799f-437e-80fc-0203a0836607" providerId="AD" clId="Web-{89B312AC-9C7F-4394-AC36-33D75C51C84A}"/>
    <pc:docChg chg="modSld">
      <pc:chgData name="Yancy, Briana" userId="S::yancy.briana@epa.gov::3958ec0b-799f-437e-80fc-0203a0836607" providerId="AD" clId="Web-{89B312AC-9C7F-4394-AC36-33D75C51C84A}" dt="2022-03-18T13:21:01.302" v="236" actId="14100"/>
      <pc:docMkLst>
        <pc:docMk/>
      </pc:docMkLst>
      <pc:sldChg chg="addSp modSp">
        <pc:chgData name="Yancy, Briana" userId="S::yancy.briana@epa.gov::3958ec0b-799f-437e-80fc-0203a0836607" providerId="AD" clId="Web-{89B312AC-9C7F-4394-AC36-33D75C51C84A}" dt="2022-03-18T13:16:06.658" v="193" actId="20577"/>
        <pc:sldMkLst>
          <pc:docMk/>
          <pc:sldMk cId="0" sldId="256"/>
        </pc:sldMkLst>
        <pc:spChg chg="add mod">
          <ac:chgData name="Yancy, Briana" userId="S::yancy.briana@epa.gov::3958ec0b-799f-437e-80fc-0203a0836607" providerId="AD" clId="Web-{89B312AC-9C7F-4394-AC36-33D75C51C84A}" dt="2022-03-18T13:16:06.658" v="193" actId="20577"/>
          <ac:spMkLst>
            <pc:docMk/>
            <pc:sldMk cId="0" sldId="256"/>
            <ac:spMk id="2" creationId="{6C283798-D54D-4CC1-B2A8-41176452A19E}"/>
          </ac:spMkLst>
        </pc:spChg>
        <pc:spChg chg="mod">
          <ac:chgData name="Yancy, Briana" userId="S::yancy.briana@epa.gov::3958ec0b-799f-437e-80fc-0203a0836607" providerId="AD" clId="Web-{89B312AC-9C7F-4394-AC36-33D75C51C84A}" dt="2022-03-18T13:15:03.548" v="186" actId="20577"/>
          <ac:spMkLst>
            <pc:docMk/>
            <pc:sldMk cId="0" sldId="256"/>
            <ac:spMk id="68" creationId="{00000000-0000-0000-0000-000000000000}"/>
          </ac:spMkLst>
        </pc:spChg>
      </pc:sldChg>
      <pc:sldChg chg="addSp modSp">
        <pc:chgData name="Yancy, Briana" userId="S::yancy.briana@epa.gov::3958ec0b-799f-437e-80fc-0203a0836607" providerId="AD" clId="Web-{89B312AC-9C7F-4394-AC36-33D75C51C84A}" dt="2022-03-18T13:20:27.020" v="220" actId="14100"/>
        <pc:sldMkLst>
          <pc:docMk/>
          <pc:sldMk cId="0" sldId="257"/>
        </pc:sldMkLst>
        <pc:spChg chg="add mod">
          <ac:chgData name="Yancy, Briana" userId="S::yancy.briana@epa.gov::3958ec0b-799f-437e-80fc-0203a0836607" providerId="AD" clId="Web-{89B312AC-9C7F-4394-AC36-33D75C51C84A}" dt="2022-03-18T13:20:27.020" v="220" actId="14100"/>
          <ac:spMkLst>
            <pc:docMk/>
            <pc:sldMk cId="0" sldId="257"/>
            <ac:spMk id="3" creationId="{014A9189-D07F-4481-90D9-36C1ED3BCAF4}"/>
          </ac:spMkLst>
        </pc:spChg>
      </pc:sldChg>
      <pc:sldChg chg="modSp">
        <pc:chgData name="Yancy, Briana" userId="S::yancy.briana@epa.gov::3958ec0b-799f-437e-80fc-0203a0836607" providerId="AD" clId="Web-{89B312AC-9C7F-4394-AC36-33D75C51C84A}" dt="2022-03-18T13:16:16.486" v="194" actId="14100"/>
        <pc:sldMkLst>
          <pc:docMk/>
          <pc:sldMk cId="0" sldId="258"/>
        </pc:sldMkLst>
        <pc:spChg chg="mod">
          <ac:chgData name="Yancy, Briana" userId="S::yancy.briana@epa.gov::3958ec0b-799f-437e-80fc-0203a0836607" providerId="AD" clId="Web-{89B312AC-9C7F-4394-AC36-33D75C51C84A}" dt="2022-03-18T13:16:16.486" v="194" actId="14100"/>
          <ac:spMkLst>
            <pc:docMk/>
            <pc:sldMk cId="0" sldId="258"/>
            <ac:spMk id="2" creationId="{926F52AE-0B7C-4ED2-9DFF-8F46E2B11B2F}"/>
          </ac:spMkLst>
        </pc:spChg>
      </pc:sldChg>
      <pc:sldChg chg="addSp delSp modSp">
        <pc:chgData name="Yancy, Briana" userId="S::yancy.briana@epa.gov::3958ec0b-799f-437e-80fc-0203a0836607" providerId="AD" clId="Web-{89B312AC-9C7F-4394-AC36-33D75C51C84A}" dt="2022-03-18T13:14:09.875" v="123"/>
        <pc:sldMkLst>
          <pc:docMk/>
          <pc:sldMk cId="0" sldId="259"/>
        </pc:sldMkLst>
        <pc:spChg chg="add del mod">
          <ac:chgData name="Yancy, Briana" userId="S::yancy.briana@epa.gov::3958ec0b-799f-437e-80fc-0203a0836607" providerId="AD" clId="Web-{89B312AC-9C7F-4394-AC36-33D75C51C84A}" dt="2022-03-18T13:14:09.875" v="123"/>
          <ac:spMkLst>
            <pc:docMk/>
            <pc:sldMk cId="0" sldId="259"/>
            <ac:spMk id="4" creationId="{45EB4ABE-26DE-4CE3-BF3F-A86B8B3E6966}"/>
          </ac:spMkLst>
        </pc:spChg>
        <pc:spChg chg="add">
          <ac:chgData name="Yancy, Briana" userId="S::yancy.briana@epa.gov::3958ec0b-799f-437e-80fc-0203a0836607" providerId="AD" clId="Web-{89B312AC-9C7F-4394-AC36-33D75C51C84A}" dt="2022-03-18T13:14:00.297" v="121"/>
          <ac:spMkLst>
            <pc:docMk/>
            <pc:sldMk cId="0" sldId="259"/>
            <ac:spMk id="5" creationId="{604DA24B-F624-4A8A-95FA-DA90C83A7BD9}"/>
          </ac:spMkLst>
        </pc:spChg>
        <pc:spChg chg="del mod">
          <ac:chgData name="Yancy, Briana" userId="S::yancy.briana@epa.gov::3958ec0b-799f-437e-80fc-0203a0836607" providerId="AD" clId="Web-{89B312AC-9C7F-4394-AC36-33D75C51C84A}" dt="2022-03-18T13:13:47.750" v="120"/>
          <ac:spMkLst>
            <pc:docMk/>
            <pc:sldMk cId="0" sldId="259"/>
            <ac:spMk id="91" creationId="{00000000-0000-0000-0000-000000000000}"/>
          </ac:spMkLst>
        </pc:spChg>
      </pc:sldChg>
      <pc:sldChg chg="modSp">
        <pc:chgData name="Yancy, Briana" userId="S::yancy.briana@epa.gov::3958ec0b-799f-437e-80fc-0203a0836607" providerId="AD" clId="Web-{89B312AC-9C7F-4394-AC36-33D75C51C84A}" dt="2022-03-18T13:13:35.625" v="114" actId="20577"/>
        <pc:sldMkLst>
          <pc:docMk/>
          <pc:sldMk cId="0" sldId="260"/>
        </pc:sldMkLst>
        <pc:spChg chg="mod">
          <ac:chgData name="Yancy, Briana" userId="S::yancy.briana@epa.gov::3958ec0b-799f-437e-80fc-0203a0836607" providerId="AD" clId="Web-{89B312AC-9C7F-4394-AC36-33D75C51C84A}" dt="2022-03-18T13:13:35.625" v="114" actId="20577"/>
          <ac:spMkLst>
            <pc:docMk/>
            <pc:sldMk cId="0" sldId="260"/>
            <ac:spMk id="97" creationId="{00000000-0000-0000-0000-000000000000}"/>
          </ac:spMkLst>
        </pc:spChg>
      </pc:sldChg>
      <pc:sldChg chg="modSp">
        <pc:chgData name="Yancy, Briana" userId="S::yancy.briana@epa.gov::3958ec0b-799f-437e-80fc-0203a0836607" providerId="AD" clId="Web-{89B312AC-9C7F-4394-AC36-33D75C51C84A}" dt="2022-03-18T13:14:46.798" v="179" actId="20577"/>
        <pc:sldMkLst>
          <pc:docMk/>
          <pc:sldMk cId="0" sldId="262"/>
        </pc:sldMkLst>
        <pc:spChg chg="mod">
          <ac:chgData name="Yancy, Briana" userId="S::yancy.briana@epa.gov::3958ec0b-799f-437e-80fc-0203a0836607" providerId="AD" clId="Web-{89B312AC-9C7F-4394-AC36-33D75C51C84A}" dt="2022-03-18T13:14:46.798" v="179" actId="20577"/>
          <ac:spMkLst>
            <pc:docMk/>
            <pc:sldMk cId="0" sldId="262"/>
            <ac:spMk id="113" creationId="{00000000-0000-0000-0000-000000000000}"/>
          </ac:spMkLst>
        </pc:spChg>
      </pc:sldChg>
      <pc:sldChg chg="addSp delSp modSp">
        <pc:chgData name="Yancy, Briana" userId="S::yancy.briana@epa.gov::3958ec0b-799f-437e-80fc-0203a0836607" providerId="AD" clId="Web-{89B312AC-9C7F-4394-AC36-33D75C51C84A}" dt="2022-03-18T13:21:01.302" v="236" actId="14100"/>
        <pc:sldMkLst>
          <pc:docMk/>
          <pc:sldMk cId="4061878978" sldId="263"/>
        </pc:sldMkLst>
        <pc:spChg chg="add mod">
          <ac:chgData name="Yancy, Briana" userId="S::yancy.briana@epa.gov::3958ec0b-799f-437e-80fc-0203a0836607" providerId="AD" clId="Web-{89B312AC-9C7F-4394-AC36-33D75C51C84A}" dt="2022-03-18T13:08:41.622" v="15" actId="1076"/>
          <ac:spMkLst>
            <pc:docMk/>
            <pc:sldMk cId="4061878978" sldId="263"/>
            <ac:spMk id="2" creationId="{6BFFE59B-6175-4779-B65C-53DAC6E150C3}"/>
          </ac:spMkLst>
        </pc:spChg>
        <pc:spChg chg="add del mod">
          <ac:chgData name="Yancy, Briana" userId="S::yancy.briana@epa.gov::3958ec0b-799f-437e-80fc-0203a0836607" providerId="AD" clId="Web-{89B312AC-9C7F-4394-AC36-33D75C51C84A}" dt="2022-03-18T13:09:38.247" v="32"/>
          <ac:spMkLst>
            <pc:docMk/>
            <pc:sldMk cId="4061878978" sldId="263"/>
            <ac:spMk id="5" creationId="{7652D79E-3AD8-46A7-AA53-821373324AEF}"/>
          </ac:spMkLst>
        </pc:spChg>
        <pc:spChg chg="mod">
          <ac:chgData name="Yancy, Briana" userId="S::yancy.briana@epa.gov::3958ec0b-799f-437e-80fc-0203a0836607" providerId="AD" clId="Web-{89B312AC-9C7F-4394-AC36-33D75C51C84A}" dt="2022-03-18T13:07:34.215" v="11" actId="20577"/>
          <ac:spMkLst>
            <pc:docMk/>
            <pc:sldMk cId="4061878978" sldId="263"/>
            <ac:spMk id="81" creationId="{00000000-0000-0000-0000-000000000000}"/>
          </ac:spMkLst>
        </pc:spChg>
        <pc:spChg chg="mod">
          <ac:chgData name="Yancy, Briana" userId="S::yancy.briana@epa.gov::3958ec0b-799f-437e-80fc-0203a0836607" providerId="AD" clId="Web-{89B312AC-9C7F-4394-AC36-33D75C51C84A}" dt="2022-03-18T13:21:01.302" v="236" actId="14100"/>
          <ac:spMkLst>
            <pc:docMk/>
            <pc:sldMk cId="4061878978" sldId="263"/>
            <ac:spMk id="82" creationId="{00000000-0000-0000-0000-000000000000}"/>
          </ac:spMkLst>
        </pc:spChg>
        <pc:spChg chg="del">
          <ac:chgData name="Yancy, Briana" userId="S::yancy.briana@epa.gov::3958ec0b-799f-437e-80fc-0203a0836607" providerId="AD" clId="Web-{89B312AC-9C7F-4394-AC36-33D75C51C84A}" dt="2022-03-18T13:08:37.747" v="14"/>
          <ac:spMkLst>
            <pc:docMk/>
            <pc:sldMk cId="4061878978" sldId="263"/>
            <ac:spMk id="83" creationId="{00000000-0000-0000-0000-000000000000}"/>
          </ac:spMkLst>
        </pc:spChg>
      </pc:sldChg>
      <pc:sldChg chg="addSp delSp modSp">
        <pc:chgData name="Yancy, Briana" userId="S::yancy.briana@epa.gov::3958ec0b-799f-437e-80fc-0203a0836607" providerId="AD" clId="Web-{89B312AC-9C7F-4394-AC36-33D75C51C84A}" dt="2022-03-18T13:20:35.770" v="222" actId="20577"/>
        <pc:sldMkLst>
          <pc:docMk/>
          <pc:sldMk cId="2625685390" sldId="265"/>
        </pc:sldMkLst>
        <pc:spChg chg="add del mod">
          <ac:chgData name="Yancy, Briana" userId="S::yancy.briana@epa.gov::3958ec0b-799f-437e-80fc-0203a0836607" providerId="AD" clId="Web-{89B312AC-9C7F-4394-AC36-33D75C51C84A}" dt="2022-03-18T13:09:05.309" v="20"/>
          <ac:spMkLst>
            <pc:docMk/>
            <pc:sldMk cId="2625685390" sldId="265"/>
            <ac:spMk id="4" creationId="{55BCB6A2-0757-4BA2-A6B2-600AE88469C9}"/>
          </ac:spMkLst>
        </pc:spChg>
        <pc:spChg chg="add">
          <ac:chgData name="Yancy, Briana" userId="S::yancy.briana@epa.gov::3958ec0b-799f-437e-80fc-0203a0836607" providerId="AD" clId="Web-{89B312AC-9C7F-4394-AC36-33D75C51C84A}" dt="2022-03-18T13:08:52.090" v="17"/>
          <ac:spMkLst>
            <pc:docMk/>
            <pc:sldMk cId="2625685390" sldId="265"/>
            <ac:spMk id="5" creationId="{111F08D2-BE5F-4DB5-B34E-4211263F9D5F}"/>
          </ac:spMkLst>
        </pc:spChg>
        <pc:spChg chg="mod">
          <ac:chgData name="Yancy, Briana" userId="S::yancy.briana@epa.gov::3958ec0b-799f-437e-80fc-0203a0836607" providerId="AD" clId="Web-{89B312AC-9C7F-4394-AC36-33D75C51C84A}" dt="2022-03-18T13:10:14.154" v="45" actId="14100"/>
          <ac:spMkLst>
            <pc:docMk/>
            <pc:sldMk cId="2625685390" sldId="265"/>
            <ac:spMk id="81" creationId="{00000000-0000-0000-0000-000000000000}"/>
          </ac:spMkLst>
        </pc:spChg>
        <pc:spChg chg="mod">
          <ac:chgData name="Yancy, Briana" userId="S::yancy.briana@epa.gov::3958ec0b-799f-437e-80fc-0203a0836607" providerId="AD" clId="Web-{89B312AC-9C7F-4394-AC36-33D75C51C84A}" dt="2022-03-18T13:20:35.770" v="222" actId="20577"/>
          <ac:spMkLst>
            <pc:docMk/>
            <pc:sldMk cId="2625685390" sldId="265"/>
            <ac:spMk id="82" creationId="{00000000-0000-0000-0000-000000000000}"/>
          </ac:spMkLst>
        </pc:spChg>
        <pc:spChg chg="del">
          <ac:chgData name="Yancy, Briana" userId="S::yancy.briana@epa.gov::3958ec0b-799f-437e-80fc-0203a0836607" providerId="AD" clId="Web-{89B312AC-9C7F-4394-AC36-33D75C51C84A}" dt="2022-03-18T13:08:50.778" v="16"/>
          <ac:spMkLst>
            <pc:docMk/>
            <pc:sldMk cId="2625685390" sldId="265"/>
            <ac:spMk id="83" creationId="{00000000-0000-0000-0000-000000000000}"/>
          </ac:spMkLst>
        </pc:spChg>
      </pc:sldChg>
      <pc:sldChg chg="modSp">
        <pc:chgData name="Yancy, Briana" userId="S::yancy.briana@epa.gov::3958ec0b-799f-437e-80fc-0203a0836607" providerId="AD" clId="Web-{89B312AC-9C7F-4394-AC36-33D75C51C84A}" dt="2022-03-18T13:13:16.156" v="107" actId="20577"/>
        <pc:sldMkLst>
          <pc:docMk/>
          <pc:sldMk cId="1053449471" sldId="266"/>
        </pc:sldMkLst>
        <pc:spChg chg="mod">
          <ac:chgData name="Yancy, Briana" userId="S::yancy.briana@epa.gov::3958ec0b-799f-437e-80fc-0203a0836607" providerId="AD" clId="Web-{89B312AC-9C7F-4394-AC36-33D75C51C84A}" dt="2022-03-18T13:13:16.156" v="107" actId="20577"/>
          <ac:spMkLst>
            <pc:docMk/>
            <pc:sldMk cId="1053449471" sldId="266"/>
            <ac:spMk id="2" creationId="{926F52AE-0B7C-4ED2-9DFF-8F46E2B11B2F}"/>
          </ac:spMkLst>
        </pc:spChg>
      </pc:sldChg>
      <pc:sldChg chg="addSp delSp modSp">
        <pc:chgData name="Yancy, Briana" userId="S::yancy.briana@epa.gov::3958ec0b-799f-437e-80fc-0203a0836607" providerId="AD" clId="Web-{89B312AC-9C7F-4394-AC36-33D75C51C84A}" dt="2022-03-18T13:11:10.920" v="54" actId="1076"/>
        <pc:sldMkLst>
          <pc:docMk/>
          <pc:sldMk cId="3553532149" sldId="267"/>
        </pc:sldMkLst>
        <pc:spChg chg="add del mod">
          <ac:chgData name="Yancy, Briana" userId="S::yancy.briana@epa.gov::3958ec0b-799f-437e-80fc-0203a0836607" providerId="AD" clId="Web-{89B312AC-9C7F-4394-AC36-33D75C51C84A}" dt="2022-03-18T13:11:02.889" v="50"/>
          <ac:spMkLst>
            <pc:docMk/>
            <pc:sldMk cId="3553532149" sldId="267"/>
            <ac:spMk id="3" creationId="{E64CF591-C739-46C7-A92E-16E528CA5C14}"/>
          </ac:spMkLst>
        </pc:spChg>
        <pc:spChg chg="add mod">
          <ac:chgData name="Yancy, Briana" userId="S::yancy.briana@epa.gov::3958ec0b-799f-437e-80fc-0203a0836607" providerId="AD" clId="Web-{89B312AC-9C7F-4394-AC36-33D75C51C84A}" dt="2022-03-18T13:11:10.920" v="54" actId="1076"/>
          <ac:spMkLst>
            <pc:docMk/>
            <pc:sldMk cId="3553532149" sldId="267"/>
            <ac:spMk id="4" creationId="{2A7BA834-5DB2-42AB-AF65-60D719D32251}"/>
          </ac:spMkLst>
        </pc:spChg>
        <pc:spChg chg="mod">
          <ac:chgData name="Yancy, Briana" userId="S::yancy.briana@epa.gov::3958ec0b-799f-437e-80fc-0203a0836607" providerId="AD" clId="Web-{89B312AC-9C7F-4394-AC36-33D75C51C84A}" dt="2022-03-18T13:11:05.811" v="51" actId="1076"/>
          <ac:spMkLst>
            <pc:docMk/>
            <pc:sldMk cId="3553532149" sldId="267"/>
            <ac:spMk id="81" creationId="{00000000-0000-0000-0000-000000000000}"/>
          </ac:spMkLst>
        </pc:spChg>
        <pc:spChg chg="del">
          <ac:chgData name="Yancy, Briana" userId="S::yancy.briana@epa.gov::3958ec0b-799f-437e-80fc-0203a0836607" providerId="AD" clId="Web-{89B312AC-9C7F-4394-AC36-33D75C51C84A}" dt="2022-03-18T13:10:53.217" v="46"/>
          <ac:spMkLst>
            <pc:docMk/>
            <pc:sldMk cId="3553532149" sldId="267"/>
            <ac:spMk id="83" creationId="{00000000-0000-0000-0000-000000000000}"/>
          </ac:spMkLst>
        </pc:spChg>
      </pc:sldChg>
    </pc:docChg>
  </pc:docChgLst>
  <pc:docChgLst>
    <pc:chgData name="Yancy, Briana" userId="S::yancy.briana@epa.gov::3958ec0b-799f-437e-80fc-0203a0836607" providerId="AD" clId="Web-{94E97B4C-98D9-477B-8694-705389506061}"/>
    <pc:docChg chg="modSld">
      <pc:chgData name="Yancy, Briana" userId="S::yancy.briana@epa.gov::3958ec0b-799f-437e-80fc-0203a0836607" providerId="AD" clId="Web-{94E97B4C-98D9-477B-8694-705389506061}" dt="2022-03-10T21:36:06.869" v="2"/>
      <pc:docMkLst>
        <pc:docMk/>
      </pc:docMkLst>
      <pc:sldChg chg="addSp modSp mod modShow">
        <pc:chgData name="Yancy, Briana" userId="S::yancy.briana@epa.gov::3958ec0b-799f-437e-80fc-0203a0836607" providerId="AD" clId="Web-{94E97B4C-98D9-477B-8694-705389506061}" dt="2022-03-10T21:36:06.869" v="2"/>
        <pc:sldMkLst>
          <pc:docMk/>
          <pc:sldMk cId="0" sldId="260"/>
        </pc:sldMkLst>
        <pc:spChg chg="add ord">
          <ac:chgData name="Yancy, Briana" userId="S::yancy.briana@epa.gov::3958ec0b-799f-437e-80fc-0203a0836607" providerId="AD" clId="Web-{94E97B4C-98D9-477B-8694-705389506061}" dt="2022-03-10T21:36:01.932" v="1"/>
          <ac:spMkLst>
            <pc:docMk/>
            <pc:sldMk cId="0" sldId="260"/>
            <ac:spMk id="2" creationId="{D2E07D82-6466-4C85-8A86-99251C6FD65E}"/>
          </ac:spMkLst>
        </pc:spChg>
      </pc:sldChg>
    </pc:docChg>
  </pc:docChgLst>
  <pc:docChgLst>
    <pc:chgData name="Yancy, Briana" userId="S::yancy.briana@epa.gov::3958ec0b-799f-437e-80fc-0203a0836607" providerId="AD" clId="Web-{633FD43C-2C13-4AF3-9054-1230A044E14C}"/>
    <pc:docChg chg="modSld">
      <pc:chgData name="Yancy, Briana" userId="S::yancy.briana@epa.gov::3958ec0b-799f-437e-80fc-0203a0836607" providerId="AD" clId="Web-{633FD43C-2C13-4AF3-9054-1230A044E14C}" dt="2022-03-10T21:44:46.418" v="110" actId="20577"/>
      <pc:docMkLst>
        <pc:docMk/>
      </pc:docMkLst>
      <pc:sldChg chg="modSp">
        <pc:chgData name="Yancy, Briana" userId="S::yancy.briana@epa.gov::3958ec0b-799f-437e-80fc-0203a0836607" providerId="AD" clId="Web-{633FD43C-2C13-4AF3-9054-1230A044E14C}" dt="2022-03-10T21:42:05.479" v="86" actId="20577"/>
        <pc:sldMkLst>
          <pc:docMk/>
          <pc:sldMk cId="0" sldId="259"/>
        </pc:sldMkLst>
        <pc:spChg chg="mod">
          <ac:chgData name="Yancy, Briana" userId="S::yancy.briana@epa.gov::3958ec0b-799f-437e-80fc-0203a0836607" providerId="AD" clId="Web-{633FD43C-2C13-4AF3-9054-1230A044E14C}" dt="2022-03-10T21:42:05.479" v="86" actId="20577"/>
          <ac:spMkLst>
            <pc:docMk/>
            <pc:sldMk cId="0" sldId="259"/>
            <ac:spMk id="89" creationId="{00000000-0000-0000-0000-000000000000}"/>
          </ac:spMkLst>
        </pc:spChg>
      </pc:sldChg>
      <pc:sldChg chg="addSp delSp modSp">
        <pc:chgData name="Yancy, Briana" userId="S::yancy.briana@epa.gov::3958ec0b-799f-437e-80fc-0203a0836607" providerId="AD" clId="Web-{633FD43C-2C13-4AF3-9054-1230A044E14C}" dt="2022-03-10T21:44:46.418" v="110" actId="20577"/>
        <pc:sldMkLst>
          <pc:docMk/>
          <pc:sldMk cId="0" sldId="260"/>
        </pc:sldMkLst>
        <pc:spChg chg="mod">
          <ac:chgData name="Yancy, Briana" userId="S::yancy.briana@epa.gov::3958ec0b-799f-437e-80fc-0203a0836607" providerId="AD" clId="Web-{633FD43C-2C13-4AF3-9054-1230A044E14C}" dt="2022-03-10T21:38:49.445" v="10"/>
          <ac:spMkLst>
            <pc:docMk/>
            <pc:sldMk cId="0" sldId="260"/>
            <ac:spMk id="2" creationId="{D2E07D82-6466-4C85-8A86-99251C6FD65E}"/>
          </ac:spMkLst>
        </pc:spChg>
        <pc:spChg chg="mod">
          <ac:chgData name="Yancy, Briana" userId="S::yancy.briana@epa.gov::3958ec0b-799f-437e-80fc-0203a0836607" providerId="AD" clId="Web-{633FD43C-2C13-4AF3-9054-1230A044E14C}" dt="2022-03-10T21:44:46.418" v="110" actId="20577"/>
          <ac:spMkLst>
            <pc:docMk/>
            <pc:sldMk cId="0" sldId="260"/>
            <ac:spMk id="97" creationId="{00000000-0000-0000-0000-000000000000}"/>
          </ac:spMkLst>
        </pc:spChg>
        <pc:spChg chg="mod">
          <ac:chgData name="Yancy, Briana" userId="S::yancy.briana@epa.gov::3958ec0b-799f-437e-80fc-0203a0836607" providerId="AD" clId="Web-{633FD43C-2C13-4AF3-9054-1230A044E14C}" dt="2022-03-10T21:41:26.181" v="83" actId="14100"/>
          <ac:spMkLst>
            <pc:docMk/>
            <pc:sldMk cId="0" sldId="260"/>
            <ac:spMk id="98" creationId="{00000000-0000-0000-0000-000000000000}"/>
          </ac:spMkLst>
        </pc:spChg>
        <pc:graphicFrameChg chg="add del mod modGraphic">
          <ac:chgData name="Yancy, Briana" userId="S::yancy.briana@epa.gov::3958ec0b-799f-437e-80fc-0203a0836607" providerId="AD" clId="Web-{633FD43C-2C13-4AF3-9054-1230A044E14C}" dt="2022-03-10T21:38:29.726" v="9"/>
          <ac:graphicFrameMkLst>
            <pc:docMk/>
            <pc:sldMk cId="0" sldId="260"/>
            <ac:graphicFrameMk id="4" creationId="{19C67D3A-7411-45F1-B5B1-9E520B83F8EE}"/>
          </ac:graphicFrameMkLst>
        </pc:graphicFrameChg>
      </pc:sldChg>
    </pc:docChg>
  </pc:docChgLst>
  <pc:docChgLst>
    <pc:chgData name="Yancy, Briana" userId="S::yancy.briana@epa.gov::3958ec0b-799f-437e-80fc-0203a0836607" providerId="AD" clId="Web-{77D6CCEF-8A80-4BBD-AE2F-4D5377470749}"/>
    <pc:docChg chg="addSld modSld">
      <pc:chgData name="Yancy, Briana" userId="S::yancy.briana@epa.gov::3958ec0b-799f-437e-80fc-0203a0836607" providerId="AD" clId="Web-{77D6CCEF-8A80-4BBD-AE2F-4D5377470749}" dt="2022-03-10T13:24:26.435" v="106"/>
      <pc:docMkLst>
        <pc:docMk/>
      </pc:docMkLst>
      <pc:sldChg chg="modSp">
        <pc:chgData name="Yancy, Briana" userId="S::yancy.briana@epa.gov::3958ec0b-799f-437e-80fc-0203a0836607" providerId="AD" clId="Web-{77D6CCEF-8A80-4BBD-AE2F-4D5377470749}" dt="2022-03-10T13:16:43.363" v="17" actId="20577"/>
        <pc:sldMkLst>
          <pc:docMk/>
          <pc:sldMk cId="0" sldId="256"/>
        </pc:sldMkLst>
        <pc:spChg chg="mod">
          <ac:chgData name="Yancy, Briana" userId="S::yancy.briana@epa.gov::3958ec0b-799f-437e-80fc-0203a0836607" providerId="AD" clId="Web-{77D6CCEF-8A80-4BBD-AE2F-4D5377470749}" dt="2022-03-10T13:16:43.363" v="17" actId="20577"/>
          <ac:spMkLst>
            <pc:docMk/>
            <pc:sldMk cId="0" sldId="256"/>
            <ac:spMk id="68" creationId="{00000000-0000-0000-0000-000000000000}"/>
          </ac:spMkLst>
        </pc:spChg>
      </pc:sldChg>
      <pc:sldChg chg="addSp delSp modSp">
        <pc:chgData name="Yancy, Briana" userId="S::yancy.briana@epa.gov::3958ec0b-799f-437e-80fc-0203a0836607" providerId="AD" clId="Web-{77D6CCEF-8A80-4BBD-AE2F-4D5377470749}" dt="2022-03-10T13:22:40.902" v="100"/>
        <pc:sldMkLst>
          <pc:docMk/>
          <pc:sldMk cId="0" sldId="257"/>
        </pc:sldMkLst>
        <pc:spChg chg="add del mod">
          <ac:chgData name="Yancy, Briana" userId="S::yancy.briana@epa.gov::3958ec0b-799f-437e-80fc-0203a0836607" providerId="AD" clId="Web-{77D6CCEF-8A80-4BBD-AE2F-4D5377470749}" dt="2022-03-10T13:22:40.902" v="100"/>
          <ac:spMkLst>
            <pc:docMk/>
            <pc:sldMk cId="0" sldId="257"/>
            <ac:spMk id="3" creationId="{EA5A5298-4901-456C-92FD-1BD8BA0B7DF1}"/>
          </ac:spMkLst>
        </pc:spChg>
        <pc:spChg chg="mod">
          <ac:chgData name="Yancy, Briana" userId="S::yancy.briana@epa.gov::3958ec0b-799f-437e-80fc-0203a0836607" providerId="AD" clId="Web-{77D6CCEF-8A80-4BBD-AE2F-4D5377470749}" dt="2022-03-10T13:22:28.511" v="97" actId="20577"/>
          <ac:spMkLst>
            <pc:docMk/>
            <pc:sldMk cId="0" sldId="257"/>
            <ac:spMk id="74" creationId="{00000000-0000-0000-0000-000000000000}"/>
          </ac:spMkLst>
        </pc:spChg>
        <pc:spChg chg="del mod">
          <ac:chgData name="Yancy, Briana" userId="S::yancy.briana@epa.gov::3958ec0b-799f-437e-80fc-0203a0836607" providerId="AD" clId="Web-{77D6CCEF-8A80-4BBD-AE2F-4D5377470749}" dt="2022-03-10T13:22:32.792" v="98"/>
          <ac:spMkLst>
            <pc:docMk/>
            <pc:sldMk cId="0" sldId="257"/>
            <ac:spMk id="75" creationId="{00000000-0000-0000-0000-000000000000}"/>
          </ac:spMkLst>
        </pc:spChg>
      </pc:sldChg>
      <pc:sldChg chg="addSp delSp modSp">
        <pc:chgData name="Yancy, Briana" userId="S::yancy.briana@epa.gov::3958ec0b-799f-437e-80fc-0203a0836607" providerId="AD" clId="Web-{77D6CCEF-8A80-4BBD-AE2F-4D5377470749}" dt="2022-03-10T13:22:19.589" v="89" actId="14100"/>
        <pc:sldMkLst>
          <pc:docMk/>
          <pc:sldMk cId="0" sldId="258"/>
        </pc:sldMkLst>
        <pc:spChg chg="add mod">
          <ac:chgData name="Yancy, Briana" userId="S::yancy.briana@epa.gov::3958ec0b-799f-437e-80fc-0203a0836607" providerId="AD" clId="Web-{77D6CCEF-8A80-4BBD-AE2F-4D5377470749}" dt="2022-03-10T13:22:03.964" v="76" actId="20577"/>
          <ac:spMkLst>
            <pc:docMk/>
            <pc:sldMk cId="0" sldId="258"/>
            <ac:spMk id="2" creationId="{926F52AE-0B7C-4ED2-9DFF-8F46E2B11B2F}"/>
          </ac:spMkLst>
        </pc:spChg>
        <pc:spChg chg="del mod">
          <ac:chgData name="Yancy, Briana" userId="S::yancy.briana@epa.gov::3958ec0b-799f-437e-80fc-0203a0836607" providerId="AD" clId="Web-{77D6CCEF-8A80-4BBD-AE2F-4D5377470749}" dt="2022-03-10T13:21:26.213" v="65"/>
          <ac:spMkLst>
            <pc:docMk/>
            <pc:sldMk cId="0" sldId="258"/>
            <ac:spMk id="81" creationId="{00000000-0000-0000-0000-000000000000}"/>
          </ac:spMkLst>
        </pc:spChg>
        <pc:spChg chg="mod">
          <ac:chgData name="Yancy, Briana" userId="S::yancy.briana@epa.gov::3958ec0b-799f-437e-80fc-0203a0836607" providerId="AD" clId="Web-{77D6CCEF-8A80-4BBD-AE2F-4D5377470749}" dt="2022-03-10T13:22:19.589" v="89" actId="14100"/>
          <ac:spMkLst>
            <pc:docMk/>
            <pc:sldMk cId="0" sldId="258"/>
            <ac:spMk id="82" creationId="{00000000-0000-0000-0000-000000000000}"/>
          </ac:spMkLst>
        </pc:spChg>
      </pc:sldChg>
      <pc:sldChg chg="modSp">
        <pc:chgData name="Yancy, Briana" userId="S::yancy.briana@epa.gov::3958ec0b-799f-437e-80fc-0203a0836607" providerId="AD" clId="Web-{77D6CCEF-8A80-4BBD-AE2F-4D5377470749}" dt="2022-03-10T13:18:39.460" v="40" actId="20577"/>
        <pc:sldMkLst>
          <pc:docMk/>
          <pc:sldMk cId="0" sldId="262"/>
        </pc:sldMkLst>
        <pc:spChg chg="mod">
          <ac:chgData name="Yancy, Briana" userId="S::yancy.briana@epa.gov::3958ec0b-799f-437e-80fc-0203a0836607" providerId="AD" clId="Web-{77D6CCEF-8A80-4BBD-AE2F-4D5377470749}" dt="2022-03-10T13:18:39.460" v="40" actId="20577"/>
          <ac:spMkLst>
            <pc:docMk/>
            <pc:sldMk cId="0" sldId="262"/>
            <ac:spMk id="113" creationId="{00000000-0000-0000-0000-000000000000}"/>
          </ac:spMkLst>
        </pc:spChg>
      </pc:sldChg>
      <pc:sldChg chg="modSp add replId">
        <pc:chgData name="Yancy, Briana" userId="S::yancy.briana@epa.gov::3958ec0b-799f-437e-80fc-0203a0836607" providerId="AD" clId="Web-{77D6CCEF-8A80-4BBD-AE2F-4D5377470749}" dt="2022-03-10T13:23:55.732" v="104" actId="20577"/>
        <pc:sldMkLst>
          <pc:docMk/>
          <pc:sldMk cId="4061878978" sldId="263"/>
        </pc:sldMkLst>
        <pc:spChg chg="mod">
          <ac:chgData name="Yancy, Briana" userId="S::yancy.briana@epa.gov::3958ec0b-799f-437e-80fc-0203a0836607" providerId="AD" clId="Web-{77D6CCEF-8A80-4BBD-AE2F-4D5377470749}" dt="2022-03-10T13:23:55.732" v="104" actId="20577"/>
          <ac:spMkLst>
            <pc:docMk/>
            <pc:sldMk cId="4061878978" sldId="263"/>
            <ac:spMk id="81" creationId="{00000000-0000-0000-0000-000000000000}"/>
          </ac:spMkLst>
        </pc:spChg>
      </pc:sldChg>
      <pc:sldChg chg="add replId">
        <pc:chgData name="Yancy, Briana" userId="S::yancy.briana@epa.gov::3958ec0b-799f-437e-80fc-0203a0836607" providerId="AD" clId="Web-{77D6CCEF-8A80-4BBD-AE2F-4D5377470749}" dt="2022-03-10T13:24:23.998" v="105"/>
        <pc:sldMkLst>
          <pc:docMk/>
          <pc:sldMk cId="3934025488" sldId="264"/>
        </pc:sldMkLst>
      </pc:sldChg>
      <pc:sldChg chg="add replId">
        <pc:chgData name="Yancy, Briana" userId="S::yancy.briana@epa.gov::3958ec0b-799f-437e-80fc-0203a0836607" providerId="AD" clId="Web-{77D6CCEF-8A80-4BBD-AE2F-4D5377470749}" dt="2022-03-10T13:24:26.435" v="106"/>
        <pc:sldMkLst>
          <pc:docMk/>
          <pc:sldMk cId="2625685390" sldId="265"/>
        </pc:sldMkLst>
      </pc:sldChg>
    </pc:docChg>
  </pc:docChgLst>
  <pc:docChgLst>
    <pc:chgData name="Ng, Allison" userId="S::ng.allison@epa.gov::4d813895-d454-4603-ae7e-16e0292e5d05" providerId="AD" clId="Web-{4624D3EE-3317-44E7-9F9E-68E6E34A2942}"/>
    <pc:docChg chg="modSld">
      <pc:chgData name="Ng, Allison" userId="S::ng.allison@epa.gov::4d813895-d454-4603-ae7e-16e0292e5d05" providerId="AD" clId="Web-{4624D3EE-3317-44E7-9F9E-68E6E34A2942}" dt="2022-03-14T15:26:17.174" v="5" actId="20577"/>
      <pc:docMkLst>
        <pc:docMk/>
      </pc:docMkLst>
      <pc:sldChg chg="modSp">
        <pc:chgData name="Ng, Allison" userId="S::ng.allison@epa.gov::4d813895-d454-4603-ae7e-16e0292e5d05" providerId="AD" clId="Web-{4624D3EE-3317-44E7-9F9E-68E6E34A2942}" dt="2022-03-14T15:26:17.174" v="5" actId="20577"/>
        <pc:sldMkLst>
          <pc:docMk/>
          <pc:sldMk cId="0" sldId="259"/>
        </pc:sldMkLst>
        <pc:spChg chg="mod">
          <ac:chgData name="Ng, Allison" userId="S::ng.allison@epa.gov::4d813895-d454-4603-ae7e-16e0292e5d05" providerId="AD" clId="Web-{4624D3EE-3317-44E7-9F9E-68E6E34A2942}" dt="2022-03-14T15:26:17.174" v="5" actId="20577"/>
          <ac:spMkLst>
            <pc:docMk/>
            <pc:sldMk cId="0" sldId="259"/>
            <ac:spMk id="89" creationId="{00000000-0000-0000-0000-000000000000}"/>
          </ac:spMkLst>
        </pc:spChg>
      </pc:sldChg>
    </pc:docChg>
  </pc:docChgLst>
  <pc:docChgLst>
    <pc:chgData name="Yancy, Briana" userId="S::yancy.briana@epa.gov::3958ec0b-799f-437e-80fc-0203a0836607" providerId="AD" clId="Web-{72F1C7F7-22AC-4C1F-ACAE-27A9D9784AB7}"/>
    <pc:docChg chg="delSld modSld sldOrd">
      <pc:chgData name="Yancy, Briana" userId="S::yancy.briana@epa.gov::3958ec0b-799f-437e-80fc-0203a0836607" providerId="AD" clId="Web-{72F1C7F7-22AC-4C1F-ACAE-27A9D9784AB7}" dt="2022-03-10T14:03:30.555" v="997" actId="20577"/>
      <pc:docMkLst>
        <pc:docMk/>
      </pc:docMkLst>
      <pc:sldChg chg="modSp">
        <pc:chgData name="Yancy, Briana" userId="S::yancy.briana@epa.gov::3958ec0b-799f-437e-80fc-0203a0836607" providerId="AD" clId="Web-{72F1C7F7-22AC-4C1F-ACAE-27A9D9784AB7}" dt="2022-03-10T13:34:10.095" v="206" actId="20577"/>
        <pc:sldMkLst>
          <pc:docMk/>
          <pc:sldMk cId="0" sldId="256"/>
        </pc:sldMkLst>
        <pc:spChg chg="mod">
          <ac:chgData name="Yancy, Briana" userId="S::yancy.briana@epa.gov::3958ec0b-799f-437e-80fc-0203a0836607" providerId="AD" clId="Web-{72F1C7F7-22AC-4C1F-ACAE-27A9D9784AB7}" dt="2022-03-10T13:34:10.095" v="206" actId="20577"/>
          <ac:spMkLst>
            <pc:docMk/>
            <pc:sldMk cId="0" sldId="256"/>
            <ac:spMk id="67" creationId="{00000000-0000-0000-0000-000000000000}"/>
          </ac:spMkLst>
        </pc:spChg>
      </pc:sldChg>
      <pc:sldChg chg="addSp modSp">
        <pc:chgData name="Yancy, Briana" userId="S::yancy.briana@epa.gov::3958ec0b-799f-437e-80fc-0203a0836607" providerId="AD" clId="Web-{72F1C7F7-22AC-4C1F-ACAE-27A9D9784AB7}" dt="2022-03-10T13:45:27.728" v="497"/>
        <pc:sldMkLst>
          <pc:docMk/>
          <pc:sldMk cId="0" sldId="257"/>
        </pc:sldMkLst>
        <pc:spChg chg="add mod ord">
          <ac:chgData name="Yancy, Briana" userId="S::yancy.briana@epa.gov::3958ec0b-799f-437e-80fc-0203a0836607" providerId="AD" clId="Web-{72F1C7F7-22AC-4C1F-ACAE-27A9D9784AB7}" dt="2022-03-10T13:45:27.728" v="497"/>
          <ac:spMkLst>
            <pc:docMk/>
            <pc:sldMk cId="0" sldId="257"/>
            <ac:spMk id="2" creationId="{B1E6F585-F805-408D-BF4C-81E48F85412A}"/>
          </ac:spMkLst>
        </pc:spChg>
        <pc:spChg chg="mod">
          <ac:chgData name="Yancy, Briana" userId="S::yancy.briana@epa.gov::3958ec0b-799f-437e-80fc-0203a0836607" providerId="AD" clId="Web-{72F1C7F7-22AC-4C1F-ACAE-27A9D9784AB7}" dt="2022-03-10T13:44:56.806" v="490" actId="20577"/>
          <ac:spMkLst>
            <pc:docMk/>
            <pc:sldMk cId="0" sldId="257"/>
            <ac:spMk id="74" creationId="{00000000-0000-0000-0000-000000000000}"/>
          </ac:spMkLst>
        </pc:spChg>
      </pc:sldChg>
      <pc:sldChg chg="addSp modSp">
        <pc:chgData name="Yancy, Briana" userId="S::yancy.briana@epa.gov::3958ec0b-799f-437e-80fc-0203a0836607" providerId="AD" clId="Web-{72F1C7F7-22AC-4C1F-ACAE-27A9D9784AB7}" dt="2022-03-10T14:00:04.068" v="990"/>
        <pc:sldMkLst>
          <pc:docMk/>
          <pc:sldMk cId="0" sldId="258"/>
        </pc:sldMkLst>
        <pc:spChg chg="mod">
          <ac:chgData name="Yancy, Briana" userId="S::yancy.briana@epa.gov::3958ec0b-799f-437e-80fc-0203a0836607" providerId="AD" clId="Web-{72F1C7F7-22AC-4C1F-ACAE-27A9D9784AB7}" dt="2022-03-10T13:54:19.860" v="811" actId="14100"/>
          <ac:spMkLst>
            <pc:docMk/>
            <pc:sldMk cId="0" sldId="258"/>
            <ac:spMk id="2" creationId="{926F52AE-0B7C-4ED2-9DFF-8F46E2B11B2F}"/>
          </ac:spMkLst>
        </pc:spChg>
        <pc:spChg chg="add mod ord">
          <ac:chgData name="Yancy, Briana" userId="S::yancy.briana@epa.gov::3958ec0b-799f-437e-80fc-0203a0836607" providerId="AD" clId="Web-{72F1C7F7-22AC-4C1F-ACAE-27A9D9784AB7}" dt="2022-03-10T14:00:04.068" v="990"/>
          <ac:spMkLst>
            <pc:docMk/>
            <pc:sldMk cId="0" sldId="258"/>
            <ac:spMk id="3" creationId="{CB28E3AC-C575-4734-9F50-D136EDBFCA02}"/>
          </ac:spMkLst>
        </pc:spChg>
      </pc:sldChg>
      <pc:sldChg chg="addSp modSp">
        <pc:chgData name="Yancy, Briana" userId="S::yancy.briana@epa.gov::3958ec0b-799f-437e-80fc-0203a0836607" providerId="AD" clId="Web-{72F1C7F7-22AC-4C1F-ACAE-27A9D9784AB7}" dt="2022-03-10T14:02:28.882" v="995"/>
        <pc:sldMkLst>
          <pc:docMk/>
          <pc:sldMk cId="0" sldId="259"/>
        </pc:sldMkLst>
        <pc:spChg chg="add mod ord">
          <ac:chgData name="Yancy, Briana" userId="S::yancy.briana@epa.gov::3958ec0b-799f-437e-80fc-0203a0836607" providerId="AD" clId="Web-{72F1C7F7-22AC-4C1F-ACAE-27A9D9784AB7}" dt="2022-03-10T14:02:28.882" v="995"/>
          <ac:spMkLst>
            <pc:docMk/>
            <pc:sldMk cId="0" sldId="259"/>
            <ac:spMk id="2" creationId="{7BB6FF4F-21BF-4451-8FA8-C5028BE18406}"/>
          </ac:spMkLst>
        </pc:spChg>
        <pc:spChg chg="mod">
          <ac:chgData name="Yancy, Briana" userId="S::yancy.briana@epa.gov::3958ec0b-799f-437e-80fc-0203a0836607" providerId="AD" clId="Web-{72F1C7F7-22AC-4C1F-ACAE-27A9D9784AB7}" dt="2022-03-10T13:57:10.488" v="968" actId="1076"/>
          <ac:spMkLst>
            <pc:docMk/>
            <pc:sldMk cId="0" sldId="259"/>
            <ac:spMk id="89" creationId="{00000000-0000-0000-0000-000000000000}"/>
          </ac:spMkLst>
        </pc:spChg>
      </pc:sldChg>
      <pc:sldChg chg="mod modShow">
        <pc:chgData name="Yancy, Briana" userId="S::yancy.briana@epa.gov::3958ec0b-799f-437e-80fc-0203a0836607" providerId="AD" clId="Web-{72F1C7F7-22AC-4C1F-ACAE-27A9D9784AB7}" dt="2022-03-10T13:25:50.072" v="2"/>
        <pc:sldMkLst>
          <pc:docMk/>
          <pc:sldMk cId="0" sldId="260"/>
        </pc:sldMkLst>
      </pc:sldChg>
      <pc:sldChg chg="mod modShow">
        <pc:chgData name="Yancy, Briana" userId="S::yancy.briana@epa.gov::3958ec0b-799f-437e-80fc-0203a0836607" providerId="AD" clId="Web-{72F1C7F7-22AC-4C1F-ACAE-27A9D9784AB7}" dt="2022-03-10T13:25:52.182" v="3"/>
        <pc:sldMkLst>
          <pc:docMk/>
          <pc:sldMk cId="0" sldId="261"/>
        </pc:sldMkLst>
      </pc:sldChg>
      <pc:sldChg chg="modSp">
        <pc:chgData name="Yancy, Briana" userId="S::yancy.briana@epa.gov::3958ec0b-799f-437e-80fc-0203a0836607" providerId="AD" clId="Web-{72F1C7F7-22AC-4C1F-ACAE-27A9D9784AB7}" dt="2022-03-10T13:41:03.162" v="368" actId="20577"/>
        <pc:sldMkLst>
          <pc:docMk/>
          <pc:sldMk cId="0" sldId="262"/>
        </pc:sldMkLst>
        <pc:spChg chg="mod">
          <ac:chgData name="Yancy, Briana" userId="S::yancy.briana@epa.gov::3958ec0b-799f-437e-80fc-0203a0836607" providerId="AD" clId="Web-{72F1C7F7-22AC-4C1F-ACAE-27A9D9784AB7}" dt="2022-03-10T13:41:03.162" v="368" actId="20577"/>
          <ac:spMkLst>
            <pc:docMk/>
            <pc:sldMk cId="0" sldId="262"/>
            <ac:spMk id="113" creationId="{00000000-0000-0000-0000-000000000000}"/>
          </ac:spMkLst>
        </pc:spChg>
      </pc:sldChg>
      <pc:sldChg chg="addSp delSp modSp">
        <pc:chgData name="Yancy, Briana" userId="S::yancy.briana@epa.gov::3958ec0b-799f-437e-80fc-0203a0836607" providerId="AD" clId="Web-{72F1C7F7-22AC-4C1F-ACAE-27A9D9784AB7}" dt="2022-03-10T14:03:30.555" v="997" actId="20577"/>
        <pc:sldMkLst>
          <pc:docMk/>
          <pc:sldMk cId="4061878978" sldId="263"/>
        </pc:sldMkLst>
        <pc:spChg chg="add del">
          <ac:chgData name="Yancy, Briana" userId="S::yancy.briana@epa.gov::3958ec0b-799f-437e-80fc-0203a0836607" providerId="AD" clId="Web-{72F1C7F7-22AC-4C1F-ACAE-27A9D9784AB7}" dt="2022-03-10T13:47:49.933" v="564"/>
          <ac:spMkLst>
            <pc:docMk/>
            <pc:sldMk cId="4061878978" sldId="263"/>
            <ac:spMk id="2" creationId="{D094B007-BCCA-4B69-B28B-68FCE4BC6ED9}"/>
          </ac:spMkLst>
        </pc:spChg>
        <pc:spChg chg="add mod ord">
          <ac:chgData name="Yancy, Briana" userId="S::yancy.briana@epa.gov::3958ec0b-799f-437e-80fc-0203a0836607" providerId="AD" clId="Web-{72F1C7F7-22AC-4C1F-ACAE-27A9D9784AB7}" dt="2022-03-10T13:59:57.084" v="988"/>
          <ac:spMkLst>
            <pc:docMk/>
            <pc:sldMk cId="4061878978" sldId="263"/>
            <ac:spMk id="3" creationId="{751660A5-F289-4E8D-A20C-AC43BCF46745}"/>
          </ac:spMkLst>
        </pc:spChg>
        <pc:spChg chg="mod">
          <ac:chgData name="Yancy, Briana" userId="S::yancy.briana@epa.gov::3958ec0b-799f-437e-80fc-0203a0836607" providerId="AD" clId="Web-{72F1C7F7-22AC-4C1F-ACAE-27A9D9784AB7}" dt="2022-03-10T14:03:30.555" v="997" actId="20577"/>
          <ac:spMkLst>
            <pc:docMk/>
            <pc:sldMk cId="4061878978" sldId="263"/>
            <ac:spMk id="81" creationId="{00000000-0000-0000-0000-000000000000}"/>
          </ac:spMkLst>
        </pc:spChg>
      </pc:sldChg>
      <pc:sldChg chg="addSp modSp del">
        <pc:chgData name="Yancy, Briana" userId="S::yancy.briana@epa.gov::3958ec0b-799f-437e-80fc-0203a0836607" providerId="AD" clId="Web-{72F1C7F7-22AC-4C1F-ACAE-27A9D9784AB7}" dt="2022-03-10T14:00:22.068" v="991"/>
        <pc:sldMkLst>
          <pc:docMk/>
          <pc:sldMk cId="3934025488" sldId="264"/>
        </pc:sldMkLst>
        <pc:spChg chg="add mod ord">
          <ac:chgData name="Yancy, Briana" userId="S::yancy.briana@epa.gov::3958ec0b-799f-437e-80fc-0203a0836607" providerId="AD" clId="Web-{72F1C7F7-22AC-4C1F-ACAE-27A9D9784AB7}" dt="2022-03-10T13:59:48.677" v="987"/>
          <ac:spMkLst>
            <pc:docMk/>
            <pc:sldMk cId="3934025488" sldId="264"/>
            <ac:spMk id="2" creationId="{9E854DD4-F8A7-4B76-8689-A79AC67492FA}"/>
          </ac:spMkLst>
        </pc:spChg>
        <pc:spChg chg="mod">
          <ac:chgData name="Yancy, Briana" userId="S::yancy.briana@epa.gov::3958ec0b-799f-437e-80fc-0203a0836607" providerId="AD" clId="Web-{72F1C7F7-22AC-4C1F-ACAE-27A9D9784AB7}" dt="2022-03-10T13:49:12.903" v="580" actId="20577"/>
          <ac:spMkLst>
            <pc:docMk/>
            <pc:sldMk cId="3934025488" sldId="264"/>
            <ac:spMk id="81" creationId="{00000000-0000-0000-0000-000000000000}"/>
          </ac:spMkLst>
        </pc:spChg>
      </pc:sldChg>
      <pc:sldChg chg="addSp modSp ord">
        <pc:chgData name="Yancy, Briana" userId="S::yancy.briana@epa.gov::3958ec0b-799f-437e-80fc-0203a0836607" providerId="AD" clId="Web-{72F1C7F7-22AC-4C1F-ACAE-27A9D9784AB7}" dt="2022-03-10T13:59:59.474" v="989"/>
        <pc:sldMkLst>
          <pc:docMk/>
          <pc:sldMk cId="2625685390" sldId="265"/>
        </pc:sldMkLst>
        <pc:spChg chg="add mod ord">
          <ac:chgData name="Yancy, Briana" userId="S::yancy.briana@epa.gov::3958ec0b-799f-437e-80fc-0203a0836607" providerId="AD" clId="Web-{72F1C7F7-22AC-4C1F-ACAE-27A9D9784AB7}" dt="2022-03-10T13:59:59.474" v="989"/>
          <ac:spMkLst>
            <pc:docMk/>
            <pc:sldMk cId="2625685390" sldId="265"/>
            <ac:spMk id="2" creationId="{FF18E045-FFDE-443B-B746-F6E5DB7860E9}"/>
          </ac:spMkLst>
        </pc:spChg>
        <pc:spChg chg="mod">
          <ac:chgData name="Yancy, Briana" userId="S::yancy.briana@epa.gov::3958ec0b-799f-437e-80fc-0203a0836607" providerId="AD" clId="Web-{72F1C7F7-22AC-4C1F-ACAE-27A9D9784AB7}" dt="2022-03-10T13:57:31.035" v="969" actId="20577"/>
          <ac:spMkLst>
            <pc:docMk/>
            <pc:sldMk cId="2625685390" sldId="265"/>
            <ac:spMk id="81" creationId="{00000000-0000-0000-0000-000000000000}"/>
          </ac:spMkLst>
        </pc:spChg>
        <pc:spChg chg="mod">
          <ac:chgData name="Yancy, Briana" userId="S::yancy.briana@epa.gov::3958ec0b-799f-437e-80fc-0203a0836607" providerId="AD" clId="Web-{72F1C7F7-22AC-4C1F-ACAE-27A9D9784AB7}" dt="2022-03-10T13:53:29.391" v="793" actId="14100"/>
          <ac:spMkLst>
            <pc:docMk/>
            <pc:sldMk cId="2625685390" sldId="265"/>
            <ac:spMk id="83" creationId="{00000000-0000-0000-0000-000000000000}"/>
          </ac:spMkLst>
        </pc:spChg>
      </pc:sldChg>
    </pc:docChg>
  </pc:docChgLst>
  <pc:docChgLst>
    <pc:chgData name="Yancy, Briana" userId="S::yancy.briana@epa.gov::3958ec0b-799f-437e-80fc-0203a0836607" providerId="AD" clId="Web-{51A2670D-19C2-4845-912A-2D36CBD60091}"/>
    <pc:docChg chg="modSld">
      <pc:chgData name="Yancy, Briana" userId="S::yancy.briana@epa.gov::3958ec0b-799f-437e-80fc-0203a0836607" providerId="AD" clId="Web-{51A2670D-19C2-4845-912A-2D36CBD60091}" dt="2022-03-07T13:26:10.749" v="2" actId="20577"/>
      <pc:docMkLst>
        <pc:docMk/>
      </pc:docMkLst>
      <pc:sldChg chg="modSp">
        <pc:chgData name="Yancy, Briana" userId="S::yancy.briana@epa.gov::3958ec0b-799f-437e-80fc-0203a0836607" providerId="AD" clId="Web-{51A2670D-19C2-4845-912A-2D36CBD60091}" dt="2022-03-07T13:26:10.749" v="2" actId="20577"/>
        <pc:sldMkLst>
          <pc:docMk/>
          <pc:sldMk cId="0" sldId="256"/>
        </pc:sldMkLst>
        <pc:spChg chg="mod">
          <ac:chgData name="Yancy, Briana" userId="S::yancy.briana@epa.gov::3958ec0b-799f-437e-80fc-0203a0836607" providerId="AD" clId="Web-{51A2670D-19C2-4845-912A-2D36CBD60091}" dt="2022-03-07T13:26:10.749" v="2" actId="20577"/>
          <ac:spMkLst>
            <pc:docMk/>
            <pc:sldMk cId="0" sldId="256"/>
            <ac:spMk id="67" creationId="{00000000-0000-0000-0000-000000000000}"/>
          </ac:spMkLst>
        </pc:spChg>
      </pc:sldChg>
    </pc:docChg>
  </pc:docChgLst>
  <pc:docChgLst>
    <pc:chgData name="Yancy, Briana" userId="S::yancy.briana@epa.gov::3958ec0b-799f-437e-80fc-0203a0836607" providerId="AD" clId="Web-{0A20E5E1-823B-43D6-8C7B-716D1A6F1726}"/>
    <pc:docChg chg="addSld delSld modSld sldOrd">
      <pc:chgData name="Yancy, Briana" userId="S::yancy.briana@epa.gov::3958ec0b-799f-437e-80fc-0203a0836607" providerId="AD" clId="Web-{0A20E5E1-823B-43D6-8C7B-716D1A6F1726}" dt="2022-03-11T18:00:14.929" v="506"/>
      <pc:docMkLst>
        <pc:docMk/>
      </pc:docMkLst>
      <pc:sldChg chg="addSp delSp modSp">
        <pc:chgData name="Yancy, Briana" userId="S::yancy.briana@epa.gov::3958ec0b-799f-437e-80fc-0203a0836607" providerId="AD" clId="Web-{0A20E5E1-823B-43D6-8C7B-716D1A6F1726}" dt="2022-03-11T17:36:43.586" v="14" actId="20577"/>
        <pc:sldMkLst>
          <pc:docMk/>
          <pc:sldMk cId="0" sldId="258"/>
        </pc:sldMkLst>
        <pc:spChg chg="mod">
          <ac:chgData name="Yancy, Briana" userId="S::yancy.briana@epa.gov::3958ec0b-799f-437e-80fc-0203a0836607" providerId="AD" clId="Web-{0A20E5E1-823B-43D6-8C7B-716D1A6F1726}" dt="2022-03-11T17:36:43.586" v="14" actId="20577"/>
          <ac:spMkLst>
            <pc:docMk/>
            <pc:sldMk cId="0" sldId="258"/>
            <ac:spMk id="2" creationId="{926F52AE-0B7C-4ED2-9DFF-8F46E2B11B2F}"/>
          </ac:spMkLst>
        </pc:spChg>
        <pc:spChg chg="del">
          <ac:chgData name="Yancy, Briana" userId="S::yancy.briana@epa.gov::3958ec0b-799f-437e-80fc-0203a0836607" providerId="AD" clId="Web-{0A20E5E1-823B-43D6-8C7B-716D1A6F1726}" dt="2022-03-11T17:34:53.476" v="3"/>
          <ac:spMkLst>
            <pc:docMk/>
            <pc:sldMk cId="0" sldId="258"/>
            <ac:spMk id="3" creationId="{CB28E3AC-C575-4734-9F50-D136EDBFCA02}"/>
          </ac:spMkLst>
        </pc:spChg>
        <pc:spChg chg="add ord">
          <ac:chgData name="Yancy, Briana" userId="S::yancy.briana@epa.gov::3958ec0b-799f-437e-80fc-0203a0836607" providerId="AD" clId="Web-{0A20E5E1-823B-43D6-8C7B-716D1A6F1726}" dt="2022-03-11T17:34:49.445" v="2"/>
          <ac:spMkLst>
            <pc:docMk/>
            <pc:sldMk cId="0" sldId="258"/>
            <ac:spMk id="4" creationId="{A4BB9283-E868-4E65-9446-09CABE32914E}"/>
          </ac:spMkLst>
        </pc:spChg>
        <pc:spChg chg="mod">
          <ac:chgData name="Yancy, Briana" userId="S::yancy.briana@epa.gov::3958ec0b-799f-437e-80fc-0203a0836607" providerId="AD" clId="Web-{0A20E5E1-823B-43D6-8C7B-716D1A6F1726}" dt="2022-03-11T17:35:06.039" v="5" actId="20577"/>
          <ac:spMkLst>
            <pc:docMk/>
            <pc:sldMk cId="0" sldId="258"/>
            <ac:spMk id="80" creationId="{00000000-0000-0000-0000-000000000000}"/>
          </ac:spMkLst>
        </pc:spChg>
      </pc:sldChg>
      <pc:sldChg chg="modSp ord">
        <pc:chgData name="Yancy, Briana" userId="S::yancy.briana@epa.gov::3958ec0b-799f-437e-80fc-0203a0836607" providerId="AD" clId="Web-{0A20E5E1-823B-43D6-8C7B-716D1A6F1726}" dt="2022-03-11T17:43:07.918" v="156" actId="20577"/>
        <pc:sldMkLst>
          <pc:docMk/>
          <pc:sldMk cId="0" sldId="259"/>
        </pc:sldMkLst>
        <pc:spChg chg="mod">
          <ac:chgData name="Yancy, Briana" userId="S::yancy.briana@epa.gov::3958ec0b-799f-437e-80fc-0203a0836607" providerId="AD" clId="Web-{0A20E5E1-823B-43D6-8C7B-716D1A6F1726}" dt="2022-03-11T17:42:43.793" v="149"/>
          <ac:spMkLst>
            <pc:docMk/>
            <pc:sldMk cId="0" sldId="259"/>
            <ac:spMk id="2" creationId="{7BB6FF4F-21BF-4451-8FA8-C5028BE18406}"/>
          </ac:spMkLst>
        </pc:spChg>
        <pc:spChg chg="mod">
          <ac:chgData name="Yancy, Briana" userId="S::yancy.briana@epa.gov::3958ec0b-799f-437e-80fc-0203a0836607" providerId="AD" clId="Web-{0A20E5E1-823B-43D6-8C7B-716D1A6F1726}" dt="2022-03-11T17:42:53.106" v="151" actId="20577"/>
          <ac:spMkLst>
            <pc:docMk/>
            <pc:sldMk cId="0" sldId="259"/>
            <ac:spMk id="88" creationId="{00000000-0000-0000-0000-000000000000}"/>
          </ac:spMkLst>
        </pc:spChg>
        <pc:spChg chg="mod">
          <ac:chgData name="Yancy, Briana" userId="S::yancy.briana@epa.gov::3958ec0b-799f-437e-80fc-0203a0836607" providerId="AD" clId="Web-{0A20E5E1-823B-43D6-8C7B-716D1A6F1726}" dt="2022-03-11T17:43:07.918" v="156" actId="20577"/>
          <ac:spMkLst>
            <pc:docMk/>
            <pc:sldMk cId="0" sldId="259"/>
            <ac:spMk id="89" creationId="{00000000-0000-0000-0000-000000000000}"/>
          </ac:spMkLst>
        </pc:spChg>
        <pc:spChg chg="mod">
          <ac:chgData name="Yancy, Briana" userId="S::yancy.briana@epa.gov::3958ec0b-799f-437e-80fc-0203a0836607" providerId="AD" clId="Web-{0A20E5E1-823B-43D6-8C7B-716D1A6F1726}" dt="2022-03-11T17:42:49.825" v="150" actId="14100"/>
          <ac:spMkLst>
            <pc:docMk/>
            <pc:sldMk cId="0" sldId="259"/>
            <ac:spMk id="90" creationId="{00000000-0000-0000-0000-000000000000}"/>
          </ac:spMkLst>
        </pc:spChg>
      </pc:sldChg>
      <pc:sldChg chg="modSp">
        <pc:chgData name="Yancy, Briana" userId="S::yancy.briana@epa.gov::3958ec0b-799f-437e-80fc-0203a0836607" providerId="AD" clId="Web-{0A20E5E1-823B-43D6-8C7B-716D1A6F1726}" dt="2022-03-11T17:50:23.142" v="219" actId="20577"/>
        <pc:sldMkLst>
          <pc:docMk/>
          <pc:sldMk cId="0" sldId="260"/>
        </pc:sldMkLst>
        <pc:spChg chg="mod">
          <ac:chgData name="Yancy, Briana" userId="S::yancy.briana@epa.gov::3958ec0b-799f-437e-80fc-0203a0836607" providerId="AD" clId="Web-{0A20E5E1-823B-43D6-8C7B-716D1A6F1726}" dt="2022-03-11T17:50:23.142" v="219" actId="20577"/>
          <ac:spMkLst>
            <pc:docMk/>
            <pc:sldMk cId="0" sldId="260"/>
            <ac:spMk id="96" creationId="{00000000-0000-0000-0000-000000000000}"/>
          </ac:spMkLst>
        </pc:spChg>
      </pc:sldChg>
      <pc:sldChg chg="del">
        <pc:chgData name="Yancy, Briana" userId="S::yancy.briana@epa.gov::3958ec0b-799f-437e-80fc-0203a0836607" providerId="AD" clId="Web-{0A20E5E1-823B-43D6-8C7B-716D1A6F1726}" dt="2022-03-11T18:00:14.929" v="506"/>
        <pc:sldMkLst>
          <pc:docMk/>
          <pc:sldMk cId="0" sldId="261"/>
        </pc:sldMkLst>
      </pc:sldChg>
      <pc:sldChg chg="modSp">
        <pc:chgData name="Yancy, Briana" userId="S::yancy.briana@epa.gov::3958ec0b-799f-437e-80fc-0203a0836607" providerId="AD" clId="Web-{0A20E5E1-823B-43D6-8C7B-716D1A6F1726}" dt="2022-03-11T17:39:58.995" v="148" actId="20577"/>
        <pc:sldMkLst>
          <pc:docMk/>
          <pc:sldMk cId="4061878978" sldId="263"/>
        </pc:sldMkLst>
        <pc:spChg chg="mod">
          <ac:chgData name="Yancy, Briana" userId="S::yancy.briana@epa.gov::3958ec0b-799f-437e-80fc-0203a0836607" providerId="AD" clId="Web-{0A20E5E1-823B-43D6-8C7B-716D1A6F1726}" dt="2022-03-11T17:39:58.995" v="148" actId="20577"/>
          <ac:spMkLst>
            <pc:docMk/>
            <pc:sldMk cId="4061878978" sldId="263"/>
            <ac:spMk id="81" creationId="{00000000-0000-0000-0000-000000000000}"/>
          </ac:spMkLst>
        </pc:spChg>
      </pc:sldChg>
      <pc:sldChg chg="modSp">
        <pc:chgData name="Yancy, Briana" userId="S::yancy.briana@epa.gov::3958ec0b-799f-437e-80fc-0203a0836607" providerId="AD" clId="Web-{0A20E5E1-823B-43D6-8C7B-716D1A6F1726}" dt="2022-03-11T18:00:10.913" v="505" actId="20577"/>
        <pc:sldMkLst>
          <pc:docMk/>
          <pc:sldMk cId="2625685390" sldId="265"/>
        </pc:sldMkLst>
        <pc:spChg chg="mod">
          <ac:chgData name="Yancy, Briana" userId="S::yancy.briana@epa.gov::3958ec0b-799f-437e-80fc-0203a0836607" providerId="AD" clId="Web-{0A20E5E1-823B-43D6-8C7B-716D1A6F1726}" dt="2022-03-11T18:00:10.913" v="505" actId="20577"/>
          <ac:spMkLst>
            <pc:docMk/>
            <pc:sldMk cId="2625685390" sldId="265"/>
            <ac:spMk id="81" creationId="{00000000-0000-0000-0000-000000000000}"/>
          </ac:spMkLst>
        </pc:spChg>
      </pc:sldChg>
      <pc:sldChg chg="addSp delSp modSp add ord replId">
        <pc:chgData name="Yancy, Briana" userId="S::yancy.briana@epa.gov::3958ec0b-799f-437e-80fc-0203a0836607" providerId="AD" clId="Web-{0A20E5E1-823B-43D6-8C7B-716D1A6F1726}" dt="2022-03-11T17:55:27.379" v="408" actId="20577"/>
        <pc:sldMkLst>
          <pc:docMk/>
          <pc:sldMk cId="1053449471" sldId="266"/>
        </pc:sldMkLst>
        <pc:spChg chg="mod">
          <ac:chgData name="Yancy, Briana" userId="S::yancy.briana@epa.gov::3958ec0b-799f-437e-80fc-0203a0836607" providerId="AD" clId="Web-{0A20E5E1-823B-43D6-8C7B-716D1A6F1726}" dt="2022-03-11T17:55:27.379" v="408" actId="20577"/>
          <ac:spMkLst>
            <pc:docMk/>
            <pc:sldMk cId="1053449471" sldId="266"/>
            <ac:spMk id="2" creationId="{926F52AE-0B7C-4ED2-9DFF-8F46E2B11B2F}"/>
          </ac:spMkLst>
        </pc:spChg>
        <pc:spChg chg="add ord">
          <ac:chgData name="Yancy, Briana" userId="S::yancy.briana@epa.gov::3958ec0b-799f-437e-80fc-0203a0836607" providerId="AD" clId="Web-{0A20E5E1-823B-43D6-8C7B-716D1A6F1726}" dt="2022-03-11T17:43:57.200" v="159"/>
          <ac:spMkLst>
            <pc:docMk/>
            <pc:sldMk cId="1053449471" sldId="266"/>
            <ac:spMk id="3" creationId="{CB9F3765-9057-4FBD-8427-B2ECE9ED358B}"/>
          </ac:spMkLst>
        </pc:spChg>
        <pc:spChg chg="del">
          <ac:chgData name="Yancy, Briana" userId="S::yancy.briana@epa.gov::3958ec0b-799f-437e-80fc-0203a0836607" providerId="AD" clId="Web-{0A20E5E1-823B-43D6-8C7B-716D1A6F1726}" dt="2022-03-11T17:43:48.013" v="157"/>
          <ac:spMkLst>
            <pc:docMk/>
            <pc:sldMk cId="1053449471" sldId="266"/>
            <ac:spMk id="4" creationId="{A4BB9283-E868-4E65-9446-09CABE32914E}"/>
          </ac:spMkLst>
        </pc:spChg>
        <pc:spChg chg="add mod">
          <ac:chgData name="Yancy, Briana" userId="S::yancy.briana@epa.gov::3958ec0b-799f-437e-80fc-0203a0836607" providerId="AD" clId="Web-{0A20E5E1-823B-43D6-8C7B-716D1A6F1726}" dt="2022-03-11T17:51:07.611" v="231" actId="20577"/>
          <ac:spMkLst>
            <pc:docMk/>
            <pc:sldMk cId="1053449471" sldId="266"/>
            <ac:spMk id="5" creationId="{F74DFFE7-1D26-4437-8026-51D71248BF30}"/>
          </ac:spMkLst>
        </pc:spChg>
        <pc:spChg chg="add del mod">
          <ac:chgData name="Yancy, Briana" userId="S::yancy.briana@epa.gov::3958ec0b-799f-437e-80fc-0203a0836607" providerId="AD" clId="Web-{0A20E5E1-823B-43D6-8C7B-716D1A6F1726}" dt="2022-03-11T17:50:32.985" v="223"/>
          <ac:spMkLst>
            <pc:docMk/>
            <pc:sldMk cId="1053449471" sldId="266"/>
            <ac:spMk id="8" creationId="{B53F0DCC-3838-43C1-A1D3-F48D86AA100F}"/>
          </ac:spMkLst>
        </pc:spChg>
        <pc:spChg chg="del">
          <ac:chgData name="Yancy, Briana" userId="S::yancy.briana@epa.gov::3958ec0b-799f-437e-80fc-0203a0836607" providerId="AD" clId="Web-{0A20E5E1-823B-43D6-8C7B-716D1A6F1726}" dt="2022-03-11T17:50:30.501" v="222"/>
          <ac:spMkLst>
            <pc:docMk/>
            <pc:sldMk cId="1053449471" sldId="266"/>
            <ac:spMk id="80" creationId="{00000000-0000-0000-0000-000000000000}"/>
          </ac:spMkLst>
        </pc:spChg>
      </pc:sldChg>
      <pc:sldChg chg="addSp delSp modSp add ord replId">
        <pc:chgData name="Yancy, Briana" userId="S::yancy.briana@epa.gov::3958ec0b-799f-437e-80fc-0203a0836607" providerId="AD" clId="Web-{0A20E5E1-823B-43D6-8C7B-716D1A6F1726}" dt="2022-03-11T17:56:42.755" v="415" actId="20577"/>
        <pc:sldMkLst>
          <pc:docMk/>
          <pc:sldMk cId="3553532149" sldId="267"/>
        </pc:sldMkLst>
        <pc:spChg chg="del">
          <ac:chgData name="Yancy, Briana" userId="S::yancy.briana@epa.gov::3958ec0b-799f-437e-80fc-0203a0836607" providerId="AD" clId="Web-{0A20E5E1-823B-43D6-8C7B-716D1A6F1726}" dt="2022-03-11T17:55:42.395" v="411"/>
          <ac:spMkLst>
            <pc:docMk/>
            <pc:sldMk cId="3553532149" sldId="267"/>
            <ac:spMk id="2" creationId="{FF18E045-FFDE-443B-B746-F6E5DB7860E9}"/>
          </ac:spMkLst>
        </pc:spChg>
        <pc:spChg chg="add del mod">
          <ac:chgData name="Yancy, Briana" userId="S::yancy.briana@epa.gov::3958ec0b-799f-437e-80fc-0203a0836607" providerId="AD" clId="Web-{0A20E5E1-823B-43D6-8C7B-716D1A6F1726}" dt="2022-03-11T17:50:45.439" v="228"/>
          <ac:spMkLst>
            <pc:docMk/>
            <pc:sldMk cId="3553532149" sldId="267"/>
            <ac:spMk id="4" creationId="{49B19181-35C9-48CC-954D-AD044FB1E11E}"/>
          </ac:spMkLst>
        </pc:spChg>
        <pc:spChg chg="add mod">
          <ac:chgData name="Yancy, Briana" userId="S::yancy.briana@epa.gov::3958ec0b-799f-437e-80fc-0203a0836607" providerId="AD" clId="Web-{0A20E5E1-823B-43D6-8C7B-716D1A6F1726}" dt="2022-03-11T17:50:48.407" v="229" actId="1076"/>
          <ac:spMkLst>
            <pc:docMk/>
            <pc:sldMk cId="3553532149" sldId="267"/>
            <ac:spMk id="5" creationId="{A2D38FD8-E175-4E12-BE29-4775555A3AD6}"/>
          </ac:spMkLst>
        </pc:spChg>
        <pc:spChg chg="add ord">
          <ac:chgData name="Yancy, Briana" userId="S::yancy.briana@epa.gov::3958ec0b-799f-437e-80fc-0203a0836607" providerId="AD" clId="Web-{0A20E5E1-823B-43D6-8C7B-716D1A6F1726}" dt="2022-03-11T17:55:40.535" v="410"/>
          <ac:spMkLst>
            <pc:docMk/>
            <pc:sldMk cId="3553532149" sldId="267"/>
            <ac:spMk id="6" creationId="{8C793AA3-CA82-482E-B62C-CEE6C1020DF1}"/>
          </ac:spMkLst>
        </pc:spChg>
        <pc:spChg chg="del">
          <ac:chgData name="Yancy, Briana" userId="S::yancy.briana@epa.gov::3958ec0b-799f-437e-80fc-0203a0836607" providerId="AD" clId="Web-{0A20E5E1-823B-43D6-8C7B-716D1A6F1726}" dt="2022-03-11T17:50:41.220" v="225"/>
          <ac:spMkLst>
            <pc:docMk/>
            <pc:sldMk cId="3553532149" sldId="267"/>
            <ac:spMk id="80" creationId="{00000000-0000-0000-0000-000000000000}"/>
          </ac:spMkLst>
        </pc:spChg>
        <pc:spChg chg="mod">
          <ac:chgData name="Yancy, Briana" userId="S::yancy.briana@epa.gov::3958ec0b-799f-437e-80fc-0203a0836607" providerId="AD" clId="Web-{0A20E5E1-823B-43D6-8C7B-716D1A6F1726}" dt="2022-03-11T17:56:42.755" v="415" actId="20577"/>
          <ac:spMkLst>
            <pc:docMk/>
            <pc:sldMk cId="3553532149" sldId="267"/>
            <ac:spMk id="8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Amy shares screen, Alex take notes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0a25fe4c30_0_1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10a25fe4c30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10a25fe4c30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10a25fe4c30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0a25fe4c30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10a25fe4c30_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In Progress refers to discrete needs (like a scientific study), ongoing is continuous (continuous data collection, monitoring, </a:t>
            </a:r>
            <a:r>
              <a:rPr lang="en-US" err="1"/>
              <a:t>Chessie</a:t>
            </a:r>
            <a:r>
              <a:rPr lang="en-US"/>
              <a:t> BIBI)</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0a25fe4c30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10a25fe4c30_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In Progress refers to discrete needs (like a scientific study), ongoing is continuous (continuous data collection, monitoring, </a:t>
            </a:r>
            <a:r>
              <a:rPr lang="en-US" err="1"/>
              <a:t>Chessie</a:t>
            </a:r>
            <a:r>
              <a:rPr lang="en-US"/>
              <a:t> BIBI)</a:t>
            </a:r>
            <a:endParaRPr/>
          </a:p>
        </p:txBody>
      </p:sp>
    </p:spTree>
    <p:extLst>
      <p:ext uri="{BB962C8B-B14F-4D97-AF65-F5344CB8AC3E}">
        <p14:creationId xmlns:p14="http://schemas.microsoft.com/office/powerpoint/2010/main" val="2682158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0a25fe4c30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10a25fe4c30_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In Progress refers to discrete needs (like a scientific study), ongoing is continuous (continuous data collection, monitoring, </a:t>
            </a:r>
            <a:r>
              <a:rPr lang="en-US" err="1"/>
              <a:t>Chessie</a:t>
            </a:r>
            <a:r>
              <a:rPr lang="en-US"/>
              <a:t> BIBI)</a:t>
            </a:r>
            <a:endParaRPr/>
          </a:p>
        </p:txBody>
      </p:sp>
    </p:spTree>
    <p:extLst>
      <p:ext uri="{BB962C8B-B14F-4D97-AF65-F5344CB8AC3E}">
        <p14:creationId xmlns:p14="http://schemas.microsoft.com/office/powerpoint/2010/main" val="858040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0a25fe4c30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10a25fe4c30_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In Progress refers to discrete needs (like a scientific study), ongoing is continuous (continuous data collection, monitoring, </a:t>
            </a:r>
            <a:r>
              <a:rPr lang="en-US" err="1"/>
              <a:t>Chessie</a:t>
            </a:r>
            <a:r>
              <a:rPr lang="en-US"/>
              <a:t> BIBI)</a:t>
            </a:r>
            <a:endParaRPr/>
          </a:p>
        </p:txBody>
      </p:sp>
    </p:spTree>
    <p:extLst>
      <p:ext uri="{BB962C8B-B14F-4D97-AF65-F5344CB8AC3E}">
        <p14:creationId xmlns:p14="http://schemas.microsoft.com/office/powerpoint/2010/main" val="17935830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0a25fe4c30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10a25fe4c30_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In Progress refers to discrete needs (like a scientific study), ongoing is continuous (continuous data collection, monitoring, </a:t>
            </a:r>
            <a:r>
              <a:rPr lang="en-US" err="1"/>
              <a:t>Chessie</a:t>
            </a:r>
            <a:r>
              <a:rPr lang="en-US"/>
              <a:t> BIBI)</a:t>
            </a:r>
            <a:endParaRPr/>
          </a:p>
        </p:txBody>
      </p:sp>
    </p:spTree>
    <p:extLst>
      <p:ext uri="{BB962C8B-B14F-4D97-AF65-F5344CB8AC3E}">
        <p14:creationId xmlns:p14="http://schemas.microsoft.com/office/powerpoint/2010/main" val="1557030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11029de33bb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11029de33bb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10a25fe4c30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10a25fe4c30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People/agencies that are interested, but don’t have funding, will be listed as potential.</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rm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0"/>
              </a:spcBef>
              <a:spcAft>
                <a:spcPts val="0"/>
              </a:spcAft>
              <a:buClr>
                <a:schemeClr val="lt1"/>
              </a:buClr>
              <a:buSzPts val="1200"/>
              <a:buChar char="○"/>
              <a:defRPr sz="1200">
                <a:solidFill>
                  <a:schemeClr val="lt1"/>
                </a:solidFill>
              </a:defRPr>
            </a:lvl2pPr>
            <a:lvl3pPr marL="1371600" lvl="2" indent="-304800">
              <a:spcBef>
                <a:spcPts val="0"/>
              </a:spcBef>
              <a:spcAft>
                <a:spcPts val="0"/>
              </a:spcAft>
              <a:buClr>
                <a:schemeClr val="lt1"/>
              </a:buClr>
              <a:buSzPts val="1200"/>
              <a:buChar char="■"/>
              <a:defRPr sz="1200">
                <a:solidFill>
                  <a:schemeClr val="lt1"/>
                </a:solidFill>
              </a:defRPr>
            </a:lvl3pPr>
            <a:lvl4pPr marL="1828800" lvl="3" indent="-304800">
              <a:spcBef>
                <a:spcPts val="0"/>
              </a:spcBef>
              <a:spcAft>
                <a:spcPts val="0"/>
              </a:spcAft>
              <a:buClr>
                <a:schemeClr val="lt1"/>
              </a:buClr>
              <a:buSzPts val="1200"/>
              <a:buChar char="●"/>
              <a:defRPr sz="1200">
                <a:solidFill>
                  <a:schemeClr val="lt1"/>
                </a:solidFill>
              </a:defRPr>
            </a:lvl4pPr>
            <a:lvl5pPr marL="2286000" lvl="4" indent="-304800">
              <a:spcBef>
                <a:spcPts val="0"/>
              </a:spcBef>
              <a:spcAft>
                <a:spcPts val="0"/>
              </a:spcAft>
              <a:buClr>
                <a:schemeClr val="lt1"/>
              </a:buClr>
              <a:buSzPts val="1200"/>
              <a:buChar char="○"/>
              <a:defRPr sz="1200">
                <a:solidFill>
                  <a:schemeClr val="lt1"/>
                </a:solidFill>
              </a:defRPr>
            </a:lvl5pPr>
            <a:lvl6pPr marL="2743200" lvl="5" indent="-304800">
              <a:spcBef>
                <a:spcPts val="0"/>
              </a:spcBef>
              <a:spcAft>
                <a:spcPts val="0"/>
              </a:spcAft>
              <a:buClr>
                <a:schemeClr val="lt1"/>
              </a:buClr>
              <a:buSzPts val="1200"/>
              <a:buChar char="■"/>
              <a:defRPr sz="1200">
                <a:solidFill>
                  <a:schemeClr val="lt1"/>
                </a:solidFill>
              </a:defRPr>
            </a:lvl6pPr>
            <a:lvl7pPr marL="3200400" lvl="6" indent="-304800">
              <a:spcBef>
                <a:spcPts val="0"/>
              </a:spcBef>
              <a:spcAft>
                <a:spcPts val="0"/>
              </a:spcAft>
              <a:buClr>
                <a:schemeClr val="lt1"/>
              </a:buClr>
              <a:buSzPts val="1200"/>
              <a:buChar char="●"/>
              <a:defRPr sz="1200">
                <a:solidFill>
                  <a:schemeClr val="lt1"/>
                </a:solidFill>
              </a:defRPr>
            </a:lvl7pPr>
            <a:lvl8pPr marL="3657600" lvl="7" indent="-304800">
              <a:spcBef>
                <a:spcPts val="0"/>
              </a:spcBef>
              <a:spcAft>
                <a:spcPts val="0"/>
              </a:spcAft>
              <a:buClr>
                <a:schemeClr val="lt1"/>
              </a:buClr>
              <a:buSzPts val="1200"/>
              <a:buChar char="○"/>
              <a:defRPr sz="1200">
                <a:solidFill>
                  <a:schemeClr val="lt1"/>
                </a:solidFill>
              </a:defRPr>
            </a:lvl8pPr>
            <a:lvl9pPr marL="4114800" lvl="8" indent="-304800">
              <a:spcBef>
                <a:spcPts val="0"/>
              </a:spcBef>
              <a:spcAft>
                <a:spcPts val="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Yancy.briana@epa.gov"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hyperlink" Target="mailto:Ng.allison@ep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rmAutofit/>
          </a:bodyPr>
          <a:lstStyle/>
          <a:p>
            <a:r>
              <a:rPr lang="en"/>
              <a:t>Diversity Outcome</a:t>
            </a:r>
            <a:endParaRPr/>
          </a:p>
        </p:txBody>
      </p:sp>
      <p:sp>
        <p:nvSpPr>
          <p:cNvPr id="68" name="Google Shape;68;p13"/>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rmAutofit fontScale="92500" lnSpcReduction="10000"/>
          </a:bodyPr>
          <a:lstStyle/>
          <a:p>
            <a:pPr marL="0" indent="0"/>
            <a:r>
              <a:rPr lang="en" dirty="0"/>
              <a:t>Briana Yancy (CRC), Allison Ng (EPA)</a:t>
            </a:r>
            <a:endParaRPr lang="en-US" dirty="0"/>
          </a:p>
        </p:txBody>
      </p:sp>
      <p:sp>
        <p:nvSpPr>
          <p:cNvPr id="2" name="TextBox 1">
            <a:extLst>
              <a:ext uri="{FF2B5EF4-FFF2-40B4-BE49-F238E27FC236}">
                <a16:creationId xmlns:a16="http://schemas.microsoft.com/office/drawing/2014/main" id="{6C283798-D54D-4CC1-B2A8-41176452A19E}"/>
              </a:ext>
            </a:extLst>
          </p:cNvPr>
          <p:cNvSpPr txBox="1"/>
          <p:nvPr/>
        </p:nvSpPr>
        <p:spPr>
          <a:xfrm>
            <a:off x="493295" y="3215439"/>
            <a:ext cx="274319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chemeClr val="bg1"/>
                </a:solidFill>
              </a:rPr>
              <a:t>March 24,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9"/>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Questions?</a:t>
            </a:r>
            <a:endParaRPr/>
          </a:p>
        </p:txBody>
      </p:sp>
      <p:sp>
        <p:nvSpPr>
          <p:cNvPr id="113" name="Google Shape;113;p19"/>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fontScale="92500" lnSpcReduction="10000"/>
          </a:bodyPr>
          <a:lstStyle/>
          <a:p>
            <a:pPr marL="0" indent="0">
              <a:buNone/>
            </a:pPr>
            <a:r>
              <a:rPr lang="en" dirty="0"/>
              <a:t>Briana Yancy</a:t>
            </a:r>
            <a:endParaRPr lang="en-US" sz="1100" dirty="0">
              <a:solidFill>
                <a:srgbClr val="000000"/>
              </a:solidFill>
              <a:highlight>
                <a:srgbClr val="FFFFFF"/>
              </a:highlight>
              <a:latin typeface="Calibri"/>
              <a:cs typeface="Calibri"/>
            </a:endParaRPr>
          </a:p>
          <a:p>
            <a:pPr marL="0" indent="0">
              <a:lnSpc>
                <a:spcPct val="114999"/>
              </a:lnSpc>
              <a:buNone/>
            </a:pPr>
            <a:r>
              <a:rPr lang="en" dirty="0">
                <a:solidFill>
                  <a:srgbClr val="737373"/>
                </a:solidFill>
                <a:cs typeface="Calibri"/>
              </a:rPr>
              <a:t>CRC</a:t>
            </a:r>
          </a:p>
          <a:p>
            <a:pPr marL="0" indent="0">
              <a:lnSpc>
                <a:spcPct val="114999"/>
              </a:lnSpc>
              <a:buNone/>
            </a:pPr>
            <a:r>
              <a:rPr lang="en" dirty="0">
                <a:solidFill>
                  <a:srgbClr val="737373"/>
                </a:solidFill>
                <a:cs typeface="Calibri"/>
              </a:rPr>
              <a:t>Chesapeake Bay Program Diversity Workgroup Staffer</a:t>
            </a:r>
          </a:p>
          <a:p>
            <a:pPr marL="0" lvl="0" indent="0" algn="l">
              <a:lnSpc>
                <a:spcPct val="114999"/>
              </a:lnSpc>
              <a:spcBef>
                <a:spcPts val="0"/>
              </a:spcBef>
              <a:spcAft>
                <a:spcPts val="0"/>
              </a:spcAft>
              <a:buNone/>
            </a:pPr>
            <a:r>
              <a:rPr lang="en" dirty="0">
                <a:solidFill>
                  <a:srgbClr val="737373"/>
                </a:solidFill>
                <a:cs typeface="Calibri"/>
                <a:hlinkClick r:id="rId3">
                  <a:extLst>
                    <a:ext uri="{A12FA001-AC4F-418D-AE19-62706E023703}">
                      <ahyp:hlinkClr xmlns:ahyp="http://schemas.microsoft.com/office/drawing/2018/hyperlinkcolor" val="tx"/>
                    </a:ext>
                  </a:extLst>
                </a:hlinkClick>
              </a:rPr>
              <a:t>Yancy.briana@epa.gov</a:t>
            </a:r>
            <a:endParaRPr lang="en" dirty="0">
              <a:solidFill>
                <a:srgbClr val="737373"/>
              </a:solidFill>
              <a:cs typeface="Calibri"/>
            </a:endParaRPr>
          </a:p>
          <a:p>
            <a:pPr marL="0" indent="0">
              <a:lnSpc>
                <a:spcPct val="114999"/>
              </a:lnSpc>
              <a:buNone/>
            </a:pPr>
            <a:endParaRPr lang="en">
              <a:solidFill>
                <a:srgbClr val="737373"/>
              </a:solidFill>
              <a:cs typeface="Calibri"/>
            </a:endParaRPr>
          </a:p>
          <a:p>
            <a:pPr marL="0" indent="0">
              <a:lnSpc>
                <a:spcPct val="114999"/>
              </a:lnSpc>
              <a:buNone/>
            </a:pPr>
            <a:r>
              <a:rPr lang="en" dirty="0">
                <a:solidFill>
                  <a:srgbClr val="737373"/>
                </a:solidFill>
                <a:cs typeface="Calibri"/>
              </a:rPr>
              <a:t>Allison Ng</a:t>
            </a:r>
          </a:p>
          <a:p>
            <a:pPr marL="0" indent="0">
              <a:lnSpc>
                <a:spcPct val="114999"/>
              </a:lnSpc>
              <a:buNone/>
            </a:pPr>
            <a:r>
              <a:rPr lang="en" dirty="0">
                <a:solidFill>
                  <a:srgbClr val="737373"/>
                </a:solidFill>
                <a:cs typeface="Calibri"/>
              </a:rPr>
              <a:t>EPA</a:t>
            </a:r>
          </a:p>
          <a:p>
            <a:pPr marL="0" indent="0">
              <a:lnSpc>
                <a:spcPct val="114999"/>
              </a:lnSpc>
              <a:buNone/>
            </a:pPr>
            <a:r>
              <a:rPr lang="en" dirty="0">
                <a:solidFill>
                  <a:srgbClr val="737373"/>
                </a:solidFill>
                <a:cs typeface="Calibri"/>
              </a:rPr>
              <a:t>Chesapeake Bay Program Diversity Workgroup Coordinator</a:t>
            </a:r>
          </a:p>
          <a:p>
            <a:pPr marL="0" indent="0">
              <a:lnSpc>
                <a:spcPct val="114999"/>
              </a:lnSpc>
              <a:buNone/>
            </a:pPr>
            <a:r>
              <a:rPr lang="en" dirty="0">
                <a:solidFill>
                  <a:srgbClr val="737373"/>
                </a:solidFill>
                <a:cs typeface="Calibri"/>
                <a:hlinkClick r:id="rId4">
                  <a:extLst>
                    <a:ext uri="{A12FA001-AC4F-418D-AE19-62706E023703}">
                      <ahyp:hlinkClr xmlns:ahyp="http://schemas.microsoft.com/office/drawing/2018/hyperlinkcolor" val="tx"/>
                    </a:ext>
                  </a:extLst>
                </a:hlinkClick>
              </a:rPr>
              <a:t>Ng.allison@epa.gov</a:t>
            </a:r>
            <a:endParaRPr lang="en" dirty="0">
              <a:solidFill>
                <a:srgbClr val="737373"/>
              </a:solidFill>
              <a:cs typeface="Calibri"/>
            </a:endParaRPr>
          </a:p>
          <a:p>
            <a:pPr marL="0" indent="0">
              <a:spcBef>
                <a:spcPts val="1200"/>
              </a:spcBef>
              <a:buNone/>
            </a:pPr>
            <a:endParaRPr sz="1100">
              <a:solidFill>
                <a:srgbClr val="000000"/>
              </a:solidFill>
              <a:highlight>
                <a:srgbClr val="FFFFFF"/>
              </a:highlight>
              <a:latin typeface="Calibri"/>
              <a:ea typeface="Calibri"/>
              <a:cs typeface="Calibri"/>
              <a:sym typeface="Calibri"/>
            </a:endParaRPr>
          </a:p>
          <a:p>
            <a:pPr marL="0" lvl="0" indent="0" algn="l" rtl="0">
              <a:spcBef>
                <a:spcPts val="0"/>
              </a:spcBef>
              <a:spcAft>
                <a:spcPts val="12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2" name="Rectangle 1">
            <a:extLst>
              <a:ext uri="{FF2B5EF4-FFF2-40B4-BE49-F238E27FC236}">
                <a16:creationId xmlns:a16="http://schemas.microsoft.com/office/drawing/2014/main" id="{B1E6F585-F805-408D-BF4C-81E48F85412A}"/>
              </a:ext>
            </a:extLst>
          </p:cNvPr>
          <p:cNvSpPr/>
          <p:nvPr/>
        </p:nvSpPr>
        <p:spPr>
          <a:xfrm>
            <a:off x="-1360" y="-1361"/>
            <a:ext cx="9198427" cy="1687285"/>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Google Shape;73;p1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Completed Science Needs</a:t>
            </a:r>
            <a:endParaRPr/>
          </a:p>
        </p:txBody>
      </p:sp>
      <p:sp>
        <p:nvSpPr>
          <p:cNvPr id="74" name="Google Shape;74;p14"/>
          <p:cNvSpPr txBox="1">
            <a:spLocks noGrp="1"/>
          </p:cNvSpPr>
          <p:nvPr>
            <p:ph type="body" idx="1"/>
          </p:nvPr>
        </p:nvSpPr>
        <p:spPr>
          <a:xfrm>
            <a:off x="84097" y="1919075"/>
            <a:ext cx="9018117" cy="2710200"/>
          </a:xfrm>
          <a:prstGeom prst="rect">
            <a:avLst/>
          </a:prstGeom>
        </p:spPr>
        <p:txBody>
          <a:bodyPr spcFirstLastPara="1" wrap="square" lIns="91425" tIns="91425" rIns="91425" bIns="91425" anchor="t" anchorCtr="0">
            <a:normAutofit fontScale="92500" lnSpcReduction="10000"/>
          </a:bodyPr>
          <a:lstStyle/>
          <a:p>
            <a:pPr>
              <a:lnSpc>
                <a:spcPct val="114999"/>
              </a:lnSpc>
              <a:buNone/>
            </a:pPr>
            <a:r>
              <a:rPr lang="en">
                <a:solidFill>
                  <a:schemeClr val="accent2">
                    <a:lumMod val="50000"/>
                  </a:schemeClr>
                </a:solidFill>
              </a:rPr>
              <a:t>Incorporation of tracking and/or targeting component with DEIJ lens to goals &amp; outcomes</a:t>
            </a:r>
            <a:endParaRPr lang="en-US">
              <a:solidFill>
                <a:schemeClr val="accent2">
                  <a:lumMod val="50000"/>
                </a:schemeClr>
              </a:solidFill>
            </a:endParaRPr>
          </a:p>
          <a:p>
            <a:pPr>
              <a:lnSpc>
                <a:spcPct val="114999"/>
              </a:lnSpc>
              <a:buNone/>
            </a:pPr>
            <a:endParaRPr lang="en"/>
          </a:p>
          <a:p>
            <a:pPr>
              <a:lnSpc>
                <a:spcPct val="114999"/>
              </a:lnSpc>
            </a:pPr>
            <a:r>
              <a:rPr lang="en" b="1"/>
              <a:t>Actions Taken: </a:t>
            </a:r>
            <a:r>
              <a:rPr lang="en"/>
              <a:t>A question was added to SRS Process where other outcomes can report on DEIJ lens </a:t>
            </a:r>
          </a:p>
          <a:p>
            <a:pPr>
              <a:lnSpc>
                <a:spcPct val="114999"/>
              </a:lnSpc>
            </a:pPr>
            <a:r>
              <a:rPr lang="en" b="1"/>
              <a:t>Resources Used: </a:t>
            </a:r>
            <a:r>
              <a:rPr lang="en"/>
              <a:t>SRS narrative analysis</a:t>
            </a:r>
          </a:p>
          <a:p>
            <a:pPr>
              <a:lnSpc>
                <a:spcPct val="114999"/>
              </a:lnSpc>
            </a:pPr>
            <a:r>
              <a:rPr lang="en" b="1"/>
              <a:t>Helpful Resources for Future Needs:</a:t>
            </a:r>
          </a:p>
          <a:p>
            <a:pPr>
              <a:lnSpc>
                <a:spcPct val="114999"/>
              </a:lnSpc>
            </a:pPr>
            <a:r>
              <a:rPr lang="en" b="1"/>
              <a:t>Follow Up Action: </a:t>
            </a:r>
            <a:r>
              <a:rPr lang="en"/>
              <a:t>Diversity workgroup would need to collect this information and review </a:t>
            </a:r>
            <a:endParaRPr lang="en" b="1"/>
          </a:p>
          <a:p>
            <a:pPr>
              <a:lnSpc>
                <a:spcPct val="114999"/>
              </a:lnSpc>
            </a:pPr>
            <a:r>
              <a:rPr lang="en" b="1"/>
              <a:t>May this need be archived: </a:t>
            </a:r>
            <a:r>
              <a:rPr lang="en"/>
              <a:t>yes</a:t>
            </a:r>
          </a:p>
          <a:p>
            <a:pPr>
              <a:lnSpc>
                <a:spcPct val="114999"/>
              </a:lnSpc>
              <a:buNone/>
            </a:pPr>
            <a:endParaRPr lang="en"/>
          </a:p>
          <a:p>
            <a:pPr>
              <a:lnSpc>
                <a:spcPct val="114999"/>
              </a:lnSpc>
              <a:buNone/>
            </a:pPr>
            <a:endParaRPr lang="en" b="1"/>
          </a:p>
          <a:p>
            <a:pPr algn="l">
              <a:lnSpc>
                <a:spcPct val="114999"/>
              </a:lnSpc>
              <a:spcBef>
                <a:spcPts val="0"/>
              </a:spcBef>
              <a:spcAft>
                <a:spcPts val="0"/>
              </a:spcAft>
              <a:buNone/>
            </a:pPr>
            <a:endParaRPr lang="en" b="1"/>
          </a:p>
          <a:p>
            <a:pPr>
              <a:lnSpc>
                <a:spcPct val="114999"/>
              </a:lnSpc>
              <a:buNone/>
            </a:pPr>
            <a:endParaRPr lang="en" b="1"/>
          </a:p>
          <a:p>
            <a:pPr>
              <a:lnSpc>
                <a:spcPct val="114999"/>
              </a:lnSpc>
              <a:buNone/>
            </a:pPr>
            <a:endParaRPr lang="en" b="1"/>
          </a:p>
          <a:p>
            <a:pPr>
              <a:lnSpc>
                <a:spcPct val="114999"/>
              </a:lnSpc>
              <a:buNone/>
            </a:pPr>
            <a:endParaRPr lang="en" b="1"/>
          </a:p>
          <a:p>
            <a:pPr marL="114300" indent="0">
              <a:lnSpc>
                <a:spcPct val="114999"/>
              </a:lnSpc>
              <a:buNone/>
            </a:pPr>
            <a:endParaRPr lang="en"/>
          </a:p>
          <a:p>
            <a:pPr>
              <a:lnSpc>
                <a:spcPct val="114999"/>
              </a:lnSpc>
            </a:pPr>
            <a:endParaRPr lang="en"/>
          </a:p>
          <a:p>
            <a:pPr marL="0" indent="0">
              <a:spcBef>
                <a:spcPts val="1200"/>
              </a:spcBef>
              <a:spcAft>
                <a:spcPts val="1200"/>
              </a:spcAft>
              <a:buNone/>
            </a:pPr>
            <a:endParaRPr lang="en-US"/>
          </a:p>
        </p:txBody>
      </p:sp>
      <p:sp>
        <p:nvSpPr>
          <p:cNvPr id="3" name="Google Shape;82;p15">
            <a:extLst>
              <a:ext uri="{FF2B5EF4-FFF2-40B4-BE49-F238E27FC236}">
                <a16:creationId xmlns:a16="http://schemas.microsoft.com/office/drawing/2014/main" id="{014A9189-D07F-4481-90D9-36C1ED3BCAF4}"/>
              </a:ext>
            </a:extLst>
          </p:cNvPr>
          <p:cNvSpPr txBox="1">
            <a:spLocks/>
          </p:cNvSpPr>
          <p:nvPr/>
        </p:nvSpPr>
        <p:spPr>
          <a:xfrm>
            <a:off x="7320072" y="0"/>
            <a:ext cx="1823928" cy="1287542"/>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lt2"/>
              </a:buClr>
              <a:buSzPts val="1800"/>
              <a:buFont typeface="Roboto"/>
              <a:buChar char="●"/>
              <a:defRPr sz="1800" b="0" i="0" u="none" strike="noStrike" cap="none">
                <a:solidFill>
                  <a:schemeClr val="lt2"/>
                </a:solidFill>
                <a:latin typeface="Roboto"/>
                <a:ea typeface="Roboto"/>
                <a:cs typeface="Roboto"/>
                <a:sym typeface="Roboto"/>
              </a:defRPr>
            </a:lvl1pPr>
            <a:lvl2pPr marL="914400" marR="0" lvl="1"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2pPr>
            <a:lvl3pPr marL="1371600" marR="0" lvl="2"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3pPr>
            <a:lvl4pPr marL="1828800" marR="0" lvl="3"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4pPr>
            <a:lvl5pPr marL="2286000" marR="0" lvl="4"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5pPr>
            <a:lvl6pPr marL="2743200" marR="0" lvl="5"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6pPr>
            <a:lvl7pPr marL="3200400" marR="0" lvl="6"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7pPr>
            <a:lvl8pPr marL="3657600" marR="0" lvl="7"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8pPr>
            <a:lvl9pPr marL="4114800" marR="0" lvl="8"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9pPr>
          </a:lstStyle>
          <a:p>
            <a:pPr marL="0" indent="0">
              <a:buNone/>
            </a:pPr>
            <a:r>
              <a:rPr lang="en-US" dirty="0">
                <a:solidFill>
                  <a:schemeClr val="lt1"/>
                </a:solidFill>
              </a:rPr>
              <a:t>Data gathering, </a:t>
            </a:r>
          </a:p>
          <a:p>
            <a:pPr marL="0" indent="0">
              <a:lnSpc>
                <a:spcPct val="114999"/>
              </a:lnSpc>
              <a:buNone/>
            </a:pPr>
            <a:r>
              <a:rPr lang="en-US" dirty="0">
                <a:solidFill>
                  <a:schemeClr val="lt1"/>
                </a:solidFill>
              </a:rPr>
              <a:t> Informational </a:t>
            </a:r>
          </a:p>
          <a:p>
            <a:pPr marL="0" indent="0">
              <a:spcBef>
                <a:spcPts val="1200"/>
              </a:spcBef>
              <a:spcAft>
                <a:spcPts val="1200"/>
              </a:spcAft>
              <a:buFont typeface="Roboto"/>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4" name="Rectangle 3">
            <a:extLst>
              <a:ext uri="{FF2B5EF4-FFF2-40B4-BE49-F238E27FC236}">
                <a16:creationId xmlns:a16="http://schemas.microsoft.com/office/drawing/2014/main" id="{A4BB9283-E868-4E65-9446-09CABE32914E}"/>
              </a:ext>
            </a:extLst>
          </p:cNvPr>
          <p:cNvSpPr/>
          <p:nvPr/>
        </p:nvSpPr>
        <p:spPr>
          <a:xfrm>
            <a:off x="-1360" y="-1361"/>
            <a:ext cx="9198427" cy="1687285"/>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Google Shape;80;p1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Completed Progress Science Needs</a:t>
            </a:r>
            <a:endParaRPr/>
          </a:p>
        </p:txBody>
      </p:sp>
      <p:sp>
        <p:nvSpPr>
          <p:cNvPr id="82" name="Google Shape;82;p15"/>
          <p:cNvSpPr txBox="1">
            <a:spLocks noGrp="1"/>
          </p:cNvSpPr>
          <p:nvPr>
            <p:ph type="body" idx="1"/>
          </p:nvPr>
        </p:nvSpPr>
        <p:spPr>
          <a:xfrm>
            <a:off x="6662989" y="0"/>
            <a:ext cx="2481011" cy="1289690"/>
          </a:xfrm>
          <a:prstGeom prst="rect">
            <a:avLst/>
          </a:prstGeom>
        </p:spPr>
        <p:txBody>
          <a:bodyPr spcFirstLastPara="1" wrap="square" lIns="91425" tIns="91425" rIns="91425" bIns="91425" anchor="t" anchorCtr="0">
            <a:normAutofit/>
          </a:bodyPr>
          <a:lstStyle/>
          <a:p>
            <a:pPr marL="0" indent="0">
              <a:buNone/>
            </a:pPr>
            <a:r>
              <a:rPr lang="en">
                <a:solidFill>
                  <a:schemeClr val="lt1"/>
                </a:solidFill>
              </a:rPr>
              <a:t>Monitoring, Analysis </a:t>
            </a:r>
          </a:p>
          <a:p>
            <a:pPr marL="0" indent="0">
              <a:spcBef>
                <a:spcPts val="1200"/>
              </a:spcBef>
              <a:spcAft>
                <a:spcPts val="1200"/>
              </a:spcAft>
              <a:buNone/>
            </a:pPr>
            <a:endParaRPr/>
          </a:p>
        </p:txBody>
      </p:sp>
      <p:sp>
        <p:nvSpPr>
          <p:cNvPr id="2" name="Google Shape;74;p14">
            <a:extLst>
              <a:ext uri="{FF2B5EF4-FFF2-40B4-BE49-F238E27FC236}">
                <a16:creationId xmlns:a16="http://schemas.microsoft.com/office/drawing/2014/main" id="{926F52AE-0B7C-4ED2-9DFF-8F46E2B11B2F}"/>
              </a:ext>
            </a:extLst>
          </p:cNvPr>
          <p:cNvSpPr txBox="1">
            <a:spLocks/>
          </p:cNvSpPr>
          <p:nvPr/>
        </p:nvSpPr>
        <p:spPr>
          <a:xfrm>
            <a:off x="467102" y="1830128"/>
            <a:ext cx="8424416" cy="2652907"/>
          </a:xfrm>
          <a:prstGeom prst="rect">
            <a:avLst/>
          </a:prstGeom>
          <a:noFill/>
          <a:ln>
            <a:noFill/>
          </a:ln>
        </p:spPr>
        <p:txBody>
          <a:bodyPr spcFirstLastPara="1" wrap="square" lIns="91425" tIns="91425" rIns="91425" bIns="91425" anchor="t" anchorCtr="0">
            <a:normAutofit fontScale="92500" lnSpcReduction="10000"/>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lt2"/>
              </a:buClr>
              <a:buSzPts val="1800"/>
              <a:buFont typeface="Roboto"/>
              <a:buChar char="●"/>
              <a:defRPr sz="1800" b="0" i="0" u="none" strike="noStrike" cap="none">
                <a:solidFill>
                  <a:schemeClr val="lt2"/>
                </a:solidFill>
                <a:latin typeface="Roboto"/>
                <a:ea typeface="Roboto"/>
                <a:cs typeface="Roboto"/>
                <a:sym typeface="Roboto"/>
              </a:defRPr>
            </a:lvl1pPr>
            <a:lvl2pPr marL="914400" marR="0" lvl="1"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2pPr>
            <a:lvl3pPr marL="1371600" marR="0" lvl="2"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3pPr>
            <a:lvl4pPr marL="1828800" marR="0" lvl="3"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4pPr>
            <a:lvl5pPr marL="2286000" marR="0" lvl="4"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5pPr>
            <a:lvl6pPr marL="2743200" marR="0" lvl="5"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6pPr>
            <a:lvl7pPr marL="3200400" marR="0" lvl="6"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7pPr>
            <a:lvl8pPr marL="3657600" marR="0" lvl="7"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8pPr>
            <a:lvl9pPr marL="4114800" marR="0" lvl="8"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9pPr>
          </a:lstStyle>
          <a:p>
            <a:pPr marL="114300" indent="0">
              <a:buNone/>
            </a:pPr>
            <a:r>
              <a:rPr lang="en-US" dirty="0">
                <a:solidFill>
                  <a:schemeClr val="accent2">
                    <a:lumMod val="50000"/>
                  </a:schemeClr>
                </a:solidFill>
              </a:rPr>
              <a:t>Diversity Indicator Target/Goal for 2025 using American Community Survey Data (Overlaying state Demographic and Economic census block data over Chesapeake Bay Watershed</a:t>
            </a:r>
          </a:p>
          <a:p>
            <a:pPr marL="114300" indent="0">
              <a:lnSpc>
                <a:spcPct val="114999"/>
              </a:lnSpc>
              <a:buNone/>
            </a:pPr>
            <a:endParaRPr lang="en-US" dirty="0">
              <a:solidFill>
                <a:schemeClr val="accent2">
                  <a:lumMod val="50000"/>
                </a:schemeClr>
              </a:solidFill>
            </a:endParaRPr>
          </a:p>
          <a:p>
            <a:pPr>
              <a:lnSpc>
                <a:spcPct val="114999"/>
              </a:lnSpc>
            </a:pPr>
            <a:r>
              <a:rPr lang="en" b="1" dirty="0"/>
              <a:t>Actions Taken: </a:t>
            </a:r>
            <a:r>
              <a:rPr lang="en" dirty="0"/>
              <a:t>Briana Yancy and Alex Gunnerson completed this science need</a:t>
            </a:r>
            <a:r>
              <a:rPr lang="en" b="1" dirty="0"/>
              <a:t> </a:t>
            </a:r>
            <a:endParaRPr lang="en" dirty="0"/>
          </a:p>
          <a:p>
            <a:pPr>
              <a:lnSpc>
                <a:spcPct val="114999"/>
              </a:lnSpc>
            </a:pPr>
            <a:r>
              <a:rPr lang="en" b="1" dirty="0"/>
              <a:t>Resources Used: </a:t>
            </a:r>
            <a:r>
              <a:rPr lang="en" dirty="0"/>
              <a:t>GIS</a:t>
            </a:r>
          </a:p>
          <a:p>
            <a:pPr>
              <a:lnSpc>
                <a:spcPct val="114999"/>
              </a:lnSpc>
            </a:pPr>
            <a:r>
              <a:rPr lang="en" b="1" dirty="0"/>
              <a:t>Helpful Resources for Future Needs: </a:t>
            </a:r>
            <a:endParaRPr lang="en-US" dirty="0"/>
          </a:p>
          <a:p>
            <a:pPr>
              <a:lnSpc>
                <a:spcPct val="114999"/>
              </a:lnSpc>
            </a:pPr>
            <a:r>
              <a:rPr lang="en" b="1" dirty="0"/>
              <a:t>Follow Up Action: </a:t>
            </a:r>
            <a:r>
              <a:rPr lang="en" dirty="0"/>
              <a:t>Recommended this is updated every 5 years</a:t>
            </a:r>
            <a:endParaRPr lang="en-US" dirty="0"/>
          </a:p>
          <a:p>
            <a:pPr>
              <a:lnSpc>
                <a:spcPct val="114999"/>
              </a:lnSpc>
            </a:pPr>
            <a:r>
              <a:rPr lang="en" b="1" dirty="0"/>
              <a:t>May this need be archived: </a:t>
            </a:r>
            <a:r>
              <a:rPr lang="en" dirty="0"/>
              <a:t>yes</a:t>
            </a:r>
            <a:endParaRPr lang="en-US" dirty="0"/>
          </a:p>
          <a:p>
            <a:pPr marL="0" indent="0">
              <a:spcBef>
                <a:spcPts val="1200"/>
              </a:spcBef>
              <a:spcAft>
                <a:spcPts val="1200"/>
              </a:spcAft>
              <a:buNone/>
            </a:pP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Rectangle 1">
            <a:extLst>
              <a:ext uri="{FF2B5EF4-FFF2-40B4-BE49-F238E27FC236}">
                <a16:creationId xmlns:a16="http://schemas.microsoft.com/office/drawing/2014/main" id="{FF18E045-FFDE-443B-B746-F6E5DB7860E9}"/>
              </a:ext>
            </a:extLst>
          </p:cNvPr>
          <p:cNvSpPr/>
          <p:nvPr/>
        </p:nvSpPr>
        <p:spPr>
          <a:xfrm>
            <a:off x="-28574" y="-1361"/>
            <a:ext cx="9225641" cy="1687285"/>
          </a:xfrm>
          <a:prstGeom prst="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Google Shape;80;p1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Ongoing/In Progress Science Needs</a:t>
            </a:r>
            <a:endParaRPr/>
          </a:p>
        </p:txBody>
      </p:sp>
      <p:sp>
        <p:nvSpPr>
          <p:cNvPr id="81" name="Google Shape;81;p15"/>
          <p:cNvSpPr txBox="1">
            <a:spLocks noGrp="1"/>
          </p:cNvSpPr>
          <p:nvPr>
            <p:ph type="body" idx="1"/>
          </p:nvPr>
        </p:nvSpPr>
        <p:spPr>
          <a:xfrm>
            <a:off x="396012" y="1768211"/>
            <a:ext cx="8389017" cy="2672601"/>
          </a:xfrm>
          <a:prstGeom prst="rect">
            <a:avLst/>
          </a:prstGeom>
        </p:spPr>
        <p:txBody>
          <a:bodyPr spcFirstLastPara="1" wrap="square" lIns="91425" tIns="91425" rIns="91425" bIns="91425" anchor="t" anchorCtr="0">
            <a:normAutofit fontScale="92500" lnSpcReduction="20000"/>
          </a:bodyPr>
          <a:lstStyle/>
          <a:p>
            <a:pPr marL="114300" indent="0">
              <a:buNone/>
            </a:pPr>
            <a:endParaRPr lang="en" b="1" dirty="0">
              <a:solidFill>
                <a:schemeClr val="accent3"/>
              </a:solidFill>
            </a:endParaRPr>
          </a:p>
          <a:p>
            <a:pPr>
              <a:lnSpc>
                <a:spcPct val="114999"/>
              </a:lnSpc>
            </a:pPr>
            <a:endParaRPr lang="en" b="1" dirty="0">
              <a:solidFill>
                <a:schemeClr val="accent3"/>
              </a:solidFill>
            </a:endParaRPr>
          </a:p>
          <a:p>
            <a:pPr>
              <a:lnSpc>
                <a:spcPct val="114999"/>
              </a:lnSpc>
            </a:pPr>
            <a:r>
              <a:rPr lang="en" b="1" dirty="0"/>
              <a:t>Need: </a:t>
            </a:r>
            <a:r>
              <a:rPr lang="en" dirty="0">
                <a:solidFill>
                  <a:srgbClr val="737373"/>
                </a:solidFill>
              </a:rPr>
              <a:t> Identify measures of success toward</a:t>
            </a:r>
            <a:r>
              <a:rPr lang="en" dirty="0"/>
              <a:t> outcome in addition to the</a:t>
            </a:r>
            <a:r>
              <a:rPr lang="en" dirty="0">
                <a:solidFill>
                  <a:srgbClr val="737373"/>
                </a:solidFill>
              </a:rPr>
              <a:t> </a:t>
            </a:r>
            <a:r>
              <a:rPr lang="en" dirty="0"/>
              <a:t>diversity indicator</a:t>
            </a:r>
            <a:endParaRPr lang="en">
              <a:solidFill>
                <a:srgbClr val="FF0000"/>
              </a:solidFill>
            </a:endParaRPr>
          </a:p>
          <a:p>
            <a:pPr>
              <a:lnSpc>
                <a:spcPct val="114999"/>
              </a:lnSpc>
            </a:pPr>
            <a:r>
              <a:rPr lang="en" b="1" dirty="0"/>
              <a:t>Need Description:</a:t>
            </a:r>
            <a:r>
              <a:rPr lang="en" dirty="0"/>
              <a:t> Consider identifying ways to track inclusion, equity, justice in addition to diversity. We may also consider how to assess broader participation of underrepresented groups in Chesapeake Bay restoration activities at large.</a:t>
            </a:r>
            <a:endParaRPr lang="en" dirty="0">
              <a:solidFill>
                <a:srgbClr val="DB4437"/>
              </a:solidFill>
            </a:endParaRPr>
          </a:p>
          <a:p>
            <a:pPr>
              <a:lnSpc>
                <a:spcPct val="114999"/>
              </a:lnSpc>
            </a:pPr>
            <a:endParaRPr lang="en" dirty="0"/>
          </a:p>
          <a:p>
            <a:pPr>
              <a:lnSpc>
                <a:spcPct val="114999"/>
              </a:lnSpc>
            </a:pPr>
            <a:r>
              <a:rPr lang="en" dirty="0"/>
              <a:t> </a:t>
            </a:r>
            <a:r>
              <a:rPr lang="en" b="1" dirty="0">
                <a:solidFill>
                  <a:schemeClr val="accent3"/>
                </a:solidFill>
              </a:rPr>
              <a:t>Please remove this science need (we have new and emerging needs that improve upon this work)</a:t>
            </a:r>
            <a:endParaRPr lang="en">
              <a:solidFill>
                <a:schemeClr val="accent3"/>
              </a:solidFill>
            </a:endParaRPr>
          </a:p>
          <a:p>
            <a:pPr>
              <a:lnSpc>
                <a:spcPct val="114999"/>
              </a:lnSpc>
            </a:pPr>
            <a:endParaRPr lang="en" b="1">
              <a:solidFill>
                <a:srgbClr val="737373"/>
              </a:solidFill>
            </a:endParaRPr>
          </a:p>
        </p:txBody>
      </p:sp>
      <p:sp>
        <p:nvSpPr>
          <p:cNvPr id="82" name="Google Shape;82;p15"/>
          <p:cNvSpPr txBox="1">
            <a:spLocks noGrp="1"/>
          </p:cNvSpPr>
          <p:nvPr>
            <p:ph type="body" idx="1"/>
          </p:nvPr>
        </p:nvSpPr>
        <p:spPr>
          <a:xfrm>
            <a:off x="7312551" y="0"/>
            <a:ext cx="1831449" cy="1295061"/>
          </a:xfrm>
          <a:prstGeom prst="rect">
            <a:avLst/>
          </a:prstGeom>
        </p:spPr>
        <p:txBody>
          <a:bodyPr spcFirstLastPara="1" wrap="square" lIns="91425" tIns="91425" rIns="91425" bIns="91425" anchor="t" anchorCtr="0">
            <a:normAutofit/>
          </a:bodyPr>
          <a:lstStyle/>
          <a:p>
            <a:pPr marL="0" indent="0">
              <a:buNone/>
            </a:pPr>
            <a:r>
              <a:rPr lang="en" dirty="0">
                <a:solidFill>
                  <a:schemeClr val="lt1"/>
                </a:solidFill>
              </a:rPr>
              <a:t>Data gathering, </a:t>
            </a:r>
            <a:endParaRPr lang="en-US" dirty="0">
              <a:solidFill>
                <a:schemeClr val="lt1"/>
              </a:solidFill>
            </a:endParaRPr>
          </a:p>
          <a:p>
            <a:pPr marL="0" indent="0">
              <a:lnSpc>
                <a:spcPct val="114999"/>
              </a:lnSpc>
              <a:buNone/>
            </a:pPr>
            <a:r>
              <a:rPr lang="en" dirty="0">
                <a:solidFill>
                  <a:schemeClr val="lt1"/>
                </a:solidFill>
              </a:rPr>
              <a:t> Informational </a:t>
            </a:r>
            <a:endParaRPr lang="en">
              <a:solidFill>
                <a:schemeClr val="lt1"/>
              </a:solidFill>
            </a:endParaRPr>
          </a:p>
          <a:p>
            <a:pPr marL="0" indent="0">
              <a:spcBef>
                <a:spcPts val="1200"/>
              </a:spcBef>
              <a:spcAft>
                <a:spcPts val="1200"/>
              </a:spcAft>
              <a:buNone/>
            </a:pPr>
            <a:endParaRPr/>
          </a:p>
        </p:txBody>
      </p:sp>
      <p:sp>
        <p:nvSpPr>
          <p:cNvPr id="5" name="Google Shape;91;p16">
            <a:extLst>
              <a:ext uri="{FF2B5EF4-FFF2-40B4-BE49-F238E27FC236}">
                <a16:creationId xmlns:a16="http://schemas.microsoft.com/office/drawing/2014/main" id="{111F08D2-BE5F-4DB5-B34E-4211263F9D5F}"/>
              </a:ext>
            </a:extLst>
          </p:cNvPr>
          <p:cNvSpPr txBox="1">
            <a:spLocks/>
          </p:cNvSpPr>
          <p:nvPr/>
        </p:nvSpPr>
        <p:spPr>
          <a:xfrm>
            <a:off x="6843300" y="3894150"/>
            <a:ext cx="2300700" cy="1508700"/>
          </a:xfrm>
          <a:prstGeom prst="rect">
            <a:avLst/>
          </a:prstGeom>
          <a:noFill/>
          <a:ln>
            <a:noFill/>
          </a:ln>
        </p:spPr>
        <p:txBody>
          <a:bodyPr spcFirstLastPara="1" wrap="square" lIns="91425" tIns="91425" rIns="91425" bIns="91425" anchor="t" anchorCtr="0">
            <a:normAutofit fontScale="77500" lnSpcReduction="20000"/>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lt2"/>
              </a:buClr>
              <a:buSzPts val="1800"/>
              <a:buFont typeface="Roboto"/>
              <a:buChar char="●"/>
              <a:defRPr sz="1800" b="0" i="0" u="none" strike="noStrike" cap="none">
                <a:solidFill>
                  <a:schemeClr val="lt2"/>
                </a:solidFill>
                <a:latin typeface="Roboto"/>
                <a:ea typeface="Roboto"/>
                <a:cs typeface="Roboto"/>
                <a:sym typeface="Roboto"/>
              </a:defRPr>
            </a:lvl1pPr>
            <a:lvl2pPr marL="914400" marR="0" lvl="1"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2pPr>
            <a:lvl3pPr marL="1371600" marR="0" lvl="2"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3pPr>
            <a:lvl4pPr marL="1828800" marR="0" lvl="3"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4pPr>
            <a:lvl5pPr marL="2286000" marR="0" lvl="4"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5pPr>
            <a:lvl6pPr marL="2743200" marR="0" lvl="5"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6pPr>
            <a:lvl7pPr marL="3200400" marR="0" lvl="6"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7pPr>
            <a:lvl8pPr marL="3657600" marR="0" lvl="7"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8pPr>
            <a:lvl9pPr marL="4114800" marR="0" lvl="8"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9pPr>
          </a:lstStyle>
          <a:p>
            <a:pPr marL="0" indent="0">
              <a:buFont typeface="Roboto"/>
              <a:buNone/>
            </a:pPr>
            <a:r>
              <a:rPr lang="en-US"/>
              <a:t>Status of the resource</a:t>
            </a:r>
          </a:p>
          <a:p>
            <a:pPr indent="-317182">
              <a:spcBef>
                <a:spcPts val="1200"/>
              </a:spcBef>
              <a:buSzPct val="100000"/>
              <a:buFont typeface="Roboto"/>
              <a:buChar char="❏"/>
            </a:pPr>
            <a:r>
              <a:rPr lang="en-US"/>
              <a:t>Full resources</a:t>
            </a:r>
          </a:p>
          <a:p>
            <a:pPr indent="-317182">
              <a:buSzPct val="100000"/>
              <a:buFont typeface="Roboto"/>
              <a:buChar char="✓"/>
            </a:pPr>
            <a:r>
              <a:rPr lang="en-US"/>
              <a:t>Partial resources</a:t>
            </a:r>
          </a:p>
          <a:p>
            <a:pPr indent="-317182">
              <a:buSzPct val="100000"/>
              <a:buFont typeface="Roboto"/>
              <a:buChar char="❏"/>
            </a:pPr>
            <a:r>
              <a:rPr lang="en-US"/>
              <a:t>No resources</a:t>
            </a:r>
          </a:p>
          <a:p>
            <a:pPr marL="0" indent="0">
              <a:spcBef>
                <a:spcPts val="1200"/>
              </a:spcBef>
              <a:spcAft>
                <a:spcPts val="1200"/>
              </a:spcAft>
              <a:buFont typeface="Roboto"/>
              <a:buNone/>
            </a:pPr>
            <a:r>
              <a:rPr lang="en-US"/>
              <a:t> </a:t>
            </a:r>
          </a:p>
        </p:txBody>
      </p:sp>
    </p:spTree>
    <p:extLst>
      <p:ext uri="{BB962C8B-B14F-4D97-AF65-F5344CB8AC3E}">
        <p14:creationId xmlns:p14="http://schemas.microsoft.com/office/powerpoint/2010/main" val="2625685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3" name="Rectangle 2">
            <a:extLst>
              <a:ext uri="{FF2B5EF4-FFF2-40B4-BE49-F238E27FC236}">
                <a16:creationId xmlns:a16="http://schemas.microsoft.com/office/drawing/2014/main" id="{751660A5-F289-4E8D-A20C-AC43BCF46745}"/>
              </a:ext>
            </a:extLst>
          </p:cNvPr>
          <p:cNvSpPr/>
          <p:nvPr/>
        </p:nvSpPr>
        <p:spPr>
          <a:xfrm>
            <a:off x="-28574" y="-1361"/>
            <a:ext cx="9225641" cy="1687285"/>
          </a:xfrm>
          <a:prstGeom prst="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Google Shape;80;p1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Ongoing/In Progress Science Needs</a:t>
            </a:r>
            <a:endParaRPr/>
          </a:p>
        </p:txBody>
      </p:sp>
      <p:sp>
        <p:nvSpPr>
          <p:cNvPr id="81" name="Google Shape;81;p15"/>
          <p:cNvSpPr txBox="1">
            <a:spLocks noGrp="1"/>
          </p:cNvSpPr>
          <p:nvPr>
            <p:ph type="body" idx="1"/>
          </p:nvPr>
        </p:nvSpPr>
        <p:spPr>
          <a:xfrm>
            <a:off x="199757" y="1878254"/>
            <a:ext cx="8222100" cy="2710200"/>
          </a:xfrm>
          <a:prstGeom prst="rect">
            <a:avLst/>
          </a:prstGeom>
        </p:spPr>
        <p:txBody>
          <a:bodyPr spcFirstLastPara="1" wrap="square" lIns="91425" tIns="91425" rIns="91425" bIns="91425" anchor="t" anchorCtr="0">
            <a:normAutofit/>
          </a:bodyPr>
          <a:lstStyle/>
          <a:p>
            <a:pPr>
              <a:lnSpc>
                <a:spcPct val="114999"/>
              </a:lnSpc>
            </a:pPr>
            <a:r>
              <a:rPr lang="en" b="1" dirty="0"/>
              <a:t>Need: </a:t>
            </a:r>
            <a:r>
              <a:rPr lang="en" dirty="0"/>
              <a:t> Integrate diversity, equity, inclusion, and justice (DEIJ) considerations across all science-based decisions in the CBP.</a:t>
            </a:r>
            <a:endParaRPr lang="en-US"/>
          </a:p>
          <a:p>
            <a:pPr>
              <a:lnSpc>
                <a:spcPct val="114999"/>
              </a:lnSpc>
            </a:pPr>
            <a:endParaRPr lang="en" b="1"/>
          </a:p>
          <a:p>
            <a:pPr>
              <a:lnSpc>
                <a:spcPct val="114999"/>
              </a:lnSpc>
            </a:pPr>
            <a:r>
              <a:rPr lang="en" b="1" dirty="0"/>
              <a:t>Needed Description: </a:t>
            </a:r>
            <a:r>
              <a:rPr lang="en" b="1" dirty="0">
                <a:solidFill>
                  <a:srgbClr val="FF0000"/>
                </a:solidFill>
              </a:rPr>
              <a:t>Can we have a conversation about placing this in another location, making it more specific or worded into an actual science need. </a:t>
            </a:r>
            <a:endParaRPr lang="en" b="1" dirty="0"/>
          </a:p>
          <a:p>
            <a:pPr>
              <a:lnSpc>
                <a:spcPct val="114999"/>
              </a:lnSpc>
            </a:pPr>
            <a:endParaRPr lang="en"/>
          </a:p>
        </p:txBody>
      </p:sp>
      <p:sp>
        <p:nvSpPr>
          <p:cNvPr id="82" name="Google Shape;82;p15"/>
          <p:cNvSpPr txBox="1">
            <a:spLocks noGrp="1"/>
          </p:cNvSpPr>
          <p:nvPr>
            <p:ph type="body" idx="1"/>
          </p:nvPr>
        </p:nvSpPr>
        <p:spPr>
          <a:xfrm>
            <a:off x="7568222" y="0"/>
            <a:ext cx="1575778" cy="1295061"/>
          </a:xfrm>
          <a:prstGeom prst="rect">
            <a:avLst/>
          </a:prstGeom>
        </p:spPr>
        <p:txBody>
          <a:bodyPr spcFirstLastPara="1" wrap="square" lIns="91425" tIns="91425" rIns="91425" bIns="91425" anchor="t" anchorCtr="0">
            <a:normAutofit/>
          </a:bodyPr>
          <a:lstStyle/>
          <a:p>
            <a:pPr marL="0" indent="0">
              <a:buNone/>
            </a:pPr>
            <a:r>
              <a:rPr lang="en" dirty="0">
                <a:solidFill>
                  <a:schemeClr val="lt1"/>
                </a:solidFill>
              </a:rPr>
              <a:t>Synthesis </a:t>
            </a:r>
          </a:p>
          <a:p>
            <a:pPr marL="0" indent="0">
              <a:spcBef>
                <a:spcPts val="1200"/>
              </a:spcBef>
              <a:spcAft>
                <a:spcPts val="1200"/>
              </a:spcAft>
              <a:buNone/>
            </a:pPr>
            <a:endParaRPr/>
          </a:p>
        </p:txBody>
      </p:sp>
      <p:sp>
        <p:nvSpPr>
          <p:cNvPr id="2" name="Google Shape;91;p16">
            <a:extLst>
              <a:ext uri="{FF2B5EF4-FFF2-40B4-BE49-F238E27FC236}">
                <a16:creationId xmlns:a16="http://schemas.microsoft.com/office/drawing/2014/main" id="{6BFFE59B-6175-4779-B65C-53DAC6E150C3}"/>
              </a:ext>
            </a:extLst>
          </p:cNvPr>
          <p:cNvSpPr txBox="1">
            <a:spLocks/>
          </p:cNvSpPr>
          <p:nvPr/>
        </p:nvSpPr>
        <p:spPr>
          <a:xfrm>
            <a:off x="7093457" y="3963833"/>
            <a:ext cx="2300700" cy="1508700"/>
          </a:xfrm>
          <a:prstGeom prst="rect">
            <a:avLst/>
          </a:prstGeom>
          <a:noFill/>
          <a:ln>
            <a:noFill/>
          </a:ln>
        </p:spPr>
        <p:txBody>
          <a:bodyPr spcFirstLastPara="1" wrap="square" lIns="91425" tIns="91425" rIns="91425" bIns="91425" anchor="t" anchorCtr="0">
            <a:normAutofit fontScale="77500" lnSpcReduction="20000"/>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lt2"/>
              </a:buClr>
              <a:buSzPts val="1800"/>
              <a:buFont typeface="Roboto"/>
              <a:buChar char="●"/>
              <a:defRPr sz="1800" b="0" i="0" u="none" strike="noStrike" cap="none">
                <a:solidFill>
                  <a:schemeClr val="lt2"/>
                </a:solidFill>
                <a:latin typeface="Roboto"/>
                <a:ea typeface="Roboto"/>
                <a:cs typeface="Roboto"/>
                <a:sym typeface="Roboto"/>
              </a:defRPr>
            </a:lvl1pPr>
            <a:lvl2pPr marL="914400" marR="0" lvl="1"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2pPr>
            <a:lvl3pPr marL="1371600" marR="0" lvl="2"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3pPr>
            <a:lvl4pPr marL="1828800" marR="0" lvl="3"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4pPr>
            <a:lvl5pPr marL="2286000" marR="0" lvl="4"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5pPr>
            <a:lvl6pPr marL="2743200" marR="0" lvl="5"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6pPr>
            <a:lvl7pPr marL="3200400" marR="0" lvl="6"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7pPr>
            <a:lvl8pPr marL="3657600" marR="0" lvl="7"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8pPr>
            <a:lvl9pPr marL="4114800" marR="0" lvl="8"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9pPr>
          </a:lstStyle>
          <a:p>
            <a:pPr marL="0" indent="0">
              <a:buFont typeface="Roboto"/>
              <a:buNone/>
            </a:pPr>
            <a:r>
              <a:rPr lang="en-US"/>
              <a:t>Status of the resource</a:t>
            </a:r>
          </a:p>
          <a:p>
            <a:pPr indent="-317182">
              <a:spcBef>
                <a:spcPts val="1200"/>
              </a:spcBef>
              <a:buSzPct val="100000"/>
              <a:buFont typeface="Roboto"/>
              <a:buChar char="❏"/>
            </a:pPr>
            <a:r>
              <a:rPr lang="en-US"/>
              <a:t>Full resources</a:t>
            </a:r>
          </a:p>
          <a:p>
            <a:pPr indent="-317182">
              <a:buSzPct val="100000"/>
              <a:buFont typeface="Roboto"/>
              <a:buChar char="✓"/>
            </a:pPr>
            <a:r>
              <a:rPr lang="en-US"/>
              <a:t>Partial resources</a:t>
            </a:r>
          </a:p>
          <a:p>
            <a:pPr indent="-317182">
              <a:buSzPct val="100000"/>
              <a:buFont typeface="Roboto"/>
              <a:buChar char="❏"/>
            </a:pPr>
            <a:r>
              <a:rPr lang="en-US"/>
              <a:t>No resources</a:t>
            </a:r>
          </a:p>
          <a:p>
            <a:pPr marL="0" indent="0">
              <a:spcBef>
                <a:spcPts val="1200"/>
              </a:spcBef>
              <a:spcAft>
                <a:spcPts val="1200"/>
              </a:spcAft>
              <a:buFont typeface="Roboto"/>
              <a:buNone/>
            </a:pPr>
            <a:r>
              <a:rPr lang="en-US"/>
              <a:t> </a:t>
            </a:r>
          </a:p>
        </p:txBody>
      </p:sp>
    </p:spTree>
    <p:extLst>
      <p:ext uri="{BB962C8B-B14F-4D97-AF65-F5344CB8AC3E}">
        <p14:creationId xmlns:p14="http://schemas.microsoft.com/office/powerpoint/2010/main" val="4061878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6" name="Rectangle 5">
            <a:extLst>
              <a:ext uri="{FF2B5EF4-FFF2-40B4-BE49-F238E27FC236}">
                <a16:creationId xmlns:a16="http://schemas.microsoft.com/office/drawing/2014/main" id="{8C793AA3-CA82-482E-B62C-CEE6C1020DF1}"/>
              </a:ext>
            </a:extLst>
          </p:cNvPr>
          <p:cNvSpPr/>
          <p:nvPr/>
        </p:nvSpPr>
        <p:spPr>
          <a:xfrm>
            <a:off x="-36093" y="-1361"/>
            <a:ext cx="9233160" cy="1687285"/>
          </a:xfrm>
          <a:prstGeom prst="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Google Shape;81;p15"/>
          <p:cNvSpPr txBox="1">
            <a:spLocks noGrp="1"/>
          </p:cNvSpPr>
          <p:nvPr>
            <p:ph type="body" idx="1"/>
          </p:nvPr>
        </p:nvSpPr>
        <p:spPr>
          <a:xfrm>
            <a:off x="192979" y="1865968"/>
            <a:ext cx="8389017" cy="2710200"/>
          </a:xfrm>
          <a:prstGeom prst="rect">
            <a:avLst/>
          </a:prstGeom>
        </p:spPr>
        <p:txBody>
          <a:bodyPr spcFirstLastPara="1" wrap="square" lIns="91425" tIns="91425" rIns="91425" bIns="91425" anchor="t" anchorCtr="0">
            <a:normAutofit fontScale="92500"/>
          </a:bodyPr>
          <a:lstStyle/>
          <a:p>
            <a:r>
              <a:rPr lang="en" b="1" dirty="0"/>
              <a:t>Need: </a:t>
            </a:r>
            <a:r>
              <a:rPr lang="en" dirty="0">
                <a:solidFill>
                  <a:schemeClr val="tx2"/>
                </a:solidFill>
              </a:rPr>
              <a:t> Identify measures of success toward outcome beyond our internal diversity indicator to help track stakeholder engagement</a:t>
            </a:r>
            <a:endParaRPr lang="en-US" dirty="0">
              <a:solidFill>
                <a:schemeClr val="tx2"/>
              </a:solidFill>
            </a:endParaRPr>
          </a:p>
          <a:p>
            <a:pPr>
              <a:lnSpc>
                <a:spcPct val="114999"/>
              </a:lnSpc>
            </a:pPr>
            <a:r>
              <a:rPr lang="en" b="1" dirty="0"/>
              <a:t>Need Description:</a:t>
            </a:r>
            <a:r>
              <a:rPr lang="en" dirty="0"/>
              <a:t> Consider identifying ways to track inclusion, equity, justice in addition to diversity. We may also consider how to assess broader participation of underrepresented groups in Chesapeake Bay restoration activities at large.</a:t>
            </a:r>
          </a:p>
          <a:p>
            <a:pPr>
              <a:lnSpc>
                <a:spcPct val="114999"/>
              </a:lnSpc>
            </a:pPr>
            <a:r>
              <a:rPr lang="en" b="1" dirty="0"/>
              <a:t>Why Needed: </a:t>
            </a:r>
            <a:r>
              <a:rPr lang="en" dirty="0">
                <a:solidFill>
                  <a:schemeClr val="tx2"/>
                </a:solidFill>
              </a:rPr>
              <a:t>Only tracking the number of people of color that participate in CBP is not adequate enough to fully assess progress towards increasing diversity and we are interested in tracking inclusion as well.</a:t>
            </a:r>
          </a:p>
          <a:p>
            <a:pPr lvl="0" algn="l">
              <a:lnSpc>
                <a:spcPct val="114999"/>
              </a:lnSpc>
            </a:pPr>
            <a:endParaRPr lang="en"/>
          </a:p>
        </p:txBody>
      </p:sp>
      <p:sp>
        <p:nvSpPr>
          <p:cNvPr id="82" name="Google Shape;82;p15"/>
          <p:cNvSpPr txBox="1">
            <a:spLocks noGrp="1"/>
          </p:cNvSpPr>
          <p:nvPr>
            <p:ph type="body" idx="1"/>
          </p:nvPr>
        </p:nvSpPr>
        <p:spPr>
          <a:xfrm>
            <a:off x="7686326" y="0"/>
            <a:ext cx="1457674" cy="1293292"/>
          </a:xfrm>
          <a:prstGeom prst="rect">
            <a:avLst/>
          </a:prstGeom>
        </p:spPr>
        <p:txBody>
          <a:bodyPr spcFirstLastPara="1" wrap="square" lIns="91425" tIns="91425" rIns="91425" bIns="91425" anchor="t" anchorCtr="0">
            <a:normAutofit/>
          </a:bodyPr>
          <a:lstStyle/>
          <a:p>
            <a:pPr marL="0" indent="0">
              <a:buNone/>
            </a:pPr>
            <a:r>
              <a:rPr lang="en" dirty="0">
                <a:solidFill>
                  <a:schemeClr val="lt1"/>
                </a:solidFill>
              </a:rPr>
              <a:t>Analysis </a:t>
            </a:r>
            <a:endParaRPr dirty="0">
              <a:solidFill>
                <a:schemeClr val="lt1"/>
              </a:solidFill>
            </a:endParaRPr>
          </a:p>
          <a:p>
            <a:pPr marL="0" indent="0">
              <a:spcBef>
                <a:spcPts val="1200"/>
              </a:spcBef>
              <a:spcAft>
                <a:spcPts val="1200"/>
              </a:spcAft>
              <a:buNone/>
            </a:pPr>
            <a:endParaRPr/>
          </a:p>
        </p:txBody>
      </p:sp>
      <p:sp>
        <p:nvSpPr>
          <p:cNvPr id="5" name="Google Shape;96;p17">
            <a:extLst>
              <a:ext uri="{FF2B5EF4-FFF2-40B4-BE49-F238E27FC236}">
                <a16:creationId xmlns:a16="http://schemas.microsoft.com/office/drawing/2014/main" id="{A2D38FD8-E175-4E12-BE29-4775555A3AD6}"/>
              </a:ext>
            </a:extLst>
          </p:cNvPr>
          <p:cNvSpPr txBox="1">
            <a:spLocks/>
          </p:cNvSpPr>
          <p:nvPr/>
        </p:nvSpPr>
        <p:spPr>
          <a:xfrm>
            <a:off x="290950" y="712879"/>
            <a:ext cx="8907600" cy="767700"/>
          </a:xfrm>
          <a:prstGeom prst="rect">
            <a:avLst/>
          </a:prstGeom>
          <a:noFill/>
          <a:ln>
            <a:noFill/>
          </a:ln>
        </p:spPr>
        <p:txBody>
          <a:bodyPr spcFirstLastPara="1" wrap="square" lIns="91425" tIns="91425" rIns="91425" bIns="91425" anchor="b" anchorCtr="0">
            <a:normAutofit fontScale="900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1pPr>
            <a:lvl2pPr marR="0" lvl="1"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2pPr>
            <a:lvl3pPr marR="0" lvl="2"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3pPr>
            <a:lvl4pPr marR="0" lvl="3"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4pPr>
            <a:lvl5pPr marR="0" lvl="4"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5pPr>
            <a:lvl6pPr marR="0" lvl="5"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6pPr>
            <a:lvl7pPr marR="0" lvl="6"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7pPr>
            <a:lvl8pPr marR="0" lvl="7"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8pPr>
            <a:lvl9pPr marR="0" lvl="8"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9pPr>
          </a:lstStyle>
          <a:p>
            <a:r>
              <a:rPr lang="en-US"/>
              <a:t>New and Emerging Science Needs - Medium Priority</a:t>
            </a:r>
          </a:p>
        </p:txBody>
      </p:sp>
      <p:sp>
        <p:nvSpPr>
          <p:cNvPr id="4" name="Google Shape;91;p16">
            <a:extLst>
              <a:ext uri="{FF2B5EF4-FFF2-40B4-BE49-F238E27FC236}">
                <a16:creationId xmlns:a16="http://schemas.microsoft.com/office/drawing/2014/main" id="{2A7BA834-5DB2-42AB-AF65-60D719D32251}"/>
              </a:ext>
            </a:extLst>
          </p:cNvPr>
          <p:cNvSpPr txBox="1">
            <a:spLocks/>
          </p:cNvSpPr>
          <p:nvPr/>
        </p:nvSpPr>
        <p:spPr>
          <a:xfrm>
            <a:off x="7131056" y="4219504"/>
            <a:ext cx="2060069" cy="1237990"/>
          </a:xfrm>
          <a:prstGeom prst="rect">
            <a:avLst/>
          </a:prstGeom>
          <a:noFill/>
          <a:ln>
            <a:noFill/>
          </a:ln>
        </p:spPr>
        <p:txBody>
          <a:bodyPr spcFirstLastPara="1" wrap="square" lIns="91425" tIns="91425" rIns="91425" bIns="91425" anchor="t" anchorCtr="0">
            <a:normAutofit fontScale="40000" lnSpcReduction="20000"/>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lt2"/>
              </a:buClr>
              <a:buSzPts val="1800"/>
              <a:buFont typeface="Roboto"/>
              <a:buChar char="●"/>
              <a:defRPr sz="1800" b="0" i="0" u="none" strike="noStrike" cap="none">
                <a:solidFill>
                  <a:schemeClr val="lt2"/>
                </a:solidFill>
                <a:latin typeface="Roboto"/>
                <a:ea typeface="Roboto"/>
                <a:cs typeface="Roboto"/>
                <a:sym typeface="Roboto"/>
              </a:defRPr>
            </a:lvl1pPr>
            <a:lvl2pPr marL="914400" marR="0" lvl="1"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2pPr>
            <a:lvl3pPr marL="1371600" marR="0" lvl="2"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3pPr>
            <a:lvl4pPr marL="1828800" marR="0" lvl="3"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4pPr>
            <a:lvl5pPr marL="2286000" marR="0" lvl="4"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5pPr>
            <a:lvl6pPr marL="2743200" marR="0" lvl="5"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6pPr>
            <a:lvl7pPr marL="3200400" marR="0" lvl="6"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7pPr>
            <a:lvl8pPr marL="3657600" marR="0" lvl="7"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8pPr>
            <a:lvl9pPr marL="4114800" marR="0" lvl="8"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9pPr>
          </a:lstStyle>
          <a:p>
            <a:pPr marL="0" indent="0">
              <a:buFont typeface="Roboto"/>
              <a:buNone/>
            </a:pPr>
            <a:r>
              <a:rPr lang="en-US"/>
              <a:t>Status of the resource</a:t>
            </a:r>
          </a:p>
          <a:p>
            <a:pPr indent="-317182">
              <a:spcBef>
                <a:spcPts val="1200"/>
              </a:spcBef>
              <a:buSzPct val="100000"/>
              <a:buFont typeface="Roboto"/>
              <a:buChar char="❏"/>
            </a:pPr>
            <a:r>
              <a:rPr lang="en-US"/>
              <a:t>Full resources</a:t>
            </a:r>
          </a:p>
          <a:p>
            <a:pPr indent="-317182">
              <a:buSzPct val="100000"/>
              <a:buFont typeface="Roboto"/>
              <a:buChar char="✓"/>
            </a:pPr>
            <a:r>
              <a:rPr lang="en-US"/>
              <a:t>Partial resources</a:t>
            </a:r>
          </a:p>
          <a:p>
            <a:pPr indent="-317182">
              <a:buSzPct val="100000"/>
              <a:buFont typeface="Roboto"/>
              <a:buChar char="❏"/>
            </a:pPr>
            <a:r>
              <a:rPr lang="en-US"/>
              <a:t>No resources</a:t>
            </a:r>
          </a:p>
          <a:p>
            <a:pPr marL="0" indent="0">
              <a:spcBef>
                <a:spcPts val="1200"/>
              </a:spcBef>
              <a:spcAft>
                <a:spcPts val="1200"/>
              </a:spcAft>
              <a:buFont typeface="Roboto"/>
              <a:buNone/>
            </a:pPr>
            <a:r>
              <a:rPr lang="en-US"/>
              <a:t> </a:t>
            </a:r>
          </a:p>
        </p:txBody>
      </p:sp>
    </p:spTree>
    <p:extLst>
      <p:ext uri="{BB962C8B-B14F-4D97-AF65-F5344CB8AC3E}">
        <p14:creationId xmlns:p14="http://schemas.microsoft.com/office/powerpoint/2010/main" val="3553532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3" name="Rectangle 2">
            <a:extLst>
              <a:ext uri="{FF2B5EF4-FFF2-40B4-BE49-F238E27FC236}">
                <a16:creationId xmlns:a16="http://schemas.microsoft.com/office/drawing/2014/main" id="{CB9F3765-9057-4FBD-8427-B2ECE9ED358B}"/>
              </a:ext>
            </a:extLst>
          </p:cNvPr>
          <p:cNvSpPr/>
          <p:nvPr/>
        </p:nvSpPr>
        <p:spPr>
          <a:xfrm>
            <a:off x="-36093" y="-1361"/>
            <a:ext cx="9233160" cy="1687285"/>
          </a:xfrm>
          <a:prstGeom prst="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Google Shape;82;p15"/>
          <p:cNvSpPr txBox="1">
            <a:spLocks noGrp="1"/>
          </p:cNvSpPr>
          <p:nvPr>
            <p:ph type="body" idx="1"/>
          </p:nvPr>
        </p:nvSpPr>
        <p:spPr>
          <a:xfrm>
            <a:off x="6662989" y="0"/>
            <a:ext cx="2481011" cy="1289690"/>
          </a:xfrm>
          <a:prstGeom prst="rect">
            <a:avLst/>
          </a:prstGeom>
        </p:spPr>
        <p:txBody>
          <a:bodyPr spcFirstLastPara="1" wrap="square" lIns="91425" tIns="91425" rIns="91425" bIns="91425" anchor="t" anchorCtr="0">
            <a:normAutofit/>
          </a:bodyPr>
          <a:lstStyle/>
          <a:p>
            <a:pPr marL="0" indent="0">
              <a:buNone/>
            </a:pPr>
            <a:r>
              <a:rPr lang="en">
                <a:solidFill>
                  <a:schemeClr val="lt1"/>
                </a:solidFill>
              </a:rPr>
              <a:t>Monitoring, Analysis </a:t>
            </a:r>
          </a:p>
          <a:p>
            <a:pPr marL="0" indent="0">
              <a:spcBef>
                <a:spcPts val="1200"/>
              </a:spcBef>
              <a:spcAft>
                <a:spcPts val="1200"/>
              </a:spcAft>
              <a:buNone/>
            </a:pPr>
            <a:endParaRPr/>
          </a:p>
        </p:txBody>
      </p:sp>
      <p:sp>
        <p:nvSpPr>
          <p:cNvPr id="83" name="Google Shape;83;p15"/>
          <p:cNvSpPr txBox="1">
            <a:spLocks noGrp="1"/>
          </p:cNvSpPr>
          <p:nvPr>
            <p:ph type="body" idx="1"/>
          </p:nvPr>
        </p:nvSpPr>
        <p:spPr>
          <a:xfrm>
            <a:off x="6843300" y="3894150"/>
            <a:ext cx="2300700" cy="1508700"/>
          </a:xfrm>
          <a:prstGeom prst="rect">
            <a:avLst/>
          </a:prstGeom>
        </p:spPr>
        <p:txBody>
          <a:bodyPr spcFirstLastPara="1" wrap="square" lIns="91425" tIns="91425" rIns="91425" bIns="91425" anchor="t" anchorCtr="0">
            <a:normAutofit fontScale="77500" lnSpcReduction="20000"/>
          </a:bodyPr>
          <a:lstStyle/>
          <a:p>
            <a:pPr marL="0" lvl="0" indent="0" algn="l" rtl="0">
              <a:spcBef>
                <a:spcPts val="0"/>
              </a:spcBef>
              <a:spcAft>
                <a:spcPts val="0"/>
              </a:spcAft>
              <a:buNone/>
            </a:pPr>
            <a:r>
              <a:rPr lang="en"/>
              <a:t>Status of the resource</a:t>
            </a:r>
            <a:endParaRPr/>
          </a:p>
          <a:p>
            <a:pPr marL="457200" lvl="0" indent="-317182" algn="l" rtl="0">
              <a:spcBef>
                <a:spcPts val="1200"/>
              </a:spcBef>
              <a:spcAft>
                <a:spcPts val="0"/>
              </a:spcAft>
              <a:buSzPct val="100000"/>
              <a:buChar char="✓"/>
            </a:pPr>
            <a:r>
              <a:rPr lang="en"/>
              <a:t>Full resources</a:t>
            </a:r>
            <a:endParaRPr/>
          </a:p>
          <a:p>
            <a:pPr marL="457200" lvl="0" indent="-317182" algn="l" rtl="0">
              <a:spcBef>
                <a:spcPts val="0"/>
              </a:spcBef>
              <a:spcAft>
                <a:spcPts val="0"/>
              </a:spcAft>
              <a:buSzPct val="100000"/>
              <a:buChar char="❏"/>
            </a:pPr>
            <a:r>
              <a:rPr lang="en"/>
              <a:t>Partial resources</a:t>
            </a:r>
            <a:endParaRPr/>
          </a:p>
          <a:p>
            <a:pPr marL="457200" lvl="0" indent="-317182" algn="l" rtl="0">
              <a:spcBef>
                <a:spcPts val="0"/>
              </a:spcBef>
              <a:spcAft>
                <a:spcPts val="0"/>
              </a:spcAft>
              <a:buSzPct val="100000"/>
              <a:buChar char="❏"/>
            </a:pPr>
            <a:r>
              <a:rPr lang="en"/>
              <a:t>No resources</a:t>
            </a:r>
            <a:endParaRPr/>
          </a:p>
          <a:p>
            <a:pPr marL="0" lvl="0" indent="0" algn="l" rtl="0">
              <a:spcBef>
                <a:spcPts val="1200"/>
              </a:spcBef>
              <a:spcAft>
                <a:spcPts val="1200"/>
              </a:spcAft>
              <a:buNone/>
            </a:pPr>
            <a:r>
              <a:rPr lang="en"/>
              <a:t> </a:t>
            </a:r>
            <a:endParaRPr/>
          </a:p>
        </p:txBody>
      </p:sp>
      <p:sp>
        <p:nvSpPr>
          <p:cNvPr id="2" name="Google Shape;74;p14">
            <a:extLst>
              <a:ext uri="{FF2B5EF4-FFF2-40B4-BE49-F238E27FC236}">
                <a16:creationId xmlns:a16="http://schemas.microsoft.com/office/drawing/2014/main" id="{926F52AE-0B7C-4ED2-9DFF-8F46E2B11B2F}"/>
              </a:ext>
            </a:extLst>
          </p:cNvPr>
          <p:cNvSpPr txBox="1">
            <a:spLocks/>
          </p:cNvSpPr>
          <p:nvPr/>
        </p:nvSpPr>
        <p:spPr>
          <a:xfrm>
            <a:off x="467102" y="1830128"/>
            <a:ext cx="8221384" cy="2412276"/>
          </a:xfrm>
          <a:prstGeom prst="rect">
            <a:avLst/>
          </a:prstGeom>
          <a:noFill/>
          <a:ln>
            <a:noFill/>
          </a:ln>
        </p:spPr>
        <p:txBody>
          <a:bodyPr spcFirstLastPara="1" wrap="square" lIns="91425" tIns="91425" rIns="91425" bIns="91425" anchor="t" anchorCtr="0">
            <a:normAutofit fontScale="85000" lnSpcReduction="10000"/>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lt2"/>
              </a:buClr>
              <a:buSzPts val="1800"/>
              <a:buFont typeface="Roboto"/>
              <a:buChar char="●"/>
              <a:defRPr sz="1800" b="0" i="0" u="none" strike="noStrike" cap="none">
                <a:solidFill>
                  <a:schemeClr val="lt2"/>
                </a:solidFill>
                <a:latin typeface="Roboto"/>
                <a:ea typeface="Roboto"/>
                <a:cs typeface="Roboto"/>
                <a:sym typeface="Roboto"/>
              </a:defRPr>
            </a:lvl1pPr>
            <a:lvl2pPr marL="914400" marR="0" lvl="1"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2pPr>
            <a:lvl3pPr marL="1371600" marR="0" lvl="2"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3pPr>
            <a:lvl4pPr marL="1828800" marR="0" lvl="3"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4pPr>
            <a:lvl5pPr marL="2286000" marR="0" lvl="4"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5pPr>
            <a:lvl6pPr marL="2743200" marR="0" lvl="5"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6pPr>
            <a:lvl7pPr marL="3200400" marR="0" lvl="6"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7pPr>
            <a:lvl8pPr marL="3657600" marR="0" lvl="7"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8pPr>
            <a:lvl9pPr marL="4114800" marR="0" lvl="8"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9pPr>
          </a:lstStyle>
          <a:p>
            <a:r>
              <a:rPr lang="en-US" b="1" dirty="0"/>
              <a:t>Need</a:t>
            </a:r>
            <a:r>
              <a:rPr lang="en-US" dirty="0"/>
              <a:t>: Diversity Indicator target (determine what dataset is most accurate)</a:t>
            </a:r>
          </a:p>
          <a:p>
            <a:pPr>
              <a:lnSpc>
                <a:spcPct val="114999"/>
              </a:lnSpc>
            </a:pPr>
            <a:r>
              <a:rPr lang="en-US" b="1" dirty="0"/>
              <a:t>Need Description: </a:t>
            </a:r>
            <a:r>
              <a:rPr lang="en-US" dirty="0"/>
              <a:t>GIS Project</a:t>
            </a:r>
          </a:p>
          <a:p>
            <a:pPr>
              <a:lnSpc>
                <a:spcPct val="114999"/>
              </a:lnSpc>
            </a:pPr>
            <a:r>
              <a:rPr lang="en-US" b="1" dirty="0"/>
              <a:t>Why Needed: </a:t>
            </a:r>
            <a:r>
              <a:rPr lang="en-US" dirty="0"/>
              <a:t>The</a:t>
            </a:r>
            <a:r>
              <a:rPr lang="en-US" b="1" dirty="0"/>
              <a:t> </a:t>
            </a:r>
            <a:r>
              <a:rPr lang="en-US" dirty="0"/>
              <a:t>Diversity Indicator Target/Goal uses American Community Survey Data (Overlaying state Demographic and Economic census block data over Chesapeake Bay Watershed). We want to make sure we're using the most accurate dataset (ex: American community survey,</a:t>
            </a:r>
            <a:r>
              <a:rPr lang="en-US" dirty="0">
                <a:solidFill>
                  <a:srgbClr val="737373"/>
                </a:solidFill>
              </a:rPr>
              <a:t> department of education data, or other census data)</a:t>
            </a:r>
            <a:endParaRPr lang="en-US" dirty="0">
              <a:solidFill>
                <a:srgbClr val="FF0000"/>
              </a:solidFill>
            </a:endParaRPr>
          </a:p>
          <a:p>
            <a:pPr>
              <a:lnSpc>
                <a:spcPct val="114999"/>
              </a:lnSpc>
            </a:pPr>
            <a:r>
              <a:rPr lang="en-US" b="1" dirty="0"/>
              <a:t>Current Resources: </a:t>
            </a:r>
            <a:r>
              <a:rPr lang="en-US" dirty="0"/>
              <a:t>American Community Survey Data</a:t>
            </a:r>
          </a:p>
          <a:p>
            <a:pPr>
              <a:lnSpc>
                <a:spcPct val="114999"/>
              </a:lnSpc>
            </a:pPr>
            <a:r>
              <a:rPr lang="en-US" b="1" dirty="0"/>
              <a:t>Potential Resources: </a:t>
            </a:r>
            <a:r>
              <a:rPr lang="en-US" dirty="0"/>
              <a:t>Other GIS data including schools, ten year census data etc. </a:t>
            </a:r>
          </a:p>
          <a:p>
            <a:pPr marL="0" indent="0">
              <a:spcBef>
                <a:spcPts val="1200"/>
              </a:spcBef>
              <a:spcAft>
                <a:spcPts val="1200"/>
              </a:spcAft>
              <a:buNone/>
            </a:pPr>
            <a:endParaRPr lang="en-US"/>
          </a:p>
        </p:txBody>
      </p:sp>
      <p:sp>
        <p:nvSpPr>
          <p:cNvPr id="5" name="Google Shape;96;p17">
            <a:extLst>
              <a:ext uri="{FF2B5EF4-FFF2-40B4-BE49-F238E27FC236}">
                <a16:creationId xmlns:a16="http://schemas.microsoft.com/office/drawing/2014/main" id="{F74DFFE7-1D26-4437-8026-51D71248BF30}"/>
              </a:ext>
            </a:extLst>
          </p:cNvPr>
          <p:cNvSpPr txBox="1">
            <a:spLocks/>
          </p:cNvSpPr>
          <p:nvPr/>
        </p:nvSpPr>
        <p:spPr>
          <a:xfrm>
            <a:off x="234606" y="640434"/>
            <a:ext cx="8907600" cy="767700"/>
          </a:xfrm>
          <a:prstGeom prst="rect">
            <a:avLst/>
          </a:prstGeom>
          <a:noFill/>
          <a:ln>
            <a:noFill/>
          </a:ln>
        </p:spPr>
        <p:txBody>
          <a:bodyPr spcFirstLastPara="1" wrap="square" lIns="91425" tIns="91425" rIns="91425" bIns="91425" anchor="b" anchorCtr="0">
            <a:normAutofit fontScale="97500"/>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1pPr>
            <a:lvl2pPr marR="0" lvl="1"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2pPr>
            <a:lvl3pPr marR="0" lvl="2"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3pPr>
            <a:lvl4pPr marR="0" lvl="3"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4pPr>
            <a:lvl5pPr marR="0" lvl="4"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5pPr>
            <a:lvl6pPr marR="0" lvl="5"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6pPr>
            <a:lvl7pPr marR="0" lvl="6"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7pPr>
            <a:lvl8pPr marR="0" lvl="7"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8pPr>
            <a:lvl9pPr marR="0" lvl="8"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9pPr>
          </a:lstStyle>
          <a:p>
            <a:r>
              <a:rPr lang="en-US"/>
              <a:t>New and Emerging Science Needs - High Priority</a:t>
            </a:r>
          </a:p>
        </p:txBody>
      </p:sp>
    </p:spTree>
    <p:extLst>
      <p:ext uri="{BB962C8B-B14F-4D97-AF65-F5344CB8AC3E}">
        <p14:creationId xmlns:p14="http://schemas.microsoft.com/office/powerpoint/2010/main" val="1053449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2" name="Rectangle 1">
            <a:extLst>
              <a:ext uri="{FF2B5EF4-FFF2-40B4-BE49-F238E27FC236}">
                <a16:creationId xmlns:a16="http://schemas.microsoft.com/office/drawing/2014/main" id="{D2E07D82-6466-4C85-8A86-99251C6FD65E}"/>
              </a:ext>
            </a:extLst>
          </p:cNvPr>
          <p:cNvSpPr/>
          <p:nvPr/>
        </p:nvSpPr>
        <p:spPr>
          <a:xfrm>
            <a:off x="-36093" y="-1361"/>
            <a:ext cx="9233160" cy="1687285"/>
          </a:xfrm>
          <a:prstGeom prst="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Google Shape;96;p17"/>
          <p:cNvSpPr txBox="1">
            <a:spLocks noGrp="1"/>
          </p:cNvSpPr>
          <p:nvPr>
            <p:ph type="title"/>
          </p:nvPr>
        </p:nvSpPr>
        <p:spPr>
          <a:xfrm>
            <a:off x="299000" y="753125"/>
            <a:ext cx="8907600" cy="7677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
              <a:t>New and Emerging Science Needs - Medium Priority</a:t>
            </a:r>
            <a:endParaRPr/>
          </a:p>
        </p:txBody>
      </p:sp>
      <p:sp>
        <p:nvSpPr>
          <p:cNvPr id="97" name="Google Shape;97;p17"/>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fontScale="92500" lnSpcReduction="10000"/>
          </a:bodyPr>
          <a:lstStyle/>
          <a:p>
            <a:r>
              <a:rPr lang="en-US" b="1" dirty="0"/>
              <a:t>Need: </a:t>
            </a:r>
            <a:r>
              <a:rPr lang="en-US" dirty="0"/>
              <a:t>Develop a better understanding of effects from external factors such as climate change, public health, and economic inequity. </a:t>
            </a:r>
          </a:p>
          <a:p>
            <a:pPr>
              <a:lnSpc>
                <a:spcPct val="114999"/>
              </a:lnSpc>
            </a:pPr>
            <a:r>
              <a:rPr lang="en-US" b="1" dirty="0"/>
              <a:t>Need Description: </a:t>
            </a:r>
            <a:r>
              <a:rPr lang="en-US" dirty="0"/>
              <a:t>Synthesis, Literature Review</a:t>
            </a:r>
          </a:p>
          <a:p>
            <a:pPr>
              <a:lnSpc>
                <a:spcPct val="114999"/>
              </a:lnSpc>
            </a:pPr>
            <a:r>
              <a:rPr lang="en-US" b="1" dirty="0"/>
              <a:t>Why Needed: </a:t>
            </a:r>
            <a:r>
              <a:rPr lang="en-US" dirty="0"/>
              <a:t>By understanding the implications, we can then take steps to mitigate them. Develop a better understanding and connect with other organizations and CB groups who are at the forefront of these issues e.g., public health groups, climate change/resiliency groups.</a:t>
            </a:r>
          </a:p>
          <a:p>
            <a:pPr>
              <a:lnSpc>
                <a:spcPct val="114999"/>
              </a:lnSpc>
            </a:pPr>
            <a:r>
              <a:rPr lang="en-US" b="1" dirty="0"/>
              <a:t>Current Resources: </a:t>
            </a:r>
            <a:r>
              <a:rPr lang="en-US" dirty="0"/>
              <a:t>N/A</a:t>
            </a:r>
          </a:p>
          <a:p>
            <a:pPr>
              <a:lnSpc>
                <a:spcPct val="114999"/>
              </a:lnSpc>
            </a:pPr>
            <a:r>
              <a:rPr lang="en-US" b="1" dirty="0"/>
              <a:t>Potential Resources: </a:t>
            </a:r>
            <a:r>
              <a:rPr lang="en-US" dirty="0"/>
              <a:t>N/A</a:t>
            </a:r>
          </a:p>
          <a:p>
            <a:pPr>
              <a:lnSpc>
                <a:spcPct val="114999"/>
              </a:lnSpc>
            </a:pPr>
            <a:endParaRPr lang="en-US"/>
          </a:p>
        </p:txBody>
      </p:sp>
      <p:sp>
        <p:nvSpPr>
          <p:cNvPr id="98" name="Google Shape;98;p17"/>
          <p:cNvSpPr txBox="1">
            <a:spLocks noGrp="1"/>
          </p:cNvSpPr>
          <p:nvPr>
            <p:ph type="body" idx="1"/>
          </p:nvPr>
        </p:nvSpPr>
        <p:spPr>
          <a:xfrm>
            <a:off x="6576944" y="0"/>
            <a:ext cx="2567056" cy="1293292"/>
          </a:xfrm>
          <a:prstGeom prst="rect">
            <a:avLst/>
          </a:prstGeom>
        </p:spPr>
        <p:txBody>
          <a:bodyPr spcFirstLastPara="1" wrap="square" lIns="91425" tIns="91425" rIns="91425" bIns="91425" anchor="t" anchorCtr="0">
            <a:normAutofit/>
          </a:bodyPr>
          <a:lstStyle/>
          <a:p>
            <a:pPr marL="0" indent="0">
              <a:buNone/>
            </a:pPr>
            <a:r>
              <a:rPr lang="en">
                <a:solidFill>
                  <a:schemeClr val="lt1"/>
                </a:solidFill>
              </a:rPr>
              <a:t>Synthesis, Literature Review</a:t>
            </a:r>
            <a:endParaRPr>
              <a:solidFill>
                <a:schemeClr val="lt1"/>
              </a:solidFill>
            </a:endParaRPr>
          </a:p>
          <a:p>
            <a:pPr marL="0" indent="0">
              <a:spcBef>
                <a:spcPts val="1200"/>
              </a:spcBef>
              <a:spcAft>
                <a:spcPts val="1200"/>
              </a:spcAft>
              <a:buNone/>
            </a:pPr>
            <a:endParaRPr/>
          </a:p>
        </p:txBody>
      </p:sp>
      <p:sp>
        <p:nvSpPr>
          <p:cNvPr id="99" name="Google Shape;99;p17"/>
          <p:cNvSpPr txBox="1">
            <a:spLocks noGrp="1"/>
          </p:cNvSpPr>
          <p:nvPr>
            <p:ph type="body" idx="1"/>
          </p:nvPr>
        </p:nvSpPr>
        <p:spPr>
          <a:xfrm>
            <a:off x="6843300" y="3894150"/>
            <a:ext cx="2300700" cy="1508700"/>
          </a:xfrm>
          <a:prstGeom prst="rect">
            <a:avLst/>
          </a:prstGeom>
        </p:spPr>
        <p:txBody>
          <a:bodyPr spcFirstLastPara="1" wrap="square" lIns="91425" tIns="91425" rIns="91425" bIns="91425" anchor="t" anchorCtr="0">
            <a:normAutofit fontScale="77500" lnSpcReduction="20000"/>
          </a:bodyPr>
          <a:lstStyle/>
          <a:p>
            <a:pPr marL="0" lvl="0" indent="0" algn="l" rtl="0">
              <a:spcBef>
                <a:spcPts val="0"/>
              </a:spcBef>
              <a:spcAft>
                <a:spcPts val="0"/>
              </a:spcAft>
              <a:buNone/>
            </a:pPr>
            <a:r>
              <a:rPr lang="en"/>
              <a:t>Status of the resource</a:t>
            </a:r>
            <a:endParaRPr/>
          </a:p>
          <a:p>
            <a:pPr marL="457200" lvl="0" indent="-317182" algn="l" rtl="0">
              <a:spcBef>
                <a:spcPts val="1200"/>
              </a:spcBef>
              <a:spcAft>
                <a:spcPts val="0"/>
              </a:spcAft>
              <a:buSzPct val="100000"/>
              <a:buChar char="❏"/>
            </a:pPr>
            <a:r>
              <a:rPr lang="en"/>
              <a:t>Full resources</a:t>
            </a:r>
            <a:endParaRPr/>
          </a:p>
          <a:p>
            <a:pPr marL="457200" lvl="0" indent="-317182" algn="l" rtl="0">
              <a:spcBef>
                <a:spcPts val="0"/>
              </a:spcBef>
              <a:spcAft>
                <a:spcPts val="0"/>
              </a:spcAft>
              <a:buSzPct val="100000"/>
              <a:buChar char="❏"/>
            </a:pPr>
            <a:r>
              <a:rPr lang="en"/>
              <a:t>Partial resources</a:t>
            </a:r>
            <a:endParaRPr/>
          </a:p>
          <a:p>
            <a:pPr marL="457200" lvl="0" indent="-317182" algn="l" rtl="0">
              <a:spcBef>
                <a:spcPts val="0"/>
              </a:spcBef>
              <a:spcAft>
                <a:spcPts val="0"/>
              </a:spcAft>
              <a:buSzPct val="100000"/>
              <a:buChar char="✓"/>
            </a:pPr>
            <a:r>
              <a:rPr lang="en"/>
              <a:t>No resources</a:t>
            </a:r>
            <a:endParaRPr/>
          </a:p>
          <a:p>
            <a:pPr marL="0" lvl="0" indent="0" algn="l" rtl="0">
              <a:spcBef>
                <a:spcPts val="1200"/>
              </a:spcBef>
              <a:spcAft>
                <a:spcPts val="1200"/>
              </a:spcAft>
              <a:buNone/>
            </a:pPr>
            <a:r>
              <a:rPr lang="en"/>
              <a: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2" name="Rectangle 1">
            <a:extLst>
              <a:ext uri="{FF2B5EF4-FFF2-40B4-BE49-F238E27FC236}">
                <a16:creationId xmlns:a16="http://schemas.microsoft.com/office/drawing/2014/main" id="{7BB6FF4F-21BF-4451-8FA8-C5028BE18406}"/>
              </a:ext>
            </a:extLst>
          </p:cNvPr>
          <p:cNvSpPr/>
          <p:nvPr/>
        </p:nvSpPr>
        <p:spPr>
          <a:xfrm>
            <a:off x="-36093" y="-1361"/>
            <a:ext cx="9233160" cy="1687285"/>
          </a:xfrm>
          <a:prstGeom prst="rect">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Google Shape;88;p1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
              <a:t>New and Emerging Science Needs - Low Priority</a:t>
            </a:r>
            <a:endParaRPr/>
          </a:p>
        </p:txBody>
      </p:sp>
      <p:sp>
        <p:nvSpPr>
          <p:cNvPr id="89" name="Google Shape;89;p16"/>
          <p:cNvSpPr txBox="1">
            <a:spLocks noGrp="1"/>
          </p:cNvSpPr>
          <p:nvPr>
            <p:ph type="body" idx="1"/>
          </p:nvPr>
        </p:nvSpPr>
        <p:spPr>
          <a:xfrm>
            <a:off x="276387" y="1731081"/>
            <a:ext cx="8417613" cy="2974465"/>
          </a:xfrm>
          <a:prstGeom prst="rect">
            <a:avLst/>
          </a:prstGeom>
        </p:spPr>
        <p:txBody>
          <a:bodyPr spcFirstLastPara="1" wrap="square" lIns="91425" tIns="91425" rIns="91425" bIns="91425" anchor="t" anchorCtr="0">
            <a:normAutofit fontScale="92500" lnSpcReduction="10000"/>
          </a:bodyPr>
          <a:lstStyle/>
          <a:p>
            <a:pPr marL="114300" indent="0">
              <a:buNone/>
            </a:pPr>
            <a:endParaRPr lang="en"/>
          </a:p>
          <a:p>
            <a:pPr>
              <a:lnSpc>
                <a:spcPct val="114999"/>
              </a:lnSpc>
            </a:pPr>
            <a:r>
              <a:rPr lang="en" b="1"/>
              <a:t>Need: </a:t>
            </a:r>
            <a:r>
              <a:rPr lang="en"/>
              <a:t>CBP Diversity Survey Analysis </a:t>
            </a:r>
          </a:p>
          <a:p>
            <a:pPr>
              <a:lnSpc>
                <a:spcPct val="114999"/>
              </a:lnSpc>
            </a:pPr>
            <a:r>
              <a:rPr lang="en" b="1"/>
              <a:t>Need Description: </a:t>
            </a:r>
            <a:r>
              <a:rPr lang="en"/>
              <a:t>Statistical Analysis  </a:t>
            </a:r>
          </a:p>
          <a:p>
            <a:pPr>
              <a:lnSpc>
                <a:spcPct val="114999"/>
              </a:lnSpc>
            </a:pPr>
            <a:r>
              <a:rPr lang="en" b="1"/>
              <a:t>Why Needed: </a:t>
            </a:r>
            <a:r>
              <a:rPr lang="en"/>
              <a:t>Every two year the diversity workgroup issues a survey to CBP to collect various demographic data of CBP participants.</a:t>
            </a:r>
            <a:r>
              <a:rPr lang="en" b="1"/>
              <a:t> </a:t>
            </a:r>
            <a:r>
              <a:rPr lang="en"/>
              <a:t>The survey data is currently underutilized. A better understanding of ways to analyze the data collected and report on it could help improve diversity targets and even address other science needs but we lack the expertise to do so.</a:t>
            </a:r>
          </a:p>
          <a:p>
            <a:pPr>
              <a:lnSpc>
                <a:spcPct val="114999"/>
              </a:lnSpc>
            </a:pPr>
            <a:r>
              <a:rPr lang="en" b="1"/>
              <a:t>Current Resources: </a:t>
            </a:r>
            <a:r>
              <a:rPr lang="en"/>
              <a:t>CBP Diversity Survey (bi-anually)</a:t>
            </a:r>
          </a:p>
          <a:p>
            <a:pPr>
              <a:lnSpc>
                <a:spcPct val="114999"/>
              </a:lnSpc>
            </a:pPr>
            <a:r>
              <a:rPr lang="en" b="1"/>
              <a:t>Potential Resources: </a:t>
            </a:r>
            <a:r>
              <a:rPr lang="en"/>
              <a:t>ERG</a:t>
            </a:r>
          </a:p>
          <a:p>
            <a:pPr>
              <a:lnSpc>
                <a:spcPct val="114999"/>
              </a:lnSpc>
            </a:pPr>
            <a:endParaRPr lang="en"/>
          </a:p>
          <a:p>
            <a:pPr algn="l" rtl="0">
              <a:lnSpc>
                <a:spcPct val="114999"/>
              </a:lnSpc>
              <a:spcBef>
                <a:spcPts val="0"/>
              </a:spcBef>
              <a:spcAft>
                <a:spcPts val="0"/>
              </a:spcAft>
            </a:pPr>
            <a:endParaRPr lang="en"/>
          </a:p>
          <a:p>
            <a:pPr marL="596900" lvl="1" indent="0">
              <a:buNone/>
            </a:pPr>
            <a:endParaRPr lang="en"/>
          </a:p>
        </p:txBody>
      </p:sp>
      <p:sp>
        <p:nvSpPr>
          <p:cNvPr id="90" name="Google Shape;90;p16"/>
          <p:cNvSpPr txBox="1">
            <a:spLocks noGrp="1"/>
          </p:cNvSpPr>
          <p:nvPr>
            <p:ph type="body" idx="1"/>
          </p:nvPr>
        </p:nvSpPr>
        <p:spPr>
          <a:xfrm>
            <a:off x="4206900" y="0"/>
            <a:ext cx="4937100" cy="891537"/>
          </a:xfrm>
          <a:prstGeom prst="rect">
            <a:avLst/>
          </a:prstGeom>
        </p:spPr>
        <p:txBody>
          <a:bodyPr spcFirstLastPara="1" wrap="square" lIns="91425" tIns="91425" rIns="91425" bIns="91425" anchor="t" anchorCtr="0">
            <a:normAutofit fontScale="47500" lnSpcReduction="20000"/>
          </a:bodyPr>
          <a:lstStyle/>
          <a:p>
            <a:pPr marL="0" lvl="0" indent="0" algn="l" rtl="0">
              <a:spcBef>
                <a:spcPts val="0"/>
              </a:spcBef>
              <a:spcAft>
                <a:spcPts val="0"/>
              </a:spcAft>
              <a:buNone/>
            </a:pPr>
            <a:r>
              <a:rPr lang="en">
                <a:solidFill>
                  <a:schemeClr val="lt1"/>
                </a:solidFill>
              </a:rPr>
              <a:t>Category of the need (e.g. GIS, Modeling, Monitoring, Synthesis, Literature Review, etc.)</a:t>
            </a:r>
            <a:endParaRPr>
              <a:solidFill>
                <a:schemeClr val="lt1"/>
              </a:solidFill>
            </a:endParaRPr>
          </a:p>
          <a:p>
            <a:pPr marL="0" lvl="0" indent="0" algn="l" rtl="0">
              <a:spcBef>
                <a:spcPts val="1200"/>
              </a:spcBef>
              <a:spcAft>
                <a:spcPts val="1200"/>
              </a:spcAft>
              <a:buNone/>
            </a:pPr>
            <a:r>
              <a:rPr lang="en"/>
              <a:t> </a:t>
            </a:r>
            <a:endParaRPr/>
          </a:p>
        </p:txBody>
      </p:sp>
      <p:sp>
        <p:nvSpPr>
          <p:cNvPr id="5" name="Google Shape;83;p15">
            <a:extLst>
              <a:ext uri="{FF2B5EF4-FFF2-40B4-BE49-F238E27FC236}">
                <a16:creationId xmlns:a16="http://schemas.microsoft.com/office/drawing/2014/main" id="{604DA24B-F624-4A8A-95FA-DA90C83A7BD9}"/>
              </a:ext>
            </a:extLst>
          </p:cNvPr>
          <p:cNvSpPr txBox="1">
            <a:spLocks/>
          </p:cNvSpPr>
          <p:nvPr/>
        </p:nvSpPr>
        <p:spPr>
          <a:xfrm>
            <a:off x="6843300" y="3894150"/>
            <a:ext cx="2300700" cy="1508700"/>
          </a:xfrm>
          <a:prstGeom prst="rect">
            <a:avLst/>
          </a:prstGeom>
          <a:noFill/>
          <a:ln>
            <a:noFill/>
          </a:ln>
        </p:spPr>
        <p:txBody>
          <a:bodyPr spcFirstLastPara="1" wrap="square" lIns="91425" tIns="91425" rIns="91425" bIns="91425" anchor="t" anchorCtr="0">
            <a:normAutofit fontScale="77500" lnSpcReduction="20000"/>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lt2"/>
              </a:buClr>
              <a:buSzPts val="1800"/>
              <a:buFont typeface="Roboto"/>
              <a:buChar char="●"/>
              <a:defRPr sz="1800" b="0" i="0" u="none" strike="noStrike" cap="none">
                <a:solidFill>
                  <a:schemeClr val="lt2"/>
                </a:solidFill>
                <a:latin typeface="Roboto"/>
                <a:ea typeface="Roboto"/>
                <a:cs typeface="Roboto"/>
                <a:sym typeface="Roboto"/>
              </a:defRPr>
            </a:lvl1pPr>
            <a:lvl2pPr marL="914400" marR="0" lvl="1"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2pPr>
            <a:lvl3pPr marL="1371600" marR="0" lvl="2"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3pPr>
            <a:lvl4pPr marL="1828800" marR="0" lvl="3"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4pPr>
            <a:lvl5pPr marL="2286000" marR="0" lvl="4"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5pPr>
            <a:lvl6pPr marL="2743200" marR="0" lvl="5"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6pPr>
            <a:lvl7pPr marL="3200400" marR="0" lvl="6"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7pPr>
            <a:lvl8pPr marL="3657600" marR="0" lvl="7"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8pPr>
            <a:lvl9pPr marL="4114800" marR="0" lvl="8"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9pPr>
          </a:lstStyle>
          <a:p>
            <a:pPr marL="0" indent="0">
              <a:buFont typeface="Roboto"/>
              <a:buNone/>
            </a:pPr>
            <a:r>
              <a:rPr lang="en-US"/>
              <a:t>Status of the resource</a:t>
            </a:r>
          </a:p>
          <a:p>
            <a:pPr indent="-317182">
              <a:spcBef>
                <a:spcPts val="1200"/>
              </a:spcBef>
              <a:buSzPct val="100000"/>
              <a:buFont typeface="Roboto"/>
              <a:buChar char="✓"/>
            </a:pPr>
            <a:r>
              <a:rPr lang="en-US"/>
              <a:t>Full resources</a:t>
            </a:r>
          </a:p>
          <a:p>
            <a:pPr indent="-317182">
              <a:buSzPct val="100000"/>
              <a:buFont typeface="Roboto"/>
              <a:buChar char="❏"/>
            </a:pPr>
            <a:r>
              <a:rPr lang="en-US"/>
              <a:t>Partial resources</a:t>
            </a:r>
          </a:p>
          <a:p>
            <a:pPr indent="-317182">
              <a:buSzPct val="100000"/>
              <a:buFont typeface="Roboto"/>
              <a:buChar char="❏"/>
            </a:pPr>
            <a:r>
              <a:rPr lang="en-US"/>
              <a:t>No resources</a:t>
            </a:r>
          </a:p>
          <a:p>
            <a:pPr marL="0" indent="0">
              <a:spcBef>
                <a:spcPts val="1200"/>
              </a:spcBef>
              <a:spcAft>
                <a:spcPts val="1200"/>
              </a:spcAft>
              <a:buFont typeface="Roboto"/>
              <a:buNone/>
            </a:pPr>
            <a:r>
              <a:rPr lang="en-US"/>
              <a:t> </a:t>
            </a:r>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1A237E"/>
      </a:accent5>
      <a:accent6>
        <a:srgbClr val="F4B400"/>
      </a:accent6>
      <a:hlink>
        <a:srgbClr val="1A237E"/>
      </a:hlink>
      <a:folHlink>
        <a:srgbClr val="1A2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C9C445F6E5C1A40898C104F375C72CA" ma:contentTypeVersion="10" ma:contentTypeDescription="Create a new document." ma:contentTypeScope="" ma:versionID="4d014dedd2f148ccc6d7a8bc59ce9ca6">
  <xsd:schema xmlns:xsd="http://www.w3.org/2001/XMLSchema" xmlns:xs="http://www.w3.org/2001/XMLSchema" xmlns:p="http://schemas.microsoft.com/office/2006/metadata/properties" xmlns:ns1="http://schemas.microsoft.com/sharepoint/v3" xmlns:ns2="4ffa91fb-a0ff-4ac5-b2db-65c790d184a4" xmlns:ns3="http://schemas.microsoft.com/sharepoint.v3" xmlns:ns4="http://schemas.microsoft.com/sharepoint/v3/fields" xmlns:ns5="080741a9-4db9-4c34-b77b-8547535d10e8" xmlns:ns6="845333bf-8c69-42e0-94c7-80dbf8b936d3" targetNamespace="http://schemas.microsoft.com/office/2006/metadata/properties" ma:root="true" ma:fieldsID="6c4b1c110cc02575ed1a4e875a49bff8" ns1:_="" ns2:_="" ns3:_="" ns4:_="" ns5:_="" ns6:_="">
    <xsd:import namespace="http://schemas.microsoft.com/sharepoint/v3"/>
    <xsd:import namespace="4ffa91fb-a0ff-4ac5-b2db-65c790d184a4"/>
    <xsd:import namespace="http://schemas.microsoft.com/sharepoint.v3"/>
    <xsd:import namespace="http://schemas.microsoft.com/sharepoint/v3/fields"/>
    <xsd:import namespace="080741a9-4db9-4c34-b77b-8547535d10e8"/>
    <xsd:import namespace="845333bf-8c69-42e0-94c7-80dbf8b936d3"/>
    <xsd:element name="properties">
      <xsd:complexType>
        <xsd:sequence>
          <xsd:element name="documentManagement">
            <xsd:complexType>
              <xsd:all>
                <xsd:element ref="ns2:Document_x0020_Creation_x0020_Date" minOccurs="0"/>
                <xsd:element ref="ns2:Creator" minOccurs="0"/>
                <xsd:element ref="ns2:EPA_x0020_Office" minOccurs="0"/>
                <xsd:element ref="ns2:Record" minOccurs="0"/>
                <xsd:element ref="ns3:CategoryDescription" minOccurs="0"/>
                <xsd:element ref="ns2:Identifier" minOccurs="0"/>
                <xsd:element ref="ns2:EPA_x0020_Contributor" minOccurs="0"/>
                <xsd:element ref="ns2:External_x0020_Contributor" minOccurs="0"/>
                <xsd:element ref="ns4:_Coverage" minOccurs="0"/>
                <xsd:element ref="ns2:EPA_x0020_Related_x0020_Documents" minOccurs="0"/>
                <xsd:element ref="ns4:_Source" minOccurs="0"/>
                <xsd:element ref="ns2:Rights" minOccurs="0"/>
                <xsd:element ref="ns1:Language" minOccurs="0"/>
                <xsd:element ref="ns2:j747ac98061d40f0aa7bd47e1db5675d" minOccurs="0"/>
                <xsd:element ref="ns2:TaxKeywordTaxHTField" minOccurs="0"/>
                <xsd:element ref="ns2:TaxCatchAllLabel" minOccurs="0"/>
                <xsd:element ref="ns2:TaxCatchAll" minOccurs="0"/>
                <xsd:element ref="ns5:MediaServiceMetadata" minOccurs="0"/>
                <xsd:element ref="ns5:MediaServiceFastMetadata" minOccurs="0"/>
                <xsd:element ref="ns6:SharedWithUsers" minOccurs="0"/>
                <xsd:element ref="ns6:SharedWithDetails" minOccurs="0"/>
                <xsd:element ref="ns5:MediaServiceAutoTags" minOccurs="0"/>
                <xsd:element ref="ns5:MediaServiceOCR" minOccurs="0"/>
                <xsd:element ref="ns5:MediaServiceGenerationTime" minOccurs="0"/>
                <xsd:element ref="ns5: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ma:readOnly="fals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ma:readOnly="false">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hidden="true" ma:list="{a1f28bf9-5423-4914-a9e0-06a4f5972efd}" ma:internalName="TaxCatchAllLabel" ma:readOnly="true" ma:showField="CatchAllDataLabel" ma:web="845333bf-8c69-42e0-94c7-80dbf8b936d3">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hidden="true" ma:list="{a1f28bf9-5423-4914-a9e0-06a4f5972efd}" ma:internalName="TaxCatchAll" ma:showField="CatchAllData" ma:web="845333bf-8c69-42e0-94c7-80dbf8b936d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80741a9-4db9-4c34-b77b-8547535d10e8" elementFormDefault="qualified">
    <xsd:import namespace="http://schemas.microsoft.com/office/2006/documentManagement/types"/>
    <xsd:import namespace="http://schemas.microsoft.com/office/infopath/2007/PartnerControls"/>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element name="MediaServiceAutoTags" ma:index="32" nillable="true" ma:displayName="Tags" ma:internalName="MediaServiceAutoTags" ma:readOnly="true">
      <xsd:simpleType>
        <xsd:restriction base="dms:Text"/>
      </xsd:simpleType>
    </xsd:element>
    <xsd:element name="MediaServiceOCR" ma:index="33" nillable="true" ma:displayName="Extracted Text" ma:internalName="MediaServiceOCR" ma:readOnly="true">
      <xsd:simpleType>
        <xsd:restriction base="dms:Note">
          <xsd:maxLength value="255"/>
        </xsd:restrictio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45333bf-8c69-42e0-94c7-80dbf8b936d3" elementFormDefault="qualified">
    <xsd:import namespace="http://schemas.microsoft.com/office/2006/documentManagement/types"/>
    <xsd:import namespace="http://schemas.microsoft.com/office/infopath/2007/PartnerControls"/>
    <xsd:element name="SharedWithUsers" ma:index="3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29f62856-1543-49d4-a736-4569d363f533" ContentTypeId="0x0101" PreviousValue="false"/>
</file>

<file path=customXml/item3.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Language xmlns="http://schemas.microsoft.com/sharepoint/v3">English</Language>
    <j747ac98061d40f0aa7bd47e1db5675d xmlns="4ffa91fb-a0ff-4ac5-b2db-65c790d184a4">
      <Terms xmlns="http://schemas.microsoft.com/office/infopath/2007/PartnerControls"/>
    </j747ac98061d40f0aa7bd47e1db5675d>
    <External_x0020_Contributor xmlns="4ffa91fb-a0ff-4ac5-b2db-65c790d184a4" xsi:nil="true"/>
    <TaxKeywordTaxHTField xmlns="4ffa91fb-a0ff-4ac5-b2db-65c790d184a4">
      <Terms xmlns="http://schemas.microsoft.com/office/infopath/2007/PartnerControls"/>
    </TaxKeywordTaxHTField>
    <Record xmlns="4ffa91fb-a0ff-4ac5-b2db-65c790d184a4">Shared</Record>
    <Rights xmlns="4ffa91fb-a0ff-4ac5-b2db-65c790d184a4" xsi:nil="true"/>
    <Document_x0020_Creation_x0020_Date xmlns="4ffa91fb-a0ff-4ac5-b2db-65c790d184a4">2022-03-07T13:25:35+00:00</Document_x0020_Creation_x0020_Date>
    <EPA_x0020_Office xmlns="4ffa91fb-a0ff-4ac5-b2db-65c790d184a4" xsi:nil="true"/>
    <CategoryDescription xmlns="http://schemas.microsoft.com/sharepoint.v3" xsi:nil="true"/>
    <Identifier xmlns="4ffa91fb-a0ff-4ac5-b2db-65c790d184a4" xsi:nil="true"/>
    <_Coverage xmlns="http://schemas.microsoft.com/sharepoint/v3/fields" xsi:nil="true"/>
    <Creator xmlns="4ffa91fb-a0ff-4ac5-b2db-65c790d184a4">
      <UserInfo>
        <DisplayName/>
        <AccountId xsi:nil="true"/>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BF04D9-7319-45D6-8166-6A556DC0E65C}">
  <ds:schemaRefs>
    <ds:schemaRef ds:uri="080741a9-4db9-4c34-b77b-8547535d10e8"/>
    <ds:schemaRef ds:uri="4ffa91fb-a0ff-4ac5-b2db-65c790d184a4"/>
    <ds:schemaRef ds:uri="845333bf-8c69-42e0-94c7-80dbf8b936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3"/>
    <ds:schemaRef ds:uri="http://schemas.microsoft.com/sharepoint/v3/field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001FC65-CFC3-4327-9C03-996D4BF0DC66}">
  <ds:schemaRefs>
    <ds:schemaRef ds:uri="Microsoft.SharePoint.Taxonomy.ContentTypeSync"/>
  </ds:schemaRefs>
</ds:datastoreItem>
</file>

<file path=customXml/itemProps3.xml><?xml version="1.0" encoding="utf-8"?>
<ds:datastoreItem xmlns:ds="http://schemas.openxmlformats.org/officeDocument/2006/customXml" ds:itemID="{90FCE6CD-989F-4285-9B04-C4D257F3625F}">
  <ds:schemaRefs>
    <ds:schemaRef ds:uri="4ffa91fb-a0ff-4ac5-b2db-65c790d184a4"/>
    <ds:schemaRef ds:uri="http://schemas.microsoft.com/office/2006/metadata/properties"/>
    <ds:schemaRef ds:uri="http://schemas.microsoft.com/office/infopath/2007/PartnerControls"/>
    <ds:schemaRef ds:uri="http://schemas.microsoft.com/sharepoint.v3"/>
    <ds:schemaRef ds:uri="http://schemas.microsoft.com/sharepoint/v3"/>
    <ds:schemaRef ds:uri="http://schemas.microsoft.com/sharepoint/v3/fields"/>
  </ds:schemaRefs>
</ds:datastoreItem>
</file>

<file path=customXml/itemProps4.xml><?xml version="1.0" encoding="utf-8"?>
<ds:datastoreItem xmlns:ds="http://schemas.openxmlformats.org/officeDocument/2006/customXml" ds:itemID="{60B0CBAF-A187-4C9A-BFBD-7E810DD8980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10</Slides>
  <Notes>10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Material</vt:lpstr>
      <vt:lpstr>Diversity Outcome</vt:lpstr>
      <vt:lpstr>Completed Science Needs</vt:lpstr>
      <vt:lpstr>Completed Progress Science Needs</vt:lpstr>
      <vt:lpstr>Ongoing/In Progress Science Needs</vt:lpstr>
      <vt:lpstr>Ongoing/In Progress Science Needs</vt:lpstr>
      <vt:lpstr>PowerPoint Presentation</vt:lpstr>
      <vt:lpstr>PowerPoint Presentation</vt:lpstr>
      <vt:lpstr>New and Emerging Science Needs - Medium Priority</vt:lpstr>
      <vt:lpstr>New and Emerging Science Needs - Low Priority</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Outcome</dc:title>
  <cp:revision>78</cp:revision>
  <dcterms:modified xsi:type="dcterms:W3CDTF">2022-03-18T13:21:11Z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0x010100BC9C445F6E5C1A40898C104F375C72CA</vt:lpwstr>
  </property>
  <property fmtid="{D5CDD505-2E9C-101B-9397-08002B2CF9AE}" pid="3" name="TaxKeyword">
    <vt:lpwstr/>
  </property>
  <property fmtid="{D5CDD505-2E9C-101B-9397-08002B2CF9AE}" pid="4" name="e3f09c3df709400db2417a7161762d62">
    <vt:lpwstr/>
  </property>
  <property fmtid="{D5CDD505-2E9C-101B-9397-08002B2CF9AE}" pid="5" name="EPA_x0020_Subject">
    <vt:lpwstr/>
  </property>
  <property fmtid="{D5CDD505-2E9C-101B-9397-08002B2CF9AE}" pid="6" name="Document Type">
    <vt:lpwstr/>
  </property>
  <property fmtid="{D5CDD505-2E9C-101B-9397-08002B2CF9AE}" pid="7" name="EPA Subject">
    <vt:lpwstr/>
  </property>
</Properties>
</file>