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71D6"/>
    <a:srgbClr val="4E6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8" autoAdjust="0"/>
    <p:restoredTop sz="94660"/>
  </p:normalViewPr>
  <p:slideViewPr>
    <p:cSldViewPr snapToGrid="0">
      <p:cViewPr>
        <p:scale>
          <a:sx n="83" d="100"/>
          <a:sy n="83" d="100"/>
        </p:scale>
        <p:origin x="728" y="-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E3DDE-D2FA-DA49-8BC7-F4372A58A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F38010-62DB-F144-BAC0-FE1F97F88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06CBF-1E0F-5A44-9968-00597057F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503C2-51ED-DE42-872E-112E93FC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0041F-4A60-F644-BD20-AD883504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33FEF-3E7F-7E4A-B36C-63192DFA2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E10D2-F1D1-604A-83F8-02FB34D74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4CDDF-FF11-E343-9E46-6E6C50B05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0FFCA-1398-CF4B-82E4-908F08A2C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2891C-DDB7-114E-A098-EB345CB2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6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42205B-9F63-5548-BCBE-E7F49CA9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C01F8-2692-D644-9049-DEB541BAD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E8F74-D31C-5343-B3A7-9B16CF8C5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3D99A-F387-F945-BE4E-2634332FE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A9713-504D-9E44-AF3C-AF0A46DE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27375-E6E9-9142-829E-5CEB4A04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4ECB0-1C48-6C49-B2CC-CBE08B027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4A9BD-A4A3-544D-9C36-E8EC0A4EF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1BCFF-5122-794F-B40A-547EA6DCB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6ECFA-AC1B-7F45-B334-BF45747F9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7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209-0C96-8248-B0E8-002723437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083A4-7643-D14C-AC09-D582DF4FB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722D1-DEC4-0E47-AB8D-5CF784F40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B9533-B242-B546-819C-62D7EDEF7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43AA7-3F6F-E84E-B7D2-5B8D317EE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6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31C72-1264-C449-A3A9-43F0A8520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5520E-8861-BF4C-A4DF-C90B41301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B43B3-14C4-354D-99C7-384E2F8E2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973AF-2ACD-654C-AC84-7FE6CB87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20AF6-0CF7-E845-8523-1DD7E744D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55B12-5508-BE4F-9CA3-779D049E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9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76F6-9A96-3B41-90BF-D6EF3271E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9E808-1619-2444-A51A-90A9E160A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1EC36-EF31-B14F-A9CC-1D309B46A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E04885-E59F-5B4C-82F9-D5930784E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4F48FE-58D8-1347-B318-6DEADDE53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2F04A6-393C-0741-A60B-9E8DFF578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90E5F3-1C57-FE40-8FAC-EACB48BD2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72B390-08CC-5546-81BA-C3AB1368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4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6F5AC-5519-B042-9C61-13D5E512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9691A-3D0D-394F-9237-9422C631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EEF32E-A2DE-5241-8DC4-05B28960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3EBB2-EE2B-254F-965F-53977A1F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9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84D5F2-7D29-3742-8383-FAF385E45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63CEB5-94E5-7C40-9DE9-2A65D78D4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735057-8A71-DE4B-9F72-957F7007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EA22-DDBF-C544-9B98-8E53F51D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1CA73-9803-6045-A4E1-E87BD4369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7B1A9-E35A-8D48-964B-BA9B7EAB5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2613D-B8C3-2C4B-A89C-CC56F039D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D2D2F-6BE9-F649-948C-C1E63970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4C77E-861A-1845-8282-8021C3097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5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75EF2-75D4-1545-BC74-7F150AFDD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3CC743-0DDA-4E4F-8C10-88BAC17F6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F7923-8172-BC40-8DF7-99103177C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D9FB7-96B8-804C-9675-9ED79CF1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9FFDF-B03A-5443-A273-5B8011E0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EFDB4-F7B3-8444-9D93-850E206F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6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624B8B-ACC0-BD44-840C-C86FD6C3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457D9-53E6-A74C-A6F4-B8FD5B7F7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F3651-76AB-BE4B-B2EA-EB707DF07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5AE0F-9C65-6849-823F-5F3C571EDFB2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E6C9D-0202-8949-B52B-7D02842D5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07A58-B842-D947-8083-5CC43959A7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2BAA4-E9F0-904D-ADFA-8C3F65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0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apeake.org/stac/events/session-2-advancing-monitoring-approaches-to-enhance-tidal-chesapeake-bay-habitat-assessment/" TargetMode="External"/><Relationship Id="rId2" Type="http://schemas.openxmlformats.org/officeDocument/2006/relationships/hyperlink" Target="https://us02web.zoom.us/meeting/register/tZAqdO-orzsuHtzlUA9p26_Kx9qHtED44z2N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mailto:colem@chesapeak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3E9A99-8E5C-A845-97DA-2176E8FAF03B}"/>
              </a:ext>
            </a:extLst>
          </p:cNvPr>
          <p:cNvSpPr/>
          <p:nvPr/>
        </p:nvSpPr>
        <p:spPr>
          <a:xfrm>
            <a:off x="139623" y="0"/>
            <a:ext cx="4005889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76867" y="220864"/>
            <a:ext cx="781513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en-US" sz="2300" b="1" dirty="0">
                <a:solidFill>
                  <a:srgbClr val="4472C4">
                    <a:lumMod val="50000"/>
                  </a:srgbClr>
                </a:solidFill>
              </a:rPr>
              <a:t>Advancing Monitoring Approaches to Enhance Tidal Chesapeake Bay Habitat Assessment including Water Quality Standards for Chesapeake Bay Water Clarity and Chlorophyll a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6645" y="354513"/>
            <a:ext cx="34828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Save the Date!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April 22, 2022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Virtual STAC Workshop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31545" y="1409826"/>
            <a:ext cx="744346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black">
                      <a:alpha val="5000"/>
                    </a:prstClr>
                  </a:outerShdw>
                </a:effectLst>
                <a:uLnTx/>
                <a:uFillTx/>
                <a:latin typeface="Calibri Light" panose="020F0302020204030204"/>
                <a:ea typeface="Calibri" charset="0"/>
                <a:cs typeface="Calibri" charset="0"/>
              </a:rPr>
              <a:t>The Scientific and Technical Advisory Committee (STAC) invites you to participate in a one-day virtual workshop to explore the state of the science and develop recommendations on adaptive monitoring</a:t>
            </a:r>
            <a:r>
              <a:rPr kumimoji="0" lang="en-US" sz="1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black">
                      <a:alpha val="5000"/>
                    </a:prstClr>
                  </a:outerShdw>
                </a:effectLst>
                <a:uLnTx/>
                <a:uFillTx/>
                <a:latin typeface="Calibri Light" panose="020F0302020204030204"/>
                <a:ea typeface="Calibri" charset="0"/>
                <a:cs typeface="Calibri" charset="0"/>
              </a:rPr>
              <a:t> and assessment for the next generation Chesapeake Bay Program tidal monitoring program.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This workshop will </a:t>
            </a:r>
            <a:r>
              <a:rPr lang="en-US" dirty="0">
                <a:solidFill>
                  <a:prstClr val="black"/>
                </a:solidFill>
                <a:latin typeface="Calibri Light" panose="020F0302020204030204"/>
              </a:rPr>
              <a:t>explore new monitoring and analysis approaches and alternative data sources in order to fill gaps limiting habitat assessments for water clarity and Chlorophyll a. </a:t>
            </a:r>
          </a:p>
          <a:p>
            <a:pPr lvl="0" defTabSz="914400"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  <a:hlinkClick r:id="rId2"/>
              </a:rPr>
              <a:t>Please register for the workshop using this link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. Registration is required.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The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  <a:hlinkClick r:id="rId3"/>
              </a:rPr>
              <a:t>STAC Workshop Webpage </a:t>
            </a:r>
            <a:r>
              <a:rPr lang="en-US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will continue to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 update with materials and workshop news.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If you have any questions, please contact STAC Staff, Meg Cole 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  <a:hlinkClick r:id="rId4"/>
              </a:rPr>
              <a:t>colem@chesapeake.org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lvl="0" defTabSz="914400">
              <a:defRPr/>
            </a:pPr>
            <a:r>
              <a:rPr lang="en-US" sz="1400" b="1" dirty="0">
                <a:solidFill>
                  <a:prstClr val="black"/>
                </a:solidFill>
                <a:latin typeface="Calibri Light" panose="020F0302020204030204"/>
              </a:rPr>
              <a:t>Workshop Steering Committee: </a:t>
            </a:r>
            <a:r>
              <a:rPr lang="en-US" sz="1200" dirty="0">
                <a:solidFill>
                  <a:prstClr val="black"/>
                </a:solidFill>
                <a:latin typeface="Calibri Light" panose="020F0302020204030204"/>
              </a:rPr>
              <a:t>Peter Tango (USGS), Tish Robertson (Virginia Department of Environmental Quality), Brooke Landry (Maryland Department of Natural Resources), William Richardson, U.S. Environmental Protection Agency), Mark Trice (Maryland Department of </a:t>
            </a:r>
            <a:r>
              <a:rPr lang="en-US" sz="1200">
                <a:solidFill>
                  <a:prstClr val="black"/>
                </a:solidFill>
                <a:latin typeface="Calibri Light" panose="020F0302020204030204"/>
              </a:rPr>
              <a:t>Natural Resources). </a:t>
            </a:r>
            <a:endParaRPr lang="en-US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Calibri Light" panose="020F0302020204030204"/>
            </a:endParaRPr>
          </a:p>
        </p:txBody>
      </p:sp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43DBD7E2-3CEB-8A4A-AC4B-6ACA255C74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636" y="4856957"/>
            <a:ext cx="1508498" cy="1646530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6631" y="1744191"/>
            <a:ext cx="3147366" cy="23605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1149" y="4136571"/>
            <a:ext cx="35073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</a:rPr>
              <a:t>Blue-green algae bloom on the shore of Catawba Island, Ohio, in Lake Erie, summer 2009. Photo: NOAA.</a:t>
            </a:r>
          </a:p>
        </p:txBody>
      </p:sp>
    </p:spTree>
    <p:extLst>
      <p:ext uri="{BB962C8B-B14F-4D97-AF65-F5344CB8AC3E}">
        <p14:creationId xmlns:p14="http://schemas.microsoft.com/office/powerpoint/2010/main" val="2025825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{DB84312B-26A7-FD4E-9C53-D756D22B459F}tf10001063</Template>
  <TotalTime>1727</TotalTime>
  <Words>222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Harvey, Annabelle</dc:creator>
  <cp:lastModifiedBy>Meg Cole</cp:lastModifiedBy>
  <cp:revision>35</cp:revision>
  <dcterms:created xsi:type="dcterms:W3CDTF">2018-08-23T18:55:43Z</dcterms:created>
  <dcterms:modified xsi:type="dcterms:W3CDTF">2022-04-07T14:05:57Z</dcterms:modified>
</cp:coreProperties>
</file>