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5" r:id="rId2"/>
    <p:sldId id="312" r:id="rId3"/>
    <p:sldId id="310" r:id="rId4"/>
    <p:sldId id="313" r:id="rId5"/>
    <p:sldId id="314" r:id="rId6"/>
    <p:sldId id="315" r:id="rId7"/>
    <p:sldId id="316" r:id="rId8"/>
    <p:sldId id="317" r:id="rId9"/>
    <p:sldId id="318" r:id="rId10"/>
  </p:sldIdLst>
  <p:sldSz cx="12188825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4767" autoAdjust="0"/>
  </p:normalViewPr>
  <p:slideViewPr>
    <p:cSldViewPr showGuides="1">
      <p:cViewPr varScale="1">
        <p:scale>
          <a:sx n="83" d="100"/>
          <a:sy n="83" d="100"/>
        </p:scale>
        <p:origin x="240" y="18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tags" Target="tags/tag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10/21/21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10/21/21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1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599"/>
            <a:ext cx="10972800" cy="914401"/>
          </a:xfrm>
        </p:spPr>
        <p:txBody>
          <a:bodyPr anchor="ctr" anchorCtr="0"/>
          <a:lstStyle>
            <a:lvl1pPr>
              <a:defRPr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12" y="1295400"/>
            <a:ext cx="10972800" cy="4952999"/>
          </a:xfrm>
        </p:spPr>
        <p:txBody>
          <a:bodyPr/>
          <a:lstStyle>
            <a:lvl1pPr marL="223838" indent="-223838" defTabSz="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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2625" indent="-219075" defTabSz="228600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6175" indent="-231775" defTabSz="228600">
              <a:lnSpc>
                <a:spcPct val="100000"/>
              </a:lnSpc>
              <a:buClr>
                <a:schemeClr val="accent2"/>
              </a:buClr>
              <a:buSzPct val="80000"/>
              <a:buFont typeface="Calibri" panose="020F0502020204030204" pitchFamily="34" charset="0"/>
              <a:buChar char="○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3375" indent="-225425" defTabSz="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w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60575" indent="-225425" defTabSz="228600">
              <a:lnSpc>
                <a:spcPct val="100000"/>
              </a:lnSpc>
              <a:buClr>
                <a:schemeClr val="accent2"/>
              </a:buClr>
              <a:buFont typeface="Calibri" panose="020F0502020204030204" pitchFamily="34" charset="0"/>
              <a:buChar char="▫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012" y="6400800"/>
            <a:ext cx="7467601" cy="276228"/>
          </a:xfrm>
        </p:spPr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6422" y="6400800"/>
            <a:ext cx="2363790" cy="276228"/>
          </a:xfrm>
        </p:spPr>
        <p:txBody>
          <a:bodyPr/>
          <a:lstStyle/>
          <a:p>
            <a:fld id="{03F41C87-7AD9-4845-A077-840E4A0F3F06}" type="datetimeFigureOut">
              <a:rPr lang="en-US" smtClean="0"/>
              <a:t>10/21/21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42611" y="6407063"/>
            <a:ext cx="838201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8DBF87E-9082-41E2-8890-303B4305A725}"/>
              </a:ext>
            </a:extLst>
          </p:cNvPr>
          <p:cNvCxnSpPr/>
          <p:nvPr userDrawn="1"/>
        </p:nvCxnSpPr>
        <p:spPr>
          <a:xfrm>
            <a:off x="379412" y="304800"/>
            <a:ext cx="0" cy="685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10/21/21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10/21/21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10/21/21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3.png"/><Relationship Id="rId5" Type="http://schemas.microsoft.com/office/2007/relationships/hdphoto" Target="../media/hdphoto4.wdp"/><Relationship Id="rId6" Type="http://schemas.openxmlformats.org/officeDocument/2006/relationships/image" Target="../media/image16.png"/><Relationship Id="rId7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5214" y="1600200"/>
            <a:ext cx="9524998" cy="2895600"/>
          </a:xfrm>
        </p:spPr>
        <p:txBody>
          <a:bodyPr>
            <a:normAutofit/>
          </a:bodyPr>
          <a:lstStyle/>
          <a:p>
            <a:r>
              <a:rPr lang="en-US" sz="4400" dirty="0"/>
              <a:t>Green Riprap Case Study –</a:t>
            </a:r>
            <a:br>
              <a:rPr lang="en-US" sz="4400" dirty="0"/>
            </a:br>
            <a:r>
              <a:rPr lang="en-US" sz="4400" dirty="0"/>
              <a:t>Gibson Island</a:t>
            </a:r>
            <a:br>
              <a:rPr lang="en-US" sz="4400" dirty="0"/>
            </a:br>
            <a:r>
              <a:rPr lang="en-US" sz="4400" dirty="0"/>
              <a:t>Anne Arundel County, Maryland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Sepehr baharlou, pe</a:t>
            </a:r>
          </a:p>
          <a:p>
            <a:endParaRPr lang="it-IT" dirty="0"/>
          </a:p>
          <a:p>
            <a:r>
              <a:rPr lang="it-IT" dirty="0"/>
              <a:t>September 15, 2021</a:t>
            </a:r>
          </a:p>
        </p:txBody>
      </p:sp>
      <p:grpSp>
        <p:nvGrpSpPr>
          <p:cNvPr id="68" name="Group 32">
            <a:extLst>
              <a:ext uri="{FF2B5EF4-FFF2-40B4-BE49-F238E27FC236}">
                <a16:creationId xmlns:a16="http://schemas.microsoft.com/office/drawing/2014/main" xmlns="" id="{0F964822-41F2-48AA-929A-9D605F4A08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5215" y="457200"/>
            <a:ext cx="3813277" cy="2011680"/>
            <a:chOff x="-356" y="452"/>
            <a:chExt cx="923" cy="488"/>
          </a:xfrm>
        </p:grpSpPr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xmlns="" id="{31D16CE8-7A7C-481E-B7D0-E6A0412F4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" y="590"/>
              <a:ext cx="299" cy="244"/>
            </a:xfrm>
            <a:custGeom>
              <a:avLst/>
              <a:gdLst>
                <a:gd name="T0" fmla="*/ 0 w 889"/>
                <a:gd name="T1" fmla="*/ 0 h 724"/>
                <a:gd name="T2" fmla="*/ 0 w 889"/>
                <a:gd name="T3" fmla="*/ 0 h 724"/>
                <a:gd name="T4" fmla="*/ 0 w 889"/>
                <a:gd name="T5" fmla="*/ 0 h 724"/>
                <a:gd name="T6" fmla="*/ 0 w 889"/>
                <a:gd name="T7" fmla="*/ 0 h 724"/>
                <a:gd name="T8" fmla="*/ 0 w 889"/>
                <a:gd name="T9" fmla="*/ 0 h 724"/>
                <a:gd name="T10" fmla="*/ 0 w 889"/>
                <a:gd name="T11" fmla="*/ 0 h 724"/>
                <a:gd name="T12" fmla="*/ 0 w 889"/>
                <a:gd name="T13" fmla="*/ 0 h 724"/>
                <a:gd name="T14" fmla="*/ 0 w 889"/>
                <a:gd name="T15" fmla="*/ 0 h 724"/>
                <a:gd name="T16" fmla="*/ 0 w 889"/>
                <a:gd name="T17" fmla="*/ 0 h 724"/>
                <a:gd name="T18" fmla="*/ 0 w 889"/>
                <a:gd name="T19" fmla="*/ 0 h 724"/>
                <a:gd name="T20" fmla="*/ 0 w 889"/>
                <a:gd name="T21" fmla="*/ 0 h 724"/>
                <a:gd name="T22" fmla="*/ 0 w 889"/>
                <a:gd name="T23" fmla="*/ 0 h 724"/>
                <a:gd name="T24" fmla="*/ 0 w 889"/>
                <a:gd name="T25" fmla="*/ 0 h 724"/>
                <a:gd name="T26" fmla="*/ 0 w 889"/>
                <a:gd name="T27" fmla="*/ 0 h 724"/>
                <a:gd name="T28" fmla="*/ 0 w 889"/>
                <a:gd name="T29" fmla="*/ 0 h 724"/>
                <a:gd name="T30" fmla="*/ 0 w 889"/>
                <a:gd name="T31" fmla="*/ 0 h 724"/>
                <a:gd name="T32" fmla="*/ 0 w 889"/>
                <a:gd name="T33" fmla="*/ 0 h 724"/>
                <a:gd name="T34" fmla="*/ 0 w 889"/>
                <a:gd name="T35" fmla="*/ 0 h 724"/>
                <a:gd name="T36" fmla="*/ 0 w 889"/>
                <a:gd name="T37" fmla="*/ 0 h 724"/>
                <a:gd name="T38" fmla="*/ 0 w 889"/>
                <a:gd name="T39" fmla="*/ 0 h 724"/>
                <a:gd name="T40" fmla="*/ 0 w 889"/>
                <a:gd name="T41" fmla="*/ 0 h 724"/>
                <a:gd name="T42" fmla="*/ 0 w 889"/>
                <a:gd name="T43" fmla="*/ 0 h 724"/>
                <a:gd name="T44" fmla="*/ 0 w 889"/>
                <a:gd name="T45" fmla="*/ 0 h 724"/>
                <a:gd name="T46" fmla="*/ 0 w 889"/>
                <a:gd name="T47" fmla="*/ 0 h 724"/>
                <a:gd name="T48" fmla="*/ 0 w 889"/>
                <a:gd name="T49" fmla="*/ 0 h 724"/>
                <a:gd name="T50" fmla="*/ 0 w 889"/>
                <a:gd name="T51" fmla="*/ 0 h 724"/>
                <a:gd name="T52" fmla="*/ 0 w 889"/>
                <a:gd name="T53" fmla="*/ 0 h 724"/>
                <a:gd name="T54" fmla="*/ 0 w 889"/>
                <a:gd name="T55" fmla="*/ 0 h 724"/>
                <a:gd name="T56" fmla="*/ 0 w 889"/>
                <a:gd name="T57" fmla="*/ 0 h 724"/>
                <a:gd name="T58" fmla="*/ 0 w 889"/>
                <a:gd name="T59" fmla="*/ 0 h 724"/>
                <a:gd name="T60" fmla="*/ 0 w 889"/>
                <a:gd name="T61" fmla="*/ 0 h 724"/>
                <a:gd name="T62" fmla="*/ 0 w 889"/>
                <a:gd name="T63" fmla="*/ 0 h 724"/>
                <a:gd name="T64" fmla="*/ 0 w 889"/>
                <a:gd name="T65" fmla="*/ 0 h 724"/>
                <a:gd name="T66" fmla="*/ 0 w 889"/>
                <a:gd name="T67" fmla="*/ 0 h 724"/>
                <a:gd name="T68" fmla="*/ 0 w 889"/>
                <a:gd name="T69" fmla="*/ 0 h 724"/>
                <a:gd name="T70" fmla="*/ 0 w 889"/>
                <a:gd name="T71" fmla="*/ 0 h 724"/>
                <a:gd name="T72" fmla="*/ 0 w 889"/>
                <a:gd name="T73" fmla="*/ 0 h 724"/>
                <a:gd name="T74" fmla="*/ 0 w 889"/>
                <a:gd name="T75" fmla="*/ 0 h 7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89" h="724">
                  <a:moveTo>
                    <a:pt x="815" y="301"/>
                  </a:moveTo>
                  <a:cubicBezTo>
                    <a:pt x="840" y="275"/>
                    <a:pt x="860" y="244"/>
                    <a:pt x="871" y="210"/>
                  </a:cubicBezTo>
                  <a:cubicBezTo>
                    <a:pt x="889" y="156"/>
                    <a:pt x="884" y="90"/>
                    <a:pt x="842" y="53"/>
                  </a:cubicBezTo>
                  <a:cubicBezTo>
                    <a:pt x="812" y="27"/>
                    <a:pt x="769" y="20"/>
                    <a:pt x="730" y="24"/>
                  </a:cubicBezTo>
                  <a:cubicBezTo>
                    <a:pt x="663" y="31"/>
                    <a:pt x="602" y="66"/>
                    <a:pt x="555" y="114"/>
                  </a:cubicBezTo>
                  <a:cubicBezTo>
                    <a:pt x="508" y="161"/>
                    <a:pt x="473" y="219"/>
                    <a:pt x="444" y="279"/>
                  </a:cubicBezTo>
                  <a:cubicBezTo>
                    <a:pt x="420" y="236"/>
                    <a:pt x="411" y="184"/>
                    <a:pt x="426" y="137"/>
                  </a:cubicBezTo>
                  <a:cubicBezTo>
                    <a:pt x="441" y="90"/>
                    <a:pt x="483" y="51"/>
                    <a:pt x="532" y="46"/>
                  </a:cubicBezTo>
                  <a:cubicBezTo>
                    <a:pt x="543" y="45"/>
                    <a:pt x="554" y="45"/>
                    <a:pt x="564" y="41"/>
                  </a:cubicBezTo>
                  <a:cubicBezTo>
                    <a:pt x="574" y="36"/>
                    <a:pt x="582" y="25"/>
                    <a:pt x="578" y="14"/>
                  </a:cubicBezTo>
                  <a:cubicBezTo>
                    <a:pt x="574" y="4"/>
                    <a:pt x="561" y="2"/>
                    <a:pt x="550" y="2"/>
                  </a:cubicBezTo>
                  <a:cubicBezTo>
                    <a:pt x="501" y="0"/>
                    <a:pt x="452" y="14"/>
                    <a:pt x="414" y="44"/>
                  </a:cubicBezTo>
                  <a:cubicBezTo>
                    <a:pt x="376" y="74"/>
                    <a:pt x="351" y="120"/>
                    <a:pt x="350" y="169"/>
                  </a:cubicBezTo>
                  <a:cubicBezTo>
                    <a:pt x="349" y="179"/>
                    <a:pt x="350" y="189"/>
                    <a:pt x="348" y="199"/>
                  </a:cubicBezTo>
                  <a:cubicBezTo>
                    <a:pt x="345" y="208"/>
                    <a:pt x="340" y="216"/>
                    <a:pt x="335" y="223"/>
                  </a:cubicBezTo>
                  <a:cubicBezTo>
                    <a:pt x="296" y="280"/>
                    <a:pt x="247" y="330"/>
                    <a:pt x="190" y="371"/>
                  </a:cubicBezTo>
                  <a:cubicBezTo>
                    <a:pt x="222" y="294"/>
                    <a:pt x="254" y="218"/>
                    <a:pt x="286" y="141"/>
                  </a:cubicBezTo>
                  <a:cubicBezTo>
                    <a:pt x="293" y="125"/>
                    <a:pt x="308" y="105"/>
                    <a:pt x="324" y="113"/>
                  </a:cubicBezTo>
                  <a:cubicBezTo>
                    <a:pt x="324" y="99"/>
                    <a:pt x="324" y="86"/>
                    <a:pt x="324" y="73"/>
                  </a:cubicBezTo>
                  <a:cubicBezTo>
                    <a:pt x="288" y="73"/>
                    <a:pt x="251" y="73"/>
                    <a:pt x="214" y="73"/>
                  </a:cubicBezTo>
                  <a:cubicBezTo>
                    <a:pt x="214" y="86"/>
                    <a:pt x="214" y="98"/>
                    <a:pt x="214" y="111"/>
                  </a:cubicBezTo>
                  <a:cubicBezTo>
                    <a:pt x="222" y="112"/>
                    <a:pt x="231" y="113"/>
                    <a:pt x="239" y="114"/>
                  </a:cubicBezTo>
                  <a:cubicBezTo>
                    <a:pt x="225" y="156"/>
                    <a:pt x="209" y="196"/>
                    <a:pt x="191" y="237"/>
                  </a:cubicBezTo>
                  <a:cubicBezTo>
                    <a:pt x="170" y="197"/>
                    <a:pt x="151" y="157"/>
                    <a:pt x="134" y="115"/>
                  </a:cubicBezTo>
                  <a:cubicBezTo>
                    <a:pt x="145" y="112"/>
                    <a:pt x="156" y="111"/>
                    <a:pt x="167" y="112"/>
                  </a:cubicBezTo>
                  <a:cubicBezTo>
                    <a:pt x="167" y="99"/>
                    <a:pt x="167" y="86"/>
                    <a:pt x="167" y="73"/>
                  </a:cubicBezTo>
                  <a:cubicBezTo>
                    <a:pt x="136" y="73"/>
                    <a:pt x="104" y="73"/>
                    <a:pt x="73" y="73"/>
                  </a:cubicBezTo>
                  <a:cubicBezTo>
                    <a:pt x="58" y="73"/>
                    <a:pt x="42" y="73"/>
                    <a:pt x="27" y="73"/>
                  </a:cubicBezTo>
                  <a:cubicBezTo>
                    <a:pt x="23" y="73"/>
                    <a:pt x="21" y="72"/>
                    <a:pt x="19" y="75"/>
                  </a:cubicBezTo>
                  <a:cubicBezTo>
                    <a:pt x="18" y="78"/>
                    <a:pt x="19" y="85"/>
                    <a:pt x="19" y="88"/>
                  </a:cubicBezTo>
                  <a:cubicBezTo>
                    <a:pt x="19" y="95"/>
                    <a:pt x="19" y="103"/>
                    <a:pt x="19" y="111"/>
                  </a:cubicBezTo>
                  <a:cubicBezTo>
                    <a:pt x="40" y="107"/>
                    <a:pt x="56" y="129"/>
                    <a:pt x="65" y="147"/>
                  </a:cubicBezTo>
                  <a:cubicBezTo>
                    <a:pt x="86" y="188"/>
                    <a:pt x="107" y="229"/>
                    <a:pt x="128" y="270"/>
                  </a:cubicBezTo>
                  <a:cubicBezTo>
                    <a:pt x="140" y="293"/>
                    <a:pt x="152" y="319"/>
                    <a:pt x="149" y="345"/>
                  </a:cubicBezTo>
                  <a:cubicBezTo>
                    <a:pt x="146" y="368"/>
                    <a:pt x="127" y="391"/>
                    <a:pt x="103" y="391"/>
                  </a:cubicBezTo>
                  <a:cubicBezTo>
                    <a:pt x="91" y="391"/>
                    <a:pt x="79" y="386"/>
                    <a:pt x="67" y="387"/>
                  </a:cubicBezTo>
                  <a:cubicBezTo>
                    <a:pt x="45" y="388"/>
                    <a:pt x="29" y="412"/>
                    <a:pt x="33" y="434"/>
                  </a:cubicBezTo>
                  <a:cubicBezTo>
                    <a:pt x="38" y="455"/>
                    <a:pt x="60" y="471"/>
                    <a:pt x="82" y="471"/>
                  </a:cubicBezTo>
                  <a:cubicBezTo>
                    <a:pt x="98" y="470"/>
                    <a:pt x="114" y="462"/>
                    <a:pt x="129" y="454"/>
                  </a:cubicBezTo>
                  <a:cubicBezTo>
                    <a:pt x="160" y="438"/>
                    <a:pt x="192" y="421"/>
                    <a:pt x="221" y="401"/>
                  </a:cubicBezTo>
                  <a:cubicBezTo>
                    <a:pt x="277" y="364"/>
                    <a:pt x="326" y="314"/>
                    <a:pt x="364" y="259"/>
                  </a:cubicBezTo>
                  <a:cubicBezTo>
                    <a:pt x="376" y="287"/>
                    <a:pt x="396" y="312"/>
                    <a:pt x="421" y="329"/>
                  </a:cubicBezTo>
                  <a:cubicBezTo>
                    <a:pt x="392" y="395"/>
                    <a:pt x="352" y="455"/>
                    <a:pt x="302" y="506"/>
                  </a:cubicBezTo>
                  <a:cubicBezTo>
                    <a:pt x="273" y="536"/>
                    <a:pt x="236" y="565"/>
                    <a:pt x="194" y="566"/>
                  </a:cubicBezTo>
                  <a:cubicBezTo>
                    <a:pt x="168" y="567"/>
                    <a:pt x="143" y="557"/>
                    <a:pt x="117" y="549"/>
                  </a:cubicBezTo>
                  <a:cubicBezTo>
                    <a:pt x="92" y="541"/>
                    <a:pt x="64" y="536"/>
                    <a:pt x="40" y="547"/>
                  </a:cubicBezTo>
                  <a:cubicBezTo>
                    <a:pt x="16" y="558"/>
                    <a:pt x="0" y="589"/>
                    <a:pt x="15" y="611"/>
                  </a:cubicBezTo>
                  <a:cubicBezTo>
                    <a:pt x="25" y="626"/>
                    <a:pt x="44" y="632"/>
                    <a:pt x="62" y="634"/>
                  </a:cubicBezTo>
                  <a:cubicBezTo>
                    <a:pt x="97" y="637"/>
                    <a:pt x="132" y="633"/>
                    <a:pt x="165" y="622"/>
                  </a:cubicBezTo>
                  <a:cubicBezTo>
                    <a:pt x="172" y="619"/>
                    <a:pt x="180" y="616"/>
                    <a:pt x="188" y="616"/>
                  </a:cubicBezTo>
                  <a:cubicBezTo>
                    <a:pt x="197" y="616"/>
                    <a:pt x="205" y="620"/>
                    <a:pt x="214" y="624"/>
                  </a:cubicBezTo>
                  <a:cubicBezTo>
                    <a:pt x="290" y="661"/>
                    <a:pt x="370" y="690"/>
                    <a:pt x="453" y="711"/>
                  </a:cubicBezTo>
                  <a:cubicBezTo>
                    <a:pt x="481" y="718"/>
                    <a:pt x="510" y="724"/>
                    <a:pt x="539" y="724"/>
                  </a:cubicBezTo>
                  <a:cubicBezTo>
                    <a:pt x="572" y="723"/>
                    <a:pt x="605" y="713"/>
                    <a:pt x="635" y="698"/>
                  </a:cubicBezTo>
                  <a:cubicBezTo>
                    <a:pt x="672" y="680"/>
                    <a:pt x="704" y="652"/>
                    <a:pt x="726" y="617"/>
                  </a:cubicBezTo>
                  <a:cubicBezTo>
                    <a:pt x="747" y="582"/>
                    <a:pt x="756" y="539"/>
                    <a:pt x="748" y="499"/>
                  </a:cubicBezTo>
                  <a:cubicBezTo>
                    <a:pt x="746" y="490"/>
                    <a:pt x="743" y="480"/>
                    <a:pt x="736" y="474"/>
                  </a:cubicBezTo>
                  <a:cubicBezTo>
                    <a:pt x="729" y="468"/>
                    <a:pt x="718" y="466"/>
                    <a:pt x="711" y="472"/>
                  </a:cubicBezTo>
                  <a:cubicBezTo>
                    <a:pt x="701" y="479"/>
                    <a:pt x="705" y="494"/>
                    <a:pt x="707" y="506"/>
                  </a:cubicBezTo>
                  <a:cubicBezTo>
                    <a:pt x="714" y="539"/>
                    <a:pt x="704" y="574"/>
                    <a:pt x="682" y="599"/>
                  </a:cubicBezTo>
                  <a:cubicBezTo>
                    <a:pt x="645" y="642"/>
                    <a:pt x="582" y="649"/>
                    <a:pt x="526" y="645"/>
                  </a:cubicBezTo>
                  <a:cubicBezTo>
                    <a:pt x="437" y="639"/>
                    <a:pt x="350" y="614"/>
                    <a:pt x="265" y="589"/>
                  </a:cubicBezTo>
                  <a:cubicBezTo>
                    <a:pt x="356" y="540"/>
                    <a:pt x="415" y="448"/>
                    <a:pt x="470" y="360"/>
                  </a:cubicBezTo>
                  <a:cubicBezTo>
                    <a:pt x="544" y="389"/>
                    <a:pt x="629" y="396"/>
                    <a:pt x="705" y="370"/>
                  </a:cubicBezTo>
                  <a:cubicBezTo>
                    <a:pt x="746" y="356"/>
                    <a:pt x="784" y="333"/>
                    <a:pt x="815" y="301"/>
                  </a:cubicBezTo>
                  <a:close/>
                  <a:moveTo>
                    <a:pt x="795" y="226"/>
                  </a:moveTo>
                  <a:cubicBezTo>
                    <a:pt x="784" y="251"/>
                    <a:pt x="767" y="274"/>
                    <a:pt x="746" y="292"/>
                  </a:cubicBezTo>
                  <a:cubicBezTo>
                    <a:pt x="699" y="332"/>
                    <a:pt x="634" y="349"/>
                    <a:pt x="573" y="342"/>
                  </a:cubicBezTo>
                  <a:cubicBezTo>
                    <a:pt x="545" y="339"/>
                    <a:pt x="516" y="330"/>
                    <a:pt x="492" y="315"/>
                  </a:cubicBezTo>
                  <a:cubicBezTo>
                    <a:pt x="511" y="278"/>
                    <a:pt x="530" y="241"/>
                    <a:pt x="550" y="204"/>
                  </a:cubicBezTo>
                  <a:cubicBezTo>
                    <a:pt x="558" y="189"/>
                    <a:pt x="570" y="176"/>
                    <a:pt x="580" y="163"/>
                  </a:cubicBezTo>
                  <a:cubicBezTo>
                    <a:pt x="592" y="150"/>
                    <a:pt x="603" y="137"/>
                    <a:pt x="616" y="125"/>
                  </a:cubicBezTo>
                  <a:cubicBezTo>
                    <a:pt x="634" y="108"/>
                    <a:pt x="655" y="92"/>
                    <a:pt x="677" y="81"/>
                  </a:cubicBezTo>
                  <a:cubicBezTo>
                    <a:pt x="696" y="71"/>
                    <a:pt x="718" y="63"/>
                    <a:pt x="739" y="64"/>
                  </a:cubicBezTo>
                  <a:cubicBezTo>
                    <a:pt x="761" y="64"/>
                    <a:pt x="783" y="73"/>
                    <a:pt x="796" y="91"/>
                  </a:cubicBezTo>
                  <a:cubicBezTo>
                    <a:pt x="804" y="101"/>
                    <a:pt x="807" y="114"/>
                    <a:pt x="809" y="127"/>
                  </a:cubicBezTo>
                  <a:cubicBezTo>
                    <a:pt x="815" y="161"/>
                    <a:pt x="809" y="195"/>
                    <a:pt x="795" y="2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xmlns="" id="{11D8463F-F492-41DB-9557-086065A51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6" y="452"/>
              <a:ext cx="292" cy="249"/>
            </a:xfrm>
            <a:custGeom>
              <a:avLst/>
              <a:gdLst>
                <a:gd name="T0" fmla="*/ 0 w 865"/>
                <a:gd name="T1" fmla="*/ 0 h 740"/>
                <a:gd name="T2" fmla="*/ 0 w 865"/>
                <a:gd name="T3" fmla="*/ 0 h 740"/>
                <a:gd name="T4" fmla="*/ 0 w 865"/>
                <a:gd name="T5" fmla="*/ 0 h 740"/>
                <a:gd name="T6" fmla="*/ 0 w 865"/>
                <a:gd name="T7" fmla="*/ 0 h 740"/>
                <a:gd name="T8" fmla="*/ 0 w 865"/>
                <a:gd name="T9" fmla="*/ 0 h 740"/>
                <a:gd name="T10" fmla="*/ 0 w 865"/>
                <a:gd name="T11" fmla="*/ 0 h 740"/>
                <a:gd name="T12" fmla="*/ 0 w 865"/>
                <a:gd name="T13" fmla="*/ 0 h 740"/>
                <a:gd name="T14" fmla="*/ 0 w 865"/>
                <a:gd name="T15" fmla="*/ 0 h 740"/>
                <a:gd name="T16" fmla="*/ 0 w 865"/>
                <a:gd name="T17" fmla="*/ 0 h 740"/>
                <a:gd name="T18" fmla="*/ 0 w 865"/>
                <a:gd name="T19" fmla="*/ 0 h 740"/>
                <a:gd name="T20" fmla="*/ 0 w 865"/>
                <a:gd name="T21" fmla="*/ 0 h 740"/>
                <a:gd name="T22" fmla="*/ 0 w 865"/>
                <a:gd name="T23" fmla="*/ 0 h 740"/>
                <a:gd name="T24" fmla="*/ 0 w 865"/>
                <a:gd name="T25" fmla="*/ 0 h 740"/>
                <a:gd name="T26" fmla="*/ 0 w 865"/>
                <a:gd name="T27" fmla="*/ 0 h 740"/>
                <a:gd name="T28" fmla="*/ 0 w 865"/>
                <a:gd name="T29" fmla="*/ 0 h 740"/>
                <a:gd name="T30" fmla="*/ 0 w 865"/>
                <a:gd name="T31" fmla="*/ 0 h 740"/>
                <a:gd name="T32" fmla="*/ 0 w 865"/>
                <a:gd name="T33" fmla="*/ 0 h 740"/>
                <a:gd name="T34" fmla="*/ 0 w 865"/>
                <a:gd name="T35" fmla="*/ 0 h 740"/>
                <a:gd name="T36" fmla="*/ 0 w 865"/>
                <a:gd name="T37" fmla="*/ 0 h 740"/>
                <a:gd name="T38" fmla="*/ 0 w 865"/>
                <a:gd name="T39" fmla="*/ 0 h 740"/>
                <a:gd name="T40" fmla="*/ 0 w 865"/>
                <a:gd name="T41" fmla="*/ 0 h 740"/>
                <a:gd name="T42" fmla="*/ 0 w 865"/>
                <a:gd name="T43" fmla="*/ 0 h 740"/>
                <a:gd name="T44" fmla="*/ 0 w 865"/>
                <a:gd name="T45" fmla="*/ 0 h 740"/>
                <a:gd name="T46" fmla="*/ 0 w 865"/>
                <a:gd name="T47" fmla="*/ 0 h 740"/>
                <a:gd name="T48" fmla="*/ 0 w 865"/>
                <a:gd name="T49" fmla="*/ 0 h 740"/>
                <a:gd name="T50" fmla="*/ 0 w 865"/>
                <a:gd name="T51" fmla="*/ 0 h 740"/>
                <a:gd name="T52" fmla="*/ 0 w 865"/>
                <a:gd name="T53" fmla="*/ 0 h 740"/>
                <a:gd name="T54" fmla="*/ 0 w 865"/>
                <a:gd name="T55" fmla="*/ 0 h 740"/>
                <a:gd name="T56" fmla="*/ 0 w 865"/>
                <a:gd name="T57" fmla="*/ 0 h 740"/>
                <a:gd name="T58" fmla="*/ 0 w 865"/>
                <a:gd name="T59" fmla="*/ 0 h 740"/>
                <a:gd name="T60" fmla="*/ 0 w 865"/>
                <a:gd name="T61" fmla="*/ 0 h 740"/>
                <a:gd name="T62" fmla="*/ 0 w 865"/>
                <a:gd name="T63" fmla="*/ 0 h 740"/>
                <a:gd name="T64" fmla="*/ 0 w 865"/>
                <a:gd name="T65" fmla="*/ 0 h 740"/>
                <a:gd name="T66" fmla="*/ 0 w 865"/>
                <a:gd name="T67" fmla="*/ 0 h 740"/>
                <a:gd name="T68" fmla="*/ 0 w 865"/>
                <a:gd name="T69" fmla="*/ 0 h 740"/>
                <a:gd name="T70" fmla="*/ 0 w 865"/>
                <a:gd name="T71" fmla="*/ 0 h 740"/>
                <a:gd name="T72" fmla="*/ 0 w 865"/>
                <a:gd name="T73" fmla="*/ 0 h 740"/>
                <a:gd name="T74" fmla="*/ 0 w 865"/>
                <a:gd name="T75" fmla="*/ 0 h 740"/>
                <a:gd name="T76" fmla="*/ 0 w 865"/>
                <a:gd name="T77" fmla="*/ 0 h 740"/>
                <a:gd name="T78" fmla="*/ 0 w 865"/>
                <a:gd name="T79" fmla="*/ 0 h 740"/>
                <a:gd name="T80" fmla="*/ 0 w 865"/>
                <a:gd name="T81" fmla="*/ 0 h 740"/>
                <a:gd name="T82" fmla="*/ 0 w 865"/>
                <a:gd name="T83" fmla="*/ 0 h 740"/>
                <a:gd name="T84" fmla="*/ 0 w 865"/>
                <a:gd name="T85" fmla="*/ 0 h 740"/>
                <a:gd name="T86" fmla="*/ 0 w 865"/>
                <a:gd name="T87" fmla="*/ 0 h 740"/>
                <a:gd name="T88" fmla="*/ 0 w 865"/>
                <a:gd name="T89" fmla="*/ 0 h 740"/>
                <a:gd name="T90" fmla="*/ 0 w 865"/>
                <a:gd name="T91" fmla="*/ 0 h 740"/>
                <a:gd name="T92" fmla="*/ 0 w 865"/>
                <a:gd name="T93" fmla="*/ 0 h 740"/>
                <a:gd name="T94" fmla="*/ 0 w 865"/>
                <a:gd name="T95" fmla="*/ 0 h 740"/>
                <a:gd name="T96" fmla="*/ 0 w 865"/>
                <a:gd name="T97" fmla="*/ 0 h 740"/>
                <a:gd name="T98" fmla="*/ 0 w 865"/>
                <a:gd name="T99" fmla="*/ 0 h 740"/>
                <a:gd name="T100" fmla="*/ 0 w 865"/>
                <a:gd name="T101" fmla="*/ 0 h 740"/>
                <a:gd name="T102" fmla="*/ 0 w 865"/>
                <a:gd name="T103" fmla="*/ 0 h 740"/>
                <a:gd name="T104" fmla="*/ 0 w 865"/>
                <a:gd name="T105" fmla="*/ 0 h 740"/>
                <a:gd name="T106" fmla="*/ 0 w 865"/>
                <a:gd name="T107" fmla="*/ 0 h 740"/>
                <a:gd name="T108" fmla="*/ 0 w 865"/>
                <a:gd name="T109" fmla="*/ 0 h 740"/>
                <a:gd name="T110" fmla="*/ 0 w 865"/>
                <a:gd name="T111" fmla="*/ 0 h 740"/>
                <a:gd name="T112" fmla="*/ 0 w 865"/>
                <a:gd name="T113" fmla="*/ 0 h 740"/>
                <a:gd name="T114" fmla="*/ 0 w 865"/>
                <a:gd name="T115" fmla="*/ 0 h 740"/>
                <a:gd name="T116" fmla="*/ 0 w 865"/>
                <a:gd name="T117" fmla="*/ 0 h 740"/>
                <a:gd name="T118" fmla="*/ 0 w 865"/>
                <a:gd name="T119" fmla="*/ 0 h 740"/>
                <a:gd name="T120" fmla="*/ 0 w 865"/>
                <a:gd name="T121" fmla="*/ 0 h 740"/>
                <a:gd name="T122" fmla="*/ 0 w 865"/>
                <a:gd name="T123" fmla="*/ 0 h 740"/>
                <a:gd name="T124" fmla="*/ 0 w 865"/>
                <a:gd name="T125" fmla="*/ 0 h 7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65" h="740">
                  <a:moveTo>
                    <a:pt x="837" y="214"/>
                  </a:moveTo>
                  <a:cubicBezTo>
                    <a:pt x="843" y="163"/>
                    <a:pt x="826" y="109"/>
                    <a:pt x="790" y="77"/>
                  </a:cubicBezTo>
                  <a:cubicBezTo>
                    <a:pt x="800" y="68"/>
                    <a:pt x="814" y="65"/>
                    <a:pt x="827" y="60"/>
                  </a:cubicBezTo>
                  <a:cubicBezTo>
                    <a:pt x="839" y="56"/>
                    <a:pt x="852" y="49"/>
                    <a:pt x="858" y="36"/>
                  </a:cubicBezTo>
                  <a:cubicBezTo>
                    <a:pt x="865" y="23"/>
                    <a:pt x="859" y="3"/>
                    <a:pt x="846" y="1"/>
                  </a:cubicBezTo>
                  <a:cubicBezTo>
                    <a:pt x="840" y="0"/>
                    <a:pt x="835" y="3"/>
                    <a:pt x="830" y="5"/>
                  </a:cubicBezTo>
                  <a:cubicBezTo>
                    <a:pt x="810" y="15"/>
                    <a:pt x="791" y="25"/>
                    <a:pt x="772" y="34"/>
                  </a:cubicBezTo>
                  <a:cubicBezTo>
                    <a:pt x="766" y="37"/>
                    <a:pt x="760" y="40"/>
                    <a:pt x="753" y="41"/>
                  </a:cubicBezTo>
                  <a:cubicBezTo>
                    <a:pt x="747" y="41"/>
                    <a:pt x="741" y="39"/>
                    <a:pt x="735" y="38"/>
                  </a:cubicBezTo>
                  <a:cubicBezTo>
                    <a:pt x="714" y="31"/>
                    <a:pt x="692" y="26"/>
                    <a:pt x="671" y="22"/>
                  </a:cubicBezTo>
                  <a:cubicBezTo>
                    <a:pt x="649" y="18"/>
                    <a:pt x="627" y="16"/>
                    <a:pt x="605" y="15"/>
                  </a:cubicBezTo>
                  <a:cubicBezTo>
                    <a:pt x="583" y="14"/>
                    <a:pt x="561" y="14"/>
                    <a:pt x="539" y="16"/>
                  </a:cubicBezTo>
                  <a:cubicBezTo>
                    <a:pt x="517" y="17"/>
                    <a:pt x="495" y="20"/>
                    <a:pt x="473" y="24"/>
                  </a:cubicBezTo>
                  <a:cubicBezTo>
                    <a:pt x="452" y="28"/>
                    <a:pt x="430" y="34"/>
                    <a:pt x="409" y="40"/>
                  </a:cubicBezTo>
                  <a:cubicBezTo>
                    <a:pt x="388" y="47"/>
                    <a:pt x="367" y="55"/>
                    <a:pt x="346" y="64"/>
                  </a:cubicBezTo>
                  <a:cubicBezTo>
                    <a:pt x="326" y="73"/>
                    <a:pt x="306" y="83"/>
                    <a:pt x="286" y="94"/>
                  </a:cubicBezTo>
                  <a:cubicBezTo>
                    <a:pt x="267" y="106"/>
                    <a:pt x="248" y="118"/>
                    <a:pt x="230" y="132"/>
                  </a:cubicBezTo>
                  <a:cubicBezTo>
                    <a:pt x="212" y="146"/>
                    <a:pt x="195" y="161"/>
                    <a:pt x="177" y="176"/>
                  </a:cubicBezTo>
                  <a:cubicBezTo>
                    <a:pt x="159" y="190"/>
                    <a:pt x="142" y="206"/>
                    <a:pt x="126" y="224"/>
                  </a:cubicBezTo>
                  <a:cubicBezTo>
                    <a:pt x="110" y="242"/>
                    <a:pt x="96" y="260"/>
                    <a:pt x="82" y="280"/>
                  </a:cubicBezTo>
                  <a:cubicBezTo>
                    <a:pt x="69" y="300"/>
                    <a:pt x="57" y="322"/>
                    <a:pt x="47" y="344"/>
                  </a:cubicBezTo>
                  <a:cubicBezTo>
                    <a:pt x="38" y="362"/>
                    <a:pt x="30" y="382"/>
                    <a:pt x="23" y="401"/>
                  </a:cubicBezTo>
                  <a:cubicBezTo>
                    <a:pt x="9" y="445"/>
                    <a:pt x="0" y="491"/>
                    <a:pt x="2" y="537"/>
                  </a:cubicBezTo>
                  <a:cubicBezTo>
                    <a:pt x="4" y="583"/>
                    <a:pt x="18" y="629"/>
                    <a:pt x="45" y="663"/>
                  </a:cubicBezTo>
                  <a:cubicBezTo>
                    <a:pt x="91" y="722"/>
                    <a:pt x="170" y="740"/>
                    <a:pt x="237" y="721"/>
                  </a:cubicBezTo>
                  <a:cubicBezTo>
                    <a:pt x="305" y="702"/>
                    <a:pt x="362" y="651"/>
                    <a:pt x="407" y="591"/>
                  </a:cubicBezTo>
                  <a:cubicBezTo>
                    <a:pt x="452" y="532"/>
                    <a:pt x="487" y="464"/>
                    <a:pt x="524" y="398"/>
                  </a:cubicBezTo>
                  <a:cubicBezTo>
                    <a:pt x="581" y="296"/>
                    <a:pt x="646" y="199"/>
                    <a:pt x="725" y="119"/>
                  </a:cubicBezTo>
                  <a:cubicBezTo>
                    <a:pt x="753" y="157"/>
                    <a:pt x="758" y="213"/>
                    <a:pt x="738" y="256"/>
                  </a:cubicBezTo>
                  <a:cubicBezTo>
                    <a:pt x="718" y="300"/>
                    <a:pt x="674" y="328"/>
                    <a:pt x="631" y="325"/>
                  </a:cubicBezTo>
                  <a:cubicBezTo>
                    <a:pt x="616" y="324"/>
                    <a:pt x="600" y="321"/>
                    <a:pt x="587" y="328"/>
                  </a:cubicBezTo>
                  <a:cubicBezTo>
                    <a:pt x="568" y="339"/>
                    <a:pt x="568" y="376"/>
                    <a:pt x="587" y="388"/>
                  </a:cubicBezTo>
                  <a:cubicBezTo>
                    <a:pt x="605" y="400"/>
                    <a:pt x="628" y="387"/>
                    <a:pt x="649" y="387"/>
                  </a:cubicBezTo>
                  <a:cubicBezTo>
                    <a:pt x="686" y="386"/>
                    <a:pt x="716" y="424"/>
                    <a:pt x="721" y="465"/>
                  </a:cubicBezTo>
                  <a:cubicBezTo>
                    <a:pt x="726" y="505"/>
                    <a:pt x="711" y="546"/>
                    <a:pt x="690" y="579"/>
                  </a:cubicBezTo>
                  <a:cubicBezTo>
                    <a:pt x="665" y="620"/>
                    <a:pt x="629" y="656"/>
                    <a:pt x="585" y="663"/>
                  </a:cubicBezTo>
                  <a:cubicBezTo>
                    <a:pt x="570" y="665"/>
                    <a:pt x="554" y="664"/>
                    <a:pt x="541" y="655"/>
                  </a:cubicBezTo>
                  <a:cubicBezTo>
                    <a:pt x="514" y="637"/>
                    <a:pt x="509" y="591"/>
                    <a:pt x="525" y="560"/>
                  </a:cubicBezTo>
                  <a:cubicBezTo>
                    <a:pt x="540" y="528"/>
                    <a:pt x="569" y="509"/>
                    <a:pt x="598" y="495"/>
                  </a:cubicBezTo>
                  <a:cubicBezTo>
                    <a:pt x="612" y="488"/>
                    <a:pt x="628" y="479"/>
                    <a:pt x="628" y="463"/>
                  </a:cubicBezTo>
                  <a:cubicBezTo>
                    <a:pt x="629" y="449"/>
                    <a:pt x="617" y="439"/>
                    <a:pt x="605" y="437"/>
                  </a:cubicBezTo>
                  <a:cubicBezTo>
                    <a:pt x="593" y="436"/>
                    <a:pt x="581" y="441"/>
                    <a:pt x="571" y="448"/>
                  </a:cubicBezTo>
                  <a:cubicBezTo>
                    <a:pt x="540" y="466"/>
                    <a:pt x="512" y="491"/>
                    <a:pt x="494" y="524"/>
                  </a:cubicBezTo>
                  <a:cubicBezTo>
                    <a:pt x="475" y="557"/>
                    <a:pt x="468" y="598"/>
                    <a:pt x="478" y="635"/>
                  </a:cubicBezTo>
                  <a:cubicBezTo>
                    <a:pt x="491" y="682"/>
                    <a:pt x="531" y="716"/>
                    <a:pt x="574" y="725"/>
                  </a:cubicBezTo>
                  <a:cubicBezTo>
                    <a:pt x="617" y="734"/>
                    <a:pt x="662" y="721"/>
                    <a:pt x="700" y="697"/>
                  </a:cubicBezTo>
                  <a:cubicBezTo>
                    <a:pt x="756" y="661"/>
                    <a:pt x="800" y="600"/>
                    <a:pt x="807" y="529"/>
                  </a:cubicBezTo>
                  <a:cubicBezTo>
                    <a:pt x="814" y="458"/>
                    <a:pt x="778" y="381"/>
                    <a:pt x="717" y="358"/>
                  </a:cubicBezTo>
                  <a:cubicBezTo>
                    <a:pt x="769" y="341"/>
                    <a:pt x="814" y="297"/>
                    <a:pt x="831" y="240"/>
                  </a:cubicBezTo>
                  <a:cubicBezTo>
                    <a:pt x="834" y="232"/>
                    <a:pt x="836" y="223"/>
                    <a:pt x="837" y="214"/>
                  </a:cubicBezTo>
                  <a:close/>
                  <a:moveTo>
                    <a:pt x="668" y="107"/>
                  </a:moveTo>
                  <a:cubicBezTo>
                    <a:pt x="546" y="231"/>
                    <a:pt x="468" y="402"/>
                    <a:pt x="368" y="551"/>
                  </a:cubicBezTo>
                  <a:cubicBezTo>
                    <a:pt x="348" y="580"/>
                    <a:pt x="327" y="609"/>
                    <a:pt x="301" y="632"/>
                  </a:cubicBezTo>
                  <a:cubicBezTo>
                    <a:pt x="275" y="656"/>
                    <a:pt x="244" y="673"/>
                    <a:pt x="211" y="676"/>
                  </a:cubicBezTo>
                  <a:cubicBezTo>
                    <a:pt x="193" y="677"/>
                    <a:pt x="174" y="674"/>
                    <a:pt x="158" y="666"/>
                  </a:cubicBezTo>
                  <a:cubicBezTo>
                    <a:pt x="130" y="651"/>
                    <a:pt x="111" y="620"/>
                    <a:pt x="101" y="587"/>
                  </a:cubicBezTo>
                  <a:cubicBezTo>
                    <a:pt x="76" y="507"/>
                    <a:pt x="99" y="417"/>
                    <a:pt x="137" y="343"/>
                  </a:cubicBezTo>
                  <a:cubicBezTo>
                    <a:pt x="160" y="297"/>
                    <a:pt x="189" y="254"/>
                    <a:pt x="223" y="216"/>
                  </a:cubicBezTo>
                  <a:cubicBezTo>
                    <a:pt x="240" y="197"/>
                    <a:pt x="257" y="179"/>
                    <a:pt x="277" y="164"/>
                  </a:cubicBezTo>
                  <a:cubicBezTo>
                    <a:pt x="297" y="149"/>
                    <a:pt x="318" y="135"/>
                    <a:pt x="340" y="122"/>
                  </a:cubicBezTo>
                  <a:cubicBezTo>
                    <a:pt x="378" y="100"/>
                    <a:pt x="420" y="82"/>
                    <a:pt x="462" y="71"/>
                  </a:cubicBezTo>
                  <a:cubicBezTo>
                    <a:pt x="536" y="52"/>
                    <a:pt x="615" y="56"/>
                    <a:pt x="684" y="91"/>
                  </a:cubicBezTo>
                  <a:cubicBezTo>
                    <a:pt x="679" y="96"/>
                    <a:pt x="673" y="101"/>
                    <a:pt x="668" y="10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xmlns="" id="{F75733D1-F6DA-4980-BF89-2DBA3B43AF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" y="724"/>
              <a:ext cx="89" cy="83"/>
            </a:xfrm>
            <a:custGeom>
              <a:avLst/>
              <a:gdLst>
                <a:gd name="T0" fmla="*/ 0 w 264"/>
                <a:gd name="T1" fmla="*/ 0 h 247"/>
                <a:gd name="T2" fmla="*/ 0 w 264"/>
                <a:gd name="T3" fmla="*/ 0 h 247"/>
                <a:gd name="T4" fmla="*/ 0 w 264"/>
                <a:gd name="T5" fmla="*/ 0 h 247"/>
                <a:gd name="T6" fmla="*/ 0 w 264"/>
                <a:gd name="T7" fmla="*/ 0 h 247"/>
                <a:gd name="T8" fmla="*/ 0 w 264"/>
                <a:gd name="T9" fmla="*/ 0 h 247"/>
                <a:gd name="T10" fmla="*/ 0 w 264"/>
                <a:gd name="T11" fmla="*/ 0 h 247"/>
                <a:gd name="T12" fmla="*/ 0 w 264"/>
                <a:gd name="T13" fmla="*/ 0 h 247"/>
                <a:gd name="T14" fmla="*/ 0 w 264"/>
                <a:gd name="T15" fmla="*/ 0 h 247"/>
                <a:gd name="T16" fmla="*/ 0 w 264"/>
                <a:gd name="T17" fmla="*/ 0 h 247"/>
                <a:gd name="T18" fmla="*/ 0 w 264"/>
                <a:gd name="T19" fmla="*/ 0 h 247"/>
                <a:gd name="T20" fmla="*/ 0 w 264"/>
                <a:gd name="T21" fmla="*/ 0 h 247"/>
                <a:gd name="T22" fmla="*/ 0 w 264"/>
                <a:gd name="T23" fmla="*/ 0 h 247"/>
                <a:gd name="T24" fmla="*/ 0 w 264"/>
                <a:gd name="T25" fmla="*/ 0 h 247"/>
                <a:gd name="T26" fmla="*/ 0 w 264"/>
                <a:gd name="T27" fmla="*/ 0 h 247"/>
                <a:gd name="T28" fmla="*/ 0 w 264"/>
                <a:gd name="T29" fmla="*/ 0 h 247"/>
                <a:gd name="T30" fmla="*/ 0 w 264"/>
                <a:gd name="T31" fmla="*/ 0 h 247"/>
                <a:gd name="T32" fmla="*/ 0 w 264"/>
                <a:gd name="T33" fmla="*/ 0 h 247"/>
                <a:gd name="T34" fmla="*/ 0 w 264"/>
                <a:gd name="T35" fmla="*/ 0 h 247"/>
                <a:gd name="T36" fmla="*/ 0 w 264"/>
                <a:gd name="T37" fmla="*/ 0 h 247"/>
                <a:gd name="T38" fmla="*/ 0 w 264"/>
                <a:gd name="T39" fmla="*/ 0 h 247"/>
                <a:gd name="T40" fmla="*/ 0 w 264"/>
                <a:gd name="T41" fmla="*/ 0 h 247"/>
                <a:gd name="T42" fmla="*/ 0 w 264"/>
                <a:gd name="T43" fmla="*/ 0 h 247"/>
                <a:gd name="T44" fmla="*/ 0 w 264"/>
                <a:gd name="T45" fmla="*/ 0 h 247"/>
                <a:gd name="T46" fmla="*/ 0 w 264"/>
                <a:gd name="T47" fmla="*/ 0 h 247"/>
                <a:gd name="T48" fmla="*/ 0 w 264"/>
                <a:gd name="T49" fmla="*/ 0 h 247"/>
                <a:gd name="T50" fmla="*/ 0 w 264"/>
                <a:gd name="T51" fmla="*/ 0 h 247"/>
                <a:gd name="T52" fmla="*/ 0 w 264"/>
                <a:gd name="T53" fmla="*/ 0 h 247"/>
                <a:gd name="T54" fmla="*/ 0 w 264"/>
                <a:gd name="T55" fmla="*/ 0 h 247"/>
                <a:gd name="T56" fmla="*/ 0 w 264"/>
                <a:gd name="T57" fmla="*/ 0 h 247"/>
                <a:gd name="T58" fmla="*/ 0 w 264"/>
                <a:gd name="T59" fmla="*/ 0 h 247"/>
                <a:gd name="T60" fmla="*/ 0 w 264"/>
                <a:gd name="T61" fmla="*/ 0 h 247"/>
                <a:gd name="T62" fmla="*/ 0 w 264"/>
                <a:gd name="T63" fmla="*/ 0 h 247"/>
                <a:gd name="T64" fmla="*/ 0 w 264"/>
                <a:gd name="T65" fmla="*/ 0 h 247"/>
                <a:gd name="T66" fmla="*/ 0 w 264"/>
                <a:gd name="T67" fmla="*/ 0 h 247"/>
                <a:gd name="T68" fmla="*/ 0 w 264"/>
                <a:gd name="T69" fmla="*/ 0 h 247"/>
                <a:gd name="T70" fmla="*/ 0 w 264"/>
                <a:gd name="T71" fmla="*/ 0 h 247"/>
                <a:gd name="T72" fmla="*/ 0 w 264"/>
                <a:gd name="T73" fmla="*/ 0 h 247"/>
                <a:gd name="T74" fmla="*/ 0 w 264"/>
                <a:gd name="T75" fmla="*/ 0 h 247"/>
                <a:gd name="T76" fmla="*/ 0 w 264"/>
                <a:gd name="T77" fmla="*/ 0 h 247"/>
                <a:gd name="T78" fmla="*/ 0 w 264"/>
                <a:gd name="T79" fmla="*/ 0 h 247"/>
                <a:gd name="T80" fmla="*/ 0 w 264"/>
                <a:gd name="T81" fmla="*/ 0 h 2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4" h="247">
                  <a:moveTo>
                    <a:pt x="145" y="209"/>
                  </a:moveTo>
                  <a:cubicBezTo>
                    <a:pt x="112" y="234"/>
                    <a:pt x="82" y="247"/>
                    <a:pt x="55" y="247"/>
                  </a:cubicBezTo>
                  <a:cubicBezTo>
                    <a:pt x="39" y="247"/>
                    <a:pt x="26" y="242"/>
                    <a:pt x="16" y="233"/>
                  </a:cubicBezTo>
                  <a:cubicBezTo>
                    <a:pt x="6" y="225"/>
                    <a:pt x="0" y="214"/>
                    <a:pt x="0" y="200"/>
                  </a:cubicBezTo>
                  <a:cubicBezTo>
                    <a:pt x="0" y="182"/>
                    <a:pt x="9" y="166"/>
                    <a:pt x="27" y="152"/>
                  </a:cubicBezTo>
                  <a:cubicBezTo>
                    <a:pt x="45" y="137"/>
                    <a:pt x="85" y="118"/>
                    <a:pt x="145" y="94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52"/>
                    <a:pt x="144" y="41"/>
                    <a:pt x="142" y="36"/>
                  </a:cubicBezTo>
                  <a:cubicBezTo>
                    <a:pt x="139" y="32"/>
                    <a:pt x="135" y="28"/>
                    <a:pt x="129" y="24"/>
                  </a:cubicBezTo>
                  <a:cubicBezTo>
                    <a:pt x="123" y="21"/>
                    <a:pt x="116" y="19"/>
                    <a:pt x="108" y="19"/>
                  </a:cubicBezTo>
                  <a:cubicBezTo>
                    <a:pt x="95" y="19"/>
                    <a:pt x="85" y="22"/>
                    <a:pt x="76" y="26"/>
                  </a:cubicBezTo>
                  <a:cubicBezTo>
                    <a:pt x="71" y="30"/>
                    <a:pt x="69" y="33"/>
                    <a:pt x="69" y="37"/>
                  </a:cubicBezTo>
                  <a:cubicBezTo>
                    <a:pt x="69" y="41"/>
                    <a:pt x="71" y="45"/>
                    <a:pt x="77" y="50"/>
                  </a:cubicBezTo>
                  <a:cubicBezTo>
                    <a:pt x="84" y="58"/>
                    <a:pt x="88" y="65"/>
                    <a:pt x="88" y="71"/>
                  </a:cubicBezTo>
                  <a:cubicBezTo>
                    <a:pt x="88" y="80"/>
                    <a:pt x="85" y="87"/>
                    <a:pt x="77" y="92"/>
                  </a:cubicBezTo>
                  <a:cubicBezTo>
                    <a:pt x="70" y="98"/>
                    <a:pt x="61" y="101"/>
                    <a:pt x="49" y="101"/>
                  </a:cubicBezTo>
                  <a:cubicBezTo>
                    <a:pt x="37" y="101"/>
                    <a:pt x="27" y="98"/>
                    <a:pt x="18" y="91"/>
                  </a:cubicBezTo>
                  <a:cubicBezTo>
                    <a:pt x="10" y="85"/>
                    <a:pt x="6" y="78"/>
                    <a:pt x="6" y="69"/>
                  </a:cubicBezTo>
                  <a:cubicBezTo>
                    <a:pt x="6" y="57"/>
                    <a:pt x="12" y="45"/>
                    <a:pt x="23" y="34"/>
                  </a:cubicBezTo>
                  <a:cubicBezTo>
                    <a:pt x="34" y="23"/>
                    <a:pt x="49" y="15"/>
                    <a:pt x="69" y="9"/>
                  </a:cubicBezTo>
                  <a:cubicBezTo>
                    <a:pt x="89" y="3"/>
                    <a:pt x="110" y="0"/>
                    <a:pt x="132" y="0"/>
                  </a:cubicBezTo>
                  <a:cubicBezTo>
                    <a:pt x="158" y="0"/>
                    <a:pt x="178" y="5"/>
                    <a:pt x="193" y="14"/>
                  </a:cubicBezTo>
                  <a:cubicBezTo>
                    <a:pt x="209" y="24"/>
                    <a:pt x="218" y="34"/>
                    <a:pt x="223" y="45"/>
                  </a:cubicBezTo>
                  <a:cubicBezTo>
                    <a:pt x="226" y="52"/>
                    <a:pt x="227" y="69"/>
                    <a:pt x="227" y="94"/>
                  </a:cubicBezTo>
                  <a:cubicBezTo>
                    <a:pt x="227" y="186"/>
                    <a:pt x="227" y="186"/>
                    <a:pt x="227" y="186"/>
                  </a:cubicBezTo>
                  <a:cubicBezTo>
                    <a:pt x="227" y="197"/>
                    <a:pt x="227" y="203"/>
                    <a:pt x="228" y="206"/>
                  </a:cubicBezTo>
                  <a:cubicBezTo>
                    <a:pt x="229" y="209"/>
                    <a:pt x="231" y="211"/>
                    <a:pt x="233" y="212"/>
                  </a:cubicBezTo>
                  <a:cubicBezTo>
                    <a:pt x="235" y="214"/>
                    <a:pt x="237" y="214"/>
                    <a:pt x="240" y="214"/>
                  </a:cubicBezTo>
                  <a:cubicBezTo>
                    <a:pt x="245" y="214"/>
                    <a:pt x="250" y="211"/>
                    <a:pt x="255" y="205"/>
                  </a:cubicBezTo>
                  <a:cubicBezTo>
                    <a:pt x="264" y="211"/>
                    <a:pt x="264" y="211"/>
                    <a:pt x="264" y="211"/>
                  </a:cubicBezTo>
                  <a:cubicBezTo>
                    <a:pt x="254" y="224"/>
                    <a:pt x="244" y="233"/>
                    <a:pt x="234" y="238"/>
                  </a:cubicBezTo>
                  <a:cubicBezTo>
                    <a:pt x="223" y="244"/>
                    <a:pt x="211" y="247"/>
                    <a:pt x="198" y="247"/>
                  </a:cubicBezTo>
                  <a:cubicBezTo>
                    <a:pt x="182" y="247"/>
                    <a:pt x="170" y="244"/>
                    <a:pt x="161" y="237"/>
                  </a:cubicBezTo>
                  <a:cubicBezTo>
                    <a:pt x="152" y="231"/>
                    <a:pt x="147" y="221"/>
                    <a:pt x="145" y="209"/>
                  </a:cubicBezTo>
                  <a:close/>
                  <a:moveTo>
                    <a:pt x="145" y="190"/>
                  </a:moveTo>
                  <a:cubicBezTo>
                    <a:pt x="145" y="111"/>
                    <a:pt x="145" y="111"/>
                    <a:pt x="145" y="111"/>
                  </a:cubicBezTo>
                  <a:cubicBezTo>
                    <a:pt x="121" y="123"/>
                    <a:pt x="104" y="136"/>
                    <a:pt x="92" y="149"/>
                  </a:cubicBezTo>
                  <a:cubicBezTo>
                    <a:pt x="85" y="158"/>
                    <a:pt x="81" y="168"/>
                    <a:pt x="81" y="177"/>
                  </a:cubicBezTo>
                  <a:cubicBezTo>
                    <a:pt x="81" y="185"/>
                    <a:pt x="84" y="192"/>
                    <a:pt x="90" y="197"/>
                  </a:cubicBezTo>
                  <a:cubicBezTo>
                    <a:pt x="95" y="202"/>
                    <a:pt x="102" y="204"/>
                    <a:pt x="111" y="204"/>
                  </a:cubicBezTo>
                  <a:cubicBezTo>
                    <a:pt x="121" y="204"/>
                    <a:pt x="132" y="200"/>
                    <a:pt x="145" y="19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63E32930-C277-4628-AC1A-F1D8612DF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" y="724"/>
              <a:ext cx="101" cy="83"/>
            </a:xfrm>
            <a:custGeom>
              <a:avLst/>
              <a:gdLst>
                <a:gd name="T0" fmla="*/ 0 w 297"/>
                <a:gd name="T1" fmla="*/ 0 h 246"/>
                <a:gd name="T2" fmla="*/ 0 w 297"/>
                <a:gd name="T3" fmla="*/ 0 h 246"/>
                <a:gd name="T4" fmla="*/ 0 w 297"/>
                <a:gd name="T5" fmla="*/ 0 h 246"/>
                <a:gd name="T6" fmla="*/ 0 w 297"/>
                <a:gd name="T7" fmla="*/ 0 h 246"/>
                <a:gd name="T8" fmla="*/ 0 w 297"/>
                <a:gd name="T9" fmla="*/ 0 h 246"/>
                <a:gd name="T10" fmla="*/ 0 w 297"/>
                <a:gd name="T11" fmla="*/ 0 h 246"/>
                <a:gd name="T12" fmla="*/ 0 w 297"/>
                <a:gd name="T13" fmla="*/ 0 h 246"/>
                <a:gd name="T14" fmla="*/ 0 w 297"/>
                <a:gd name="T15" fmla="*/ 0 h 246"/>
                <a:gd name="T16" fmla="*/ 0 w 297"/>
                <a:gd name="T17" fmla="*/ 0 h 246"/>
                <a:gd name="T18" fmla="*/ 0 w 297"/>
                <a:gd name="T19" fmla="*/ 0 h 246"/>
                <a:gd name="T20" fmla="*/ 0 w 297"/>
                <a:gd name="T21" fmla="*/ 0 h 246"/>
                <a:gd name="T22" fmla="*/ 0 w 297"/>
                <a:gd name="T23" fmla="*/ 0 h 246"/>
                <a:gd name="T24" fmla="*/ 0 w 297"/>
                <a:gd name="T25" fmla="*/ 0 h 246"/>
                <a:gd name="T26" fmla="*/ 0 w 297"/>
                <a:gd name="T27" fmla="*/ 0 h 246"/>
                <a:gd name="T28" fmla="*/ 0 w 297"/>
                <a:gd name="T29" fmla="*/ 0 h 246"/>
                <a:gd name="T30" fmla="*/ 0 w 297"/>
                <a:gd name="T31" fmla="*/ 0 h 246"/>
                <a:gd name="T32" fmla="*/ 0 w 297"/>
                <a:gd name="T33" fmla="*/ 0 h 246"/>
                <a:gd name="T34" fmla="*/ 0 w 297"/>
                <a:gd name="T35" fmla="*/ 0 h 246"/>
                <a:gd name="T36" fmla="*/ 0 w 297"/>
                <a:gd name="T37" fmla="*/ 0 h 246"/>
                <a:gd name="T38" fmla="*/ 0 w 297"/>
                <a:gd name="T39" fmla="*/ 0 h 246"/>
                <a:gd name="T40" fmla="*/ 0 w 297"/>
                <a:gd name="T41" fmla="*/ 0 h 246"/>
                <a:gd name="T42" fmla="*/ 0 w 297"/>
                <a:gd name="T43" fmla="*/ 0 h 246"/>
                <a:gd name="T44" fmla="*/ 0 w 297"/>
                <a:gd name="T45" fmla="*/ 0 h 246"/>
                <a:gd name="T46" fmla="*/ 0 w 297"/>
                <a:gd name="T47" fmla="*/ 0 h 246"/>
                <a:gd name="T48" fmla="*/ 0 w 297"/>
                <a:gd name="T49" fmla="*/ 0 h 246"/>
                <a:gd name="T50" fmla="*/ 0 w 297"/>
                <a:gd name="T51" fmla="*/ 0 h 246"/>
                <a:gd name="T52" fmla="*/ 0 w 297"/>
                <a:gd name="T53" fmla="*/ 0 h 246"/>
                <a:gd name="T54" fmla="*/ 0 w 297"/>
                <a:gd name="T55" fmla="*/ 0 h 246"/>
                <a:gd name="T56" fmla="*/ 0 w 297"/>
                <a:gd name="T57" fmla="*/ 0 h 246"/>
                <a:gd name="T58" fmla="*/ 0 w 297"/>
                <a:gd name="T59" fmla="*/ 0 h 246"/>
                <a:gd name="T60" fmla="*/ 0 w 297"/>
                <a:gd name="T61" fmla="*/ 0 h 246"/>
                <a:gd name="T62" fmla="*/ 0 w 297"/>
                <a:gd name="T63" fmla="*/ 0 h 246"/>
                <a:gd name="T64" fmla="*/ 0 w 297"/>
                <a:gd name="T65" fmla="*/ 0 h 2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7" h="246">
                  <a:moveTo>
                    <a:pt x="112" y="7"/>
                  </a:moveTo>
                  <a:cubicBezTo>
                    <a:pt x="112" y="38"/>
                    <a:pt x="112" y="38"/>
                    <a:pt x="112" y="38"/>
                  </a:cubicBezTo>
                  <a:cubicBezTo>
                    <a:pt x="126" y="24"/>
                    <a:pt x="140" y="15"/>
                    <a:pt x="153" y="9"/>
                  </a:cubicBezTo>
                  <a:cubicBezTo>
                    <a:pt x="166" y="3"/>
                    <a:pt x="180" y="0"/>
                    <a:pt x="195" y="0"/>
                  </a:cubicBezTo>
                  <a:cubicBezTo>
                    <a:pt x="212" y="0"/>
                    <a:pt x="227" y="4"/>
                    <a:pt x="239" y="13"/>
                  </a:cubicBezTo>
                  <a:cubicBezTo>
                    <a:pt x="251" y="21"/>
                    <a:pt x="258" y="32"/>
                    <a:pt x="262" y="45"/>
                  </a:cubicBezTo>
                  <a:cubicBezTo>
                    <a:pt x="265" y="54"/>
                    <a:pt x="267" y="73"/>
                    <a:pt x="267" y="101"/>
                  </a:cubicBezTo>
                  <a:cubicBezTo>
                    <a:pt x="267" y="194"/>
                    <a:pt x="267" y="194"/>
                    <a:pt x="267" y="194"/>
                  </a:cubicBezTo>
                  <a:cubicBezTo>
                    <a:pt x="267" y="213"/>
                    <a:pt x="269" y="224"/>
                    <a:pt x="273" y="229"/>
                  </a:cubicBezTo>
                  <a:cubicBezTo>
                    <a:pt x="277" y="233"/>
                    <a:pt x="285" y="236"/>
                    <a:pt x="297" y="237"/>
                  </a:cubicBezTo>
                  <a:cubicBezTo>
                    <a:pt x="297" y="246"/>
                    <a:pt x="297" y="246"/>
                    <a:pt x="297" y="246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68" y="236"/>
                    <a:pt x="176" y="232"/>
                    <a:pt x="180" y="226"/>
                  </a:cubicBezTo>
                  <a:cubicBezTo>
                    <a:pt x="183" y="222"/>
                    <a:pt x="185" y="211"/>
                    <a:pt x="185" y="194"/>
                  </a:cubicBezTo>
                  <a:cubicBezTo>
                    <a:pt x="185" y="88"/>
                    <a:pt x="185" y="88"/>
                    <a:pt x="185" y="88"/>
                  </a:cubicBezTo>
                  <a:cubicBezTo>
                    <a:pt x="185" y="68"/>
                    <a:pt x="184" y="56"/>
                    <a:pt x="182" y="50"/>
                  </a:cubicBezTo>
                  <a:cubicBezTo>
                    <a:pt x="180" y="45"/>
                    <a:pt x="177" y="41"/>
                    <a:pt x="173" y="38"/>
                  </a:cubicBezTo>
                  <a:cubicBezTo>
                    <a:pt x="169" y="36"/>
                    <a:pt x="164" y="34"/>
                    <a:pt x="159" y="34"/>
                  </a:cubicBezTo>
                  <a:cubicBezTo>
                    <a:pt x="142" y="34"/>
                    <a:pt x="127" y="45"/>
                    <a:pt x="112" y="66"/>
                  </a:cubicBezTo>
                  <a:cubicBezTo>
                    <a:pt x="112" y="194"/>
                    <a:pt x="112" y="194"/>
                    <a:pt x="112" y="194"/>
                  </a:cubicBezTo>
                  <a:cubicBezTo>
                    <a:pt x="112" y="212"/>
                    <a:pt x="114" y="223"/>
                    <a:pt x="118" y="228"/>
                  </a:cubicBezTo>
                  <a:cubicBezTo>
                    <a:pt x="122" y="233"/>
                    <a:pt x="129" y="236"/>
                    <a:pt x="139" y="237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2" y="236"/>
                    <a:pt x="20" y="233"/>
                    <a:pt x="25" y="227"/>
                  </a:cubicBezTo>
                  <a:cubicBezTo>
                    <a:pt x="28" y="224"/>
                    <a:pt x="30" y="213"/>
                    <a:pt x="30" y="194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41"/>
                    <a:pt x="28" y="29"/>
                    <a:pt x="24" y="25"/>
                  </a:cubicBezTo>
                  <a:cubicBezTo>
                    <a:pt x="21" y="21"/>
                    <a:pt x="13" y="18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12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xmlns="" id="{CAF02A3F-9180-470A-A571-4CA5ACD5F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" y="691"/>
              <a:ext cx="100" cy="116"/>
            </a:xfrm>
            <a:custGeom>
              <a:avLst/>
              <a:gdLst>
                <a:gd name="T0" fmla="*/ 0 w 298"/>
                <a:gd name="T1" fmla="*/ 0 h 344"/>
                <a:gd name="T2" fmla="*/ 0 w 298"/>
                <a:gd name="T3" fmla="*/ 0 h 344"/>
                <a:gd name="T4" fmla="*/ 0 w 298"/>
                <a:gd name="T5" fmla="*/ 0 h 344"/>
                <a:gd name="T6" fmla="*/ 0 w 298"/>
                <a:gd name="T7" fmla="*/ 0 h 344"/>
                <a:gd name="T8" fmla="*/ 0 w 298"/>
                <a:gd name="T9" fmla="*/ 0 h 344"/>
                <a:gd name="T10" fmla="*/ 0 w 298"/>
                <a:gd name="T11" fmla="*/ 0 h 344"/>
                <a:gd name="T12" fmla="*/ 0 w 298"/>
                <a:gd name="T13" fmla="*/ 0 h 344"/>
                <a:gd name="T14" fmla="*/ 0 w 298"/>
                <a:gd name="T15" fmla="*/ 0 h 344"/>
                <a:gd name="T16" fmla="*/ 0 w 298"/>
                <a:gd name="T17" fmla="*/ 0 h 344"/>
                <a:gd name="T18" fmla="*/ 0 w 298"/>
                <a:gd name="T19" fmla="*/ 0 h 344"/>
                <a:gd name="T20" fmla="*/ 0 w 298"/>
                <a:gd name="T21" fmla="*/ 0 h 344"/>
                <a:gd name="T22" fmla="*/ 0 w 298"/>
                <a:gd name="T23" fmla="*/ 0 h 344"/>
                <a:gd name="T24" fmla="*/ 0 w 298"/>
                <a:gd name="T25" fmla="*/ 0 h 344"/>
                <a:gd name="T26" fmla="*/ 0 w 298"/>
                <a:gd name="T27" fmla="*/ 0 h 344"/>
                <a:gd name="T28" fmla="*/ 0 w 298"/>
                <a:gd name="T29" fmla="*/ 0 h 344"/>
                <a:gd name="T30" fmla="*/ 0 w 298"/>
                <a:gd name="T31" fmla="*/ 0 h 344"/>
                <a:gd name="T32" fmla="*/ 0 w 298"/>
                <a:gd name="T33" fmla="*/ 0 h 344"/>
                <a:gd name="T34" fmla="*/ 0 w 298"/>
                <a:gd name="T35" fmla="*/ 0 h 344"/>
                <a:gd name="T36" fmla="*/ 0 w 298"/>
                <a:gd name="T37" fmla="*/ 0 h 344"/>
                <a:gd name="T38" fmla="*/ 0 w 298"/>
                <a:gd name="T39" fmla="*/ 0 h 344"/>
                <a:gd name="T40" fmla="*/ 0 w 298"/>
                <a:gd name="T41" fmla="*/ 0 h 344"/>
                <a:gd name="T42" fmla="*/ 0 w 298"/>
                <a:gd name="T43" fmla="*/ 0 h 344"/>
                <a:gd name="T44" fmla="*/ 0 w 298"/>
                <a:gd name="T45" fmla="*/ 0 h 344"/>
                <a:gd name="T46" fmla="*/ 0 w 298"/>
                <a:gd name="T47" fmla="*/ 0 h 344"/>
                <a:gd name="T48" fmla="*/ 0 w 298"/>
                <a:gd name="T49" fmla="*/ 0 h 344"/>
                <a:gd name="T50" fmla="*/ 0 w 298"/>
                <a:gd name="T51" fmla="*/ 0 h 344"/>
                <a:gd name="T52" fmla="*/ 0 w 298"/>
                <a:gd name="T53" fmla="*/ 0 h 344"/>
                <a:gd name="T54" fmla="*/ 0 w 298"/>
                <a:gd name="T55" fmla="*/ 0 h 344"/>
                <a:gd name="T56" fmla="*/ 0 w 298"/>
                <a:gd name="T57" fmla="*/ 0 h 344"/>
                <a:gd name="T58" fmla="*/ 0 w 298"/>
                <a:gd name="T59" fmla="*/ 0 h 344"/>
                <a:gd name="T60" fmla="*/ 0 w 298"/>
                <a:gd name="T61" fmla="*/ 0 h 344"/>
                <a:gd name="T62" fmla="*/ 0 w 298"/>
                <a:gd name="T63" fmla="*/ 0 h 344"/>
                <a:gd name="T64" fmla="*/ 0 w 298"/>
                <a:gd name="T65" fmla="*/ 0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8" h="344">
                  <a:moveTo>
                    <a:pt x="264" y="0"/>
                  </a:moveTo>
                  <a:cubicBezTo>
                    <a:pt x="264" y="268"/>
                    <a:pt x="264" y="268"/>
                    <a:pt x="264" y="268"/>
                  </a:cubicBezTo>
                  <a:cubicBezTo>
                    <a:pt x="264" y="286"/>
                    <a:pt x="265" y="297"/>
                    <a:pt x="266" y="300"/>
                  </a:cubicBezTo>
                  <a:cubicBezTo>
                    <a:pt x="268" y="305"/>
                    <a:pt x="271" y="309"/>
                    <a:pt x="275" y="312"/>
                  </a:cubicBezTo>
                  <a:cubicBezTo>
                    <a:pt x="280" y="315"/>
                    <a:pt x="287" y="316"/>
                    <a:pt x="298" y="317"/>
                  </a:cubicBezTo>
                  <a:cubicBezTo>
                    <a:pt x="298" y="325"/>
                    <a:pt x="298" y="325"/>
                    <a:pt x="298" y="325"/>
                  </a:cubicBezTo>
                  <a:cubicBezTo>
                    <a:pt x="182" y="344"/>
                    <a:pt x="182" y="344"/>
                    <a:pt x="182" y="344"/>
                  </a:cubicBezTo>
                  <a:cubicBezTo>
                    <a:pt x="182" y="308"/>
                    <a:pt x="182" y="308"/>
                    <a:pt x="182" y="308"/>
                  </a:cubicBezTo>
                  <a:cubicBezTo>
                    <a:pt x="168" y="322"/>
                    <a:pt x="156" y="332"/>
                    <a:pt x="145" y="337"/>
                  </a:cubicBezTo>
                  <a:cubicBezTo>
                    <a:pt x="134" y="342"/>
                    <a:pt x="122" y="344"/>
                    <a:pt x="108" y="344"/>
                  </a:cubicBezTo>
                  <a:cubicBezTo>
                    <a:pt x="73" y="344"/>
                    <a:pt x="46" y="331"/>
                    <a:pt x="25" y="305"/>
                  </a:cubicBezTo>
                  <a:cubicBezTo>
                    <a:pt x="9" y="283"/>
                    <a:pt x="0" y="257"/>
                    <a:pt x="0" y="225"/>
                  </a:cubicBezTo>
                  <a:cubicBezTo>
                    <a:pt x="0" y="200"/>
                    <a:pt x="6" y="178"/>
                    <a:pt x="16" y="158"/>
                  </a:cubicBezTo>
                  <a:cubicBezTo>
                    <a:pt x="26" y="138"/>
                    <a:pt x="40" y="123"/>
                    <a:pt x="58" y="113"/>
                  </a:cubicBezTo>
                  <a:cubicBezTo>
                    <a:pt x="75" y="103"/>
                    <a:pt x="94" y="98"/>
                    <a:pt x="115" y="98"/>
                  </a:cubicBezTo>
                  <a:cubicBezTo>
                    <a:pt x="128" y="98"/>
                    <a:pt x="139" y="100"/>
                    <a:pt x="150" y="104"/>
                  </a:cubicBezTo>
                  <a:cubicBezTo>
                    <a:pt x="160" y="109"/>
                    <a:pt x="171" y="116"/>
                    <a:pt x="182" y="127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82" y="39"/>
                    <a:pt x="181" y="28"/>
                    <a:pt x="180" y="25"/>
                  </a:cubicBezTo>
                  <a:cubicBezTo>
                    <a:pt x="177" y="20"/>
                    <a:pt x="174" y="16"/>
                    <a:pt x="169" y="14"/>
                  </a:cubicBezTo>
                  <a:cubicBezTo>
                    <a:pt x="164" y="12"/>
                    <a:pt x="155" y="10"/>
                    <a:pt x="143" y="10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264" y="0"/>
                  </a:lnTo>
                  <a:close/>
                  <a:moveTo>
                    <a:pt x="182" y="158"/>
                  </a:moveTo>
                  <a:cubicBezTo>
                    <a:pt x="168" y="134"/>
                    <a:pt x="150" y="122"/>
                    <a:pt x="129" y="122"/>
                  </a:cubicBezTo>
                  <a:cubicBezTo>
                    <a:pt x="122" y="122"/>
                    <a:pt x="116" y="124"/>
                    <a:pt x="111" y="127"/>
                  </a:cubicBezTo>
                  <a:cubicBezTo>
                    <a:pt x="104" y="133"/>
                    <a:pt x="98" y="142"/>
                    <a:pt x="93" y="154"/>
                  </a:cubicBezTo>
                  <a:cubicBezTo>
                    <a:pt x="89" y="167"/>
                    <a:pt x="87" y="187"/>
                    <a:pt x="87" y="214"/>
                  </a:cubicBezTo>
                  <a:cubicBezTo>
                    <a:pt x="87" y="243"/>
                    <a:pt x="89" y="265"/>
                    <a:pt x="94" y="279"/>
                  </a:cubicBezTo>
                  <a:cubicBezTo>
                    <a:pt x="99" y="293"/>
                    <a:pt x="106" y="304"/>
                    <a:pt x="115" y="310"/>
                  </a:cubicBezTo>
                  <a:cubicBezTo>
                    <a:pt x="119" y="313"/>
                    <a:pt x="126" y="315"/>
                    <a:pt x="133" y="315"/>
                  </a:cubicBezTo>
                  <a:cubicBezTo>
                    <a:pt x="151" y="315"/>
                    <a:pt x="167" y="303"/>
                    <a:pt x="182" y="280"/>
                  </a:cubicBezTo>
                  <a:lnTo>
                    <a:pt x="182" y="15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xmlns="" id="{02D68604-FCE6-4E51-836A-144C5869C8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9" y="614"/>
              <a:ext cx="89" cy="83"/>
            </a:xfrm>
            <a:custGeom>
              <a:avLst/>
              <a:gdLst>
                <a:gd name="T0" fmla="*/ 0 w 263"/>
                <a:gd name="T1" fmla="*/ 0 h 247"/>
                <a:gd name="T2" fmla="*/ 0 w 263"/>
                <a:gd name="T3" fmla="*/ 0 h 247"/>
                <a:gd name="T4" fmla="*/ 0 w 263"/>
                <a:gd name="T5" fmla="*/ 0 h 247"/>
                <a:gd name="T6" fmla="*/ 0 w 263"/>
                <a:gd name="T7" fmla="*/ 0 h 247"/>
                <a:gd name="T8" fmla="*/ 0 w 263"/>
                <a:gd name="T9" fmla="*/ 0 h 247"/>
                <a:gd name="T10" fmla="*/ 0 w 263"/>
                <a:gd name="T11" fmla="*/ 0 h 247"/>
                <a:gd name="T12" fmla="*/ 0 w 263"/>
                <a:gd name="T13" fmla="*/ 0 h 247"/>
                <a:gd name="T14" fmla="*/ 0 w 263"/>
                <a:gd name="T15" fmla="*/ 0 h 247"/>
                <a:gd name="T16" fmla="*/ 0 w 263"/>
                <a:gd name="T17" fmla="*/ 0 h 247"/>
                <a:gd name="T18" fmla="*/ 0 w 263"/>
                <a:gd name="T19" fmla="*/ 0 h 247"/>
                <a:gd name="T20" fmla="*/ 0 w 263"/>
                <a:gd name="T21" fmla="*/ 0 h 247"/>
                <a:gd name="T22" fmla="*/ 0 w 263"/>
                <a:gd name="T23" fmla="*/ 0 h 247"/>
                <a:gd name="T24" fmla="*/ 0 w 263"/>
                <a:gd name="T25" fmla="*/ 0 h 247"/>
                <a:gd name="T26" fmla="*/ 0 w 263"/>
                <a:gd name="T27" fmla="*/ 0 h 247"/>
                <a:gd name="T28" fmla="*/ 0 w 263"/>
                <a:gd name="T29" fmla="*/ 0 h 247"/>
                <a:gd name="T30" fmla="*/ 0 w 263"/>
                <a:gd name="T31" fmla="*/ 0 h 247"/>
                <a:gd name="T32" fmla="*/ 0 w 263"/>
                <a:gd name="T33" fmla="*/ 0 h 247"/>
                <a:gd name="T34" fmla="*/ 0 w 263"/>
                <a:gd name="T35" fmla="*/ 0 h 247"/>
                <a:gd name="T36" fmla="*/ 0 w 263"/>
                <a:gd name="T37" fmla="*/ 0 h 247"/>
                <a:gd name="T38" fmla="*/ 0 w 263"/>
                <a:gd name="T39" fmla="*/ 0 h 247"/>
                <a:gd name="T40" fmla="*/ 0 w 263"/>
                <a:gd name="T41" fmla="*/ 0 h 247"/>
                <a:gd name="T42" fmla="*/ 0 w 263"/>
                <a:gd name="T43" fmla="*/ 0 h 247"/>
                <a:gd name="T44" fmla="*/ 0 w 263"/>
                <a:gd name="T45" fmla="*/ 0 h 247"/>
                <a:gd name="T46" fmla="*/ 0 w 263"/>
                <a:gd name="T47" fmla="*/ 0 h 247"/>
                <a:gd name="T48" fmla="*/ 0 w 263"/>
                <a:gd name="T49" fmla="*/ 0 h 247"/>
                <a:gd name="T50" fmla="*/ 0 w 263"/>
                <a:gd name="T51" fmla="*/ 0 h 247"/>
                <a:gd name="T52" fmla="*/ 0 w 263"/>
                <a:gd name="T53" fmla="*/ 0 h 247"/>
                <a:gd name="T54" fmla="*/ 0 w 263"/>
                <a:gd name="T55" fmla="*/ 0 h 247"/>
                <a:gd name="T56" fmla="*/ 0 w 263"/>
                <a:gd name="T57" fmla="*/ 0 h 247"/>
                <a:gd name="T58" fmla="*/ 0 w 263"/>
                <a:gd name="T59" fmla="*/ 0 h 247"/>
                <a:gd name="T60" fmla="*/ 0 w 263"/>
                <a:gd name="T61" fmla="*/ 0 h 247"/>
                <a:gd name="T62" fmla="*/ 0 w 263"/>
                <a:gd name="T63" fmla="*/ 0 h 247"/>
                <a:gd name="T64" fmla="*/ 0 w 263"/>
                <a:gd name="T65" fmla="*/ 0 h 247"/>
                <a:gd name="T66" fmla="*/ 0 w 263"/>
                <a:gd name="T67" fmla="*/ 0 h 247"/>
                <a:gd name="T68" fmla="*/ 0 w 263"/>
                <a:gd name="T69" fmla="*/ 0 h 247"/>
                <a:gd name="T70" fmla="*/ 0 w 263"/>
                <a:gd name="T71" fmla="*/ 0 h 247"/>
                <a:gd name="T72" fmla="*/ 0 w 263"/>
                <a:gd name="T73" fmla="*/ 0 h 247"/>
                <a:gd name="T74" fmla="*/ 0 w 263"/>
                <a:gd name="T75" fmla="*/ 0 h 247"/>
                <a:gd name="T76" fmla="*/ 0 w 263"/>
                <a:gd name="T77" fmla="*/ 0 h 247"/>
                <a:gd name="T78" fmla="*/ 0 w 263"/>
                <a:gd name="T79" fmla="*/ 0 h 247"/>
                <a:gd name="T80" fmla="*/ 0 w 263"/>
                <a:gd name="T81" fmla="*/ 0 h 2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3" h="247">
                  <a:moveTo>
                    <a:pt x="145" y="208"/>
                  </a:moveTo>
                  <a:cubicBezTo>
                    <a:pt x="111" y="234"/>
                    <a:pt x="81" y="247"/>
                    <a:pt x="54" y="247"/>
                  </a:cubicBezTo>
                  <a:cubicBezTo>
                    <a:pt x="39" y="247"/>
                    <a:pt x="26" y="242"/>
                    <a:pt x="15" y="233"/>
                  </a:cubicBezTo>
                  <a:cubicBezTo>
                    <a:pt x="5" y="225"/>
                    <a:pt x="0" y="213"/>
                    <a:pt x="0" y="200"/>
                  </a:cubicBezTo>
                  <a:cubicBezTo>
                    <a:pt x="0" y="182"/>
                    <a:pt x="9" y="166"/>
                    <a:pt x="27" y="151"/>
                  </a:cubicBezTo>
                  <a:cubicBezTo>
                    <a:pt x="45" y="137"/>
                    <a:pt x="84" y="118"/>
                    <a:pt x="145" y="94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52"/>
                    <a:pt x="143" y="41"/>
                    <a:pt x="141" y="36"/>
                  </a:cubicBezTo>
                  <a:cubicBezTo>
                    <a:pt x="139" y="32"/>
                    <a:pt x="135" y="28"/>
                    <a:pt x="128" y="24"/>
                  </a:cubicBezTo>
                  <a:cubicBezTo>
                    <a:pt x="122" y="21"/>
                    <a:pt x="115" y="19"/>
                    <a:pt x="107" y="19"/>
                  </a:cubicBezTo>
                  <a:cubicBezTo>
                    <a:pt x="95" y="19"/>
                    <a:pt x="84" y="22"/>
                    <a:pt x="76" y="26"/>
                  </a:cubicBezTo>
                  <a:cubicBezTo>
                    <a:pt x="71" y="29"/>
                    <a:pt x="68" y="33"/>
                    <a:pt x="68" y="37"/>
                  </a:cubicBezTo>
                  <a:cubicBezTo>
                    <a:pt x="68" y="41"/>
                    <a:pt x="71" y="45"/>
                    <a:pt x="76" y="50"/>
                  </a:cubicBezTo>
                  <a:cubicBezTo>
                    <a:pt x="84" y="57"/>
                    <a:pt x="88" y="64"/>
                    <a:pt x="88" y="71"/>
                  </a:cubicBezTo>
                  <a:cubicBezTo>
                    <a:pt x="88" y="79"/>
                    <a:pt x="84" y="86"/>
                    <a:pt x="77" y="92"/>
                  </a:cubicBezTo>
                  <a:cubicBezTo>
                    <a:pt x="70" y="98"/>
                    <a:pt x="60" y="101"/>
                    <a:pt x="49" y="101"/>
                  </a:cubicBezTo>
                  <a:cubicBezTo>
                    <a:pt x="36" y="101"/>
                    <a:pt x="26" y="98"/>
                    <a:pt x="18" y="91"/>
                  </a:cubicBezTo>
                  <a:cubicBezTo>
                    <a:pt x="10" y="85"/>
                    <a:pt x="5" y="78"/>
                    <a:pt x="5" y="69"/>
                  </a:cubicBezTo>
                  <a:cubicBezTo>
                    <a:pt x="5" y="57"/>
                    <a:pt x="11" y="45"/>
                    <a:pt x="22" y="34"/>
                  </a:cubicBezTo>
                  <a:cubicBezTo>
                    <a:pt x="33" y="23"/>
                    <a:pt x="49" y="15"/>
                    <a:pt x="69" y="9"/>
                  </a:cubicBezTo>
                  <a:cubicBezTo>
                    <a:pt x="89" y="3"/>
                    <a:pt x="109" y="0"/>
                    <a:pt x="131" y="0"/>
                  </a:cubicBezTo>
                  <a:cubicBezTo>
                    <a:pt x="157" y="0"/>
                    <a:pt x="178" y="5"/>
                    <a:pt x="193" y="14"/>
                  </a:cubicBezTo>
                  <a:cubicBezTo>
                    <a:pt x="208" y="24"/>
                    <a:pt x="218" y="34"/>
                    <a:pt x="222" y="45"/>
                  </a:cubicBezTo>
                  <a:cubicBezTo>
                    <a:pt x="225" y="52"/>
                    <a:pt x="226" y="68"/>
                    <a:pt x="226" y="94"/>
                  </a:cubicBezTo>
                  <a:cubicBezTo>
                    <a:pt x="226" y="186"/>
                    <a:pt x="226" y="186"/>
                    <a:pt x="226" y="186"/>
                  </a:cubicBezTo>
                  <a:cubicBezTo>
                    <a:pt x="226" y="197"/>
                    <a:pt x="227" y="203"/>
                    <a:pt x="228" y="206"/>
                  </a:cubicBezTo>
                  <a:cubicBezTo>
                    <a:pt x="229" y="209"/>
                    <a:pt x="230" y="211"/>
                    <a:pt x="232" y="212"/>
                  </a:cubicBezTo>
                  <a:cubicBezTo>
                    <a:pt x="234" y="214"/>
                    <a:pt x="236" y="214"/>
                    <a:pt x="239" y="214"/>
                  </a:cubicBezTo>
                  <a:cubicBezTo>
                    <a:pt x="244" y="214"/>
                    <a:pt x="249" y="211"/>
                    <a:pt x="255" y="205"/>
                  </a:cubicBezTo>
                  <a:cubicBezTo>
                    <a:pt x="263" y="211"/>
                    <a:pt x="263" y="211"/>
                    <a:pt x="263" y="211"/>
                  </a:cubicBezTo>
                  <a:cubicBezTo>
                    <a:pt x="254" y="223"/>
                    <a:pt x="243" y="233"/>
                    <a:pt x="233" y="238"/>
                  </a:cubicBezTo>
                  <a:cubicBezTo>
                    <a:pt x="223" y="244"/>
                    <a:pt x="211" y="247"/>
                    <a:pt x="197" y="247"/>
                  </a:cubicBezTo>
                  <a:cubicBezTo>
                    <a:pt x="182" y="247"/>
                    <a:pt x="169" y="244"/>
                    <a:pt x="161" y="237"/>
                  </a:cubicBezTo>
                  <a:cubicBezTo>
                    <a:pt x="152" y="231"/>
                    <a:pt x="146" y="221"/>
                    <a:pt x="145" y="208"/>
                  </a:cubicBezTo>
                  <a:close/>
                  <a:moveTo>
                    <a:pt x="145" y="190"/>
                  </a:moveTo>
                  <a:cubicBezTo>
                    <a:pt x="145" y="111"/>
                    <a:pt x="145" y="111"/>
                    <a:pt x="145" y="111"/>
                  </a:cubicBezTo>
                  <a:cubicBezTo>
                    <a:pt x="121" y="123"/>
                    <a:pt x="103" y="136"/>
                    <a:pt x="92" y="149"/>
                  </a:cubicBezTo>
                  <a:cubicBezTo>
                    <a:pt x="84" y="158"/>
                    <a:pt x="80" y="168"/>
                    <a:pt x="80" y="177"/>
                  </a:cubicBezTo>
                  <a:cubicBezTo>
                    <a:pt x="80" y="185"/>
                    <a:pt x="83" y="191"/>
                    <a:pt x="90" y="197"/>
                  </a:cubicBezTo>
                  <a:cubicBezTo>
                    <a:pt x="95" y="202"/>
                    <a:pt x="102" y="204"/>
                    <a:pt x="110" y="204"/>
                  </a:cubicBezTo>
                  <a:cubicBezTo>
                    <a:pt x="120" y="204"/>
                    <a:pt x="132" y="199"/>
                    <a:pt x="145" y="19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9">
              <a:extLst>
                <a:ext uri="{FF2B5EF4-FFF2-40B4-BE49-F238E27FC236}">
                  <a16:creationId xmlns:a16="http://schemas.microsoft.com/office/drawing/2014/main" xmlns="" id="{B96D688D-3F93-4E33-904B-80BBFD8A4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2" y="670"/>
              <a:ext cx="185" cy="245"/>
            </a:xfrm>
            <a:custGeom>
              <a:avLst/>
              <a:gdLst>
                <a:gd name="T0" fmla="*/ 0 w 548"/>
                <a:gd name="T1" fmla="*/ 0 h 727"/>
                <a:gd name="T2" fmla="*/ 0 w 548"/>
                <a:gd name="T3" fmla="*/ 0 h 727"/>
                <a:gd name="T4" fmla="*/ 0 w 548"/>
                <a:gd name="T5" fmla="*/ 0 h 727"/>
                <a:gd name="T6" fmla="*/ 0 w 548"/>
                <a:gd name="T7" fmla="*/ 0 h 727"/>
                <a:gd name="T8" fmla="*/ 0 w 548"/>
                <a:gd name="T9" fmla="*/ 0 h 727"/>
                <a:gd name="T10" fmla="*/ 0 w 548"/>
                <a:gd name="T11" fmla="*/ 0 h 727"/>
                <a:gd name="T12" fmla="*/ 0 w 548"/>
                <a:gd name="T13" fmla="*/ 0 h 727"/>
                <a:gd name="T14" fmla="*/ 0 w 548"/>
                <a:gd name="T15" fmla="*/ 0 h 727"/>
                <a:gd name="T16" fmla="*/ 0 w 548"/>
                <a:gd name="T17" fmla="*/ 0 h 727"/>
                <a:gd name="T18" fmla="*/ 0 w 548"/>
                <a:gd name="T19" fmla="*/ 0 h 727"/>
                <a:gd name="T20" fmla="*/ 0 w 548"/>
                <a:gd name="T21" fmla="*/ 0 h 727"/>
                <a:gd name="T22" fmla="*/ 0 w 548"/>
                <a:gd name="T23" fmla="*/ 0 h 727"/>
                <a:gd name="T24" fmla="*/ 0 w 548"/>
                <a:gd name="T25" fmla="*/ 0 h 727"/>
                <a:gd name="T26" fmla="*/ 0 w 548"/>
                <a:gd name="T27" fmla="*/ 0 h 727"/>
                <a:gd name="T28" fmla="*/ 0 w 548"/>
                <a:gd name="T29" fmla="*/ 0 h 727"/>
                <a:gd name="T30" fmla="*/ 0 w 548"/>
                <a:gd name="T31" fmla="*/ 0 h 727"/>
                <a:gd name="T32" fmla="*/ 0 w 548"/>
                <a:gd name="T33" fmla="*/ 0 h 727"/>
                <a:gd name="T34" fmla="*/ 0 w 548"/>
                <a:gd name="T35" fmla="*/ 0 h 727"/>
                <a:gd name="T36" fmla="*/ 0 w 548"/>
                <a:gd name="T37" fmla="*/ 0 h 727"/>
                <a:gd name="T38" fmla="*/ 0 w 548"/>
                <a:gd name="T39" fmla="*/ 0 h 727"/>
                <a:gd name="T40" fmla="*/ 0 w 548"/>
                <a:gd name="T41" fmla="*/ 0 h 727"/>
                <a:gd name="T42" fmla="*/ 0 w 548"/>
                <a:gd name="T43" fmla="*/ 0 h 727"/>
                <a:gd name="T44" fmla="*/ 0 w 548"/>
                <a:gd name="T45" fmla="*/ 0 h 7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48" h="727">
                  <a:moveTo>
                    <a:pt x="352" y="690"/>
                  </a:moveTo>
                  <a:cubicBezTo>
                    <a:pt x="366" y="602"/>
                    <a:pt x="419" y="527"/>
                    <a:pt x="443" y="442"/>
                  </a:cubicBezTo>
                  <a:cubicBezTo>
                    <a:pt x="457" y="391"/>
                    <a:pt x="460" y="337"/>
                    <a:pt x="472" y="285"/>
                  </a:cubicBezTo>
                  <a:cubicBezTo>
                    <a:pt x="484" y="234"/>
                    <a:pt x="506" y="181"/>
                    <a:pt x="548" y="151"/>
                  </a:cubicBezTo>
                  <a:cubicBezTo>
                    <a:pt x="492" y="175"/>
                    <a:pt x="459" y="238"/>
                    <a:pt x="443" y="300"/>
                  </a:cubicBezTo>
                  <a:cubicBezTo>
                    <a:pt x="427" y="362"/>
                    <a:pt x="414" y="425"/>
                    <a:pt x="399" y="486"/>
                  </a:cubicBezTo>
                  <a:cubicBezTo>
                    <a:pt x="386" y="537"/>
                    <a:pt x="343" y="587"/>
                    <a:pt x="330" y="649"/>
                  </a:cubicBezTo>
                  <a:cubicBezTo>
                    <a:pt x="340" y="492"/>
                    <a:pt x="349" y="334"/>
                    <a:pt x="326" y="179"/>
                  </a:cubicBezTo>
                  <a:cubicBezTo>
                    <a:pt x="318" y="347"/>
                    <a:pt x="309" y="514"/>
                    <a:pt x="300" y="682"/>
                  </a:cubicBezTo>
                  <a:cubicBezTo>
                    <a:pt x="303" y="632"/>
                    <a:pt x="279" y="569"/>
                    <a:pt x="274" y="518"/>
                  </a:cubicBezTo>
                  <a:cubicBezTo>
                    <a:pt x="269" y="458"/>
                    <a:pt x="268" y="398"/>
                    <a:pt x="271" y="338"/>
                  </a:cubicBezTo>
                  <a:cubicBezTo>
                    <a:pt x="276" y="226"/>
                    <a:pt x="293" y="106"/>
                    <a:pt x="334" y="0"/>
                  </a:cubicBezTo>
                  <a:cubicBezTo>
                    <a:pt x="253" y="146"/>
                    <a:pt x="234" y="309"/>
                    <a:pt x="223" y="474"/>
                  </a:cubicBezTo>
                  <a:cubicBezTo>
                    <a:pt x="205" y="352"/>
                    <a:pt x="151" y="237"/>
                    <a:pt x="69" y="148"/>
                  </a:cubicBezTo>
                  <a:cubicBezTo>
                    <a:pt x="116" y="221"/>
                    <a:pt x="148" y="304"/>
                    <a:pt x="163" y="390"/>
                  </a:cubicBezTo>
                  <a:cubicBezTo>
                    <a:pt x="122" y="330"/>
                    <a:pt x="65" y="282"/>
                    <a:pt x="0" y="253"/>
                  </a:cubicBezTo>
                  <a:cubicBezTo>
                    <a:pt x="120" y="376"/>
                    <a:pt x="209" y="531"/>
                    <a:pt x="262" y="698"/>
                  </a:cubicBezTo>
                  <a:cubicBezTo>
                    <a:pt x="264" y="705"/>
                    <a:pt x="267" y="712"/>
                    <a:pt x="273" y="717"/>
                  </a:cubicBezTo>
                  <a:cubicBezTo>
                    <a:pt x="277" y="720"/>
                    <a:pt x="284" y="721"/>
                    <a:pt x="289" y="722"/>
                  </a:cubicBezTo>
                  <a:cubicBezTo>
                    <a:pt x="314" y="725"/>
                    <a:pt x="341" y="727"/>
                    <a:pt x="361" y="712"/>
                  </a:cubicBezTo>
                  <a:cubicBezTo>
                    <a:pt x="375" y="702"/>
                    <a:pt x="383" y="687"/>
                    <a:pt x="390" y="672"/>
                  </a:cubicBezTo>
                  <a:cubicBezTo>
                    <a:pt x="451" y="552"/>
                    <a:pt x="512" y="429"/>
                    <a:pt x="525" y="295"/>
                  </a:cubicBezTo>
                  <a:cubicBezTo>
                    <a:pt x="492" y="436"/>
                    <a:pt x="399" y="553"/>
                    <a:pt x="352" y="690"/>
                  </a:cubicBezTo>
                  <a:close/>
                </a:path>
              </a:pathLst>
            </a:custGeom>
            <a:solidFill>
              <a:srgbClr val="027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xmlns="" id="{030D0E4A-3798-4DAF-B2F3-5E9812C9E7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9" y="834"/>
              <a:ext cx="737" cy="106"/>
            </a:xfrm>
            <a:custGeom>
              <a:avLst/>
              <a:gdLst>
                <a:gd name="T0" fmla="*/ 0 w 2187"/>
                <a:gd name="T1" fmla="*/ 0 h 312"/>
                <a:gd name="T2" fmla="*/ 0 w 2187"/>
                <a:gd name="T3" fmla="*/ 0 h 312"/>
                <a:gd name="T4" fmla="*/ 0 w 2187"/>
                <a:gd name="T5" fmla="*/ 0 h 312"/>
                <a:gd name="T6" fmla="*/ 0 w 2187"/>
                <a:gd name="T7" fmla="*/ 0 h 312"/>
                <a:gd name="T8" fmla="*/ 0 w 2187"/>
                <a:gd name="T9" fmla="*/ 0 h 312"/>
                <a:gd name="T10" fmla="*/ 0 w 2187"/>
                <a:gd name="T11" fmla="*/ 0 h 312"/>
                <a:gd name="T12" fmla="*/ 0 w 2187"/>
                <a:gd name="T13" fmla="*/ 0 h 312"/>
                <a:gd name="T14" fmla="*/ 0 w 2187"/>
                <a:gd name="T15" fmla="*/ 0 h 312"/>
                <a:gd name="T16" fmla="*/ 0 w 2187"/>
                <a:gd name="T17" fmla="*/ 0 h 312"/>
                <a:gd name="T18" fmla="*/ 0 w 2187"/>
                <a:gd name="T19" fmla="*/ 0 h 312"/>
                <a:gd name="T20" fmla="*/ 0 w 2187"/>
                <a:gd name="T21" fmla="*/ 0 h 312"/>
                <a:gd name="T22" fmla="*/ 0 w 2187"/>
                <a:gd name="T23" fmla="*/ 0 h 312"/>
                <a:gd name="T24" fmla="*/ 0 w 2187"/>
                <a:gd name="T25" fmla="*/ 0 h 312"/>
                <a:gd name="T26" fmla="*/ 0 w 2187"/>
                <a:gd name="T27" fmla="*/ 0 h 312"/>
                <a:gd name="T28" fmla="*/ 0 w 2187"/>
                <a:gd name="T29" fmla="*/ 0 h 312"/>
                <a:gd name="T30" fmla="*/ 0 w 2187"/>
                <a:gd name="T31" fmla="*/ 0 h 312"/>
                <a:gd name="T32" fmla="*/ 0 w 2187"/>
                <a:gd name="T33" fmla="*/ 0 h 312"/>
                <a:gd name="T34" fmla="*/ 0 w 2187"/>
                <a:gd name="T35" fmla="*/ 0 h 312"/>
                <a:gd name="T36" fmla="*/ 0 w 2187"/>
                <a:gd name="T37" fmla="*/ 0 h 312"/>
                <a:gd name="T38" fmla="*/ 0 w 2187"/>
                <a:gd name="T39" fmla="*/ 0 h 312"/>
                <a:gd name="T40" fmla="*/ 0 w 2187"/>
                <a:gd name="T41" fmla="*/ 0 h 312"/>
                <a:gd name="T42" fmla="*/ 0 w 2187"/>
                <a:gd name="T43" fmla="*/ 0 h 312"/>
                <a:gd name="T44" fmla="*/ 0 w 2187"/>
                <a:gd name="T45" fmla="*/ 0 h 312"/>
                <a:gd name="T46" fmla="*/ 0 w 2187"/>
                <a:gd name="T47" fmla="*/ 0 h 312"/>
                <a:gd name="T48" fmla="*/ 0 w 2187"/>
                <a:gd name="T49" fmla="*/ 0 h 312"/>
                <a:gd name="T50" fmla="*/ 0 w 2187"/>
                <a:gd name="T51" fmla="*/ 0 h 312"/>
                <a:gd name="T52" fmla="*/ 0 w 2187"/>
                <a:gd name="T53" fmla="*/ 0 h 312"/>
                <a:gd name="T54" fmla="*/ 0 w 2187"/>
                <a:gd name="T55" fmla="*/ 0 h 312"/>
                <a:gd name="T56" fmla="*/ 0 w 2187"/>
                <a:gd name="T57" fmla="*/ 0 h 312"/>
                <a:gd name="T58" fmla="*/ 0 w 2187"/>
                <a:gd name="T59" fmla="*/ 0 h 312"/>
                <a:gd name="T60" fmla="*/ 0 w 2187"/>
                <a:gd name="T61" fmla="*/ 0 h 312"/>
                <a:gd name="T62" fmla="*/ 0 w 2187"/>
                <a:gd name="T63" fmla="*/ 0 h 312"/>
                <a:gd name="T64" fmla="*/ 0 w 2187"/>
                <a:gd name="T65" fmla="*/ 0 h 312"/>
                <a:gd name="T66" fmla="*/ 0 w 2187"/>
                <a:gd name="T67" fmla="*/ 0 h 312"/>
                <a:gd name="T68" fmla="*/ 0 w 2187"/>
                <a:gd name="T69" fmla="*/ 0 h 312"/>
                <a:gd name="T70" fmla="*/ 0 w 2187"/>
                <a:gd name="T71" fmla="*/ 0 h 312"/>
                <a:gd name="T72" fmla="*/ 0 w 2187"/>
                <a:gd name="T73" fmla="*/ 0 h 312"/>
                <a:gd name="T74" fmla="*/ 0 w 2187"/>
                <a:gd name="T75" fmla="*/ 0 h 312"/>
                <a:gd name="T76" fmla="*/ 0 w 2187"/>
                <a:gd name="T77" fmla="*/ 0 h 312"/>
                <a:gd name="T78" fmla="*/ 0 w 2187"/>
                <a:gd name="T79" fmla="*/ 0 h 312"/>
                <a:gd name="T80" fmla="*/ 0 w 2187"/>
                <a:gd name="T81" fmla="*/ 0 h 312"/>
                <a:gd name="T82" fmla="*/ 0 w 2187"/>
                <a:gd name="T83" fmla="*/ 0 h 312"/>
                <a:gd name="T84" fmla="*/ 0 w 2187"/>
                <a:gd name="T85" fmla="*/ 0 h 312"/>
                <a:gd name="T86" fmla="*/ 0 w 2187"/>
                <a:gd name="T87" fmla="*/ 0 h 312"/>
                <a:gd name="T88" fmla="*/ 0 w 2187"/>
                <a:gd name="T89" fmla="*/ 0 h 312"/>
                <a:gd name="T90" fmla="*/ 0 w 2187"/>
                <a:gd name="T91" fmla="*/ 0 h 312"/>
                <a:gd name="T92" fmla="*/ 0 w 2187"/>
                <a:gd name="T93" fmla="*/ 0 h 312"/>
                <a:gd name="T94" fmla="*/ 0 w 2187"/>
                <a:gd name="T95" fmla="*/ 0 h 312"/>
                <a:gd name="T96" fmla="*/ 0 w 2187"/>
                <a:gd name="T97" fmla="*/ 0 h 312"/>
                <a:gd name="T98" fmla="*/ 0 w 2187"/>
                <a:gd name="T99" fmla="*/ 0 h 312"/>
                <a:gd name="T100" fmla="*/ 0 w 2187"/>
                <a:gd name="T101" fmla="*/ 0 h 312"/>
                <a:gd name="T102" fmla="*/ 0 w 2187"/>
                <a:gd name="T103" fmla="*/ 0 h 312"/>
                <a:gd name="T104" fmla="*/ 0 w 2187"/>
                <a:gd name="T105" fmla="*/ 0 h 312"/>
                <a:gd name="T106" fmla="*/ 0 w 2187"/>
                <a:gd name="T107" fmla="*/ 0 h 312"/>
                <a:gd name="T108" fmla="*/ 0 w 2187"/>
                <a:gd name="T109" fmla="*/ 0 h 312"/>
                <a:gd name="T110" fmla="*/ 0 w 2187"/>
                <a:gd name="T111" fmla="*/ 0 h 312"/>
                <a:gd name="T112" fmla="*/ 0 w 2187"/>
                <a:gd name="T113" fmla="*/ 0 h 3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87" h="312">
                  <a:moveTo>
                    <a:pt x="272" y="223"/>
                  </a:moveTo>
                  <a:cubicBezTo>
                    <a:pt x="268" y="206"/>
                    <a:pt x="268" y="206"/>
                    <a:pt x="268" y="206"/>
                  </a:cubicBezTo>
                  <a:cubicBezTo>
                    <a:pt x="228" y="201"/>
                    <a:pt x="228" y="201"/>
                    <a:pt x="228" y="201"/>
                  </a:cubicBezTo>
                  <a:cubicBezTo>
                    <a:pt x="186" y="197"/>
                    <a:pt x="186" y="197"/>
                    <a:pt x="186" y="197"/>
                  </a:cubicBezTo>
                  <a:cubicBezTo>
                    <a:pt x="138" y="195"/>
                    <a:pt x="138" y="195"/>
                    <a:pt x="138" y="195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43" y="196"/>
                    <a:pt x="43" y="196"/>
                    <a:pt x="43" y="196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135" y="221"/>
                    <a:pt x="135" y="221"/>
                    <a:pt x="135" y="221"/>
                  </a:cubicBezTo>
                  <a:cubicBezTo>
                    <a:pt x="185" y="225"/>
                    <a:pt x="185" y="225"/>
                    <a:pt x="185" y="225"/>
                  </a:cubicBezTo>
                  <a:cubicBezTo>
                    <a:pt x="228" y="228"/>
                    <a:pt x="228" y="228"/>
                    <a:pt x="228" y="228"/>
                  </a:cubicBezTo>
                  <a:cubicBezTo>
                    <a:pt x="260" y="228"/>
                    <a:pt x="260" y="228"/>
                    <a:pt x="260" y="228"/>
                  </a:cubicBezTo>
                  <a:cubicBezTo>
                    <a:pt x="268" y="228"/>
                    <a:pt x="268" y="228"/>
                    <a:pt x="268" y="228"/>
                  </a:cubicBezTo>
                  <a:cubicBezTo>
                    <a:pt x="271" y="227"/>
                    <a:pt x="271" y="227"/>
                    <a:pt x="271" y="227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72" y="223"/>
                    <a:pt x="272" y="223"/>
                    <a:pt x="272" y="223"/>
                  </a:cubicBezTo>
                  <a:close/>
                  <a:moveTo>
                    <a:pt x="2187" y="161"/>
                  </a:moveTo>
                  <a:cubicBezTo>
                    <a:pt x="2117" y="161"/>
                    <a:pt x="2117" y="161"/>
                    <a:pt x="2117" y="161"/>
                  </a:cubicBezTo>
                  <a:cubicBezTo>
                    <a:pt x="1964" y="164"/>
                    <a:pt x="1964" y="164"/>
                    <a:pt x="1964" y="164"/>
                  </a:cubicBezTo>
                  <a:cubicBezTo>
                    <a:pt x="1879" y="165"/>
                    <a:pt x="1879" y="165"/>
                    <a:pt x="1879" y="165"/>
                  </a:cubicBezTo>
                  <a:cubicBezTo>
                    <a:pt x="1804" y="168"/>
                    <a:pt x="1804" y="168"/>
                    <a:pt x="1804" y="168"/>
                  </a:cubicBezTo>
                  <a:cubicBezTo>
                    <a:pt x="1747" y="172"/>
                    <a:pt x="1747" y="172"/>
                    <a:pt x="1747" y="172"/>
                  </a:cubicBezTo>
                  <a:cubicBezTo>
                    <a:pt x="1729" y="173"/>
                    <a:pt x="1729" y="173"/>
                    <a:pt x="1729" y="173"/>
                  </a:cubicBezTo>
                  <a:cubicBezTo>
                    <a:pt x="1720" y="174"/>
                    <a:pt x="1720" y="174"/>
                    <a:pt x="1720" y="174"/>
                  </a:cubicBezTo>
                  <a:cubicBezTo>
                    <a:pt x="1713" y="177"/>
                    <a:pt x="1713" y="177"/>
                    <a:pt x="1713" y="177"/>
                  </a:cubicBezTo>
                  <a:cubicBezTo>
                    <a:pt x="1708" y="180"/>
                    <a:pt x="1708" y="180"/>
                    <a:pt x="1708" y="180"/>
                  </a:cubicBezTo>
                  <a:cubicBezTo>
                    <a:pt x="1705" y="184"/>
                    <a:pt x="1705" y="184"/>
                    <a:pt x="1705" y="184"/>
                  </a:cubicBezTo>
                  <a:cubicBezTo>
                    <a:pt x="1702" y="186"/>
                    <a:pt x="1702" y="186"/>
                    <a:pt x="1702" y="186"/>
                  </a:cubicBezTo>
                  <a:cubicBezTo>
                    <a:pt x="1698" y="194"/>
                    <a:pt x="1698" y="194"/>
                    <a:pt x="1698" y="194"/>
                  </a:cubicBezTo>
                  <a:cubicBezTo>
                    <a:pt x="1696" y="197"/>
                    <a:pt x="1696" y="197"/>
                    <a:pt x="1696" y="197"/>
                  </a:cubicBezTo>
                  <a:cubicBezTo>
                    <a:pt x="1692" y="201"/>
                    <a:pt x="1692" y="201"/>
                    <a:pt x="1692" y="201"/>
                  </a:cubicBezTo>
                  <a:cubicBezTo>
                    <a:pt x="1686" y="201"/>
                    <a:pt x="1686" y="201"/>
                    <a:pt x="1686" y="201"/>
                  </a:cubicBezTo>
                  <a:cubicBezTo>
                    <a:pt x="1672" y="203"/>
                    <a:pt x="1672" y="203"/>
                    <a:pt x="1672" y="203"/>
                  </a:cubicBezTo>
                  <a:cubicBezTo>
                    <a:pt x="1621" y="206"/>
                    <a:pt x="1621" y="206"/>
                    <a:pt x="1621" y="206"/>
                  </a:cubicBezTo>
                  <a:cubicBezTo>
                    <a:pt x="1470" y="213"/>
                    <a:pt x="1470" y="213"/>
                    <a:pt x="1470" y="213"/>
                  </a:cubicBezTo>
                  <a:cubicBezTo>
                    <a:pt x="1312" y="219"/>
                    <a:pt x="1312" y="219"/>
                    <a:pt x="1312" y="219"/>
                  </a:cubicBezTo>
                  <a:cubicBezTo>
                    <a:pt x="1254" y="220"/>
                    <a:pt x="1254" y="220"/>
                    <a:pt x="1254" y="220"/>
                  </a:cubicBezTo>
                  <a:cubicBezTo>
                    <a:pt x="1223" y="220"/>
                    <a:pt x="1223" y="220"/>
                    <a:pt x="1223" y="220"/>
                  </a:cubicBezTo>
                  <a:cubicBezTo>
                    <a:pt x="1176" y="216"/>
                    <a:pt x="1176" y="216"/>
                    <a:pt x="1176" y="216"/>
                  </a:cubicBezTo>
                  <a:cubicBezTo>
                    <a:pt x="1176" y="221"/>
                    <a:pt x="1176" y="221"/>
                    <a:pt x="1176" y="221"/>
                  </a:cubicBezTo>
                  <a:cubicBezTo>
                    <a:pt x="1176" y="223"/>
                    <a:pt x="1176" y="223"/>
                    <a:pt x="1176" y="223"/>
                  </a:cubicBezTo>
                  <a:cubicBezTo>
                    <a:pt x="1179" y="224"/>
                    <a:pt x="1179" y="224"/>
                    <a:pt x="1179" y="224"/>
                  </a:cubicBezTo>
                  <a:cubicBezTo>
                    <a:pt x="1191" y="228"/>
                    <a:pt x="1191" y="228"/>
                    <a:pt x="1191" y="228"/>
                  </a:cubicBezTo>
                  <a:cubicBezTo>
                    <a:pt x="1218" y="234"/>
                    <a:pt x="1218" y="234"/>
                    <a:pt x="1218" y="234"/>
                  </a:cubicBezTo>
                  <a:cubicBezTo>
                    <a:pt x="1230" y="236"/>
                    <a:pt x="1230" y="236"/>
                    <a:pt x="1230" y="236"/>
                  </a:cubicBezTo>
                  <a:cubicBezTo>
                    <a:pt x="1244" y="236"/>
                    <a:pt x="1244" y="236"/>
                    <a:pt x="1244" y="236"/>
                  </a:cubicBezTo>
                  <a:cubicBezTo>
                    <a:pt x="1261" y="235"/>
                    <a:pt x="1261" y="235"/>
                    <a:pt x="1261" y="235"/>
                  </a:cubicBezTo>
                  <a:cubicBezTo>
                    <a:pt x="1275" y="233"/>
                    <a:pt x="1275" y="233"/>
                    <a:pt x="1275" y="233"/>
                  </a:cubicBezTo>
                  <a:cubicBezTo>
                    <a:pt x="1288" y="231"/>
                    <a:pt x="1288" y="231"/>
                    <a:pt x="1288" y="231"/>
                  </a:cubicBezTo>
                  <a:cubicBezTo>
                    <a:pt x="1293" y="231"/>
                    <a:pt x="1293" y="231"/>
                    <a:pt x="1293" y="231"/>
                  </a:cubicBezTo>
                  <a:cubicBezTo>
                    <a:pt x="1297" y="233"/>
                    <a:pt x="1297" y="233"/>
                    <a:pt x="1297" y="233"/>
                  </a:cubicBezTo>
                  <a:cubicBezTo>
                    <a:pt x="1299" y="235"/>
                    <a:pt x="1299" y="235"/>
                    <a:pt x="1299" y="235"/>
                  </a:cubicBezTo>
                  <a:cubicBezTo>
                    <a:pt x="1302" y="237"/>
                    <a:pt x="1302" y="237"/>
                    <a:pt x="1302" y="237"/>
                  </a:cubicBezTo>
                  <a:cubicBezTo>
                    <a:pt x="1306" y="238"/>
                    <a:pt x="1306" y="238"/>
                    <a:pt x="1306" y="238"/>
                  </a:cubicBezTo>
                  <a:cubicBezTo>
                    <a:pt x="1319" y="238"/>
                    <a:pt x="1319" y="238"/>
                    <a:pt x="1319" y="238"/>
                  </a:cubicBezTo>
                  <a:cubicBezTo>
                    <a:pt x="1363" y="237"/>
                    <a:pt x="1363" y="237"/>
                    <a:pt x="1363" y="237"/>
                  </a:cubicBezTo>
                  <a:cubicBezTo>
                    <a:pt x="1494" y="230"/>
                    <a:pt x="1494" y="230"/>
                    <a:pt x="1494" y="230"/>
                  </a:cubicBezTo>
                  <a:cubicBezTo>
                    <a:pt x="1628" y="220"/>
                    <a:pt x="1628" y="220"/>
                    <a:pt x="1628" y="220"/>
                  </a:cubicBezTo>
                  <a:cubicBezTo>
                    <a:pt x="1673" y="216"/>
                    <a:pt x="1673" y="216"/>
                    <a:pt x="1673" y="216"/>
                  </a:cubicBezTo>
                  <a:cubicBezTo>
                    <a:pt x="1686" y="216"/>
                    <a:pt x="1686" y="216"/>
                    <a:pt x="1686" y="216"/>
                  </a:cubicBezTo>
                  <a:cubicBezTo>
                    <a:pt x="1692" y="214"/>
                    <a:pt x="1692" y="214"/>
                    <a:pt x="1692" y="214"/>
                  </a:cubicBezTo>
                  <a:cubicBezTo>
                    <a:pt x="1710" y="203"/>
                    <a:pt x="1710" y="203"/>
                    <a:pt x="1710" y="203"/>
                  </a:cubicBezTo>
                  <a:cubicBezTo>
                    <a:pt x="1724" y="194"/>
                    <a:pt x="1724" y="194"/>
                    <a:pt x="1724" y="194"/>
                  </a:cubicBezTo>
                  <a:cubicBezTo>
                    <a:pt x="1731" y="190"/>
                    <a:pt x="1731" y="190"/>
                    <a:pt x="1731" y="190"/>
                  </a:cubicBezTo>
                  <a:cubicBezTo>
                    <a:pt x="1737" y="187"/>
                    <a:pt x="1737" y="187"/>
                    <a:pt x="1737" y="187"/>
                  </a:cubicBezTo>
                  <a:cubicBezTo>
                    <a:pt x="1745" y="187"/>
                    <a:pt x="1745" y="187"/>
                    <a:pt x="1745" y="187"/>
                  </a:cubicBezTo>
                  <a:cubicBezTo>
                    <a:pt x="1753" y="190"/>
                    <a:pt x="1753" y="190"/>
                    <a:pt x="1753" y="190"/>
                  </a:cubicBezTo>
                  <a:cubicBezTo>
                    <a:pt x="1759" y="191"/>
                    <a:pt x="1759" y="191"/>
                    <a:pt x="1759" y="191"/>
                  </a:cubicBezTo>
                  <a:cubicBezTo>
                    <a:pt x="1773" y="191"/>
                    <a:pt x="1773" y="191"/>
                    <a:pt x="1773" y="191"/>
                  </a:cubicBezTo>
                  <a:cubicBezTo>
                    <a:pt x="2187" y="174"/>
                    <a:pt x="2187" y="174"/>
                    <a:pt x="2187" y="174"/>
                  </a:cubicBezTo>
                  <a:cubicBezTo>
                    <a:pt x="2187" y="161"/>
                    <a:pt x="2187" y="161"/>
                    <a:pt x="2187" y="161"/>
                  </a:cubicBezTo>
                  <a:cubicBezTo>
                    <a:pt x="2187" y="161"/>
                    <a:pt x="2187" y="161"/>
                    <a:pt x="2187" y="161"/>
                  </a:cubicBezTo>
                  <a:close/>
                  <a:moveTo>
                    <a:pt x="261" y="143"/>
                  </a:moveTo>
                  <a:cubicBezTo>
                    <a:pt x="261" y="140"/>
                    <a:pt x="261" y="140"/>
                    <a:pt x="261" y="140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51" y="129"/>
                    <a:pt x="251" y="129"/>
                    <a:pt x="251" y="129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61" y="143"/>
                    <a:pt x="261" y="143"/>
                    <a:pt x="261" y="143"/>
                  </a:cubicBezTo>
                  <a:close/>
                  <a:moveTo>
                    <a:pt x="1590" y="103"/>
                  </a:moveTo>
                  <a:cubicBezTo>
                    <a:pt x="1586" y="107"/>
                    <a:pt x="1583" y="111"/>
                    <a:pt x="1579" y="114"/>
                  </a:cubicBezTo>
                  <a:cubicBezTo>
                    <a:pt x="1570" y="120"/>
                    <a:pt x="1559" y="121"/>
                    <a:pt x="1548" y="122"/>
                  </a:cubicBezTo>
                  <a:cubicBezTo>
                    <a:pt x="1417" y="129"/>
                    <a:pt x="1285" y="137"/>
                    <a:pt x="1153" y="144"/>
                  </a:cubicBezTo>
                  <a:cubicBezTo>
                    <a:pt x="1117" y="146"/>
                    <a:pt x="1079" y="148"/>
                    <a:pt x="1043" y="140"/>
                  </a:cubicBezTo>
                  <a:cubicBezTo>
                    <a:pt x="1043" y="143"/>
                    <a:pt x="1043" y="146"/>
                    <a:pt x="1043" y="149"/>
                  </a:cubicBezTo>
                  <a:cubicBezTo>
                    <a:pt x="1043" y="156"/>
                    <a:pt x="1151" y="162"/>
                    <a:pt x="1162" y="162"/>
                  </a:cubicBezTo>
                  <a:cubicBezTo>
                    <a:pt x="1205" y="164"/>
                    <a:pt x="1248" y="161"/>
                    <a:pt x="1291" y="157"/>
                  </a:cubicBezTo>
                  <a:cubicBezTo>
                    <a:pt x="1377" y="149"/>
                    <a:pt x="1463" y="144"/>
                    <a:pt x="1549" y="137"/>
                  </a:cubicBezTo>
                  <a:cubicBezTo>
                    <a:pt x="1559" y="137"/>
                    <a:pt x="1568" y="136"/>
                    <a:pt x="1577" y="133"/>
                  </a:cubicBezTo>
                  <a:cubicBezTo>
                    <a:pt x="1587" y="129"/>
                    <a:pt x="1595" y="122"/>
                    <a:pt x="1604" y="118"/>
                  </a:cubicBezTo>
                  <a:cubicBezTo>
                    <a:pt x="1623" y="109"/>
                    <a:pt x="1645" y="111"/>
                    <a:pt x="1666" y="113"/>
                  </a:cubicBezTo>
                  <a:cubicBezTo>
                    <a:pt x="1802" y="124"/>
                    <a:pt x="1939" y="112"/>
                    <a:pt x="2075" y="101"/>
                  </a:cubicBezTo>
                  <a:cubicBezTo>
                    <a:pt x="2076" y="96"/>
                    <a:pt x="2076" y="91"/>
                    <a:pt x="2076" y="87"/>
                  </a:cubicBezTo>
                  <a:cubicBezTo>
                    <a:pt x="1925" y="97"/>
                    <a:pt x="1773" y="100"/>
                    <a:pt x="1622" y="95"/>
                  </a:cubicBezTo>
                  <a:cubicBezTo>
                    <a:pt x="1613" y="95"/>
                    <a:pt x="1603" y="95"/>
                    <a:pt x="1596" y="99"/>
                  </a:cubicBezTo>
                  <a:cubicBezTo>
                    <a:pt x="1594" y="100"/>
                    <a:pt x="1592" y="102"/>
                    <a:pt x="1590" y="103"/>
                  </a:cubicBezTo>
                  <a:close/>
                  <a:moveTo>
                    <a:pt x="522" y="92"/>
                  </a:moveTo>
                  <a:cubicBezTo>
                    <a:pt x="516" y="99"/>
                    <a:pt x="510" y="106"/>
                    <a:pt x="504" y="113"/>
                  </a:cubicBezTo>
                  <a:cubicBezTo>
                    <a:pt x="569" y="131"/>
                    <a:pt x="637" y="139"/>
                    <a:pt x="704" y="137"/>
                  </a:cubicBezTo>
                  <a:cubicBezTo>
                    <a:pt x="692" y="157"/>
                    <a:pt x="665" y="165"/>
                    <a:pt x="641" y="167"/>
                  </a:cubicBezTo>
                  <a:cubicBezTo>
                    <a:pt x="616" y="169"/>
                    <a:pt x="590" y="166"/>
                    <a:pt x="566" y="173"/>
                  </a:cubicBezTo>
                  <a:cubicBezTo>
                    <a:pt x="615" y="187"/>
                    <a:pt x="666" y="195"/>
                    <a:pt x="718" y="196"/>
                  </a:cubicBezTo>
                  <a:cubicBezTo>
                    <a:pt x="633" y="217"/>
                    <a:pt x="543" y="222"/>
                    <a:pt x="457" y="209"/>
                  </a:cubicBezTo>
                  <a:cubicBezTo>
                    <a:pt x="450" y="214"/>
                    <a:pt x="446" y="222"/>
                    <a:pt x="445" y="230"/>
                  </a:cubicBezTo>
                  <a:cubicBezTo>
                    <a:pt x="519" y="240"/>
                    <a:pt x="595" y="239"/>
                    <a:pt x="669" y="229"/>
                  </a:cubicBezTo>
                  <a:cubicBezTo>
                    <a:pt x="701" y="225"/>
                    <a:pt x="736" y="220"/>
                    <a:pt x="762" y="237"/>
                  </a:cubicBezTo>
                  <a:cubicBezTo>
                    <a:pt x="772" y="244"/>
                    <a:pt x="779" y="254"/>
                    <a:pt x="790" y="260"/>
                  </a:cubicBezTo>
                  <a:cubicBezTo>
                    <a:pt x="805" y="270"/>
                    <a:pt x="824" y="271"/>
                    <a:pt x="842" y="273"/>
                  </a:cubicBezTo>
                  <a:cubicBezTo>
                    <a:pt x="940" y="284"/>
                    <a:pt x="1040" y="287"/>
                    <a:pt x="1139" y="294"/>
                  </a:cubicBezTo>
                  <a:cubicBezTo>
                    <a:pt x="1190" y="298"/>
                    <a:pt x="1241" y="302"/>
                    <a:pt x="1293" y="306"/>
                  </a:cubicBezTo>
                  <a:cubicBezTo>
                    <a:pt x="1317" y="307"/>
                    <a:pt x="1342" y="310"/>
                    <a:pt x="1367" y="311"/>
                  </a:cubicBezTo>
                  <a:cubicBezTo>
                    <a:pt x="1390" y="312"/>
                    <a:pt x="1407" y="304"/>
                    <a:pt x="1430" y="299"/>
                  </a:cubicBezTo>
                  <a:cubicBezTo>
                    <a:pt x="1467" y="290"/>
                    <a:pt x="1506" y="294"/>
                    <a:pt x="1545" y="294"/>
                  </a:cubicBezTo>
                  <a:cubicBezTo>
                    <a:pt x="1583" y="295"/>
                    <a:pt x="1624" y="291"/>
                    <a:pt x="1653" y="268"/>
                  </a:cubicBezTo>
                  <a:cubicBezTo>
                    <a:pt x="1622" y="261"/>
                    <a:pt x="1590" y="274"/>
                    <a:pt x="1558" y="279"/>
                  </a:cubicBezTo>
                  <a:cubicBezTo>
                    <a:pt x="1523" y="284"/>
                    <a:pt x="1488" y="277"/>
                    <a:pt x="1453" y="272"/>
                  </a:cubicBezTo>
                  <a:cubicBezTo>
                    <a:pt x="1257" y="246"/>
                    <a:pt x="1057" y="274"/>
                    <a:pt x="860" y="256"/>
                  </a:cubicBezTo>
                  <a:cubicBezTo>
                    <a:pt x="842" y="254"/>
                    <a:pt x="823" y="252"/>
                    <a:pt x="806" y="244"/>
                  </a:cubicBezTo>
                  <a:cubicBezTo>
                    <a:pt x="789" y="237"/>
                    <a:pt x="774" y="224"/>
                    <a:pt x="770" y="207"/>
                  </a:cubicBezTo>
                  <a:cubicBezTo>
                    <a:pt x="914" y="202"/>
                    <a:pt x="1057" y="198"/>
                    <a:pt x="1201" y="194"/>
                  </a:cubicBezTo>
                  <a:cubicBezTo>
                    <a:pt x="1023" y="187"/>
                    <a:pt x="846" y="180"/>
                    <a:pt x="668" y="174"/>
                  </a:cubicBezTo>
                  <a:cubicBezTo>
                    <a:pt x="701" y="169"/>
                    <a:pt x="731" y="149"/>
                    <a:pt x="747" y="122"/>
                  </a:cubicBezTo>
                  <a:cubicBezTo>
                    <a:pt x="670" y="123"/>
                    <a:pt x="590" y="123"/>
                    <a:pt x="522" y="92"/>
                  </a:cubicBezTo>
                  <a:close/>
                  <a:moveTo>
                    <a:pt x="160" y="12"/>
                  </a:moveTo>
                  <a:cubicBezTo>
                    <a:pt x="158" y="12"/>
                    <a:pt x="158" y="12"/>
                    <a:pt x="158" y="12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30"/>
                    <a:pt x="175" y="30"/>
                    <a:pt x="175" y="30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18"/>
                    <a:pt x="170" y="18"/>
                    <a:pt x="170" y="18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65" y="12"/>
                    <a:pt x="165" y="12"/>
                    <a:pt x="165" y="12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1" y="12"/>
                    <a:pt x="161" y="12"/>
                    <a:pt x="161" y="12"/>
                  </a:cubicBezTo>
                  <a:lnTo>
                    <a:pt x="160" y="12"/>
                  </a:lnTo>
                  <a:close/>
                  <a:moveTo>
                    <a:pt x="570" y="0"/>
                  </a:moveTo>
                  <a:cubicBezTo>
                    <a:pt x="566" y="11"/>
                    <a:pt x="562" y="22"/>
                    <a:pt x="558" y="34"/>
                  </a:cubicBezTo>
                  <a:cubicBezTo>
                    <a:pt x="666" y="32"/>
                    <a:pt x="774" y="31"/>
                    <a:pt x="882" y="29"/>
                  </a:cubicBezTo>
                  <a:cubicBezTo>
                    <a:pt x="846" y="44"/>
                    <a:pt x="810" y="59"/>
                    <a:pt x="773" y="73"/>
                  </a:cubicBezTo>
                  <a:cubicBezTo>
                    <a:pt x="788" y="68"/>
                    <a:pt x="831" y="81"/>
                    <a:pt x="847" y="82"/>
                  </a:cubicBezTo>
                  <a:cubicBezTo>
                    <a:pt x="873" y="86"/>
                    <a:pt x="899" y="89"/>
                    <a:pt x="925" y="92"/>
                  </a:cubicBezTo>
                  <a:cubicBezTo>
                    <a:pt x="978" y="98"/>
                    <a:pt x="1030" y="103"/>
                    <a:pt x="1083" y="107"/>
                  </a:cubicBezTo>
                  <a:cubicBezTo>
                    <a:pt x="1187" y="115"/>
                    <a:pt x="1287" y="114"/>
                    <a:pt x="1391" y="104"/>
                  </a:cubicBezTo>
                  <a:cubicBezTo>
                    <a:pt x="1399" y="103"/>
                    <a:pt x="1407" y="102"/>
                    <a:pt x="1414" y="99"/>
                  </a:cubicBezTo>
                  <a:cubicBezTo>
                    <a:pt x="1421" y="94"/>
                    <a:pt x="1425" y="87"/>
                    <a:pt x="1431" y="81"/>
                  </a:cubicBezTo>
                  <a:cubicBezTo>
                    <a:pt x="1445" y="69"/>
                    <a:pt x="1465" y="68"/>
                    <a:pt x="1484" y="68"/>
                  </a:cubicBezTo>
                  <a:cubicBezTo>
                    <a:pt x="1570" y="67"/>
                    <a:pt x="1656" y="66"/>
                    <a:pt x="1743" y="67"/>
                  </a:cubicBezTo>
                  <a:cubicBezTo>
                    <a:pt x="1743" y="59"/>
                    <a:pt x="1743" y="51"/>
                    <a:pt x="1743" y="43"/>
                  </a:cubicBezTo>
                  <a:cubicBezTo>
                    <a:pt x="1660" y="46"/>
                    <a:pt x="1578" y="49"/>
                    <a:pt x="1495" y="53"/>
                  </a:cubicBezTo>
                  <a:cubicBezTo>
                    <a:pt x="1475" y="53"/>
                    <a:pt x="1454" y="54"/>
                    <a:pt x="1434" y="59"/>
                  </a:cubicBezTo>
                  <a:cubicBezTo>
                    <a:pt x="1415" y="63"/>
                    <a:pt x="1397" y="70"/>
                    <a:pt x="1378" y="76"/>
                  </a:cubicBezTo>
                  <a:cubicBezTo>
                    <a:pt x="1291" y="102"/>
                    <a:pt x="1196" y="97"/>
                    <a:pt x="1104" y="86"/>
                  </a:cubicBezTo>
                  <a:cubicBezTo>
                    <a:pt x="1013" y="76"/>
                    <a:pt x="921" y="61"/>
                    <a:pt x="829" y="70"/>
                  </a:cubicBezTo>
                  <a:cubicBezTo>
                    <a:pt x="850" y="44"/>
                    <a:pt x="889" y="39"/>
                    <a:pt x="924" y="40"/>
                  </a:cubicBezTo>
                  <a:cubicBezTo>
                    <a:pt x="958" y="41"/>
                    <a:pt x="995" y="46"/>
                    <a:pt x="1026" y="31"/>
                  </a:cubicBezTo>
                  <a:cubicBezTo>
                    <a:pt x="874" y="21"/>
                    <a:pt x="722" y="10"/>
                    <a:pt x="570" y="0"/>
                  </a:cubicBezTo>
                  <a:close/>
                </a:path>
              </a:pathLst>
            </a:custGeom>
            <a:solidFill>
              <a:srgbClr val="068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pider, night sky&#10;&#10;Description automatically generated">
            <a:extLst>
              <a:ext uri="{FF2B5EF4-FFF2-40B4-BE49-F238E27FC236}">
                <a16:creationId xmlns:a16="http://schemas.microsoft.com/office/drawing/2014/main" xmlns="" id="{3CEA2C44-0BB6-4FF9-BB8E-DA1947BE8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2" y="0"/>
            <a:ext cx="1130827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D6E64F5-0122-4A85-B856-2C0270B6456B}"/>
              </a:ext>
            </a:extLst>
          </p:cNvPr>
          <p:cNvSpPr/>
          <p:nvPr/>
        </p:nvSpPr>
        <p:spPr>
          <a:xfrm>
            <a:off x="4705226" y="2590800"/>
            <a:ext cx="1389185" cy="134247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BCCB942-FEF9-4816-880F-E80F7F1F7D6A}"/>
              </a:ext>
            </a:extLst>
          </p:cNvPr>
          <p:cNvGrpSpPr/>
          <p:nvPr/>
        </p:nvGrpSpPr>
        <p:grpSpPr>
          <a:xfrm>
            <a:off x="7107313" y="3505200"/>
            <a:ext cx="470385" cy="155443"/>
            <a:chOff x="5722467" y="1727344"/>
            <a:chExt cx="314517" cy="10241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6543BC01-17F1-44B7-B63E-F50424A4E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2467" y="1727344"/>
              <a:ext cx="152848" cy="1024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064852C-A14E-4E4A-9371-3A00296D9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315" y="1727344"/>
              <a:ext cx="16166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42AADC4-7D6E-4807-958F-962E3BE82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97" y="76200"/>
            <a:ext cx="5763429" cy="419158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E486BE-392A-4AD5-BEFF-DE0499194858}"/>
              </a:ext>
            </a:extLst>
          </p:cNvPr>
          <p:cNvSpPr txBox="1"/>
          <p:nvPr/>
        </p:nvSpPr>
        <p:spPr>
          <a:xfrm rot="1220235">
            <a:off x="8074796" y="3255673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Chesapeake Bay Bridge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FBD6F84-9369-429B-895B-462D42CF3C3F}"/>
              </a:ext>
            </a:extLst>
          </p:cNvPr>
          <p:cNvGrpSpPr/>
          <p:nvPr/>
        </p:nvGrpSpPr>
        <p:grpSpPr>
          <a:xfrm>
            <a:off x="7974075" y="1257928"/>
            <a:ext cx="470385" cy="155443"/>
            <a:chOff x="5722467" y="1727344"/>
            <a:chExt cx="314517" cy="10241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A98C4377-83BD-4D99-B5C6-E13C352E3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2467" y="1727344"/>
              <a:ext cx="152848" cy="1024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DF31CD3-9D72-45C3-B9DC-66B9F342B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315" y="1727344"/>
              <a:ext cx="16166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E592B8-D23D-4849-A93A-BAA0F43DFAC7}"/>
              </a:ext>
            </a:extLst>
          </p:cNvPr>
          <p:cNvSpPr txBox="1"/>
          <p:nvPr/>
        </p:nvSpPr>
        <p:spPr>
          <a:xfrm>
            <a:off x="8403411" y="1136372"/>
            <a:ext cx="916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Project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3CE724-4353-4319-B98C-4F881396E866}"/>
              </a:ext>
            </a:extLst>
          </p:cNvPr>
          <p:cNvSpPr txBox="1"/>
          <p:nvPr/>
        </p:nvSpPr>
        <p:spPr>
          <a:xfrm>
            <a:off x="8761412" y="301451"/>
            <a:ext cx="1226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Chesapeake Bay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2B39CEC-F316-48E4-A674-8EECEDA03FF2}"/>
              </a:ext>
            </a:extLst>
          </p:cNvPr>
          <p:cNvSpPr/>
          <p:nvPr/>
        </p:nvSpPr>
        <p:spPr>
          <a:xfrm>
            <a:off x="7583908" y="1027733"/>
            <a:ext cx="547457" cy="5607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91B98E59-34B5-41FA-94E6-ABE12FBC9E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434781"/>
              </p:ext>
            </p:extLst>
          </p:nvPr>
        </p:nvGraphicFramePr>
        <p:xfrm>
          <a:off x="278586" y="-652333"/>
          <a:ext cx="8124825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AutoCAD Drawing" r:id="rId6" imgW="15420960" imgH="6343560" progId="AutoCAD.Drawing.23">
                  <p:embed/>
                </p:oleObj>
              </mc:Choice>
              <mc:Fallback>
                <p:oleObj name="AutoCAD Drawing" r:id="rId6" imgW="15420960" imgH="6343560" progId="AutoCAD.Drawing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8586" y="-652333"/>
                        <a:ext cx="8124825" cy="334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FD22411-3C27-47F5-87DB-31CB7B164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812129"/>
              </p:ext>
            </p:extLst>
          </p:nvPr>
        </p:nvGraphicFramePr>
        <p:xfrm>
          <a:off x="-70391" y="3699095"/>
          <a:ext cx="8822777" cy="36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utoCAD Drawing" r:id="rId8" imgW="15420960" imgH="6343560" progId="AutoCAD.Drawing.23">
                  <p:embed/>
                </p:oleObj>
              </mc:Choice>
              <mc:Fallback>
                <p:oleObj name="AutoCAD Drawing" r:id="rId8" imgW="15420960" imgH="6343560" progId="AutoCAD.Drawing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70391" y="3699095"/>
                        <a:ext cx="8822777" cy="362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68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5486400" cy="49529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500 LF of shoreline along a protected cove</a:t>
            </a:r>
          </a:p>
          <a:p>
            <a:pPr>
              <a:spcAft>
                <a:spcPts val="1200"/>
              </a:spcAft>
            </a:pPr>
            <a:r>
              <a:rPr lang="en-US" dirty="0"/>
              <a:t>Eroding from overtopping of the causeway and from the wave action inside the cove</a:t>
            </a:r>
          </a:p>
          <a:p>
            <a:pPr>
              <a:spcAft>
                <a:spcPts val="1200"/>
              </a:spcAft>
            </a:pPr>
            <a:r>
              <a:rPr lang="en-US" dirty="0"/>
              <a:t>Living shoreline option was not favored due to impacts to adjacent SAV habitat</a:t>
            </a:r>
          </a:p>
          <a:p>
            <a:r>
              <a:rPr lang="en-US" dirty="0"/>
              <a:t>Community did not want a “hard” solution and was looking for a more aesthetically pleasing option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05016-A289-43C8-8BDD-C1A4A4556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194"/>
          <a:stretch/>
        </p:blipFill>
        <p:spPr bwMode="auto">
          <a:xfrm>
            <a:off x="6246812" y="1295400"/>
            <a:ext cx="5394960" cy="5200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5486400" cy="49529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Modified Stone Revetment (Green Riprap) was proposed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Protected the slope and roadway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Avoided impacts to SAV habitat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Provide for higher habitat value than traditional riprap alone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Aesthetically pleasing look desired by the community</a:t>
            </a:r>
          </a:p>
          <a:p>
            <a:pPr>
              <a:spcAft>
                <a:spcPts val="1200"/>
              </a:spcAft>
            </a:pPr>
            <a:r>
              <a:rPr lang="en-US" dirty="0"/>
              <a:t>Constructed in two phases in 2005 and 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F3F2C-600A-49A7-BBFF-8C70A5E5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2" y="75730"/>
            <a:ext cx="4572000" cy="67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8012" y="228599"/>
            <a:ext cx="10972800" cy="914401"/>
          </a:xfrm>
        </p:spPr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10972800" cy="49529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Constructed with Class I riprap</a:t>
            </a:r>
          </a:p>
          <a:p>
            <a:pPr>
              <a:spcAft>
                <a:spcPts val="1200"/>
              </a:spcAft>
            </a:pPr>
            <a:r>
              <a:rPr lang="en-US" dirty="0"/>
              <a:t>Voids filled and covered with 4-inches of sand and pea gravel</a:t>
            </a:r>
          </a:p>
          <a:p>
            <a:r>
              <a:rPr lang="en-US" dirty="0"/>
              <a:t>Planted with high marsh - spartina patens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F2F45F-AF8F-4BBD-AF62-326B5AF83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62" y="2819400"/>
            <a:ext cx="718270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8012" y="228599"/>
            <a:ext cx="10972800" cy="914401"/>
          </a:xfrm>
        </p:spPr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10972800" cy="4952999"/>
          </a:xfrm>
        </p:spPr>
        <p:txBody>
          <a:bodyPr/>
          <a:lstStyle/>
          <a:p>
            <a:r>
              <a:rPr lang="en-US" dirty="0"/>
              <a:t>Placed riprap prior to filling with sand and pea gravel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889C9C-49A5-4DB4-B521-ADD54CB16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92" y="1905000"/>
            <a:ext cx="6339840" cy="475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8012" y="228599"/>
            <a:ext cx="10972800" cy="914401"/>
          </a:xfrm>
        </p:spPr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10972800" cy="4952999"/>
          </a:xfrm>
        </p:spPr>
        <p:txBody>
          <a:bodyPr/>
          <a:lstStyle/>
          <a:p>
            <a:r>
              <a:rPr lang="en-US" dirty="0"/>
              <a:t>Completed Green Riprap - immediately after construction, June 2011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385A46-EB46-4AC0-9860-A9EDC8315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78" y="1905000"/>
            <a:ext cx="6330069" cy="475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2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8012" y="228599"/>
            <a:ext cx="10972800" cy="914401"/>
          </a:xfrm>
        </p:spPr>
        <p:txBody>
          <a:bodyPr/>
          <a:lstStyle/>
          <a:p>
            <a:r>
              <a:rPr lang="en-US" dirty="0"/>
              <a:t>Gibson Island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1295400"/>
            <a:ext cx="10972800" cy="4952999"/>
          </a:xfrm>
        </p:spPr>
        <p:txBody>
          <a:bodyPr/>
          <a:lstStyle/>
          <a:p>
            <a:r>
              <a:rPr lang="en-US" dirty="0"/>
              <a:t>Completed Green Riprap - 15 months after construction, September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1BF87D-0B5C-43AC-96B6-5A9959E94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61" y="1905000"/>
            <a:ext cx="6334503" cy="475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5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CF201-EFAC-41D6-BD1A-81AA4444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E49497E-DB9C-46DF-90AE-AE4C8B346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2" y="2027309"/>
            <a:ext cx="3657600" cy="27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29FA67-493E-4B1B-AC18-CF579ABEB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2" y="2023534"/>
            <a:ext cx="3657600" cy="274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33BC02-20C3-4D52-A175-EF58F3507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2023534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5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184</Words>
  <Application>Microsoft Macintosh PowerPoint</Application>
  <PresentationFormat>Custom</PresentationFormat>
  <Paragraphs>31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Corbel</vt:lpstr>
      <vt:lpstr>Wingdings</vt:lpstr>
      <vt:lpstr>Arial</vt:lpstr>
      <vt:lpstr>Digital Blue Tunnel 16x9</vt:lpstr>
      <vt:lpstr>AutoCAD Drawing</vt:lpstr>
      <vt:lpstr>Green Riprap Case Study – Gibson Island Anne Arundel County, Maryland</vt:lpstr>
      <vt:lpstr>PowerPoint Presentation</vt:lpstr>
      <vt:lpstr>Gibson Island</vt:lpstr>
      <vt:lpstr>Gibson Island</vt:lpstr>
      <vt:lpstr>Gibson Island</vt:lpstr>
      <vt:lpstr>Gibson Island</vt:lpstr>
      <vt:lpstr>Gibson Island</vt:lpstr>
      <vt:lpstr>Gibson Island</vt:lpstr>
      <vt:lpstr>Discussion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Jennifer Mook</dc:creator>
  <cp:lastModifiedBy>Megan Cole</cp:lastModifiedBy>
  <cp:revision>16</cp:revision>
  <dcterms:created xsi:type="dcterms:W3CDTF">2021-01-29T14:56:11Z</dcterms:created>
  <dcterms:modified xsi:type="dcterms:W3CDTF">2021-10-21T19:12:27Z</dcterms:modified>
</cp:coreProperties>
</file>