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ABE6-1124-44BD-AA5B-80A461BAB843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297A-ADA8-4DCB-B85F-85F9D520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9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ABE6-1124-44BD-AA5B-80A461BAB843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297A-ADA8-4DCB-B85F-85F9D520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78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ABE6-1124-44BD-AA5B-80A461BAB843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297A-ADA8-4DCB-B85F-85F9D520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81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ABE6-1124-44BD-AA5B-80A461BAB843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297A-ADA8-4DCB-B85F-85F9D520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4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ABE6-1124-44BD-AA5B-80A461BAB843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297A-ADA8-4DCB-B85F-85F9D520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5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ABE6-1124-44BD-AA5B-80A461BAB843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297A-ADA8-4DCB-B85F-85F9D520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6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ABE6-1124-44BD-AA5B-80A461BAB843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297A-ADA8-4DCB-B85F-85F9D520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81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ABE6-1124-44BD-AA5B-80A461BAB843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297A-ADA8-4DCB-B85F-85F9D520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3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ABE6-1124-44BD-AA5B-80A461BAB843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297A-ADA8-4DCB-B85F-85F9D520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1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ABE6-1124-44BD-AA5B-80A461BAB843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297A-ADA8-4DCB-B85F-85F9D520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16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ABE6-1124-44BD-AA5B-80A461BAB843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297A-ADA8-4DCB-B85F-85F9D520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54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DABE6-1124-44BD-AA5B-80A461BAB843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4297A-ADA8-4DCB-B85F-85F9D520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24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Update from the Principal’s Staff Committee (PSC)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Recap of October 12, 2018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9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III WIP Local Planning Goal Development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jurisdiction provided the PSC with a status update of their Phase III Watershed Implementation Plans (WIP)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How each jurisdiction has defined ‘local’ in their Phase III WIP (i.e., the scale at which the WIP will be specified, for example county, land-river segment, specific HUCs),</a:t>
            </a:r>
          </a:p>
          <a:p>
            <a:pPr lvl="1"/>
            <a:r>
              <a:rPr lang="en-US" dirty="0" smtClean="0"/>
              <a:t>Who is being engaged at the local levels to engage stakeholders (e.g., soil and water conservation districts, planning district commissions, regional river basins, local governments)</a:t>
            </a:r>
          </a:p>
          <a:p>
            <a:pPr lvl="1"/>
            <a:r>
              <a:rPr lang="en-US" dirty="0" smtClean="0"/>
              <a:t>WIP development schedules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hallenges and opportunities associated with the WIP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560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148" y="0"/>
            <a:ext cx="109937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611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175" y="237806"/>
            <a:ext cx="11522522" cy="517704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89128" y="5142292"/>
            <a:ext cx="693061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DECISION: PSC approved this structure</a:t>
            </a:r>
          </a:p>
          <a:p>
            <a:pPr algn="ctr"/>
            <a:endParaRPr lang="en-US" sz="2400" b="1" dirty="0">
              <a:solidFill>
                <a:srgbClr val="FF00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PSC also approved minor editorial changes the CWIP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steering committee made to the CWIP guidelines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195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399" y="444144"/>
            <a:ext cx="11167202" cy="32690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399" y="3898005"/>
            <a:ext cx="10913402" cy="763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16898" y="5405004"/>
            <a:ext cx="93582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Follow up call with the PSC held on November 7, 2018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518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on CWIP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jurisdictions may wish to address new delivered loads by 2025 regardless of the timeline proposed to be developed by the RFP recipient and CWIP steering committee</a:t>
            </a:r>
          </a:p>
          <a:p>
            <a:r>
              <a:rPr lang="en-US" dirty="0" smtClean="0"/>
              <a:t>EPA can assign Conowingo load reductions among jurisdictions; upon request, can assign respective N and P loads now as part of Phase III WIPs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58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on CWIP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jurisdiction chooses to address Conowingo reductions in Phase III WIPs, EPA will not reallocate any grant funding for Conowingo WIP development and implementation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CBP’s Grants Allocation Action Team (GAAT) has met to discuss several options and potential impacts of funding reallocation</a:t>
            </a:r>
          </a:p>
          <a:p>
            <a:pPr lvl="1"/>
            <a:r>
              <a:rPr lang="en-US" dirty="0" smtClean="0"/>
              <a:t>GIT Funding Projects?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809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979" y="293939"/>
            <a:ext cx="11624042" cy="57367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55453" y="5768687"/>
            <a:ext cx="86810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PSC approved directing appropriate resources to the development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and implementation of a communications strategy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769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Agenda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Chesapeake Monitoring Cooperative MOU</a:t>
            </a:r>
          </a:p>
          <a:p>
            <a:pPr lvl="1"/>
            <a:r>
              <a:rPr lang="en-US" dirty="0" smtClean="0"/>
              <a:t>PSC Approved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Local Government Engagement Initiative (LGEI)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nitiative as supported by LGAC and the CBP</a:t>
            </a:r>
          </a:p>
          <a:p>
            <a:pPr lvl="1"/>
            <a:r>
              <a:rPr lang="en-US" dirty="0" smtClean="0"/>
              <a:t>LGEI worked with all jurisdictions the help with/educate about effective ways to both communicate with (one way) and engage with (two way) during the Phase III WIP development</a:t>
            </a:r>
          </a:p>
          <a:p>
            <a:pPr lvl="1"/>
            <a:r>
              <a:rPr lang="en-US" dirty="0" smtClean="0"/>
              <a:t>LGEI helped create some specific products that jurisdictions are using to help communicate with local stakeholders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719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350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Update from the Principal’s Staff Committee (PSC)</vt:lpstr>
      <vt:lpstr>Phase III WIP Local Planning Goal Development </vt:lpstr>
      <vt:lpstr>PowerPoint Presentation</vt:lpstr>
      <vt:lpstr>PowerPoint Presentation</vt:lpstr>
      <vt:lpstr>PowerPoint Presentation</vt:lpstr>
      <vt:lpstr>Discussion on CWIP Timeline</vt:lpstr>
      <vt:lpstr>Discussion on CWIP Funding</vt:lpstr>
      <vt:lpstr>PowerPoint Presentation</vt:lpstr>
      <vt:lpstr>Additional Agenda Items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 STAC Synthesis Webinar</dc:title>
  <dc:creator>Dixon, Rachel</dc:creator>
  <cp:lastModifiedBy>Dixon, Rachel</cp:lastModifiedBy>
  <cp:revision>7</cp:revision>
  <dcterms:created xsi:type="dcterms:W3CDTF">2018-12-06T04:21:32Z</dcterms:created>
  <dcterms:modified xsi:type="dcterms:W3CDTF">2018-12-07T04:56:24Z</dcterms:modified>
</cp:coreProperties>
</file>