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3" r:id="rId8"/>
    <p:sldId id="264" r:id="rId9"/>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2244" y="-6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75" tIns="46575" rIns="93175" bIns="4657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4820"/>
          </a:xfrm>
          <a:prstGeom prst="rect">
            <a:avLst/>
          </a:prstGeom>
          <a:noFill/>
          <a:ln>
            <a:noFill/>
          </a:ln>
        </p:spPr>
        <p:txBody>
          <a:bodyPr spcFirstLastPara="1" wrap="square" lIns="93175" tIns="46575" rIns="93175" bIns="4657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15790"/>
            <a:ext cx="5608320" cy="4183380"/>
          </a:xfrm>
          <a:prstGeom prst="rect">
            <a:avLst/>
          </a:prstGeom>
          <a:noFill/>
          <a:ln>
            <a:noFill/>
          </a:ln>
        </p:spPr>
        <p:txBody>
          <a:bodyPr spcFirstLastPara="1" wrap="square" lIns="93175" tIns="46575" rIns="93175" bIns="46575"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4820"/>
          </a:xfrm>
          <a:prstGeom prst="rect">
            <a:avLst/>
          </a:prstGeom>
          <a:noFill/>
          <a:ln>
            <a:noFill/>
          </a:ln>
        </p:spPr>
        <p:txBody>
          <a:bodyPr spcFirstLastPara="1" wrap="square" lIns="93175" tIns="46575" rIns="93175" bIns="4657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259045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64" name="Google Shape;164;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72" name="Google Shape;172;p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3: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0" name="Google Shape;180;p3: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4: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87" name="Google Shape;187;p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496fb315b9_0_85:notes"/>
          <p:cNvSpPr txBox="1">
            <a:spLocks noGrp="1"/>
          </p:cNvSpPr>
          <p:nvPr>
            <p:ph type="body" idx="1"/>
          </p:nvPr>
        </p:nvSpPr>
        <p:spPr>
          <a:xfrm>
            <a:off x="701040" y="4415790"/>
            <a:ext cx="5608200" cy="41835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99" name="Google Shape;199;g496fb315b9_0_8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4: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1" name="Google Shape;211;p14: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5: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7" name="Google Shape;217;p15: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lt2"/>
        </a:solidFill>
        <a:effectLst/>
      </p:bgPr>
    </p:bg>
    <p:spTree>
      <p:nvGrpSpPr>
        <p:cNvPr id="1" name="Shape 24"/>
        <p:cNvGrpSpPr/>
        <p:nvPr/>
      </p:nvGrpSpPr>
      <p:grpSpPr>
        <a:xfrm>
          <a:off x="0" y="0"/>
          <a:ext cx="0" cy="0"/>
          <a:chOff x="0" y="0"/>
          <a:chExt cx="0" cy="0"/>
        </a:xfrm>
      </p:grpSpPr>
      <p:sp>
        <p:nvSpPr>
          <p:cNvPr id="25" name="Google Shape;25;p2"/>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26" name="Google Shape;26;p2"/>
          <p:cNvSpPr/>
          <p:nvPr/>
        </p:nvSpPr>
        <p:spPr>
          <a:xfrm>
            <a:off x="8991600" y="3048"/>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27" name="Google Shape;27;p2"/>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28" name="Google Shape;28;p2"/>
          <p:cNvSpPr/>
          <p:nvPr/>
        </p:nvSpPr>
        <p:spPr>
          <a:xfrm>
            <a:off x="0" y="0"/>
            <a:ext cx="9144000" cy="25146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29" name="Google Shape;29;p2"/>
          <p:cNvSpPr/>
          <p:nvPr/>
        </p:nvSpPr>
        <p:spPr>
          <a:xfrm>
            <a:off x="146304" y="6391656"/>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30" name="Google Shape;30;p2"/>
          <p:cNvSpPr txBox="1">
            <a:spLocks noGrp="1"/>
          </p:cNvSpPr>
          <p:nvPr>
            <p:ph type="subTitle" idx="1"/>
          </p:nvPr>
        </p:nvSpPr>
        <p:spPr>
          <a:xfrm>
            <a:off x="1371600" y="2819400"/>
            <a:ext cx="6400800" cy="1752600"/>
          </a:xfrm>
          <a:prstGeom prst="rect">
            <a:avLst/>
          </a:prstGeom>
          <a:noFill/>
          <a:ln>
            <a:noFill/>
          </a:ln>
        </p:spPr>
        <p:txBody>
          <a:bodyPr spcFirstLastPara="1" wrap="square" lIns="91425" tIns="45700" rIns="91425" bIns="45700" anchor="t" anchorCtr="0"/>
          <a:lstStyle>
            <a:lvl1pPr lvl="0" algn="ctr">
              <a:spcBef>
                <a:spcPts val="320"/>
              </a:spcBef>
              <a:spcAft>
                <a:spcPts val="0"/>
              </a:spcAft>
              <a:buSzPts val="1360"/>
              <a:buNone/>
              <a:defRPr sz="1600" b="1" cap="none">
                <a:solidFill>
                  <a:schemeClr val="dk2"/>
                </a:solidFill>
              </a:defRPr>
            </a:lvl1pPr>
            <a:lvl2pPr lvl="1" algn="ctr">
              <a:spcBef>
                <a:spcPts val="360"/>
              </a:spcBef>
              <a:spcAft>
                <a:spcPts val="0"/>
              </a:spcAft>
              <a:buSzPts val="1260"/>
              <a:buNone/>
              <a:defRPr/>
            </a:lvl2pPr>
            <a:lvl3pPr lvl="2" algn="ctr">
              <a:spcBef>
                <a:spcPts val="360"/>
              </a:spcBef>
              <a:spcAft>
                <a:spcPts val="0"/>
              </a:spcAft>
              <a:buSzPts val="1350"/>
              <a:buNone/>
              <a:defRPr/>
            </a:lvl3pPr>
            <a:lvl4pPr lvl="3" algn="ctr">
              <a:spcBef>
                <a:spcPts val="360"/>
              </a:spcBef>
              <a:spcAft>
                <a:spcPts val="0"/>
              </a:spcAft>
              <a:buSzPts val="1260"/>
              <a:buNone/>
              <a:defRPr/>
            </a:lvl4pPr>
            <a:lvl5pPr lvl="4" algn="ctr">
              <a:spcBef>
                <a:spcPts val="360"/>
              </a:spcBef>
              <a:spcAft>
                <a:spcPts val="0"/>
              </a:spcAft>
              <a:buSzPts val="1800"/>
              <a:buNone/>
              <a:defRPr/>
            </a:lvl5pPr>
            <a:lvl6pPr lvl="5" algn="ctr">
              <a:spcBef>
                <a:spcPts val="360"/>
              </a:spcBef>
              <a:spcAft>
                <a:spcPts val="0"/>
              </a:spcAft>
              <a:buSzPts val="1440"/>
              <a:buNone/>
              <a:defRPr/>
            </a:lvl6pPr>
            <a:lvl7pPr lvl="6" algn="ctr">
              <a:spcBef>
                <a:spcPts val="360"/>
              </a:spcBef>
              <a:spcAft>
                <a:spcPts val="0"/>
              </a:spcAft>
              <a:buSzPts val="1620"/>
              <a:buNone/>
              <a:defRPr/>
            </a:lvl7pPr>
            <a:lvl8pPr lvl="7" algn="ctr">
              <a:spcBef>
                <a:spcPts val="360"/>
              </a:spcBef>
              <a:spcAft>
                <a:spcPts val="0"/>
              </a:spcAft>
              <a:buSzPts val="1800"/>
              <a:buNone/>
              <a:defRPr/>
            </a:lvl8pPr>
            <a:lvl9pPr lvl="8" algn="ctr">
              <a:spcBef>
                <a:spcPts val="360"/>
              </a:spcBef>
              <a:spcAft>
                <a:spcPts val="0"/>
              </a:spcAft>
              <a:buSzPts val="1620"/>
              <a:buNone/>
              <a:defRPr/>
            </a:lvl9pPr>
          </a:lstStyle>
          <a:p>
            <a:endParaRPr/>
          </a:p>
        </p:txBody>
      </p:sp>
      <p:sp>
        <p:nvSpPr>
          <p:cNvPr id="31" name="Google Shape;31;p2"/>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33" name="Google Shape;33;p2"/>
          <p:cNvCxnSpPr/>
          <p:nvPr/>
        </p:nvCxnSpPr>
        <p:spPr>
          <a:xfrm>
            <a:off x="155448" y="2420112"/>
            <a:ext cx="8833104" cy="0"/>
          </a:xfrm>
          <a:prstGeom prst="straightConnector1">
            <a:avLst/>
          </a:prstGeom>
          <a:noFill/>
          <a:ln w="11425" cap="flat" cmpd="sng">
            <a:solidFill>
              <a:srgbClr val="7A9798"/>
            </a:solidFill>
            <a:prstDash val="dash"/>
            <a:round/>
            <a:headEnd type="none" w="sm" len="sm"/>
            <a:tailEnd type="none" w="sm" len="sm"/>
          </a:ln>
        </p:spPr>
      </p:cxnSp>
      <p:sp>
        <p:nvSpPr>
          <p:cNvPr id="34" name="Google Shape;34;p2"/>
          <p:cNvSpPr/>
          <p:nvPr/>
        </p:nvSpPr>
        <p:spPr>
          <a:xfrm>
            <a:off x="152400" y="152400"/>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35" name="Google Shape;35;p2"/>
          <p:cNvSpPr/>
          <p:nvPr/>
        </p:nvSpPr>
        <p:spPr>
          <a:xfrm>
            <a:off x="4267200" y="2115312"/>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36" name="Google Shape;36;p2"/>
          <p:cNvSpPr/>
          <p:nvPr/>
        </p:nvSpPr>
        <p:spPr>
          <a:xfrm>
            <a:off x="4361688" y="2209800"/>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37" name="Google Shape;37;p2"/>
          <p:cNvSpPr txBox="1">
            <a:spLocks noGrp="1"/>
          </p:cNvSpPr>
          <p:nvPr>
            <p:ph type="sldNum" idx="12"/>
          </p:nvPr>
        </p:nvSpPr>
        <p:spPr>
          <a:xfrm>
            <a:off x="4343400" y="2199450"/>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sz="1600">
                <a:solidFill>
                  <a:srgbClr val="7A9798"/>
                </a:solidFill>
                <a:latin typeface="Georgia"/>
                <a:ea typeface="Georgia"/>
                <a:cs typeface="Georgia"/>
                <a:sym typeface="Georgia"/>
              </a:defRPr>
            </a:lvl1pPr>
            <a:lvl2pPr marL="0" lvl="1" indent="0" algn="ctr">
              <a:spcBef>
                <a:spcPts val="0"/>
              </a:spcBef>
              <a:buNone/>
              <a:defRPr sz="1600">
                <a:solidFill>
                  <a:srgbClr val="7A9798"/>
                </a:solidFill>
                <a:latin typeface="Georgia"/>
                <a:ea typeface="Georgia"/>
                <a:cs typeface="Georgia"/>
                <a:sym typeface="Georgia"/>
              </a:defRPr>
            </a:lvl2pPr>
            <a:lvl3pPr marL="0" lvl="2" indent="0" algn="ctr">
              <a:spcBef>
                <a:spcPts val="0"/>
              </a:spcBef>
              <a:buNone/>
              <a:defRPr sz="1600">
                <a:solidFill>
                  <a:srgbClr val="7A9798"/>
                </a:solidFill>
                <a:latin typeface="Georgia"/>
                <a:ea typeface="Georgia"/>
                <a:cs typeface="Georgia"/>
                <a:sym typeface="Georgia"/>
              </a:defRPr>
            </a:lvl3pPr>
            <a:lvl4pPr marL="0" lvl="3" indent="0" algn="ctr">
              <a:spcBef>
                <a:spcPts val="0"/>
              </a:spcBef>
              <a:buNone/>
              <a:defRPr sz="1600">
                <a:solidFill>
                  <a:srgbClr val="7A9798"/>
                </a:solidFill>
                <a:latin typeface="Georgia"/>
                <a:ea typeface="Georgia"/>
                <a:cs typeface="Georgia"/>
                <a:sym typeface="Georgia"/>
              </a:defRPr>
            </a:lvl4pPr>
            <a:lvl5pPr marL="0" lvl="4" indent="0" algn="ctr">
              <a:spcBef>
                <a:spcPts val="0"/>
              </a:spcBef>
              <a:buNone/>
              <a:defRPr sz="1600">
                <a:solidFill>
                  <a:srgbClr val="7A9798"/>
                </a:solidFill>
                <a:latin typeface="Georgia"/>
                <a:ea typeface="Georgia"/>
                <a:cs typeface="Georgia"/>
                <a:sym typeface="Georgia"/>
              </a:defRPr>
            </a:lvl5pPr>
            <a:lvl6pPr marL="0" lvl="5" indent="0" algn="ctr">
              <a:spcBef>
                <a:spcPts val="0"/>
              </a:spcBef>
              <a:buNone/>
              <a:defRPr sz="1600">
                <a:solidFill>
                  <a:srgbClr val="7A9798"/>
                </a:solidFill>
                <a:latin typeface="Georgia"/>
                <a:ea typeface="Georgia"/>
                <a:cs typeface="Georgia"/>
                <a:sym typeface="Georgia"/>
              </a:defRPr>
            </a:lvl6pPr>
            <a:lvl7pPr marL="0" lvl="6" indent="0" algn="ctr">
              <a:spcBef>
                <a:spcPts val="0"/>
              </a:spcBef>
              <a:buNone/>
              <a:defRPr sz="1600">
                <a:solidFill>
                  <a:srgbClr val="7A9798"/>
                </a:solidFill>
                <a:latin typeface="Georgia"/>
                <a:ea typeface="Georgia"/>
                <a:cs typeface="Georgia"/>
                <a:sym typeface="Georgia"/>
              </a:defRPr>
            </a:lvl7pPr>
            <a:lvl8pPr marL="0" lvl="7" indent="0" algn="ctr">
              <a:spcBef>
                <a:spcPts val="0"/>
              </a:spcBef>
              <a:buNone/>
              <a:defRPr sz="1600">
                <a:solidFill>
                  <a:srgbClr val="7A9798"/>
                </a:solidFill>
                <a:latin typeface="Georgia"/>
                <a:ea typeface="Georgia"/>
                <a:cs typeface="Georgia"/>
                <a:sym typeface="Georgia"/>
              </a:defRPr>
            </a:lvl8pPr>
            <a:lvl9pPr marL="0" lvl="8" indent="0" algn="ctr">
              <a:spcBef>
                <a:spcPts val="0"/>
              </a:spcBef>
              <a:buNone/>
              <a:defRPr sz="1600">
                <a:solidFill>
                  <a:srgbClr val="7A9798"/>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
        <p:nvSpPr>
          <p:cNvPr id="38" name="Google Shape;38;p2"/>
          <p:cNvSpPr txBox="1">
            <a:spLocks noGrp="1"/>
          </p:cNvSpPr>
          <p:nvPr>
            <p:ph type="ctrTitle"/>
          </p:nvPr>
        </p:nvSpPr>
        <p:spPr>
          <a:xfrm>
            <a:off x="685800" y="381000"/>
            <a:ext cx="7772400" cy="1752600"/>
          </a:xfrm>
          <a:prstGeom prst="rect">
            <a:avLst/>
          </a:prstGeom>
          <a:noFill/>
          <a:ln>
            <a:noFill/>
          </a:ln>
        </p:spPr>
        <p:txBody>
          <a:bodyPr spcFirstLastPara="1" wrap="square" lIns="91425" tIns="45700" rIns="91425" bIns="45700" anchor="b" anchorCtr="0"/>
          <a:lstStyle>
            <a:lvl1pPr lvl="0" algn="ctr">
              <a:spcBef>
                <a:spcPts val="0"/>
              </a:spcBef>
              <a:spcAft>
                <a:spcPts val="0"/>
              </a:spcAft>
              <a:buClr>
                <a:schemeClr val="accent1"/>
              </a:buClr>
              <a:buSzPts val="4200"/>
              <a:buFont typeface="Georgia"/>
              <a:buNone/>
              <a:defRPr sz="4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bg>
      <p:bgPr>
        <a:solidFill>
          <a:schemeClr val="lt2"/>
        </a:solidFill>
        <a:effectLst/>
      </p:bgPr>
    </p:bg>
    <p:spTree>
      <p:nvGrpSpPr>
        <p:cNvPr id="1" name="Shape 141"/>
        <p:cNvGrpSpPr/>
        <p:nvPr/>
      </p:nvGrpSpPr>
      <p:grpSpPr>
        <a:xfrm>
          <a:off x="0" y="0"/>
          <a:ext cx="0" cy="0"/>
          <a:chOff x="0" y="0"/>
          <a:chExt cx="0" cy="0"/>
        </a:xfrm>
      </p:grpSpPr>
      <p:sp>
        <p:nvSpPr>
          <p:cNvPr id="142" name="Google Shape;142;p11"/>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3" name="Google Shape;143;p11"/>
          <p:cNvSpPr txBox="1">
            <a:spLocks noGrp="1"/>
          </p:cNvSpPr>
          <p:nvPr>
            <p:ph type="body" idx="1"/>
          </p:nvPr>
        </p:nvSpPr>
        <p:spPr>
          <a:xfrm rot="5400000">
            <a:off x="2269236" y="-443484"/>
            <a:ext cx="4599432" cy="8534400"/>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144" name="Google Shape;144;p11"/>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11"/>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6" name="Google Shape;146;p11"/>
          <p:cNvSpPr txBox="1">
            <a:spLocks noGrp="1"/>
          </p:cNvSpPr>
          <p:nvPr>
            <p:ph type="sldNum" idx="12"/>
          </p:nvPr>
        </p:nvSpPr>
        <p:spPr>
          <a:xfrm>
            <a:off x="4343400" y="1040174"/>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bg>
      <p:bgPr>
        <a:solidFill>
          <a:schemeClr val="lt2"/>
        </a:solidFill>
        <a:effectLst/>
      </p:bgPr>
    </p:bg>
    <p:spTree>
      <p:nvGrpSpPr>
        <p:cNvPr id="1" name="Shape 147"/>
        <p:cNvGrpSpPr/>
        <p:nvPr/>
      </p:nvGrpSpPr>
      <p:grpSpPr>
        <a:xfrm>
          <a:off x="0" y="0"/>
          <a:ext cx="0" cy="0"/>
          <a:chOff x="0" y="0"/>
          <a:chExt cx="0" cy="0"/>
        </a:xfrm>
      </p:grpSpPr>
      <p:sp>
        <p:nvSpPr>
          <p:cNvPr id="148" name="Google Shape;148;p12"/>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49" name="Google Shape;149;p12"/>
          <p:cNvSpPr/>
          <p:nvPr/>
        </p:nvSpPr>
        <p:spPr>
          <a:xfrm>
            <a:off x="7010400" y="0"/>
            <a:ext cx="21336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50" name="Google Shape;150;p12"/>
          <p:cNvSpPr/>
          <p:nvPr/>
        </p:nvSpPr>
        <p:spPr>
          <a:xfrm>
            <a:off x="0" y="0"/>
            <a:ext cx="9144000" cy="155448"/>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51" name="Google Shape;151;p12"/>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52" name="Google Shape;152;p12"/>
          <p:cNvSpPr/>
          <p:nvPr/>
        </p:nvSpPr>
        <p:spPr>
          <a:xfrm>
            <a:off x="146304" y="6391656"/>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53" name="Google Shape;153;p12"/>
          <p:cNvSpPr/>
          <p:nvPr/>
        </p:nvSpPr>
        <p:spPr>
          <a:xfrm>
            <a:off x="152400" y="155448"/>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cxnSp>
        <p:nvCxnSpPr>
          <p:cNvPr id="154" name="Google Shape;154;p12"/>
          <p:cNvCxnSpPr/>
          <p:nvPr/>
        </p:nvCxnSpPr>
        <p:spPr>
          <a:xfrm rot="5400000">
            <a:off x="4021836" y="3278124"/>
            <a:ext cx="6245352" cy="0"/>
          </a:xfrm>
          <a:prstGeom prst="straightConnector1">
            <a:avLst/>
          </a:prstGeom>
          <a:noFill/>
          <a:ln w="9525" cap="flat" cmpd="sng">
            <a:solidFill>
              <a:srgbClr val="7A9798"/>
            </a:solidFill>
            <a:prstDash val="dash"/>
            <a:round/>
            <a:headEnd type="none" w="sm" len="sm"/>
            <a:tailEnd type="none" w="sm" len="sm"/>
          </a:ln>
        </p:spPr>
      </p:cxnSp>
      <p:sp>
        <p:nvSpPr>
          <p:cNvPr id="155" name="Google Shape;155;p12"/>
          <p:cNvSpPr/>
          <p:nvPr/>
        </p:nvSpPr>
        <p:spPr>
          <a:xfrm>
            <a:off x="6839712" y="2925763"/>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56" name="Google Shape;156;p12"/>
          <p:cNvSpPr/>
          <p:nvPr/>
        </p:nvSpPr>
        <p:spPr>
          <a:xfrm>
            <a:off x="6934200" y="3020251"/>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57" name="Google Shape;157;p12"/>
          <p:cNvSpPr txBox="1">
            <a:spLocks noGrp="1"/>
          </p:cNvSpPr>
          <p:nvPr>
            <p:ph type="sldNum" idx="12"/>
          </p:nvPr>
        </p:nvSpPr>
        <p:spPr>
          <a:xfrm>
            <a:off x="6915912" y="3009901"/>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58" name="Google Shape;158;p12"/>
          <p:cNvSpPr txBox="1">
            <a:spLocks noGrp="1"/>
          </p:cNvSpPr>
          <p:nvPr>
            <p:ph type="body" idx="1"/>
          </p:nvPr>
        </p:nvSpPr>
        <p:spPr>
          <a:xfrm rot="5400000">
            <a:off x="670717" y="-61117"/>
            <a:ext cx="5821366" cy="6553200"/>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159" name="Google Shape;159;p12"/>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12"/>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12"/>
          <p:cNvSpPr txBox="1">
            <a:spLocks noGrp="1"/>
          </p:cNvSpPr>
          <p:nvPr>
            <p:ph type="title"/>
          </p:nvPr>
        </p:nvSpPr>
        <p:spPr>
          <a:xfrm rot="5400000">
            <a:off x="5189537" y="2506664"/>
            <a:ext cx="5851525" cy="1447800"/>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2"/>
        </a:solidFill>
        <a:effectLst/>
      </p:bgPr>
    </p:bg>
    <p:spTree>
      <p:nvGrpSpPr>
        <p:cNvPr id="1" name="Shape 39"/>
        <p:cNvGrpSpPr/>
        <p:nvPr/>
      </p:nvGrpSpPr>
      <p:grpSpPr>
        <a:xfrm>
          <a:off x="0" y="0"/>
          <a:ext cx="0" cy="0"/>
          <a:chOff x="0" y="0"/>
          <a:chExt cx="0" cy="0"/>
        </a:xfrm>
      </p:grpSpPr>
      <p:sp>
        <p:nvSpPr>
          <p:cNvPr id="40" name="Google Shape;40;p3"/>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3300"/>
              <a:buFont typeface="Georgia"/>
              <a:buNone/>
              <a:defRPr>
                <a:solidFill>
                  <a:srgbClr val="7A979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3"/>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3"/>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
          <p:cNvSpPr txBox="1">
            <a:spLocks noGrp="1"/>
          </p:cNvSpPr>
          <p:nvPr>
            <p:ph type="sldNum" idx="12"/>
          </p:nvPr>
        </p:nvSpPr>
        <p:spPr>
          <a:xfrm>
            <a:off x="4361688" y="1026372"/>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44" name="Google Shape;44;p3"/>
          <p:cNvSpPr txBox="1">
            <a:spLocks noGrp="1"/>
          </p:cNvSpPr>
          <p:nvPr>
            <p:ph type="body" idx="1"/>
          </p:nvPr>
        </p:nvSpPr>
        <p:spPr>
          <a:xfrm>
            <a:off x="301752" y="1527048"/>
            <a:ext cx="8503920" cy="4572000"/>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lt2"/>
        </a:solidFill>
        <a:effectLst/>
      </p:bgPr>
    </p:bg>
    <p:spTree>
      <p:nvGrpSpPr>
        <p:cNvPr id="1" name="Shape 45"/>
        <p:cNvGrpSpPr/>
        <p:nvPr/>
      </p:nvGrpSpPr>
      <p:grpSpPr>
        <a:xfrm>
          <a:off x="0" y="0"/>
          <a:ext cx="0" cy="0"/>
          <a:chOff x="0" y="0"/>
          <a:chExt cx="0" cy="0"/>
        </a:xfrm>
      </p:grpSpPr>
      <p:sp>
        <p:nvSpPr>
          <p:cNvPr id="46" name="Google Shape;46;p4"/>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4"/>
          <p:cNvSpPr txBox="1">
            <a:spLocks noGrp="1"/>
          </p:cNvSpPr>
          <p:nvPr>
            <p:ph type="dt" idx="10"/>
          </p:nvPr>
        </p:nvSpPr>
        <p:spPr>
          <a:xfrm>
            <a:off x="5791200" y="640994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4"/>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4"/>
          <p:cNvSpPr txBox="1">
            <a:spLocks noGrp="1"/>
          </p:cNvSpPr>
          <p:nvPr>
            <p:ph type="sldNum" idx="12"/>
          </p:nvPr>
        </p:nvSpPr>
        <p:spPr>
          <a:xfrm>
            <a:off x="4343400" y="1040174"/>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cxnSp>
        <p:nvCxnSpPr>
          <p:cNvPr id="50" name="Google Shape;50;p4"/>
          <p:cNvCxnSpPr/>
          <p:nvPr/>
        </p:nvCxnSpPr>
        <p:spPr>
          <a:xfrm rot="10800000" flipH="1">
            <a:off x="4563080" y="1575652"/>
            <a:ext cx="8921" cy="4819557"/>
          </a:xfrm>
          <a:prstGeom prst="straightConnector1">
            <a:avLst/>
          </a:prstGeom>
          <a:noFill/>
          <a:ln w="9525" cap="flat" cmpd="sng">
            <a:solidFill>
              <a:schemeClr val="dk2"/>
            </a:solidFill>
            <a:prstDash val="dash"/>
            <a:round/>
            <a:headEnd type="none" w="sm" len="sm"/>
            <a:tailEnd type="none" w="sm" len="sm"/>
          </a:ln>
        </p:spPr>
      </p:cxnSp>
      <p:sp>
        <p:nvSpPr>
          <p:cNvPr id="51" name="Google Shape;51;p4"/>
          <p:cNvSpPr txBox="1">
            <a:spLocks noGrp="1"/>
          </p:cNvSpPr>
          <p:nvPr>
            <p:ph type="body" idx="1"/>
          </p:nvPr>
        </p:nvSpPr>
        <p:spPr>
          <a:xfrm>
            <a:off x="301752" y="1371600"/>
            <a:ext cx="4038600" cy="4681728"/>
          </a:xfrm>
          <a:prstGeom prst="rect">
            <a:avLst/>
          </a:prstGeom>
          <a:noFill/>
          <a:ln>
            <a:noFill/>
          </a:ln>
        </p:spPr>
        <p:txBody>
          <a:bodyPr spcFirstLastPara="1" wrap="square" lIns="91425" tIns="45700" rIns="91425" bIns="45700" anchor="t" anchorCtr="0"/>
          <a:lstStyle>
            <a:lvl1pPr marL="457200" lvl="0" indent="-363537" algn="l">
              <a:spcBef>
                <a:spcPts val="500"/>
              </a:spcBef>
              <a:spcAft>
                <a:spcPts val="0"/>
              </a:spcAft>
              <a:buSzPts val="2125"/>
              <a:buChar char="●"/>
              <a:defRPr sz="2500"/>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52" name="Google Shape;52;p4"/>
          <p:cNvSpPr txBox="1">
            <a:spLocks noGrp="1"/>
          </p:cNvSpPr>
          <p:nvPr>
            <p:ph type="body" idx="2"/>
          </p:nvPr>
        </p:nvSpPr>
        <p:spPr>
          <a:xfrm>
            <a:off x="4800600" y="1371600"/>
            <a:ext cx="4038600" cy="4681728"/>
          </a:xfrm>
          <a:prstGeom prst="rect">
            <a:avLst/>
          </a:prstGeom>
          <a:noFill/>
          <a:ln>
            <a:noFill/>
          </a:ln>
        </p:spPr>
        <p:txBody>
          <a:bodyPr spcFirstLastPara="1" wrap="square" lIns="91425" tIns="45700" rIns="91425" bIns="45700" anchor="t" anchorCtr="0"/>
          <a:lstStyle>
            <a:lvl1pPr marL="457200" lvl="0" indent="-363537" algn="l">
              <a:spcBef>
                <a:spcPts val="500"/>
              </a:spcBef>
              <a:spcAft>
                <a:spcPts val="0"/>
              </a:spcAft>
              <a:buSzPts val="2125"/>
              <a:buChar char="●"/>
              <a:defRPr sz="2500"/>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5"/>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5"/>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5"/>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5"/>
          <p:cNvSpPr txBox="1">
            <a:spLocks noGrp="1"/>
          </p:cNvSpPr>
          <p:nvPr>
            <p:ph type="sldNum" idx="12"/>
          </p:nvPr>
        </p:nvSpPr>
        <p:spPr>
          <a:xfrm>
            <a:off x="4343400" y="1036020"/>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58"/>
        <p:cNvGrpSpPr/>
        <p:nvPr/>
      </p:nvGrpSpPr>
      <p:grpSpPr>
        <a:xfrm>
          <a:off x="0" y="0"/>
          <a:ext cx="0" cy="0"/>
          <a:chOff x="0" y="0"/>
          <a:chExt cx="0" cy="0"/>
        </a:xfrm>
      </p:grpSpPr>
      <p:sp>
        <p:nvSpPr>
          <p:cNvPr id="59" name="Google Shape;59;p6"/>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0" name="Google Shape;60;p6"/>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1" name="Google Shape;61;p6"/>
          <p:cNvSpPr/>
          <p:nvPr/>
        </p:nvSpPr>
        <p:spPr>
          <a:xfrm>
            <a:off x="0" y="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2" name="Google Shape;62;p6"/>
          <p:cNvSpPr/>
          <p:nvPr/>
        </p:nvSpPr>
        <p:spPr>
          <a:xfrm>
            <a:off x="8991600" y="1905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3" name="Google Shape;63;p6"/>
          <p:cNvSpPr/>
          <p:nvPr/>
        </p:nvSpPr>
        <p:spPr>
          <a:xfrm>
            <a:off x="152400" y="2286000"/>
            <a:ext cx="8833104" cy="3048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4" name="Google Shape;64;p6"/>
          <p:cNvSpPr/>
          <p:nvPr/>
        </p:nvSpPr>
        <p:spPr>
          <a:xfrm>
            <a:off x="155448" y="142352"/>
            <a:ext cx="8833104" cy="213969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5" name="Google Shape;65;p6"/>
          <p:cNvSpPr txBox="1">
            <a:spLocks noGrp="1"/>
          </p:cNvSpPr>
          <p:nvPr>
            <p:ph type="body" idx="1"/>
          </p:nvPr>
        </p:nvSpPr>
        <p:spPr>
          <a:xfrm>
            <a:off x="1368426" y="2743200"/>
            <a:ext cx="6480174" cy="1673225"/>
          </a:xfrm>
          <a:prstGeom prst="rect">
            <a:avLst/>
          </a:prstGeom>
          <a:noFill/>
          <a:ln>
            <a:noFill/>
          </a:ln>
        </p:spPr>
        <p:txBody>
          <a:bodyPr spcFirstLastPara="1" wrap="square" lIns="91425" tIns="45700" rIns="91425" bIns="45700" anchor="t" anchorCtr="0"/>
          <a:lstStyle>
            <a:lvl1pPr marL="457200" lvl="0" indent="-228600" algn="ctr">
              <a:spcBef>
                <a:spcPts val="320"/>
              </a:spcBef>
              <a:spcAft>
                <a:spcPts val="0"/>
              </a:spcAft>
              <a:buSzPts val="1360"/>
              <a:buNone/>
              <a:defRPr sz="1600" b="1" cap="none">
                <a:solidFill>
                  <a:schemeClr val="dk2"/>
                </a:solidFill>
              </a:defRPr>
            </a:lvl1pPr>
            <a:lvl2pPr marL="914400" lvl="1" indent="-228600" algn="l">
              <a:spcBef>
                <a:spcPts val="360"/>
              </a:spcBef>
              <a:spcAft>
                <a:spcPts val="0"/>
              </a:spcAft>
              <a:buSzPts val="1260"/>
              <a:buNone/>
              <a:defRPr sz="1800">
                <a:solidFill>
                  <a:srgbClr val="888888"/>
                </a:solidFill>
              </a:defRPr>
            </a:lvl2pPr>
            <a:lvl3pPr marL="1371600" lvl="2" indent="-228600" algn="l">
              <a:spcBef>
                <a:spcPts val="320"/>
              </a:spcBef>
              <a:spcAft>
                <a:spcPts val="0"/>
              </a:spcAft>
              <a:buSzPts val="1200"/>
              <a:buNone/>
              <a:defRPr sz="1600">
                <a:solidFill>
                  <a:srgbClr val="888888"/>
                </a:solidFill>
              </a:defRPr>
            </a:lvl3pPr>
            <a:lvl4pPr marL="1828800" lvl="3" indent="-228600" algn="l">
              <a:spcBef>
                <a:spcPts val="280"/>
              </a:spcBef>
              <a:spcAft>
                <a:spcPts val="0"/>
              </a:spcAft>
              <a:buSzPts val="980"/>
              <a:buNone/>
              <a:defRPr sz="1400">
                <a:solidFill>
                  <a:srgbClr val="888888"/>
                </a:solidFill>
              </a:defRPr>
            </a:lvl4pPr>
            <a:lvl5pPr marL="2286000" lvl="4" indent="-228600" algn="l">
              <a:spcBef>
                <a:spcPts val="280"/>
              </a:spcBef>
              <a:spcAft>
                <a:spcPts val="0"/>
              </a:spcAft>
              <a:buSzPts val="1400"/>
              <a:buFont typeface="Georgia"/>
              <a:buNone/>
              <a:defRPr sz="1400">
                <a:solidFill>
                  <a:srgbClr val="888888"/>
                </a:solidFill>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66" name="Google Shape;66;p6"/>
          <p:cNvSpPr/>
          <p:nvPr/>
        </p:nvSpPr>
        <p:spPr>
          <a:xfrm>
            <a:off x="146304" y="6391656"/>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7" name="Google Shape;67;p6"/>
          <p:cNvSpPr/>
          <p:nvPr/>
        </p:nvSpPr>
        <p:spPr>
          <a:xfrm>
            <a:off x="152400" y="152400"/>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68" name="Google Shape;68;p6"/>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6"/>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70" name="Google Shape;70;p6"/>
          <p:cNvCxnSpPr/>
          <p:nvPr/>
        </p:nvCxnSpPr>
        <p:spPr>
          <a:xfrm>
            <a:off x="152400" y="2438400"/>
            <a:ext cx="8833104" cy="0"/>
          </a:xfrm>
          <a:prstGeom prst="straightConnector1">
            <a:avLst/>
          </a:prstGeom>
          <a:noFill/>
          <a:ln w="11425" cap="flat" cmpd="sng">
            <a:solidFill>
              <a:srgbClr val="7A9798"/>
            </a:solidFill>
            <a:prstDash val="dash"/>
            <a:round/>
            <a:headEnd type="none" w="sm" len="sm"/>
            <a:tailEnd type="none" w="sm" len="sm"/>
          </a:ln>
        </p:spPr>
      </p:cxnSp>
      <p:sp>
        <p:nvSpPr>
          <p:cNvPr id="71" name="Google Shape;71;p6"/>
          <p:cNvSpPr/>
          <p:nvPr/>
        </p:nvSpPr>
        <p:spPr>
          <a:xfrm>
            <a:off x="4267200" y="2115312"/>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72" name="Google Shape;72;p6"/>
          <p:cNvSpPr/>
          <p:nvPr/>
        </p:nvSpPr>
        <p:spPr>
          <a:xfrm>
            <a:off x="4361688" y="2209800"/>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73" name="Google Shape;73;p6"/>
          <p:cNvSpPr txBox="1">
            <a:spLocks noGrp="1"/>
          </p:cNvSpPr>
          <p:nvPr>
            <p:ph type="sldNum" idx="12"/>
          </p:nvPr>
        </p:nvSpPr>
        <p:spPr>
          <a:xfrm>
            <a:off x="4343400" y="2199450"/>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sz="1600">
                <a:solidFill>
                  <a:srgbClr val="7A9798"/>
                </a:solidFill>
                <a:latin typeface="Georgia"/>
                <a:ea typeface="Georgia"/>
                <a:cs typeface="Georgia"/>
                <a:sym typeface="Georgia"/>
              </a:defRPr>
            </a:lvl1pPr>
            <a:lvl2pPr marL="0" lvl="1" indent="0" algn="ctr">
              <a:spcBef>
                <a:spcPts val="0"/>
              </a:spcBef>
              <a:buNone/>
              <a:defRPr sz="1600">
                <a:solidFill>
                  <a:srgbClr val="7A9798"/>
                </a:solidFill>
                <a:latin typeface="Georgia"/>
                <a:ea typeface="Georgia"/>
                <a:cs typeface="Georgia"/>
                <a:sym typeface="Georgia"/>
              </a:defRPr>
            </a:lvl2pPr>
            <a:lvl3pPr marL="0" lvl="2" indent="0" algn="ctr">
              <a:spcBef>
                <a:spcPts val="0"/>
              </a:spcBef>
              <a:buNone/>
              <a:defRPr sz="1600">
                <a:solidFill>
                  <a:srgbClr val="7A9798"/>
                </a:solidFill>
                <a:latin typeface="Georgia"/>
                <a:ea typeface="Georgia"/>
                <a:cs typeface="Georgia"/>
                <a:sym typeface="Georgia"/>
              </a:defRPr>
            </a:lvl3pPr>
            <a:lvl4pPr marL="0" lvl="3" indent="0" algn="ctr">
              <a:spcBef>
                <a:spcPts val="0"/>
              </a:spcBef>
              <a:buNone/>
              <a:defRPr sz="1600">
                <a:solidFill>
                  <a:srgbClr val="7A9798"/>
                </a:solidFill>
                <a:latin typeface="Georgia"/>
                <a:ea typeface="Georgia"/>
                <a:cs typeface="Georgia"/>
                <a:sym typeface="Georgia"/>
              </a:defRPr>
            </a:lvl4pPr>
            <a:lvl5pPr marL="0" lvl="4" indent="0" algn="ctr">
              <a:spcBef>
                <a:spcPts val="0"/>
              </a:spcBef>
              <a:buNone/>
              <a:defRPr sz="1600">
                <a:solidFill>
                  <a:srgbClr val="7A9798"/>
                </a:solidFill>
                <a:latin typeface="Georgia"/>
                <a:ea typeface="Georgia"/>
                <a:cs typeface="Georgia"/>
                <a:sym typeface="Georgia"/>
              </a:defRPr>
            </a:lvl5pPr>
            <a:lvl6pPr marL="0" lvl="5" indent="0" algn="ctr">
              <a:spcBef>
                <a:spcPts val="0"/>
              </a:spcBef>
              <a:buNone/>
              <a:defRPr sz="1600">
                <a:solidFill>
                  <a:srgbClr val="7A9798"/>
                </a:solidFill>
                <a:latin typeface="Georgia"/>
                <a:ea typeface="Georgia"/>
                <a:cs typeface="Georgia"/>
                <a:sym typeface="Georgia"/>
              </a:defRPr>
            </a:lvl6pPr>
            <a:lvl7pPr marL="0" lvl="6" indent="0" algn="ctr">
              <a:spcBef>
                <a:spcPts val="0"/>
              </a:spcBef>
              <a:buNone/>
              <a:defRPr sz="1600">
                <a:solidFill>
                  <a:srgbClr val="7A9798"/>
                </a:solidFill>
                <a:latin typeface="Georgia"/>
                <a:ea typeface="Georgia"/>
                <a:cs typeface="Georgia"/>
                <a:sym typeface="Georgia"/>
              </a:defRPr>
            </a:lvl7pPr>
            <a:lvl8pPr marL="0" lvl="7" indent="0" algn="ctr">
              <a:spcBef>
                <a:spcPts val="0"/>
              </a:spcBef>
              <a:buNone/>
              <a:defRPr sz="1600">
                <a:solidFill>
                  <a:srgbClr val="7A9798"/>
                </a:solidFill>
                <a:latin typeface="Georgia"/>
                <a:ea typeface="Georgia"/>
                <a:cs typeface="Georgia"/>
                <a:sym typeface="Georgia"/>
              </a:defRPr>
            </a:lvl8pPr>
            <a:lvl9pPr marL="0" lvl="8" indent="0" algn="ctr">
              <a:spcBef>
                <a:spcPts val="0"/>
              </a:spcBef>
              <a:buNone/>
              <a:defRPr sz="1600">
                <a:solidFill>
                  <a:srgbClr val="7A9798"/>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
        <p:nvSpPr>
          <p:cNvPr id="74" name="Google Shape;74;p6"/>
          <p:cNvSpPr txBox="1">
            <a:spLocks noGrp="1"/>
          </p:cNvSpPr>
          <p:nvPr>
            <p:ph type="title"/>
          </p:nvPr>
        </p:nvSpPr>
        <p:spPr>
          <a:xfrm>
            <a:off x="722313" y="533400"/>
            <a:ext cx="7772400" cy="1524000"/>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FFFFFF"/>
              </a:buClr>
              <a:buSzPts val="4200"/>
              <a:buFont typeface="Georgia"/>
              <a:buNone/>
              <a:defRPr sz="4200" b="0" cap="none">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mparison" type="twoTxTwoObj">
  <p:cSld name="TWO_OBJECTS_WITH_TEXT">
    <p:bg>
      <p:bgPr>
        <a:solidFill>
          <a:schemeClr val="lt2"/>
        </a:solidFill>
        <a:effectLst/>
      </p:bgPr>
    </p:bg>
    <p:spTree>
      <p:nvGrpSpPr>
        <p:cNvPr id="1" name="Shape 75"/>
        <p:cNvGrpSpPr/>
        <p:nvPr/>
      </p:nvGrpSpPr>
      <p:grpSpPr>
        <a:xfrm>
          <a:off x="0" y="0"/>
          <a:ext cx="0" cy="0"/>
          <a:chOff x="0" y="0"/>
          <a:chExt cx="0" cy="0"/>
        </a:xfrm>
      </p:grpSpPr>
      <p:cxnSp>
        <p:nvCxnSpPr>
          <p:cNvPr id="76" name="Google Shape;76;p7"/>
          <p:cNvCxnSpPr/>
          <p:nvPr/>
        </p:nvCxnSpPr>
        <p:spPr>
          <a:xfrm rot="10800000">
            <a:off x="4572000" y="2200275"/>
            <a:ext cx="0" cy="4187952"/>
          </a:xfrm>
          <a:prstGeom prst="straightConnector1">
            <a:avLst/>
          </a:prstGeom>
          <a:noFill/>
          <a:ln w="9525" cap="flat" cmpd="sng">
            <a:solidFill>
              <a:schemeClr val="dk2"/>
            </a:solidFill>
            <a:prstDash val="dash"/>
            <a:round/>
            <a:headEnd type="none" w="sm" len="sm"/>
            <a:tailEnd type="none" w="sm" len="sm"/>
          </a:ln>
        </p:spPr>
      </p:cxnSp>
      <p:sp>
        <p:nvSpPr>
          <p:cNvPr id="77" name="Google Shape;77;p7"/>
          <p:cNvSpPr/>
          <p:nvPr/>
        </p:nvSpPr>
        <p:spPr>
          <a:xfrm>
            <a:off x="0" y="0"/>
            <a:ext cx="9144000" cy="14478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78" name="Google Shape;78;p7"/>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79" name="Google Shape;79;p7"/>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80" name="Google Shape;80;p7"/>
          <p:cNvSpPr/>
          <p:nvPr/>
        </p:nvSpPr>
        <p:spPr>
          <a:xfrm>
            <a:off x="899160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81" name="Google Shape;81;p7"/>
          <p:cNvSpPr/>
          <p:nvPr/>
        </p:nvSpPr>
        <p:spPr>
          <a:xfrm>
            <a:off x="152400" y="1371600"/>
            <a:ext cx="8833104" cy="914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82" name="Google Shape;82;p7"/>
          <p:cNvSpPr/>
          <p:nvPr/>
        </p:nvSpPr>
        <p:spPr>
          <a:xfrm>
            <a:off x="145923" y="6391656"/>
            <a:ext cx="8833104" cy="310896"/>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83" name="Google Shape;83;p7"/>
          <p:cNvSpPr txBox="1">
            <a:spLocks noGrp="1"/>
          </p:cNvSpPr>
          <p:nvPr>
            <p:ph type="body" idx="1"/>
          </p:nvPr>
        </p:nvSpPr>
        <p:spPr>
          <a:xfrm>
            <a:off x="301752" y="1524000"/>
            <a:ext cx="4040188" cy="732974"/>
          </a:xfrm>
          <a:prstGeom prst="rect">
            <a:avLst/>
          </a:prstGeom>
          <a:noFill/>
          <a:ln>
            <a:noFill/>
          </a:ln>
          <a:effectLst>
            <a:outerShdw blurRad="50800" dist="25400" dir="5400000" rotWithShape="0">
              <a:srgbClr val="000000">
                <a:alpha val="34901"/>
              </a:srgbClr>
            </a:outerShdw>
          </a:effectLst>
        </p:spPr>
        <p:txBody>
          <a:bodyPr spcFirstLastPara="1" wrap="square" lIns="91425" tIns="45700" rIns="91425" bIns="45700" anchor="ctr" anchorCtr="0"/>
          <a:lstStyle>
            <a:lvl1pPr marL="457200" lvl="0" indent="-228600" algn="l">
              <a:spcBef>
                <a:spcPts val="440"/>
              </a:spcBef>
              <a:spcAft>
                <a:spcPts val="0"/>
              </a:spcAft>
              <a:buSzPts val="1870"/>
              <a:buNone/>
              <a:defRPr sz="2200" b="1">
                <a:solidFill>
                  <a:srgbClr val="FFFFFF"/>
                </a:solidFill>
                <a:latin typeface="Georgia"/>
                <a:ea typeface="Georgia"/>
                <a:cs typeface="Georgia"/>
                <a:sym typeface="Georgia"/>
              </a:defRPr>
            </a:lvl1pPr>
            <a:lvl2pPr marL="914400" lvl="1" indent="-228600" algn="l">
              <a:spcBef>
                <a:spcPts val="400"/>
              </a:spcBef>
              <a:spcAft>
                <a:spcPts val="0"/>
              </a:spcAft>
              <a:buSzPts val="1400"/>
              <a:buNone/>
              <a:defRPr sz="2000" b="1">
                <a:solidFill>
                  <a:schemeClr val="lt1"/>
                </a:solidFill>
                <a:latin typeface="Georgia"/>
                <a:ea typeface="Georgia"/>
                <a:cs typeface="Georgia"/>
                <a:sym typeface="Georgia"/>
              </a:defRPr>
            </a:lvl2pPr>
            <a:lvl3pPr marL="1371600" lvl="2" indent="-228600" algn="l">
              <a:spcBef>
                <a:spcPts val="360"/>
              </a:spcBef>
              <a:spcAft>
                <a:spcPts val="0"/>
              </a:spcAft>
              <a:buSzPts val="1350"/>
              <a:buNone/>
              <a:defRPr sz="1800" b="1">
                <a:solidFill>
                  <a:schemeClr val="lt1"/>
                </a:solidFill>
                <a:latin typeface="Georgia"/>
                <a:ea typeface="Georgia"/>
                <a:cs typeface="Georgia"/>
                <a:sym typeface="Georgia"/>
              </a:defRPr>
            </a:lvl3pPr>
            <a:lvl4pPr marL="1828800" lvl="3" indent="-228600" algn="l">
              <a:spcBef>
                <a:spcPts val="320"/>
              </a:spcBef>
              <a:spcAft>
                <a:spcPts val="0"/>
              </a:spcAft>
              <a:buSzPts val="1120"/>
              <a:buNone/>
              <a:defRPr sz="1600" b="1">
                <a:solidFill>
                  <a:schemeClr val="lt1"/>
                </a:solidFill>
                <a:latin typeface="Georgia"/>
                <a:ea typeface="Georgia"/>
                <a:cs typeface="Georgia"/>
                <a:sym typeface="Georgia"/>
              </a:defRPr>
            </a:lvl4pPr>
            <a:lvl5pPr marL="2286000" lvl="4" indent="-228600" algn="l">
              <a:spcBef>
                <a:spcPts val="320"/>
              </a:spcBef>
              <a:spcAft>
                <a:spcPts val="0"/>
              </a:spcAft>
              <a:buSzPts val="1600"/>
              <a:buFont typeface="Georgia"/>
              <a:buNone/>
              <a:defRPr sz="1600" b="1">
                <a:solidFill>
                  <a:schemeClr val="lt1"/>
                </a:solidFill>
                <a:latin typeface="Georgia"/>
                <a:ea typeface="Georgia"/>
                <a:cs typeface="Georgia"/>
                <a:sym typeface="Georgia"/>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84" name="Google Shape;84;p7"/>
          <p:cNvSpPr txBox="1">
            <a:spLocks noGrp="1"/>
          </p:cNvSpPr>
          <p:nvPr>
            <p:ph type="body" idx="2"/>
          </p:nvPr>
        </p:nvSpPr>
        <p:spPr>
          <a:xfrm>
            <a:off x="4791330" y="1524000"/>
            <a:ext cx="4041775" cy="731520"/>
          </a:xfrm>
          <a:prstGeom prst="rect">
            <a:avLst/>
          </a:prstGeom>
          <a:noFill/>
          <a:ln>
            <a:noFill/>
          </a:ln>
          <a:effectLst>
            <a:outerShdw blurRad="50800" dist="25400" dir="5400000" rotWithShape="0">
              <a:srgbClr val="000000">
                <a:alpha val="34901"/>
              </a:srgbClr>
            </a:outerShdw>
          </a:effectLst>
        </p:spPr>
        <p:txBody>
          <a:bodyPr spcFirstLastPara="1" wrap="square" lIns="91425" tIns="45700" rIns="91425" bIns="45700" anchor="ctr" anchorCtr="0"/>
          <a:lstStyle>
            <a:lvl1pPr marL="457200" lvl="0" indent="-228600" algn="l">
              <a:spcBef>
                <a:spcPts val="440"/>
              </a:spcBef>
              <a:spcAft>
                <a:spcPts val="0"/>
              </a:spcAft>
              <a:buSzPts val="1870"/>
              <a:buNone/>
              <a:defRPr sz="2200" b="1">
                <a:solidFill>
                  <a:schemeClr val="lt1"/>
                </a:solidFill>
                <a:latin typeface="Georgia"/>
                <a:ea typeface="Georgia"/>
                <a:cs typeface="Georgia"/>
                <a:sym typeface="Georgia"/>
              </a:defRPr>
            </a:lvl1pPr>
            <a:lvl2pPr marL="914400" lvl="1" indent="-228600" algn="l">
              <a:spcBef>
                <a:spcPts val="400"/>
              </a:spcBef>
              <a:spcAft>
                <a:spcPts val="0"/>
              </a:spcAft>
              <a:buSzPts val="1400"/>
              <a:buNone/>
              <a:defRPr sz="2000" b="1">
                <a:solidFill>
                  <a:schemeClr val="lt1"/>
                </a:solidFill>
                <a:latin typeface="Georgia"/>
                <a:ea typeface="Georgia"/>
                <a:cs typeface="Georgia"/>
                <a:sym typeface="Georgia"/>
              </a:defRPr>
            </a:lvl2pPr>
            <a:lvl3pPr marL="1371600" lvl="2" indent="-228600" algn="l">
              <a:spcBef>
                <a:spcPts val="360"/>
              </a:spcBef>
              <a:spcAft>
                <a:spcPts val="0"/>
              </a:spcAft>
              <a:buSzPts val="1350"/>
              <a:buNone/>
              <a:defRPr sz="1800" b="1">
                <a:solidFill>
                  <a:schemeClr val="lt1"/>
                </a:solidFill>
                <a:latin typeface="Georgia"/>
                <a:ea typeface="Georgia"/>
                <a:cs typeface="Georgia"/>
                <a:sym typeface="Georgia"/>
              </a:defRPr>
            </a:lvl3pPr>
            <a:lvl4pPr marL="1828800" lvl="3" indent="-228600" algn="l">
              <a:spcBef>
                <a:spcPts val="320"/>
              </a:spcBef>
              <a:spcAft>
                <a:spcPts val="0"/>
              </a:spcAft>
              <a:buSzPts val="1120"/>
              <a:buNone/>
              <a:defRPr sz="1600" b="1">
                <a:solidFill>
                  <a:schemeClr val="lt1"/>
                </a:solidFill>
                <a:latin typeface="Georgia"/>
                <a:ea typeface="Georgia"/>
                <a:cs typeface="Georgia"/>
                <a:sym typeface="Georgia"/>
              </a:defRPr>
            </a:lvl4pPr>
            <a:lvl5pPr marL="2286000" lvl="4" indent="-228600" algn="l">
              <a:spcBef>
                <a:spcPts val="320"/>
              </a:spcBef>
              <a:spcAft>
                <a:spcPts val="0"/>
              </a:spcAft>
              <a:buSzPts val="1600"/>
              <a:buFont typeface="Georgia"/>
              <a:buNone/>
              <a:defRPr sz="1600" b="1">
                <a:solidFill>
                  <a:schemeClr val="lt1"/>
                </a:solidFill>
                <a:latin typeface="Georgia"/>
                <a:ea typeface="Georgia"/>
                <a:cs typeface="Georgia"/>
                <a:sym typeface="Georgia"/>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85" name="Google Shape;85;p7"/>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7"/>
          <p:cNvSpPr txBox="1">
            <a:spLocks noGrp="1"/>
          </p:cNvSpPr>
          <p:nvPr>
            <p:ph type="ftr" idx="11"/>
          </p:nvPr>
        </p:nvSpPr>
        <p:spPr>
          <a:xfrm>
            <a:off x="304800" y="6409944"/>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87" name="Google Shape;87;p7"/>
          <p:cNvCxnSpPr/>
          <p:nvPr/>
        </p:nvCxnSpPr>
        <p:spPr>
          <a:xfrm>
            <a:off x="152400" y="1280160"/>
            <a:ext cx="8833104" cy="0"/>
          </a:xfrm>
          <a:prstGeom prst="straightConnector1">
            <a:avLst/>
          </a:prstGeom>
          <a:noFill/>
          <a:ln w="11425" cap="flat" cmpd="sng">
            <a:solidFill>
              <a:srgbClr val="7A9798"/>
            </a:solidFill>
            <a:prstDash val="dash"/>
            <a:round/>
            <a:headEnd type="none" w="sm" len="sm"/>
            <a:tailEnd type="none" w="sm" len="sm"/>
          </a:ln>
        </p:spPr>
      </p:cxnSp>
      <p:sp>
        <p:nvSpPr>
          <p:cNvPr id="88" name="Google Shape;88;p7"/>
          <p:cNvSpPr/>
          <p:nvPr/>
        </p:nvSpPr>
        <p:spPr>
          <a:xfrm>
            <a:off x="152400" y="155448"/>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89" name="Google Shape;89;p7"/>
          <p:cNvSpPr txBox="1">
            <a:spLocks noGrp="1"/>
          </p:cNvSpPr>
          <p:nvPr>
            <p:ph type="body" idx="3"/>
          </p:nvPr>
        </p:nvSpPr>
        <p:spPr>
          <a:xfrm>
            <a:off x="301752" y="2471383"/>
            <a:ext cx="4041648" cy="3818404"/>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90" name="Google Shape;90;p7"/>
          <p:cNvSpPr txBox="1">
            <a:spLocks noGrp="1"/>
          </p:cNvSpPr>
          <p:nvPr>
            <p:ph type="body" idx="4"/>
          </p:nvPr>
        </p:nvSpPr>
        <p:spPr>
          <a:xfrm>
            <a:off x="4800600" y="2471383"/>
            <a:ext cx="4038600" cy="3822192"/>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91" name="Google Shape;91;p7"/>
          <p:cNvSpPr/>
          <p:nvPr/>
        </p:nvSpPr>
        <p:spPr>
          <a:xfrm>
            <a:off x="4267200" y="956036"/>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92" name="Google Shape;92;p7"/>
          <p:cNvSpPr/>
          <p:nvPr/>
        </p:nvSpPr>
        <p:spPr>
          <a:xfrm>
            <a:off x="4361688" y="1050524"/>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93" name="Google Shape;93;p7"/>
          <p:cNvSpPr txBox="1">
            <a:spLocks noGrp="1"/>
          </p:cNvSpPr>
          <p:nvPr>
            <p:ph type="sldNum" idx="12"/>
          </p:nvPr>
        </p:nvSpPr>
        <p:spPr>
          <a:xfrm>
            <a:off x="4343400" y="1042416"/>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sz="1600">
                <a:solidFill>
                  <a:srgbClr val="7A9798"/>
                </a:solidFill>
                <a:latin typeface="Georgia"/>
                <a:ea typeface="Georgia"/>
                <a:cs typeface="Georgia"/>
                <a:sym typeface="Georgia"/>
              </a:defRPr>
            </a:lvl1pPr>
            <a:lvl2pPr marL="0" lvl="1" indent="0" algn="ctr">
              <a:spcBef>
                <a:spcPts val="0"/>
              </a:spcBef>
              <a:buNone/>
              <a:defRPr sz="1600">
                <a:solidFill>
                  <a:srgbClr val="7A9798"/>
                </a:solidFill>
                <a:latin typeface="Georgia"/>
                <a:ea typeface="Georgia"/>
                <a:cs typeface="Georgia"/>
                <a:sym typeface="Georgia"/>
              </a:defRPr>
            </a:lvl2pPr>
            <a:lvl3pPr marL="0" lvl="2" indent="0" algn="ctr">
              <a:spcBef>
                <a:spcPts val="0"/>
              </a:spcBef>
              <a:buNone/>
              <a:defRPr sz="1600">
                <a:solidFill>
                  <a:srgbClr val="7A9798"/>
                </a:solidFill>
                <a:latin typeface="Georgia"/>
                <a:ea typeface="Georgia"/>
                <a:cs typeface="Georgia"/>
                <a:sym typeface="Georgia"/>
              </a:defRPr>
            </a:lvl3pPr>
            <a:lvl4pPr marL="0" lvl="3" indent="0" algn="ctr">
              <a:spcBef>
                <a:spcPts val="0"/>
              </a:spcBef>
              <a:buNone/>
              <a:defRPr sz="1600">
                <a:solidFill>
                  <a:srgbClr val="7A9798"/>
                </a:solidFill>
                <a:latin typeface="Georgia"/>
                <a:ea typeface="Georgia"/>
                <a:cs typeface="Georgia"/>
                <a:sym typeface="Georgia"/>
              </a:defRPr>
            </a:lvl4pPr>
            <a:lvl5pPr marL="0" lvl="4" indent="0" algn="ctr">
              <a:spcBef>
                <a:spcPts val="0"/>
              </a:spcBef>
              <a:buNone/>
              <a:defRPr sz="1600">
                <a:solidFill>
                  <a:srgbClr val="7A9798"/>
                </a:solidFill>
                <a:latin typeface="Georgia"/>
                <a:ea typeface="Georgia"/>
                <a:cs typeface="Georgia"/>
                <a:sym typeface="Georgia"/>
              </a:defRPr>
            </a:lvl5pPr>
            <a:lvl6pPr marL="0" lvl="5" indent="0" algn="ctr">
              <a:spcBef>
                <a:spcPts val="0"/>
              </a:spcBef>
              <a:buNone/>
              <a:defRPr sz="1600">
                <a:solidFill>
                  <a:srgbClr val="7A9798"/>
                </a:solidFill>
                <a:latin typeface="Georgia"/>
                <a:ea typeface="Georgia"/>
                <a:cs typeface="Georgia"/>
                <a:sym typeface="Georgia"/>
              </a:defRPr>
            </a:lvl6pPr>
            <a:lvl7pPr marL="0" lvl="6" indent="0" algn="ctr">
              <a:spcBef>
                <a:spcPts val="0"/>
              </a:spcBef>
              <a:buNone/>
              <a:defRPr sz="1600">
                <a:solidFill>
                  <a:srgbClr val="7A9798"/>
                </a:solidFill>
                <a:latin typeface="Georgia"/>
                <a:ea typeface="Georgia"/>
                <a:cs typeface="Georgia"/>
                <a:sym typeface="Georgia"/>
              </a:defRPr>
            </a:lvl7pPr>
            <a:lvl8pPr marL="0" lvl="7" indent="0" algn="ctr">
              <a:spcBef>
                <a:spcPts val="0"/>
              </a:spcBef>
              <a:buNone/>
              <a:defRPr sz="1600">
                <a:solidFill>
                  <a:srgbClr val="7A9798"/>
                </a:solidFill>
                <a:latin typeface="Georgia"/>
                <a:ea typeface="Georgia"/>
                <a:cs typeface="Georgia"/>
                <a:sym typeface="Georgia"/>
              </a:defRPr>
            </a:lvl8pPr>
            <a:lvl9pPr marL="0" lvl="8" indent="0" algn="ctr">
              <a:spcBef>
                <a:spcPts val="0"/>
              </a:spcBef>
              <a:buNone/>
              <a:defRPr sz="1600">
                <a:solidFill>
                  <a:srgbClr val="7A9798"/>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
        <p:nvSpPr>
          <p:cNvPr id="94" name="Google Shape;94;p7"/>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lvl="0" algn="ctr">
              <a:spcBef>
                <a:spcPts val="0"/>
              </a:spcBef>
              <a:spcAft>
                <a:spcPts val="0"/>
              </a:spcAft>
              <a:buClr>
                <a:srgbClr val="7A979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95"/>
        <p:cNvGrpSpPr/>
        <p:nvPr/>
      </p:nvGrpSpPr>
      <p:grpSpPr>
        <a:xfrm>
          <a:off x="0" y="0"/>
          <a:ext cx="0" cy="0"/>
          <a:chOff x="0" y="0"/>
          <a:chExt cx="0" cy="0"/>
        </a:xfrm>
      </p:grpSpPr>
      <p:sp>
        <p:nvSpPr>
          <p:cNvPr id="96" name="Google Shape;96;p8"/>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97" name="Google Shape;97;p8"/>
          <p:cNvSpPr/>
          <p:nvPr/>
        </p:nvSpPr>
        <p:spPr>
          <a:xfrm>
            <a:off x="0" y="0"/>
            <a:ext cx="9144000" cy="155448"/>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98" name="Google Shape;98;p8"/>
          <p:cNvSpPr/>
          <p:nvPr/>
        </p:nvSpPr>
        <p:spPr>
          <a:xfrm>
            <a:off x="899160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99" name="Google Shape;99;p8"/>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0" name="Google Shape;100;p8"/>
          <p:cNvSpPr/>
          <p:nvPr/>
        </p:nvSpPr>
        <p:spPr>
          <a:xfrm>
            <a:off x="146304" y="6391656"/>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1" name="Google Shape;101;p8"/>
          <p:cNvSpPr/>
          <p:nvPr/>
        </p:nvSpPr>
        <p:spPr>
          <a:xfrm>
            <a:off x="152400" y="158496"/>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2" name="Google Shape;102;p8"/>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8"/>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8"/>
          <p:cNvSpPr txBox="1">
            <a:spLocks noGrp="1"/>
          </p:cNvSpPr>
          <p:nvPr>
            <p:ph type="sldNum" idx="12"/>
          </p:nvPr>
        </p:nvSpPr>
        <p:spPr>
          <a:xfrm>
            <a:off x="4267200" y="6324600"/>
            <a:ext cx="609600" cy="441324"/>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sz="1600">
                <a:solidFill>
                  <a:srgbClr val="FFFFFF"/>
                </a:solidFill>
                <a:latin typeface="Georgia"/>
                <a:ea typeface="Georgia"/>
                <a:cs typeface="Georgia"/>
                <a:sym typeface="Georgia"/>
              </a:defRPr>
            </a:lvl1pPr>
            <a:lvl2pPr marL="0" lvl="1" indent="0" algn="ctr">
              <a:spcBef>
                <a:spcPts val="0"/>
              </a:spcBef>
              <a:buNone/>
              <a:defRPr sz="1600">
                <a:solidFill>
                  <a:srgbClr val="FFFFFF"/>
                </a:solidFill>
                <a:latin typeface="Georgia"/>
                <a:ea typeface="Georgia"/>
                <a:cs typeface="Georgia"/>
                <a:sym typeface="Georgia"/>
              </a:defRPr>
            </a:lvl2pPr>
            <a:lvl3pPr marL="0" lvl="2" indent="0" algn="ctr">
              <a:spcBef>
                <a:spcPts val="0"/>
              </a:spcBef>
              <a:buNone/>
              <a:defRPr sz="1600">
                <a:solidFill>
                  <a:srgbClr val="FFFFFF"/>
                </a:solidFill>
                <a:latin typeface="Georgia"/>
                <a:ea typeface="Georgia"/>
                <a:cs typeface="Georgia"/>
                <a:sym typeface="Georgia"/>
              </a:defRPr>
            </a:lvl3pPr>
            <a:lvl4pPr marL="0" lvl="3" indent="0" algn="ctr">
              <a:spcBef>
                <a:spcPts val="0"/>
              </a:spcBef>
              <a:buNone/>
              <a:defRPr sz="1600">
                <a:solidFill>
                  <a:srgbClr val="FFFFFF"/>
                </a:solidFill>
                <a:latin typeface="Georgia"/>
                <a:ea typeface="Georgia"/>
                <a:cs typeface="Georgia"/>
                <a:sym typeface="Georgia"/>
              </a:defRPr>
            </a:lvl4pPr>
            <a:lvl5pPr marL="0" lvl="4" indent="0" algn="ctr">
              <a:spcBef>
                <a:spcPts val="0"/>
              </a:spcBef>
              <a:buNone/>
              <a:defRPr sz="1600">
                <a:solidFill>
                  <a:srgbClr val="FFFFFF"/>
                </a:solidFill>
                <a:latin typeface="Georgia"/>
                <a:ea typeface="Georgia"/>
                <a:cs typeface="Georgia"/>
                <a:sym typeface="Georgia"/>
              </a:defRPr>
            </a:lvl5pPr>
            <a:lvl6pPr marL="0" lvl="5" indent="0" algn="ctr">
              <a:spcBef>
                <a:spcPts val="0"/>
              </a:spcBef>
              <a:buNone/>
              <a:defRPr sz="1600">
                <a:solidFill>
                  <a:srgbClr val="FFFFFF"/>
                </a:solidFill>
                <a:latin typeface="Georgia"/>
                <a:ea typeface="Georgia"/>
                <a:cs typeface="Georgia"/>
                <a:sym typeface="Georgia"/>
              </a:defRPr>
            </a:lvl6pPr>
            <a:lvl7pPr marL="0" lvl="6" indent="0" algn="ctr">
              <a:spcBef>
                <a:spcPts val="0"/>
              </a:spcBef>
              <a:buNone/>
              <a:defRPr sz="1600">
                <a:solidFill>
                  <a:srgbClr val="FFFFFF"/>
                </a:solidFill>
                <a:latin typeface="Georgia"/>
                <a:ea typeface="Georgia"/>
                <a:cs typeface="Georgia"/>
                <a:sym typeface="Georgia"/>
              </a:defRPr>
            </a:lvl7pPr>
            <a:lvl8pPr marL="0" lvl="7" indent="0" algn="ctr">
              <a:spcBef>
                <a:spcPts val="0"/>
              </a:spcBef>
              <a:buNone/>
              <a:defRPr sz="1600">
                <a:solidFill>
                  <a:srgbClr val="FFFFFF"/>
                </a:solidFill>
                <a:latin typeface="Georgia"/>
                <a:ea typeface="Georgia"/>
                <a:cs typeface="Georgia"/>
                <a:sym typeface="Georgia"/>
              </a:defRPr>
            </a:lvl8pPr>
            <a:lvl9pPr marL="0" lvl="8" indent="0" algn="ctr">
              <a:spcBef>
                <a:spcPts val="0"/>
              </a:spcBef>
              <a:buNone/>
              <a:defRPr sz="1600">
                <a:solidFill>
                  <a:srgbClr val="FFFFFF"/>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bg>
      <p:bgPr>
        <a:solidFill>
          <a:schemeClr val="lt1"/>
        </a:solidFill>
        <a:effectLst/>
      </p:bgPr>
    </p:bg>
    <p:spTree>
      <p:nvGrpSpPr>
        <p:cNvPr id="1" name="Shape 105"/>
        <p:cNvGrpSpPr/>
        <p:nvPr/>
      </p:nvGrpSpPr>
      <p:grpSpPr>
        <a:xfrm>
          <a:off x="0" y="0"/>
          <a:ext cx="0" cy="0"/>
          <a:chOff x="0" y="0"/>
          <a:chExt cx="0" cy="0"/>
        </a:xfrm>
      </p:grpSpPr>
      <p:sp>
        <p:nvSpPr>
          <p:cNvPr id="106" name="Google Shape;106;p9"/>
          <p:cNvSpPr/>
          <p:nvPr/>
        </p:nvSpPr>
        <p:spPr>
          <a:xfrm>
            <a:off x="152400" y="152400"/>
            <a:ext cx="8833104" cy="3048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7" name="Google Shape;107;p9"/>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8" name="Google Shape;108;p9"/>
          <p:cNvSpPr/>
          <p:nvPr/>
        </p:nvSpPr>
        <p:spPr>
          <a:xfrm>
            <a:off x="899160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09" name="Google Shape;109;p9"/>
          <p:cNvSpPr/>
          <p:nvPr/>
        </p:nvSpPr>
        <p:spPr>
          <a:xfrm>
            <a:off x="0" y="0"/>
            <a:ext cx="9144000" cy="118872"/>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10" name="Google Shape;110;p9"/>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11" name="Google Shape;111;p9"/>
          <p:cNvSpPr/>
          <p:nvPr/>
        </p:nvSpPr>
        <p:spPr>
          <a:xfrm>
            <a:off x="152400" y="609600"/>
            <a:ext cx="2743200" cy="5867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12" name="Google Shape;112;p9"/>
          <p:cNvSpPr txBox="1">
            <a:spLocks noGrp="1"/>
          </p:cNvSpPr>
          <p:nvPr>
            <p:ph type="title"/>
          </p:nvPr>
        </p:nvSpPr>
        <p:spPr>
          <a:xfrm>
            <a:off x="381000" y="914400"/>
            <a:ext cx="2362200" cy="990600"/>
          </a:xfrm>
          <a:prstGeom prst="rect">
            <a:avLst/>
          </a:prstGeom>
          <a:noFill/>
          <a:ln>
            <a:noFill/>
          </a:ln>
        </p:spPr>
        <p:txBody>
          <a:bodyPr spcFirstLastPara="1" wrap="square" lIns="91425" tIns="45700" rIns="91425" bIns="45700" anchor="b" anchorCtr="0"/>
          <a:lstStyle>
            <a:lvl1pPr lvl="0" algn="l">
              <a:spcBef>
                <a:spcPts val="0"/>
              </a:spcBef>
              <a:spcAft>
                <a:spcPts val="0"/>
              </a:spcAft>
              <a:buClr>
                <a:srgbClr val="FFFFFF"/>
              </a:buClr>
              <a:buSzPts val="2200"/>
              <a:buFont typeface="Georgia"/>
              <a:buNone/>
              <a:defRPr sz="2200" b="1">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9"/>
          <p:cNvSpPr txBox="1">
            <a:spLocks noGrp="1"/>
          </p:cNvSpPr>
          <p:nvPr>
            <p:ph type="body" idx="1"/>
          </p:nvPr>
        </p:nvSpPr>
        <p:spPr>
          <a:xfrm>
            <a:off x="381000" y="1981200"/>
            <a:ext cx="2362200" cy="4144963"/>
          </a:xfrm>
          <a:prstGeom prst="rect">
            <a:avLst/>
          </a:prstGeom>
          <a:noFill/>
          <a:ln>
            <a:noFill/>
          </a:ln>
        </p:spPr>
        <p:txBody>
          <a:bodyPr spcFirstLastPara="1" wrap="square" lIns="91425" tIns="45700" rIns="91425" bIns="45700" anchor="t" anchorCtr="0"/>
          <a:lstStyle>
            <a:lvl1pPr marL="457200" lvl="0" indent="-228600" algn="l">
              <a:spcBef>
                <a:spcPts val="320"/>
              </a:spcBef>
              <a:spcAft>
                <a:spcPts val="0"/>
              </a:spcAft>
              <a:buSzPts val="1360"/>
              <a:buNone/>
              <a:defRPr sz="1600">
                <a:solidFill>
                  <a:srgbClr val="FFFFFF"/>
                </a:solidFill>
              </a:defRPr>
            </a:lvl1pPr>
            <a:lvl2pPr marL="914400" lvl="1" indent="-228600" algn="l">
              <a:spcBef>
                <a:spcPts val="1000"/>
              </a:spcBef>
              <a:spcAft>
                <a:spcPts val="0"/>
              </a:spcAft>
              <a:buSzPts val="840"/>
              <a:buNone/>
              <a:defRPr sz="1200"/>
            </a:lvl2pPr>
            <a:lvl3pPr marL="1371600" lvl="2" indent="-228600" algn="l">
              <a:spcBef>
                <a:spcPts val="200"/>
              </a:spcBef>
              <a:spcAft>
                <a:spcPts val="0"/>
              </a:spcAft>
              <a:buSzPts val="750"/>
              <a:buNone/>
              <a:defRPr sz="1000"/>
            </a:lvl3pPr>
            <a:lvl4pPr marL="1828800" lvl="3" indent="-228600" algn="l">
              <a:spcBef>
                <a:spcPts val="180"/>
              </a:spcBef>
              <a:spcAft>
                <a:spcPts val="0"/>
              </a:spcAft>
              <a:buSzPts val="630"/>
              <a:buNone/>
              <a:defRPr sz="900"/>
            </a:lvl4pPr>
            <a:lvl5pPr marL="2286000" lvl="4" indent="-228600" algn="l">
              <a:spcBef>
                <a:spcPts val="180"/>
              </a:spcBef>
              <a:spcAft>
                <a:spcPts val="0"/>
              </a:spcAft>
              <a:buSzPts val="900"/>
              <a:buFont typeface="Georgia"/>
              <a:buNone/>
              <a:defRPr sz="900"/>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114" name="Google Shape;114;p9"/>
          <p:cNvSpPr/>
          <p:nvPr/>
        </p:nvSpPr>
        <p:spPr>
          <a:xfrm>
            <a:off x="152400" y="152400"/>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cxnSp>
        <p:nvCxnSpPr>
          <p:cNvPr id="115" name="Google Shape;115;p9"/>
          <p:cNvCxnSpPr/>
          <p:nvPr/>
        </p:nvCxnSpPr>
        <p:spPr>
          <a:xfrm>
            <a:off x="152400" y="533400"/>
            <a:ext cx="8833104" cy="0"/>
          </a:xfrm>
          <a:prstGeom prst="straightConnector1">
            <a:avLst/>
          </a:prstGeom>
          <a:noFill/>
          <a:ln w="11425" cap="flat" cmpd="sng">
            <a:solidFill>
              <a:srgbClr val="7A9798"/>
            </a:solidFill>
            <a:prstDash val="dash"/>
            <a:round/>
            <a:headEnd type="none" w="sm" len="sm"/>
            <a:tailEnd type="none" w="sm" len="sm"/>
          </a:ln>
        </p:spPr>
      </p:cxnSp>
      <p:sp>
        <p:nvSpPr>
          <p:cNvPr id="116" name="Google Shape;116;p9"/>
          <p:cNvSpPr txBox="1">
            <a:spLocks noGrp="1"/>
          </p:cNvSpPr>
          <p:nvPr>
            <p:ph type="body" idx="2"/>
          </p:nvPr>
        </p:nvSpPr>
        <p:spPr>
          <a:xfrm>
            <a:off x="3124200" y="685800"/>
            <a:ext cx="5638800" cy="5410200"/>
          </a:xfrm>
          <a:prstGeom prst="rect">
            <a:avLst/>
          </a:prstGeom>
          <a:noFill/>
          <a:ln>
            <a:noFill/>
          </a:ln>
        </p:spPr>
        <p:txBody>
          <a:bodyPr spcFirstLastPara="1" wrap="square" lIns="91425" tIns="45700" rIns="91425" bIns="45700" anchor="t" anchorCtr="0"/>
          <a:lstStyle>
            <a:lvl1pPr marL="457200" lvl="0" indent="-325755" algn="l">
              <a:spcBef>
                <a:spcPts val="360"/>
              </a:spcBef>
              <a:spcAft>
                <a:spcPts val="0"/>
              </a:spcAft>
              <a:buSzPts val="1530"/>
              <a:buChar char="●"/>
              <a:defRPr/>
            </a:lvl1pPr>
            <a:lvl2pPr marL="914400" lvl="1" indent="-308610" algn="l">
              <a:spcBef>
                <a:spcPts val="360"/>
              </a:spcBef>
              <a:spcAft>
                <a:spcPts val="0"/>
              </a:spcAft>
              <a:buSzPts val="1260"/>
              <a:buChar char="○"/>
              <a:defRPr/>
            </a:lvl2pPr>
            <a:lvl3pPr marL="1371600" lvl="2" indent="-314325" algn="l">
              <a:spcBef>
                <a:spcPts val="360"/>
              </a:spcBef>
              <a:spcAft>
                <a:spcPts val="0"/>
              </a:spcAft>
              <a:buSzPts val="1350"/>
              <a:buChar char="•"/>
              <a:defRPr/>
            </a:lvl3pPr>
            <a:lvl4pPr marL="1828800" lvl="3" indent="-308610" algn="l">
              <a:spcBef>
                <a:spcPts val="360"/>
              </a:spcBef>
              <a:spcAft>
                <a:spcPts val="0"/>
              </a:spcAft>
              <a:buSzPts val="1260"/>
              <a:buChar char="•"/>
              <a:defRPr/>
            </a:lvl4pPr>
            <a:lvl5pPr marL="2286000" lvl="4" indent="-342900" algn="l">
              <a:spcBef>
                <a:spcPts val="360"/>
              </a:spcBef>
              <a:spcAft>
                <a:spcPts val="0"/>
              </a:spcAft>
              <a:buSzPts val="1800"/>
              <a:buChar char="•"/>
              <a:defRPr/>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117" name="Google Shape;117;p9"/>
          <p:cNvSpPr/>
          <p:nvPr/>
        </p:nvSpPr>
        <p:spPr>
          <a:xfrm>
            <a:off x="1295400" y="228600"/>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18" name="Google Shape;118;p9"/>
          <p:cNvSpPr/>
          <p:nvPr/>
        </p:nvSpPr>
        <p:spPr>
          <a:xfrm>
            <a:off x="1389888" y="323088"/>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19" name="Google Shape;119;p9"/>
          <p:cNvSpPr txBox="1">
            <a:spLocks noGrp="1"/>
          </p:cNvSpPr>
          <p:nvPr>
            <p:ph type="sldNum" idx="12"/>
          </p:nvPr>
        </p:nvSpPr>
        <p:spPr>
          <a:xfrm>
            <a:off x="1371600" y="312738"/>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sz="1600">
                <a:solidFill>
                  <a:srgbClr val="7A9798"/>
                </a:solidFill>
                <a:latin typeface="Georgia"/>
                <a:ea typeface="Georgia"/>
                <a:cs typeface="Georgia"/>
                <a:sym typeface="Georgia"/>
              </a:defRPr>
            </a:lvl1pPr>
            <a:lvl2pPr marL="0" lvl="1" indent="0" algn="ctr">
              <a:spcBef>
                <a:spcPts val="0"/>
              </a:spcBef>
              <a:buNone/>
              <a:defRPr sz="1600">
                <a:solidFill>
                  <a:srgbClr val="7A9798"/>
                </a:solidFill>
                <a:latin typeface="Georgia"/>
                <a:ea typeface="Georgia"/>
                <a:cs typeface="Georgia"/>
                <a:sym typeface="Georgia"/>
              </a:defRPr>
            </a:lvl2pPr>
            <a:lvl3pPr marL="0" lvl="2" indent="0" algn="ctr">
              <a:spcBef>
                <a:spcPts val="0"/>
              </a:spcBef>
              <a:buNone/>
              <a:defRPr sz="1600">
                <a:solidFill>
                  <a:srgbClr val="7A9798"/>
                </a:solidFill>
                <a:latin typeface="Georgia"/>
                <a:ea typeface="Georgia"/>
                <a:cs typeface="Georgia"/>
                <a:sym typeface="Georgia"/>
              </a:defRPr>
            </a:lvl3pPr>
            <a:lvl4pPr marL="0" lvl="3" indent="0" algn="ctr">
              <a:spcBef>
                <a:spcPts val="0"/>
              </a:spcBef>
              <a:buNone/>
              <a:defRPr sz="1600">
                <a:solidFill>
                  <a:srgbClr val="7A9798"/>
                </a:solidFill>
                <a:latin typeface="Georgia"/>
                <a:ea typeface="Georgia"/>
                <a:cs typeface="Georgia"/>
                <a:sym typeface="Georgia"/>
              </a:defRPr>
            </a:lvl4pPr>
            <a:lvl5pPr marL="0" lvl="4" indent="0" algn="ctr">
              <a:spcBef>
                <a:spcPts val="0"/>
              </a:spcBef>
              <a:buNone/>
              <a:defRPr sz="1600">
                <a:solidFill>
                  <a:srgbClr val="7A9798"/>
                </a:solidFill>
                <a:latin typeface="Georgia"/>
                <a:ea typeface="Georgia"/>
                <a:cs typeface="Georgia"/>
                <a:sym typeface="Georgia"/>
              </a:defRPr>
            </a:lvl5pPr>
            <a:lvl6pPr marL="0" lvl="5" indent="0" algn="ctr">
              <a:spcBef>
                <a:spcPts val="0"/>
              </a:spcBef>
              <a:buNone/>
              <a:defRPr sz="1600">
                <a:solidFill>
                  <a:srgbClr val="7A9798"/>
                </a:solidFill>
                <a:latin typeface="Georgia"/>
                <a:ea typeface="Georgia"/>
                <a:cs typeface="Georgia"/>
                <a:sym typeface="Georgia"/>
              </a:defRPr>
            </a:lvl6pPr>
            <a:lvl7pPr marL="0" lvl="6" indent="0" algn="ctr">
              <a:spcBef>
                <a:spcPts val="0"/>
              </a:spcBef>
              <a:buNone/>
              <a:defRPr sz="1600">
                <a:solidFill>
                  <a:srgbClr val="7A9798"/>
                </a:solidFill>
                <a:latin typeface="Georgia"/>
                <a:ea typeface="Georgia"/>
                <a:cs typeface="Georgia"/>
                <a:sym typeface="Georgia"/>
              </a:defRPr>
            </a:lvl7pPr>
            <a:lvl8pPr marL="0" lvl="7" indent="0" algn="ctr">
              <a:spcBef>
                <a:spcPts val="0"/>
              </a:spcBef>
              <a:buNone/>
              <a:defRPr sz="1600">
                <a:solidFill>
                  <a:srgbClr val="7A9798"/>
                </a:solidFill>
                <a:latin typeface="Georgia"/>
                <a:ea typeface="Georgia"/>
                <a:cs typeface="Georgia"/>
                <a:sym typeface="Georgia"/>
              </a:defRPr>
            </a:lvl8pPr>
            <a:lvl9pPr marL="0" lvl="8" indent="0" algn="ctr">
              <a:spcBef>
                <a:spcPts val="0"/>
              </a:spcBef>
              <a:buNone/>
              <a:defRPr sz="1600">
                <a:solidFill>
                  <a:srgbClr val="7A9798"/>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
        <p:nvSpPr>
          <p:cNvPr id="120" name="Google Shape;120;p9"/>
          <p:cNvSpPr/>
          <p:nvPr/>
        </p:nvSpPr>
        <p:spPr>
          <a:xfrm>
            <a:off x="149352" y="6388385"/>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1" name="Google Shape;121;p9"/>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9"/>
          <p:cNvSpPr txBox="1">
            <a:spLocks noGrp="1"/>
          </p:cNvSpPr>
          <p:nvPr>
            <p:ph type="ftr" idx="11"/>
          </p:nvPr>
        </p:nvSpPr>
        <p:spPr>
          <a:xfrm>
            <a:off x="301752" y="6410848"/>
            <a:ext cx="3383280"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123"/>
        <p:cNvGrpSpPr/>
        <p:nvPr/>
      </p:nvGrpSpPr>
      <p:grpSpPr>
        <a:xfrm>
          <a:off x="0" y="0"/>
          <a:ext cx="0" cy="0"/>
          <a:chOff x="0" y="0"/>
          <a:chExt cx="0" cy="0"/>
        </a:xfrm>
      </p:grpSpPr>
      <p:cxnSp>
        <p:nvCxnSpPr>
          <p:cNvPr id="124" name="Google Shape;124;p10"/>
          <p:cNvCxnSpPr/>
          <p:nvPr/>
        </p:nvCxnSpPr>
        <p:spPr>
          <a:xfrm>
            <a:off x="152400" y="533400"/>
            <a:ext cx="8833104" cy="0"/>
          </a:xfrm>
          <a:prstGeom prst="straightConnector1">
            <a:avLst/>
          </a:prstGeom>
          <a:noFill/>
          <a:ln w="11425" cap="flat" cmpd="sng">
            <a:solidFill>
              <a:srgbClr val="7A9798"/>
            </a:solidFill>
            <a:prstDash val="dash"/>
            <a:round/>
            <a:headEnd type="none" w="sm" len="sm"/>
            <a:tailEnd type="none" w="sm" len="sm"/>
          </a:ln>
        </p:spPr>
      </p:cxnSp>
      <p:sp>
        <p:nvSpPr>
          <p:cNvPr id="125" name="Google Shape;125;p10"/>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6" name="Google Shape;126;p10"/>
          <p:cNvSpPr/>
          <p:nvPr/>
        </p:nvSpPr>
        <p:spPr>
          <a:xfrm>
            <a:off x="899160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7" name="Google Shape;127;p10"/>
          <p:cNvSpPr/>
          <p:nvPr/>
        </p:nvSpPr>
        <p:spPr>
          <a:xfrm>
            <a:off x="0" y="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8" name="Google Shape;128;p10"/>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9" name="Google Shape;129;p10"/>
          <p:cNvSpPr/>
          <p:nvPr/>
        </p:nvSpPr>
        <p:spPr>
          <a:xfrm>
            <a:off x="152400" y="152400"/>
            <a:ext cx="8833104" cy="301752"/>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30" name="Google Shape;130;p10"/>
          <p:cNvSpPr/>
          <p:nvPr/>
        </p:nvSpPr>
        <p:spPr>
          <a:xfrm>
            <a:off x="152400" y="609600"/>
            <a:ext cx="2743200" cy="5867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31" name="Google Shape;131;p10"/>
          <p:cNvSpPr/>
          <p:nvPr/>
        </p:nvSpPr>
        <p:spPr>
          <a:xfrm>
            <a:off x="152400" y="155448"/>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32" name="Google Shape;132;p10"/>
          <p:cNvSpPr/>
          <p:nvPr/>
        </p:nvSpPr>
        <p:spPr>
          <a:xfrm>
            <a:off x="1295400" y="228600"/>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33" name="Google Shape;133;p10"/>
          <p:cNvSpPr/>
          <p:nvPr/>
        </p:nvSpPr>
        <p:spPr>
          <a:xfrm>
            <a:off x="1389888" y="323088"/>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134" name="Google Shape;134;p10"/>
          <p:cNvSpPr txBox="1">
            <a:spLocks noGrp="1"/>
          </p:cNvSpPr>
          <p:nvPr>
            <p:ph type="sldNum" idx="12"/>
          </p:nvPr>
        </p:nvSpPr>
        <p:spPr>
          <a:xfrm>
            <a:off x="1371600" y="312738"/>
            <a:ext cx="457200" cy="441325"/>
          </a:xfrm>
          <a:prstGeom prst="rect">
            <a:avLst/>
          </a:prstGeom>
          <a:noFill/>
          <a:ln>
            <a:noFill/>
          </a:ln>
        </p:spPr>
        <p:txBody>
          <a:bodyPr spcFirstLastPara="1" wrap="square" lIns="45700" tIns="45700" rIns="45700"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35" name="Google Shape;135;p10"/>
          <p:cNvSpPr txBox="1">
            <a:spLocks noGrp="1"/>
          </p:cNvSpPr>
          <p:nvPr>
            <p:ph type="title"/>
          </p:nvPr>
        </p:nvSpPr>
        <p:spPr>
          <a:xfrm>
            <a:off x="3000375" y="5029200"/>
            <a:ext cx="5867400" cy="1219200"/>
          </a:xfrm>
          <a:prstGeom prst="rect">
            <a:avLst/>
          </a:prstGeom>
          <a:noFill/>
          <a:ln>
            <a:noFill/>
          </a:ln>
        </p:spPr>
        <p:txBody>
          <a:bodyPr spcFirstLastPara="1" wrap="square" lIns="91425" tIns="45700" rIns="91425" bIns="45700" anchor="t" anchorCtr="0"/>
          <a:lstStyle>
            <a:lvl1pPr lvl="0" algn="l">
              <a:spcBef>
                <a:spcPts val="0"/>
              </a:spcBef>
              <a:spcAft>
                <a:spcPts val="0"/>
              </a:spcAft>
              <a:buClr>
                <a:schemeClr val="dk2"/>
              </a:buClr>
              <a:buSzPts val="2400"/>
              <a:buFont typeface="Georgia"/>
              <a:buNone/>
              <a:defRPr sz="2400" b="1">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6" name="Google Shape;136;p10"/>
          <p:cNvSpPr>
            <a:spLocks noGrp="1"/>
          </p:cNvSpPr>
          <p:nvPr>
            <p:ph type="pic" idx="2"/>
          </p:nvPr>
        </p:nvSpPr>
        <p:spPr>
          <a:xfrm>
            <a:off x="3000375" y="609600"/>
            <a:ext cx="5867400" cy="4267200"/>
          </a:xfrm>
          <a:prstGeom prst="rect">
            <a:avLst/>
          </a:prstGeom>
          <a:noFill/>
          <a:ln>
            <a:noFill/>
          </a:ln>
        </p:spPr>
        <p:txBody>
          <a:bodyPr spcFirstLastPara="1" wrap="square" lIns="91425" tIns="45700" rIns="91425" bIns="45700" anchor="t" anchorCtr="0"/>
          <a:lstStyle>
            <a:lvl1pPr marR="0" lvl="0" algn="l" rtl="0">
              <a:spcBef>
                <a:spcPts val="640"/>
              </a:spcBef>
              <a:spcAft>
                <a:spcPts val="0"/>
              </a:spcAft>
              <a:buClr>
                <a:schemeClr val="accent1"/>
              </a:buClr>
              <a:buSzPts val="2720"/>
              <a:buFont typeface="Noto Sans Symbols"/>
              <a:buNone/>
              <a:defRPr sz="3200" b="0" i="0" u="none" strike="noStrike" cap="none">
                <a:solidFill>
                  <a:schemeClr val="dk1"/>
                </a:solidFill>
                <a:latin typeface="Georgia"/>
                <a:ea typeface="Georgia"/>
                <a:cs typeface="Georgia"/>
                <a:sym typeface="Georgia"/>
              </a:defRPr>
            </a:lvl1pPr>
            <a:lvl2pPr marR="0" lvl="1" algn="l" rtl="0">
              <a:spcBef>
                <a:spcPts val="440"/>
              </a:spcBef>
              <a:spcAft>
                <a:spcPts val="0"/>
              </a:spcAft>
              <a:buClr>
                <a:schemeClr val="accent2"/>
              </a:buClr>
              <a:buSzPts val="1540"/>
              <a:buFont typeface="Noto Sans Symbols"/>
              <a:buChar char="○"/>
              <a:defRPr sz="2200" b="0" i="0" u="none" strike="noStrike" cap="none">
                <a:solidFill>
                  <a:schemeClr val="dk2"/>
                </a:solidFill>
                <a:latin typeface="Georgia"/>
                <a:ea typeface="Georgia"/>
                <a:cs typeface="Georgia"/>
                <a:sym typeface="Georgia"/>
              </a:defRPr>
            </a:lvl2pPr>
            <a:lvl3pPr marR="0" lvl="2" algn="l" rtl="0">
              <a:spcBef>
                <a:spcPts val="400"/>
              </a:spcBef>
              <a:spcAft>
                <a:spcPts val="0"/>
              </a:spcAft>
              <a:buClr>
                <a:schemeClr val="accent3"/>
              </a:buClr>
              <a:buSzPts val="1500"/>
              <a:buFont typeface="Noto Sans Symbols"/>
              <a:buChar char="•"/>
              <a:defRPr sz="2000" b="0" i="0" u="none" strike="noStrike" cap="none">
                <a:solidFill>
                  <a:schemeClr val="dk1"/>
                </a:solidFill>
                <a:latin typeface="Georgia"/>
                <a:ea typeface="Georgia"/>
                <a:cs typeface="Georgia"/>
                <a:sym typeface="Georgia"/>
              </a:defRPr>
            </a:lvl3pPr>
            <a:lvl4pPr marR="0" lvl="3" algn="l" rtl="0">
              <a:spcBef>
                <a:spcPts val="400"/>
              </a:spcBef>
              <a:spcAft>
                <a:spcPts val="0"/>
              </a:spcAft>
              <a:buClr>
                <a:schemeClr val="accent4"/>
              </a:buClr>
              <a:buSzPts val="1400"/>
              <a:buFont typeface="Noto Sans Symbols"/>
              <a:buChar char="•"/>
              <a:defRPr sz="2000" b="0" i="0" u="none" strike="noStrike" cap="none">
                <a:solidFill>
                  <a:schemeClr val="dk2"/>
                </a:solidFill>
                <a:latin typeface="Georgia"/>
                <a:ea typeface="Georgia"/>
                <a:cs typeface="Georgia"/>
                <a:sym typeface="Georgia"/>
              </a:defRPr>
            </a:lvl4pPr>
            <a:lvl5pPr marR="0" lvl="4" algn="l" rtl="0">
              <a:spcBef>
                <a:spcPts val="360"/>
              </a:spcBef>
              <a:spcAft>
                <a:spcPts val="0"/>
              </a:spcAft>
              <a:buClr>
                <a:schemeClr val="accent5"/>
              </a:buClr>
              <a:buSzPts val="1800"/>
              <a:buFont typeface="Georgia"/>
              <a:buChar char="•"/>
              <a:defRPr sz="1800" b="0" i="0" u="none" strike="noStrike" cap="none">
                <a:solidFill>
                  <a:schemeClr val="dk1"/>
                </a:solidFill>
                <a:latin typeface="Georgia"/>
                <a:ea typeface="Georgia"/>
                <a:cs typeface="Georgia"/>
                <a:sym typeface="Georgia"/>
              </a:defRPr>
            </a:lvl5pPr>
            <a:lvl6pPr marR="0" lvl="5" algn="l" rtl="0">
              <a:spcBef>
                <a:spcPts val="360"/>
              </a:spcBef>
              <a:spcAft>
                <a:spcPts val="0"/>
              </a:spcAft>
              <a:buClr>
                <a:schemeClr val="accent6"/>
              </a:buClr>
              <a:buSzPts val="1440"/>
              <a:buFont typeface="Noto Sans Symbols"/>
              <a:buChar char="●"/>
              <a:defRPr sz="1800" b="0" i="0" u="none" strike="noStrike" cap="none">
                <a:solidFill>
                  <a:schemeClr val="dk1"/>
                </a:solidFill>
                <a:latin typeface="Georgia"/>
                <a:ea typeface="Georgia"/>
                <a:cs typeface="Georgia"/>
                <a:sym typeface="Georgia"/>
              </a:defRPr>
            </a:lvl6pPr>
            <a:lvl7pPr marR="0" lvl="6" algn="l" rtl="0">
              <a:spcBef>
                <a:spcPts val="320"/>
              </a:spcBef>
              <a:spcAft>
                <a:spcPts val="0"/>
              </a:spcAft>
              <a:buClr>
                <a:srgbClr val="B75640"/>
              </a:buClr>
              <a:buSzPts val="1440"/>
              <a:buFont typeface="Georgia"/>
              <a:buChar char="•"/>
              <a:defRPr sz="1600" b="0" i="0" u="none" strike="noStrike" cap="none">
                <a:solidFill>
                  <a:schemeClr val="dk1"/>
                </a:solidFill>
                <a:latin typeface="Georgia"/>
                <a:ea typeface="Georgia"/>
                <a:cs typeface="Georgia"/>
                <a:sym typeface="Georgia"/>
              </a:defRPr>
            </a:lvl7pPr>
            <a:lvl8pPr marR="0" lvl="7" algn="l" rtl="0">
              <a:spcBef>
                <a:spcPts val="320"/>
              </a:spcBef>
              <a:spcAft>
                <a:spcPts val="0"/>
              </a:spcAft>
              <a:buClr>
                <a:srgbClr val="7A6B62"/>
              </a:buClr>
              <a:buSzPts val="1600"/>
              <a:buFont typeface="Georgia"/>
              <a:buChar char="•"/>
              <a:defRPr sz="1600" b="0" i="0" u="none" strike="noStrike" cap="none">
                <a:solidFill>
                  <a:schemeClr val="dk1"/>
                </a:solidFill>
                <a:latin typeface="Georgia"/>
                <a:ea typeface="Georgia"/>
                <a:cs typeface="Georgia"/>
                <a:sym typeface="Georgia"/>
              </a:defRPr>
            </a:lvl8pPr>
            <a:lvl9pPr marR="0" lvl="8" algn="l" rtl="0">
              <a:spcBef>
                <a:spcPts val="280"/>
              </a:spcBef>
              <a:spcAft>
                <a:spcPts val="0"/>
              </a:spcAft>
              <a:buClr>
                <a:srgbClr val="B29D00"/>
              </a:buClr>
              <a:buSzPts val="1260"/>
              <a:buFont typeface="Georgia"/>
              <a:buChar char="•"/>
              <a:defRPr sz="1400" b="0" i="0" u="none" strike="noStrike" cap="none">
                <a:solidFill>
                  <a:schemeClr val="dk1"/>
                </a:solidFill>
                <a:latin typeface="Georgia"/>
                <a:ea typeface="Georgia"/>
                <a:cs typeface="Georgia"/>
                <a:sym typeface="Georgia"/>
              </a:defRPr>
            </a:lvl9pPr>
          </a:lstStyle>
          <a:p>
            <a:endParaRPr/>
          </a:p>
        </p:txBody>
      </p:sp>
      <p:sp>
        <p:nvSpPr>
          <p:cNvPr id="137" name="Google Shape;137;p10"/>
          <p:cNvSpPr txBox="1">
            <a:spLocks noGrp="1"/>
          </p:cNvSpPr>
          <p:nvPr>
            <p:ph type="body" idx="1"/>
          </p:nvPr>
        </p:nvSpPr>
        <p:spPr>
          <a:xfrm>
            <a:off x="381000" y="990600"/>
            <a:ext cx="2438400" cy="5257800"/>
          </a:xfrm>
          <a:prstGeom prst="rect">
            <a:avLst/>
          </a:prstGeom>
          <a:noFill/>
          <a:ln>
            <a:noFill/>
          </a:ln>
        </p:spPr>
        <p:txBody>
          <a:bodyPr spcFirstLastPara="1" wrap="square" lIns="91425" tIns="45700" rIns="91425" bIns="45700" anchor="t" anchorCtr="0"/>
          <a:lstStyle>
            <a:lvl1pPr marL="457200" lvl="0" indent="-228600" algn="l">
              <a:spcBef>
                <a:spcPts val="320"/>
              </a:spcBef>
              <a:spcAft>
                <a:spcPts val="0"/>
              </a:spcAft>
              <a:buSzPts val="1360"/>
              <a:buFont typeface="Georgia"/>
              <a:buNone/>
              <a:defRPr sz="1600">
                <a:solidFill>
                  <a:srgbClr val="FFFFFF"/>
                </a:solidFill>
              </a:defRPr>
            </a:lvl1pPr>
            <a:lvl2pPr marL="914400" lvl="1" indent="-281940" algn="l">
              <a:spcBef>
                <a:spcPts val="1000"/>
              </a:spcBef>
              <a:spcAft>
                <a:spcPts val="0"/>
              </a:spcAft>
              <a:buSzPts val="840"/>
              <a:buChar char="○"/>
              <a:defRPr sz="1200"/>
            </a:lvl2pPr>
            <a:lvl3pPr marL="1371600" lvl="2" indent="-276225" algn="l">
              <a:spcBef>
                <a:spcPts val="200"/>
              </a:spcBef>
              <a:spcAft>
                <a:spcPts val="0"/>
              </a:spcAft>
              <a:buSzPts val="750"/>
              <a:buChar char="•"/>
              <a:defRPr sz="1000"/>
            </a:lvl3pPr>
            <a:lvl4pPr marL="1828800" lvl="3" indent="-268605" algn="l">
              <a:spcBef>
                <a:spcPts val="180"/>
              </a:spcBef>
              <a:spcAft>
                <a:spcPts val="0"/>
              </a:spcAft>
              <a:buSzPts val="630"/>
              <a:buChar char="•"/>
              <a:defRPr sz="900"/>
            </a:lvl4pPr>
            <a:lvl5pPr marL="2286000" lvl="4" indent="-285750" algn="l">
              <a:spcBef>
                <a:spcPts val="180"/>
              </a:spcBef>
              <a:spcAft>
                <a:spcPts val="0"/>
              </a:spcAft>
              <a:buSzPts val="900"/>
              <a:buFont typeface="Georgia"/>
              <a:buChar char="•"/>
              <a:defRPr sz="900"/>
            </a:lvl5pPr>
            <a:lvl6pPr marL="2743200" lvl="5" indent="-320039" algn="l">
              <a:spcBef>
                <a:spcPts val="360"/>
              </a:spcBef>
              <a:spcAft>
                <a:spcPts val="0"/>
              </a:spcAft>
              <a:buSzPts val="1440"/>
              <a:buChar char="●"/>
              <a:defRPr/>
            </a:lvl6pPr>
            <a:lvl7pPr marL="3200400" lvl="6" indent="-331470" algn="l">
              <a:spcBef>
                <a:spcPts val="360"/>
              </a:spcBef>
              <a:spcAft>
                <a:spcPts val="0"/>
              </a:spcAft>
              <a:buSzPts val="1620"/>
              <a:buChar char="•"/>
              <a:defRPr/>
            </a:lvl7pPr>
            <a:lvl8pPr marL="3657600" lvl="7" indent="-342900" algn="l">
              <a:spcBef>
                <a:spcPts val="360"/>
              </a:spcBef>
              <a:spcAft>
                <a:spcPts val="0"/>
              </a:spcAft>
              <a:buSzPts val="1800"/>
              <a:buChar char="•"/>
              <a:defRPr/>
            </a:lvl8pPr>
            <a:lvl9pPr marL="4114800" lvl="8" indent="-331470" algn="l">
              <a:spcBef>
                <a:spcPts val="360"/>
              </a:spcBef>
              <a:spcAft>
                <a:spcPts val="0"/>
              </a:spcAft>
              <a:buSzPts val="1620"/>
              <a:buChar char="•"/>
              <a:defRPr/>
            </a:lvl9pPr>
          </a:lstStyle>
          <a:p>
            <a:endParaRPr/>
          </a:p>
        </p:txBody>
      </p:sp>
      <p:sp>
        <p:nvSpPr>
          <p:cNvPr id="138" name="Google Shape;138;p10"/>
          <p:cNvSpPr/>
          <p:nvPr/>
        </p:nvSpPr>
        <p:spPr>
          <a:xfrm>
            <a:off x="149352" y="6388385"/>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39" name="Google Shape;139;p10"/>
          <p:cNvSpPr txBox="1">
            <a:spLocks noGrp="1"/>
          </p:cNvSpPr>
          <p:nvPr>
            <p:ph type="dt" idx="10"/>
          </p:nvPr>
        </p:nvSpPr>
        <p:spPr>
          <a:xfrm>
            <a:off x="5788152" y="6404984"/>
            <a:ext cx="3044952" cy="365760"/>
          </a:xfrm>
          <a:prstGeom prst="rect">
            <a:avLst/>
          </a:prstGeom>
          <a:noFill/>
          <a:ln>
            <a:noFill/>
          </a:ln>
        </p:spPr>
        <p:txBody>
          <a:bodyPr spcFirstLastPara="1" wrap="square" lIns="91425" tIns="45700" rIns="91425" bIns="4570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0" name="Google Shape;140;p10"/>
          <p:cNvSpPr txBox="1">
            <a:spLocks noGrp="1"/>
          </p:cNvSpPr>
          <p:nvPr>
            <p:ph type="ftr" idx="11"/>
          </p:nvPr>
        </p:nvSpPr>
        <p:spPr>
          <a:xfrm>
            <a:off x="301752" y="6410848"/>
            <a:ext cx="3584448" cy="365760"/>
          </a:xfrm>
          <a:prstGeom prst="rect">
            <a:avLst/>
          </a:prstGeom>
          <a:noFill/>
          <a:ln>
            <a:noFill/>
          </a:ln>
        </p:spPr>
        <p:txBody>
          <a:bodyPr spcFirstLastPara="1" wrap="square" lIns="91425" tIns="45700" rIns="91425" bIns="45700" anchor="t"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0" y="6705600"/>
            <a:ext cx="9144000" cy="1524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1" name="Google Shape;11;p1"/>
          <p:cNvSpPr/>
          <p:nvPr/>
        </p:nvSpPr>
        <p:spPr>
          <a:xfrm>
            <a:off x="0" y="0"/>
            <a:ext cx="9144000" cy="1393371"/>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2" name="Google Shape;12;p1"/>
          <p:cNvSpPr/>
          <p:nvPr/>
        </p:nvSpPr>
        <p:spPr>
          <a:xfrm>
            <a:off x="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3" name="Google Shape;13;p1"/>
          <p:cNvSpPr/>
          <p:nvPr/>
        </p:nvSpPr>
        <p:spPr>
          <a:xfrm>
            <a:off x="8991600" y="0"/>
            <a:ext cx="15240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4" name="Google Shape;14;p1"/>
          <p:cNvSpPr/>
          <p:nvPr/>
        </p:nvSpPr>
        <p:spPr>
          <a:xfrm>
            <a:off x="149352" y="6388385"/>
            <a:ext cx="8833104" cy="309563"/>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
        <p:nvSpPr>
          <p:cNvPr id="15" name="Google Shape;15;p1"/>
          <p:cNvSpPr txBox="1">
            <a:spLocks noGrp="1"/>
          </p:cNvSpPr>
          <p:nvPr>
            <p:ph type="dt" idx="10"/>
          </p:nvPr>
        </p:nvSpPr>
        <p:spPr>
          <a:xfrm>
            <a:off x="5791200" y="6404984"/>
            <a:ext cx="3044952" cy="365760"/>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400">
                <a:solidFill>
                  <a:srgbClr val="FFFFFF"/>
                </a:solidFill>
                <a:latin typeface="Georgia"/>
                <a:ea typeface="Georgia"/>
                <a:cs typeface="Georgia"/>
                <a:sym typeface="Georgia"/>
              </a:defRPr>
            </a:lvl1pPr>
            <a:lvl2pPr marR="0" lvl="1"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9pPr>
          </a:lstStyle>
          <a:p>
            <a:endParaRPr/>
          </a:p>
        </p:txBody>
      </p:sp>
      <p:sp>
        <p:nvSpPr>
          <p:cNvPr id="16" name="Google Shape;16;p1"/>
          <p:cNvSpPr txBox="1">
            <a:spLocks noGrp="1"/>
          </p:cNvSpPr>
          <p:nvPr>
            <p:ph type="ftr" idx="11"/>
          </p:nvPr>
        </p:nvSpPr>
        <p:spPr>
          <a:xfrm>
            <a:off x="304800" y="6410848"/>
            <a:ext cx="3581400" cy="36576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a:solidFill>
                  <a:srgbClr val="FFFFFF"/>
                </a:solidFill>
                <a:latin typeface="Georgia"/>
                <a:ea typeface="Georgia"/>
                <a:cs typeface="Georgia"/>
                <a:sym typeface="Georgia"/>
              </a:defRPr>
            </a:lvl1pPr>
            <a:lvl2pPr marR="0" lvl="1"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2pPr>
            <a:lvl3pPr marR="0" lvl="2"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3pPr>
            <a:lvl4pPr marR="0" lvl="3"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4pPr>
            <a:lvl5pPr marR="0" lvl="4"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5pPr>
            <a:lvl6pPr marR="0" lvl="5"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6pPr>
            <a:lvl7pPr marR="0" lvl="6"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7pPr>
            <a:lvl8pPr marR="0" lvl="7"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8pPr>
            <a:lvl9pPr marR="0" lvl="8" algn="l" rtl="0">
              <a:spcBef>
                <a:spcPts val="0"/>
              </a:spcBef>
              <a:spcAft>
                <a:spcPts val="0"/>
              </a:spcAft>
              <a:buSzPts val="1400"/>
              <a:buNone/>
              <a:defRPr sz="1800" b="0" i="0" u="none" strike="noStrike" cap="none">
                <a:solidFill>
                  <a:schemeClr val="dk1"/>
                </a:solidFill>
                <a:latin typeface="Georgia"/>
                <a:ea typeface="Georgia"/>
                <a:cs typeface="Georgia"/>
                <a:sym typeface="Georgia"/>
              </a:defRPr>
            </a:lvl9pPr>
          </a:lstStyle>
          <a:p>
            <a:endParaRPr/>
          </a:p>
        </p:txBody>
      </p:sp>
      <p:sp>
        <p:nvSpPr>
          <p:cNvPr id="17" name="Google Shape;17;p1"/>
          <p:cNvSpPr/>
          <p:nvPr/>
        </p:nvSpPr>
        <p:spPr>
          <a:xfrm>
            <a:off x="152400" y="155448"/>
            <a:ext cx="8833104" cy="6547104"/>
          </a:xfrm>
          <a:prstGeom prst="rect">
            <a:avLst/>
          </a:prstGeom>
          <a:noFill/>
          <a:ln w="9525" cap="flat" cmpd="sng">
            <a:solidFill>
              <a:srgbClr val="7A979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cxnSp>
        <p:nvCxnSpPr>
          <p:cNvPr id="18" name="Google Shape;18;p1"/>
          <p:cNvCxnSpPr/>
          <p:nvPr/>
        </p:nvCxnSpPr>
        <p:spPr>
          <a:xfrm>
            <a:off x="152400" y="1276743"/>
            <a:ext cx="8833104" cy="0"/>
          </a:xfrm>
          <a:prstGeom prst="straightConnector1">
            <a:avLst/>
          </a:prstGeom>
          <a:noFill/>
          <a:ln w="9525" cap="flat" cmpd="sng">
            <a:solidFill>
              <a:srgbClr val="7A9798"/>
            </a:solidFill>
            <a:prstDash val="dash"/>
            <a:round/>
            <a:headEnd type="none" w="sm" len="sm"/>
            <a:tailEnd type="none" w="sm" len="sm"/>
          </a:ln>
        </p:spPr>
      </p:cxnSp>
      <p:sp>
        <p:nvSpPr>
          <p:cNvPr id="19" name="Google Shape;19;p1"/>
          <p:cNvSpPr/>
          <p:nvPr/>
        </p:nvSpPr>
        <p:spPr>
          <a:xfrm>
            <a:off x="4267200" y="956036"/>
            <a:ext cx="609600" cy="609600"/>
          </a:xfrm>
          <a:prstGeom prst="ellipse">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20" name="Google Shape;20;p1"/>
          <p:cNvSpPr/>
          <p:nvPr/>
        </p:nvSpPr>
        <p:spPr>
          <a:xfrm>
            <a:off x="4361688" y="1050524"/>
            <a:ext cx="420624" cy="420624"/>
          </a:xfrm>
          <a:prstGeom prst="ellipse">
            <a:avLst/>
          </a:prstGeom>
          <a:solidFill>
            <a:srgbClr val="FFFFFF"/>
          </a:solidFill>
          <a:ln w="50800" cap="rnd" cmpd="dbl">
            <a:solidFill>
              <a:srgbClr val="7A979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21" name="Google Shape;21;p1"/>
          <p:cNvSpPr txBox="1">
            <a:spLocks noGrp="1"/>
          </p:cNvSpPr>
          <p:nvPr>
            <p:ph type="sldNum" idx="12"/>
          </p:nvPr>
        </p:nvSpPr>
        <p:spPr>
          <a:xfrm>
            <a:off x="4343400" y="1040174"/>
            <a:ext cx="457200" cy="441325"/>
          </a:xfrm>
          <a:prstGeom prst="rect">
            <a:avLst/>
          </a:prstGeom>
          <a:noFill/>
          <a:ln>
            <a:noFill/>
          </a:ln>
        </p:spPr>
        <p:txBody>
          <a:bodyPr spcFirstLastPara="1" wrap="square" lIns="45700" tIns="45700" rIns="45700" bIns="45700" anchor="ctr" anchorCtr="0">
            <a:noAutofit/>
          </a:bodyPr>
          <a:lstStyle>
            <a:lvl1pPr marL="0" marR="0" lvl="0" indent="0" algn="ctr" rtl="0">
              <a:spcBef>
                <a:spcPts val="0"/>
              </a:spcBef>
              <a:buNone/>
              <a:defRPr sz="1600" b="0" u="none">
                <a:solidFill>
                  <a:srgbClr val="7A9798"/>
                </a:solidFill>
                <a:latin typeface="Georgia"/>
                <a:ea typeface="Georgia"/>
                <a:cs typeface="Georgia"/>
                <a:sym typeface="Georgia"/>
              </a:defRPr>
            </a:lvl1pPr>
            <a:lvl2pPr marL="0" marR="0" lvl="1" indent="0" algn="ctr" rtl="0">
              <a:spcBef>
                <a:spcPts val="0"/>
              </a:spcBef>
              <a:buNone/>
              <a:defRPr sz="1600" b="0" u="none">
                <a:solidFill>
                  <a:srgbClr val="7A9798"/>
                </a:solidFill>
                <a:latin typeface="Georgia"/>
                <a:ea typeface="Georgia"/>
                <a:cs typeface="Georgia"/>
                <a:sym typeface="Georgia"/>
              </a:defRPr>
            </a:lvl2pPr>
            <a:lvl3pPr marL="0" marR="0" lvl="2" indent="0" algn="ctr" rtl="0">
              <a:spcBef>
                <a:spcPts val="0"/>
              </a:spcBef>
              <a:buNone/>
              <a:defRPr sz="1600" b="0" u="none">
                <a:solidFill>
                  <a:srgbClr val="7A9798"/>
                </a:solidFill>
                <a:latin typeface="Georgia"/>
                <a:ea typeface="Georgia"/>
                <a:cs typeface="Georgia"/>
                <a:sym typeface="Georgia"/>
              </a:defRPr>
            </a:lvl3pPr>
            <a:lvl4pPr marL="0" marR="0" lvl="3" indent="0" algn="ctr" rtl="0">
              <a:spcBef>
                <a:spcPts val="0"/>
              </a:spcBef>
              <a:buNone/>
              <a:defRPr sz="1600" b="0" u="none">
                <a:solidFill>
                  <a:srgbClr val="7A9798"/>
                </a:solidFill>
                <a:latin typeface="Georgia"/>
                <a:ea typeface="Georgia"/>
                <a:cs typeface="Georgia"/>
                <a:sym typeface="Georgia"/>
              </a:defRPr>
            </a:lvl4pPr>
            <a:lvl5pPr marL="0" marR="0" lvl="4" indent="0" algn="ctr" rtl="0">
              <a:spcBef>
                <a:spcPts val="0"/>
              </a:spcBef>
              <a:buNone/>
              <a:defRPr sz="1600" b="0" u="none">
                <a:solidFill>
                  <a:srgbClr val="7A9798"/>
                </a:solidFill>
                <a:latin typeface="Georgia"/>
                <a:ea typeface="Georgia"/>
                <a:cs typeface="Georgia"/>
                <a:sym typeface="Georgia"/>
              </a:defRPr>
            </a:lvl5pPr>
            <a:lvl6pPr marL="0" marR="0" lvl="5" indent="0" algn="ctr" rtl="0">
              <a:spcBef>
                <a:spcPts val="0"/>
              </a:spcBef>
              <a:buNone/>
              <a:defRPr sz="1600" b="0" u="none">
                <a:solidFill>
                  <a:srgbClr val="7A9798"/>
                </a:solidFill>
                <a:latin typeface="Georgia"/>
                <a:ea typeface="Georgia"/>
                <a:cs typeface="Georgia"/>
                <a:sym typeface="Georgia"/>
              </a:defRPr>
            </a:lvl6pPr>
            <a:lvl7pPr marL="0" marR="0" lvl="6" indent="0" algn="ctr" rtl="0">
              <a:spcBef>
                <a:spcPts val="0"/>
              </a:spcBef>
              <a:buNone/>
              <a:defRPr sz="1600" b="0" u="none">
                <a:solidFill>
                  <a:srgbClr val="7A9798"/>
                </a:solidFill>
                <a:latin typeface="Georgia"/>
                <a:ea typeface="Georgia"/>
                <a:cs typeface="Georgia"/>
                <a:sym typeface="Georgia"/>
              </a:defRPr>
            </a:lvl7pPr>
            <a:lvl8pPr marL="0" marR="0" lvl="7" indent="0" algn="ctr" rtl="0">
              <a:spcBef>
                <a:spcPts val="0"/>
              </a:spcBef>
              <a:buNone/>
              <a:defRPr sz="1600" b="0" u="none">
                <a:solidFill>
                  <a:srgbClr val="7A9798"/>
                </a:solidFill>
                <a:latin typeface="Georgia"/>
                <a:ea typeface="Georgia"/>
                <a:cs typeface="Georgia"/>
                <a:sym typeface="Georgia"/>
              </a:defRPr>
            </a:lvl8pPr>
            <a:lvl9pPr marL="0" marR="0" lvl="8" indent="0" algn="ctr" rtl="0">
              <a:spcBef>
                <a:spcPts val="0"/>
              </a:spcBef>
              <a:buNone/>
              <a:defRPr sz="1600" b="0" u="none">
                <a:solidFill>
                  <a:srgbClr val="7A9798"/>
                </a:solidFill>
                <a:latin typeface="Georgia"/>
                <a:ea typeface="Georgia"/>
                <a:cs typeface="Georgia"/>
                <a:sym typeface="Georgia"/>
              </a:defRPr>
            </a:lvl9pPr>
          </a:lstStyle>
          <a:p>
            <a:pPr marL="0" lvl="0" indent="0" algn="ctr" rtl="0">
              <a:spcBef>
                <a:spcPts val="0"/>
              </a:spcBef>
              <a:spcAft>
                <a:spcPts val="0"/>
              </a:spcAft>
              <a:buNone/>
            </a:pPr>
            <a:fld id="{00000000-1234-1234-1234-123412341234}" type="slidenum">
              <a:rPr lang="en-US"/>
              <a:t>‹#›</a:t>
            </a:fld>
            <a:endParaRPr/>
          </a:p>
        </p:txBody>
      </p:sp>
      <p:sp>
        <p:nvSpPr>
          <p:cNvPr id="22" name="Google Shape;22;p1"/>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Clr>
                <a:srgbClr val="7A9798"/>
              </a:buClr>
              <a:buSzPts val="3300"/>
              <a:buFont typeface="Georgia"/>
              <a:buNone/>
              <a:defRPr sz="3300" b="0" i="0" u="none" strike="noStrike" cap="none">
                <a:solidFill>
                  <a:srgbClr val="7A9798"/>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1"/>
          <p:cNvSpPr txBox="1">
            <a:spLocks noGrp="1"/>
          </p:cNvSpPr>
          <p:nvPr>
            <p:ph type="body" idx="1"/>
          </p:nvPr>
        </p:nvSpPr>
        <p:spPr>
          <a:xfrm>
            <a:off x="301752" y="1524000"/>
            <a:ext cx="8534400" cy="4599432"/>
          </a:xfrm>
          <a:prstGeom prst="rect">
            <a:avLst/>
          </a:prstGeom>
          <a:noFill/>
          <a:ln>
            <a:noFill/>
          </a:ln>
        </p:spPr>
        <p:txBody>
          <a:bodyPr spcFirstLastPara="1" wrap="square" lIns="91425" tIns="45700" rIns="91425" bIns="45700" anchor="t" anchorCtr="0"/>
          <a:lstStyle>
            <a:lvl1pPr marL="457200" marR="0" lvl="0" indent="-374332" algn="l" rtl="0">
              <a:spcBef>
                <a:spcPts val="540"/>
              </a:spcBef>
              <a:spcAft>
                <a:spcPts val="0"/>
              </a:spcAft>
              <a:buClr>
                <a:schemeClr val="accent1"/>
              </a:buClr>
              <a:buSzPts val="2295"/>
              <a:buFont typeface="Noto Sans Symbols"/>
              <a:buChar char="●"/>
              <a:defRPr sz="2700" b="0" i="0" u="none" strike="noStrike" cap="none">
                <a:solidFill>
                  <a:schemeClr val="dk1"/>
                </a:solidFill>
                <a:latin typeface="Georgia"/>
                <a:ea typeface="Georgia"/>
                <a:cs typeface="Georgia"/>
                <a:sym typeface="Georgia"/>
              </a:defRPr>
            </a:lvl1pPr>
            <a:lvl2pPr marL="914400" marR="0" lvl="1" indent="-326390" algn="l" rtl="0">
              <a:spcBef>
                <a:spcPts val="440"/>
              </a:spcBef>
              <a:spcAft>
                <a:spcPts val="0"/>
              </a:spcAft>
              <a:buClr>
                <a:schemeClr val="accent2"/>
              </a:buClr>
              <a:buSzPts val="1540"/>
              <a:buFont typeface="Noto Sans Symbols"/>
              <a:buChar char="○"/>
              <a:defRPr sz="2200" b="0" i="0" u="none" strike="noStrike" cap="none">
                <a:solidFill>
                  <a:schemeClr val="dk2"/>
                </a:solidFill>
                <a:latin typeface="Georgia"/>
                <a:ea typeface="Georgia"/>
                <a:cs typeface="Georgia"/>
                <a:sym typeface="Georgia"/>
              </a:defRPr>
            </a:lvl2pPr>
            <a:lvl3pPr marL="1371600" marR="0" lvl="2" indent="-323850" algn="l" rtl="0">
              <a:spcBef>
                <a:spcPts val="400"/>
              </a:spcBef>
              <a:spcAft>
                <a:spcPts val="0"/>
              </a:spcAft>
              <a:buClr>
                <a:schemeClr val="accent3"/>
              </a:buClr>
              <a:buSzPts val="1500"/>
              <a:buFont typeface="Noto Sans Symbols"/>
              <a:buChar char="•"/>
              <a:defRPr sz="2000" b="0" i="0" u="none" strike="noStrike" cap="none">
                <a:solidFill>
                  <a:schemeClr val="dk1"/>
                </a:solidFill>
                <a:latin typeface="Georgia"/>
                <a:ea typeface="Georgia"/>
                <a:cs typeface="Georgia"/>
                <a:sym typeface="Georgia"/>
              </a:defRPr>
            </a:lvl3pPr>
            <a:lvl4pPr marL="1828800" marR="0" lvl="3" indent="-317500" algn="l" rtl="0">
              <a:spcBef>
                <a:spcPts val="400"/>
              </a:spcBef>
              <a:spcAft>
                <a:spcPts val="0"/>
              </a:spcAft>
              <a:buClr>
                <a:schemeClr val="accent4"/>
              </a:buClr>
              <a:buSzPts val="1400"/>
              <a:buFont typeface="Noto Sans Symbols"/>
              <a:buChar char="•"/>
              <a:defRPr sz="2000" b="0" i="0" u="none" strike="noStrike" cap="none">
                <a:solidFill>
                  <a:schemeClr val="dk2"/>
                </a:solidFill>
                <a:latin typeface="Georgia"/>
                <a:ea typeface="Georgia"/>
                <a:cs typeface="Georgia"/>
                <a:sym typeface="Georgia"/>
              </a:defRPr>
            </a:lvl4pPr>
            <a:lvl5pPr marL="2286000" marR="0" lvl="4" indent="-342900" algn="l" rtl="0">
              <a:spcBef>
                <a:spcPts val="360"/>
              </a:spcBef>
              <a:spcAft>
                <a:spcPts val="0"/>
              </a:spcAft>
              <a:buClr>
                <a:schemeClr val="accent5"/>
              </a:buClr>
              <a:buSzPts val="1800"/>
              <a:buFont typeface="Georgia"/>
              <a:buChar char="•"/>
              <a:defRPr sz="1800" b="0" i="0" u="none" strike="noStrike" cap="none">
                <a:solidFill>
                  <a:schemeClr val="dk1"/>
                </a:solidFill>
                <a:latin typeface="Georgia"/>
                <a:ea typeface="Georgia"/>
                <a:cs typeface="Georgia"/>
                <a:sym typeface="Georgia"/>
              </a:defRPr>
            </a:lvl5pPr>
            <a:lvl6pPr marL="2743200" marR="0" lvl="5" indent="-320039" algn="l" rtl="0">
              <a:spcBef>
                <a:spcPts val="360"/>
              </a:spcBef>
              <a:spcAft>
                <a:spcPts val="0"/>
              </a:spcAft>
              <a:buClr>
                <a:schemeClr val="accent6"/>
              </a:buClr>
              <a:buSzPts val="1440"/>
              <a:buFont typeface="Noto Sans Symbols"/>
              <a:buChar char="●"/>
              <a:defRPr sz="1800" b="0" i="0" u="none" strike="noStrike" cap="none">
                <a:solidFill>
                  <a:schemeClr val="dk1"/>
                </a:solidFill>
                <a:latin typeface="Georgia"/>
                <a:ea typeface="Georgia"/>
                <a:cs typeface="Georgia"/>
                <a:sym typeface="Georgia"/>
              </a:defRPr>
            </a:lvl6pPr>
            <a:lvl7pPr marL="3200400" marR="0" lvl="6" indent="-320039" algn="l" rtl="0">
              <a:spcBef>
                <a:spcPts val="320"/>
              </a:spcBef>
              <a:spcAft>
                <a:spcPts val="0"/>
              </a:spcAft>
              <a:buClr>
                <a:srgbClr val="B75640"/>
              </a:buClr>
              <a:buSzPts val="1440"/>
              <a:buFont typeface="Georgia"/>
              <a:buChar char="•"/>
              <a:defRPr sz="1600" b="0" i="0" u="none" strike="noStrike" cap="none">
                <a:solidFill>
                  <a:schemeClr val="dk1"/>
                </a:solidFill>
                <a:latin typeface="Georgia"/>
                <a:ea typeface="Georgia"/>
                <a:cs typeface="Georgia"/>
                <a:sym typeface="Georgia"/>
              </a:defRPr>
            </a:lvl7pPr>
            <a:lvl8pPr marL="3657600" marR="0" lvl="7" indent="-330200" algn="l" rtl="0">
              <a:spcBef>
                <a:spcPts val="320"/>
              </a:spcBef>
              <a:spcAft>
                <a:spcPts val="0"/>
              </a:spcAft>
              <a:buClr>
                <a:srgbClr val="7A6B62"/>
              </a:buClr>
              <a:buSzPts val="1600"/>
              <a:buFont typeface="Georgia"/>
              <a:buChar char="•"/>
              <a:defRPr sz="1600" b="0" i="0" u="none" strike="noStrike" cap="none">
                <a:solidFill>
                  <a:schemeClr val="dk1"/>
                </a:solidFill>
                <a:latin typeface="Georgia"/>
                <a:ea typeface="Georgia"/>
                <a:cs typeface="Georgia"/>
                <a:sym typeface="Georgia"/>
              </a:defRPr>
            </a:lvl8pPr>
            <a:lvl9pPr marL="4114800" marR="0" lvl="8" indent="-308609" algn="l" rtl="0">
              <a:spcBef>
                <a:spcPts val="280"/>
              </a:spcBef>
              <a:spcAft>
                <a:spcPts val="0"/>
              </a:spcAft>
              <a:buClr>
                <a:srgbClr val="B29D00"/>
              </a:buClr>
              <a:buSzPts val="1260"/>
              <a:buFont typeface="Georgia"/>
              <a:buChar char="•"/>
              <a:defRPr sz="1400" b="0" i="0" u="none" strike="noStrike" cap="none">
                <a:solidFill>
                  <a:schemeClr val="dk1"/>
                </a:solidFill>
                <a:latin typeface="Georgia"/>
                <a:ea typeface="Georgia"/>
                <a:cs typeface="Georgia"/>
                <a:sym typeface="Georgi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3"/>
          <p:cNvSpPr txBox="1">
            <a:spLocks noGrp="1"/>
          </p:cNvSpPr>
          <p:nvPr>
            <p:ph type="subTitle" idx="1"/>
          </p:nvPr>
        </p:nvSpPr>
        <p:spPr>
          <a:xfrm>
            <a:off x="644652" y="2927131"/>
            <a:ext cx="7854696" cy="1752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SzPts val="1360"/>
              <a:buNone/>
            </a:pPr>
            <a:r>
              <a:rPr lang="en-US"/>
              <a:t> </a:t>
            </a:r>
            <a:endParaRPr/>
          </a:p>
          <a:p>
            <a:pPr marL="0" lvl="0" indent="0" algn="ctr" rtl="0">
              <a:lnSpc>
                <a:spcPct val="90000"/>
              </a:lnSpc>
              <a:spcBef>
                <a:spcPts val="320"/>
              </a:spcBef>
              <a:spcAft>
                <a:spcPts val="0"/>
              </a:spcAft>
              <a:buSzPts val="1360"/>
              <a:buNone/>
            </a:pPr>
            <a:r>
              <a:rPr lang="en-US"/>
              <a:t>MARK BENNETT, U.S. GEOLOGICAL SURVEY</a:t>
            </a:r>
            <a:endParaRPr/>
          </a:p>
          <a:p>
            <a:pPr marL="0" lvl="0" indent="0" algn="ctr" rtl="0">
              <a:lnSpc>
                <a:spcPct val="90000"/>
              </a:lnSpc>
              <a:spcBef>
                <a:spcPts val="320"/>
              </a:spcBef>
              <a:spcAft>
                <a:spcPts val="0"/>
              </a:spcAft>
              <a:buSzPts val="1360"/>
              <a:buNone/>
            </a:pPr>
            <a:r>
              <a:rPr lang="en-US"/>
              <a:t>CO-CHAIR, STAR CLIMATE RESILIENCY WORKGROUP</a:t>
            </a:r>
            <a:endParaRPr/>
          </a:p>
          <a:p>
            <a:pPr marL="0" lvl="0" indent="0" algn="ctr" rtl="0">
              <a:lnSpc>
                <a:spcPct val="90000"/>
              </a:lnSpc>
              <a:spcBef>
                <a:spcPts val="320"/>
              </a:spcBef>
              <a:spcAft>
                <a:spcPts val="0"/>
              </a:spcAft>
              <a:buSzPts val="1360"/>
              <a:buNone/>
            </a:pPr>
            <a:endParaRPr/>
          </a:p>
          <a:p>
            <a:pPr marL="0" lvl="0" indent="0" algn="ctr" rtl="0">
              <a:lnSpc>
                <a:spcPct val="90000"/>
              </a:lnSpc>
              <a:spcBef>
                <a:spcPts val="320"/>
              </a:spcBef>
              <a:spcAft>
                <a:spcPts val="0"/>
              </a:spcAft>
              <a:buSzPts val="1360"/>
              <a:buNone/>
            </a:pPr>
            <a:r>
              <a:rPr lang="en-US"/>
              <a:t>JENNIFER DOPKOWSKI, NOAA CHESAPEAKE BAY OFFICE </a:t>
            </a:r>
            <a:endParaRPr/>
          </a:p>
          <a:p>
            <a:pPr marL="0" lvl="0" indent="0" algn="ctr" rtl="0">
              <a:lnSpc>
                <a:spcPct val="90000"/>
              </a:lnSpc>
              <a:spcBef>
                <a:spcPts val="320"/>
              </a:spcBef>
              <a:spcAft>
                <a:spcPts val="0"/>
              </a:spcAft>
              <a:buSzPts val="1360"/>
              <a:buNone/>
            </a:pPr>
            <a:r>
              <a:rPr lang="en-US"/>
              <a:t>CBP CLIMATE RESILIENCY COORDINATOR</a:t>
            </a:r>
            <a:endParaRPr/>
          </a:p>
        </p:txBody>
      </p:sp>
      <p:sp>
        <p:nvSpPr>
          <p:cNvPr id="167" name="Google Shape;167;p13"/>
          <p:cNvSpPr txBox="1">
            <a:spLocks noGrp="1"/>
          </p:cNvSpPr>
          <p:nvPr>
            <p:ph type="ctrTitle"/>
          </p:nvPr>
        </p:nvSpPr>
        <p:spPr>
          <a:xfrm>
            <a:off x="381000" y="381000"/>
            <a:ext cx="8393334" cy="1752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accent1"/>
              </a:buClr>
              <a:buSzPts val="4200"/>
              <a:buFont typeface="Georgia"/>
              <a:buNone/>
            </a:pPr>
            <a:r>
              <a:rPr lang="en-US">
                <a:solidFill>
                  <a:srgbClr val="0000FF"/>
                </a:solidFill>
              </a:rPr>
              <a:t>Climate Resiliency Workgroup</a:t>
            </a:r>
            <a:br>
              <a:rPr lang="en-US">
                <a:solidFill>
                  <a:srgbClr val="0000FF"/>
                </a:solidFill>
              </a:rPr>
            </a:br>
            <a:r>
              <a:rPr lang="en-US">
                <a:solidFill>
                  <a:srgbClr val="0000FF"/>
                </a:solidFill>
              </a:rPr>
              <a:t>Climate Research Needs Prioritization</a:t>
            </a:r>
            <a:endParaRPr i="1">
              <a:solidFill>
                <a:srgbClr val="0000FF"/>
              </a:solidFill>
            </a:endParaRPr>
          </a:p>
        </p:txBody>
      </p:sp>
      <p:pic>
        <p:nvPicPr>
          <p:cNvPr id="168" name="Google Shape;168;p13"/>
          <p:cNvPicPr preferRelativeResize="0"/>
          <p:nvPr/>
        </p:nvPicPr>
        <p:blipFill rotWithShape="1">
          <a:blip r:embed="rId3">
            <a:alphaModFix/>
          </a:blip>
          <a:srcRect/>
          <a:stretch/>
        </p:blipFill>
        <p:spPr>
          <a:xfrm>
            <a:off x="7325710" y="5174092"/>
            <a:ext cx="1448624" cy="1120300"/>
          </a:xfrm>
          <a:prstGeom prst="rect">
            <a:avLst/>
          </a:prstGeom>
          <a:noFill/>
          <a:ln>
            <a:noFill/>
          </a:ln>
        </p:spPr>
      </p:pic>
      <p:sp>
        <p:nvSpPr>
          <p:cNvPr id="169" name="Google Shape;169;p13"/>
          <p:cNvSpPr txBox="1"/>
          <p:nvPr/>
        </p:nvSpPr>
        <p:spPr>
          <a:xfrm>
            <a:off x="4572000" y="4648200"/>
            <a:ext cx="3886200" cy="430887"/>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200">
                <a:solidFill>
                  <a:schemeClr val="dk1"/>
                </a:solidFill>
                <a:latin typeface="Georgia"/>
                <a:ea typeface="Georgia"/>
                <a:cs typeface="Georgia"/>
                <a:sym typeface="Georgia"/>
              </a:rPr>
              <a:t>December 7, 2018	</a:t>
            </a:r>
            <a:endParaRPr sz="2200">
              <a:solidFill>
                <a:schemeClr val="dk1"/>
              </a:solidFill>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14"/>
          <p:cNvPicPr preferRelativeResize="0"/>
          <p:nvPr/>
        </p:nvPicPr>
        <p:blipFill rotWithShape="1">
          <a:blip r:embed="rId3">
            <a:alphaModFix/>
          </a:blip>
          <a:srcRect/>
          <a:stretch/>
        </p:blipFill>
        <p:spPr>
          <a:xfrm>
            <a:off x="7543800" y="28903"/>
            <a:ext cx="1448624" cy="1120300"/>
          </a:xfrm>
          <a:prstGeom prst="rect">
            <a:avLst/>
          </a:prstGeom>
          <a:noFill/>
          <a:ln>
            <a:noFill/>
          </a:ln>
        </p:spPr>
      </p:pic>
      <p:sp>
        <p:nvSpPr>
          <p:cNvPr id="175" name="Google Shape;175;p14"/>
          <p:cNvSpPr txBox="1">
            <a:spLocks noGrp="1"/>
          </p:cNvSpPr>
          <p:nvPr>
            <p:ph type="title"/>
          </p:nvPr>
        </p:nvSpPr>
        <p:spPr>
          <a:xfrm>
            <a:off x="45493" y="228600"/>
            <a:ext cx="8229600" cy="12192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2970"/>
              <a:buFont typeface="Georgia"/>
              <a:buNone/>
            </a:pPr>
            <a:r>
              <a:rPr lang="en-US" sz="2970"/>
              <a:t/>
            </a:r>
            <a:br>
              <a:rPr lang="en-US" sz="2970"/>
            </a:br>
            <a:r>
              <a:rPr lang="en-US" sz="3240" b="1"/>
              <a:t>2014 Chesapeake Bay Agreement</a:t>
            </a:r>
            <a:r>
              <a:rPr lang="en-US" sz="3240"/>
              <a:t/>
            </a:r>
            <a:br>
              <a:rPr lang="en-US" sz="3240"/>
            </a:br>
            <a:endParaRPr sz="3240" i="1"/>
          </a:p>
        </p:txBody>
      </p:sp>
      <p:sp>
        <p:nvSpPr>
          <p:cNvPr id="176" name="Google Shape;176;p14"/>
          <p:cNvSpPr txBox="1">
            <a:spLocks noGrp="1"/>
          </p:cNvSpPr>
          <p:nvPr>
            <p:ph type="body" idx="1"/>
          </p:nvPr>
        </p:nvSpPr>
        <p:spPr>
          <a:xfrm>
            <a:off x="457200" y="2304365"/>
            <a:ext cx="8229600" cy="438912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96"/>
              <a:buNone/>
            </a:pPr>
            <a:r>
              <a:rPr lang="en-US" sz="1760" b="1">
                <a:latin typeface="Georgia"/>
                <a:ea typeface="Georgia"/>
                <a:cs typeface="Georgia"/>
                <a:sym typeface="Georgia"/>
              </a:rPr>
              <a:t>GOAL:</a:t>
            </a:r>
            <a:r>
              <a:rPr lang="en-US" sz="1760">
                <a:latin typeface="Georgia"/>
                <a:ea typeface="Georgia"/>
                <a:cs typeface="Georgia"/>
                <a:sym typeface="Georgia"/>
              </a:rPr>
              <a:t> Increase the resiliency of the Chesapeake Bay watershed, including its living resources, habitats, public infrastructure and communities, to withstand adverse impacts from changing environmental and climate conditions.</a:t>
            </a:r>
            <a:endParaRPr/>
          </a:p>
          <a:p>
            <a:pPr marL="274320" lvl="0" indent="-274320" algn="l" rtl="0">
              <a:lnSpc>
                <a:spcPct val="80000"/>
              </a:lnSpc>
              <a:spcBef>
                <a:spcPts val="352"/>
              </a:spcBef>
              <a:spcAft>
                <a:spcPts val="0"/>
              </a:spcAft>
              <a:buSzPts val="1496"/>
              <a:buNone/>
            </a:pPr>
            <a:endParaRPr sz="1760">
              <a:latin typeface="Georgia"/>
              <a:ea typeface="Georgia"/>
              <a:cs typeface="Georgia"/>
              <a:sym typeface="Georgia"/>
            </a:endParaRPr>
          </a:p>
          <a:p>
            <a:pPr marL="548640" lvl="1" indent="-274320" algn="l" rtl="0">
              <a:lnSpc>
                <a:spcPct val="80000"/>
              </a:lnSpc>
              <a:spcBef>
                <a:spcPts val="352"/>
              </a:spcBef>
              <a:spcAft>
                <a:spcPts val="0"/>
              </a:spcAft>
              <a:buSzPts val="1232"/>
              <a:buChar char="○"/>
            </a:pPr>
            <a:r>
              <a:rPr lang="en-US" sz="1760" b="1">
                <a:latin typeface="Georgia"/>
                <a:ea typeface="Georgia"/>
                <a:cs typeface="Georgia"/>
                <a:sym typeface="Georgia"/>
              </a:rPr>
              <a:t>Monitoring and Assessment Outcome:</a:t>
            </a:r>
            <a:r>
              <a:rPr lang="en-US" sz="1760">
                <a:latin typeface="Georgia"/>
                <a:ea typeface="Georgia"/>
                <a:cs typeface="Georgia"/>
                <a:sym typeface="Georgia"/>
              </a:rPr>
              <a:t> Continually monitor and assess the trends and likely impacts of changing climatic and sea level conditions on the Chesapeake Bay ecosystem, including the effectiveness of restoration and protection policies, programs and projects.</a:t>
            </a:r>
            <a:endParaRPr/>
          </a:p>
          <a:p>
            <a:pPr marL="548640" lvl="1" indent="-274320" algn="l" rtl="0">
              <a:lnSpc>
                <a:spcPct val="80000"/>
              </a:lnSpc>
              <a:spcBef>
                <a:spcPts val="352"/>
              </a:spcBef>
              <a:spcAft>
                <a:spcPts val="0"/>
              </a:spcAft>
              <a:buSzPts val="1232"/>
              <a:buNone/>
            </a:pPr>
            <a:endParaRPr sz="1760">
              <a:latin typeface="Georgia"/>
              <a:ea typeface="Georgia"/>
              <a:cs typeface="Georgia"/>
              <a:sym typeface="Georgia"/>
            </a:endParaRPr>
          </a:p>
          <a:p>
            <a:pPr marL="548640" lvl="1" indent="-274320" algn="l" rtl="0">
              <a:lnSpc>
                <a:spcPct val="80000"/>
              </a:lnSpc>
              <a:spcBef>
                <a:spcPts val="352"/>
              </a:spcBef>
              <a:spcAft>
                <a:spcPts val="0"/>
              </a:spcAft>
              <a:buSzPts val="1232"/>
              <a:buChar char="○"/>
            </a:pPr>
            <a:r>
              <a:rPr lang="en-US" sz="1760" b="1">
                <a:latin typeface="Georgia"/>
                <a:ea typeface="Georgia"/>
                <a:cs typeface="Georgia"/>
                <a:sym typeface="Georgia"/>
              </a:rPr>
              <a:t>Adaptation Outcome: </a:t>
            </a:r>
            <a:r>
              <a:rPr lang="en-US" sz="1760">
                <a:latin typeface="Georgia"/>
                <a:ea typeface="Georgia"/>
                <a:cs typeface="Georgia"/>
                <a:sym typeface="Georgia"/>
              </a:rPr>
              <a:t>Continually pursue, design and construct restoration and protection projects to enhance the resiliency of Bay and aquatic ecosystems from the impacts of coastal erosion, coastal flooding, more intense and more frequent storms and sea level rise.</a:t>
            </a:r>
            <a:endParaRPr/>
          </a:p>
          <a:p>
            <a:pPr marL="274320" lvl="0" indent="-216027" algn="l" rtl="0">
              <a:lnSpc>
                <a:spcPct val="80000"/>
              </a:lnSpc>
              <a:spcBef>
                <a:spcPts val="216"/>
              </a:spcBef>
              <a:spcAft>
                <a:spcPts val="0"/>
              </a:spcAft>
              <a:buSzPts val="918"/>
              <a:buNone/>
            </a:pPr>
            <a:endParaRPr sz="1080">
              <a:latin typeface="Georgia"/>
              <a:ea typeface="Georgia"/>
              <a:cs typeface="Georgia"/>
              <a:sym typeface="Georgia"/>
            </a:endParaRPr>
          </a:p>
        </p:txBody>
      </p:sp>
      <p:sp>
        <p:nvSpPr>
          <p:cNvPr id="177" name="Google Shape;177;p14"/>
          <p:cNvSpPr txBox="1"/>
          <p:nvPr/>
        </p:nvSpPr>
        <p:spPr>
          <a:xfrm>
            <a:off x="2057400" y="1658034"/>
            <a:ext cx="510540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600" i="1">
                <a:solidFill>
                  <a:srgbClr val="7A9798"/>
                </a:solidFill>
                <a:latin typeface="Georgia"/>
                <a:ea typeface="Georgia"/>
                <a:cs typeface="Georgia"/>
                <a:sym typeface="Georgia"/>
              </a:rPr>
              <a:t>CLIMATE RESILIENCY</a:t>
            </a:r>
            <a:endParaRPr sz="1800">
              <a:solidFill>
                <a:schemeClr val="dk1"/>
              </a:solidFill>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5"/>
          <p:cNvSpPr txBox="1">
            <a:spLocks noGrp="1"/>
          </p:cNvSpPr>
          <p:nvPr>
            <p:ph type="title"/>
          </p:nvPr>
        </p:nvSpPr>
        <p:spPr>
          <a:xfrm>
            <a:off x="304800" y="156825"/>
            <a:ext cx="8534400" cy="9453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3300"/>
              <a:buFont typeface="Georgia"/>
              <a:buNone/>
            </a:pPr>
            <a:r>
              <a:rPr lang="en-US"/>
              <a:t>Climate Resiliency Workgroup</a:t>
            </a:r>
            <a:endParaRPr/>
          </a:p>
          <a:p>
            <a:pPr marL="0" lvl="0" indent="0" algn="ctr" rtl="0">
              <a:spcBef>
                <a:spcPts val="0"/>
              </a:spcBef>
              <a:spcAft>
                <a:spcPts val="0"/>
              </a:spcAft>
              <a:buClr>
                <a:srgbClr val="7A9798"/>
              </a:buClr>
              <a:buSzPts val="3300"/>
              <a:buFont typeface="Georgia"/>
              <a:buNone/>
            </a:pPr>
            <a:r>
              <a:rPr lang="en-US"/>
              <a:t>Strategic Review System request </a:t>
            </a:r>
            <a:endParaRPr/>
          </a:p>
        </p:txBody>
      </p:sp>
      <p:sp>
        <p:nvSpPr>
          <p:cNvPr id="183" name="Google Shape;183;p15"/>
          <p:cNvSpPr txBox="1">
            <a:spLocks noGrp="1"/>
          </p:cNvSpPr>
          <p:nvPr>
            <p:ph type="body" idx="1"/>
          </p:nvPr>
        </p:nvSpPr>
        <p:spPr>
          <a:xfrm>
            <a:off x="304800" y="1600200"/>
            <a:ext cx="7950000" cy="4681800"/>
          </a:xfrm>
          <a:prstGeom prst="rect">
            <a:avLst/>
          </a:prstGeom>
          <a:noFill/>
          <a:ln>
            <a:noFill/>
          </a:ln>
        </p:spPr>
        <p:txBody>
          <a:bodyPr spcFirstLastPara="1" wrap="square" lIns="91425" tIns="45700" rIns="91425" bIns="45700" anchor="t" anchorCtr="0">
            <a:noAutofit/>
          </a:bodyPr>
          <a:lstStyle/>
          <a:p>
            <a:pPr marL="274320" lvl="0" indent="-291782" algn="l" rtl="0">
              <a:spcBef>
                <a:spcPts val="0"/>
              </a:spcBef>
              <a:spcAft>
                <a:spcPts val="0"/>
              </a:spcAft>
              <a:buClr>
                <a:schemeClr val="dk1"/>
              </a:buClr>
              <a:buSzPts val="2400"/>
              <a:buFont typeface="Georgia"/>
              <a:buChar char="●"/>
            </a:pPr>
            <a:r>
              <a:rPr lang="en-US" sz="2400" dirty="0"/>
              <a:t>Develop a prioritized list of climate research needs for the Chesapeake Bay Program</a:t>
            </a:r>
            <a:endParaRPr sz="2400" dirty="0"/>
          </a:p>
          <a:p>
            <a:pPr marL="548640" lvl="1" indent="-346710" algn="l" rtl="0">
              <a:spcBef>
                <a:spcPts val="0"/>
              </a:spcBef>
              <a:spcAft>
                <a:spcPts val="0"/>
              </a:spcAft>
              <a:buClr>
                <a:srgbClr val="000000"/>
              </a:buClr>
              <a:buSzPts val="2400"/>
              <a:buFont typeface="Georgia"/>
              <a:buChar char="○"/>
            </a:pPr>
            <a:r>
              <a:rPr lang="en-US" sz="2400" dirty="0">
                <a:solidFill>
                  <a:srgbClr val="000000"/>
                </a:solidFill>
              </a:rPr>
              <a:t>Addressing recommendations for BMP Siting and Design data/research needs </a:t>
            </a:r>
            <a:endParaRPr sz="2400" dirty="0">
              <a:solidFill>
                <a:srgbClr val="000000"/>
              </a:solidFill>
            </a:endParaRPr>
          </a:p>
          <a:p>
            <a:pPr marL="548640" lvl="1" indent="-346710" algn="l" rtl="0">
              <a:spcBef>
                <a:spcPts val="0"/>
              </a:spcBef>
              <a:spcAft>
                <a:spcPts val="0"/>
              </a:spcAft>
              <a:buClr>
                <a:srgbClr val="000000"/>
              </a:buClr>
              <a:buSzPts val="2400"/>
              <a:buFont typeface="Georgia"/>
              <a:buChar char="○"/>
            </a:pPr>
            <a:r>
              <a:rPr lang="en-US" sz="2400" dirty="0">
                <a:solidFill>
                  <a:srgbClr val="000000"/>
                </a:solidFill>
              </a:rPr>
              <a:t>Addressing the need to develop a prioritized list of specific data needs for use by Citizen Science Programs </a:t>
            </a:r>
            <a:endParaRPr sz="2400" dirty="0">
              <a:solidFill>
                <a:srgbClr val="000000"/>
              </a:solidFill>
            </a:endParaRPr>
          </a:p>
          <a:p>
            <a:pPr marL="548640" lvl="1" indent="-346710" algn="l" rtl="0">
              <a:spcBef>
                <a:spcPts val="0"/>
              </a:spcBef>
              <a:spcAft>
                <a:spcPts val="0"/>
              </a:spcAft>
              <a:buClr>
                <a:srgbClr val="000000"/>
              </a:buClr>
              <a:buSzPts val="2400"/>
              <a:buFont typeface="Georgia"/>
              <a:buChar char="○"/>
            </a:pPr>
            <a:r>
              <a:rPr lang="en-US" sz="2400" dirty="0">
                <a:solidFill>
                  <a:srgbClr val="000000"/>
                </a:solidFill>
              </a:rPr>
              <a:t>During </a:t>
            </a:r>
            <a:r>
              <a:rPr lang="en-US" sz="2400" dirty="0" smtClean="0">
                <a:solidFill>
                  <a:srgbClr val="000000"/>
                </a:solidFill>
              </a:rPr>
              <a:t>the Management </a:t>
            </a:r>
            <a:r>
              <a:rPr lang="en-US" sz="2400" dirty="0">
                <a:solidFill>
                  <a:srgbClr val="000000"/>
                </a:solidFill>
              </a:rPr>
              <a:t>Board </a:t>
            </a:r>
            <a:r>
              <a:rPr lang="en-US" sz="2400" dirty="0" smtClean="0">
                <a:solidFill>
                  <a:srgbClr val="000000"/>
                </a:solidFill>
              </a:rPr>
              <a:t>discussion, </a:t>
            </a:r>
            <a:r>
              <a:rPr lang="en-US" sz="2400" dirty="0">
                <a:solidFill>
                  <a:srgbClr val="000000"/>
                </a:solidFill>
              </a:rPr>
              <a:t>the ask was broadened to asking for STAC involvement in developing a prioritized list of climate research needs for the Chesapeake Bay Program</a:t>
            </a:r>
            <a:endParaRPr sz="2400" dirty="0">
              <a:solidFill>
                <a:srgbClr val="000000"/>
              </a:solidFill>
            </a:endParaRPr>
          </a:p>
          <a:p>
            <a:pPr marL="63500" lvl="0" indent="0" algn="l" rtl="0">
              <a:spcBef>
                <a:spcPts val="0"/>
              </a:spcBef>
              <a:spcAft>
                <a:spcPts val="0"/>
              </a:spcAft>
              <a:buClr>
                <a:srgbClr val="000000"/>
              </a:buClr>
              <a:buSzPts val="1100"/>
              <a:buFont typeface="Arial"/>
              <a:buNone/>
            </a:pPr>
            <a:endParaRPr sz="2400" dirty="0"/>
          </a:p>
          <a:p>
            <a:pPr marL="274320" lvl="0" indent="-179863" algn="l" rtl="0">
              <a:lnSpc>
                <a:spcPct val="80000"/>
              </a:lnSpc>
              <a:spcBef>
                <a:spcPts val="950"/>
              </a:spcBef>
              <a:spcAft>
                <a:spcPts val="0"/>
              </a:spcAft>
              <a:buSzPts val="1488"/>
              <a:buNone/>
            </a:pPr>
            <a:endParaRPr sz="1800" dirty="0"/>
          </a:p>
        </p:txBody>
      </p:sp>
      <p:sp>
        <p:nvSpPr>
          <p:cNvPr id="184" name="Google Shape;184;p15"/>
          <p:cNvSpPr txBox="1"/>
          <p:nvPr/>
        </p:nvSpPr>
        <p:spPr>
          <a:xfrm>
            <a:off x="7924800" y="6019800"/>
            <a:ext cx="1066800"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6"/>
          <p:cNvSpPr txBox="1">
            <a:spLocks noGrp="1"/>
          </p:cNvSpPr>
          <p:nvPr>
            <p:ph type="title"/>
          </p:nvPr>
        </p:nvSpPr>
        <p:spPr>
          <a:xfrm>
            <a:off x="304800" y="381000"/>
            <a:ext cx="8534400" cy="758952"/>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2970"/>
              <a:buFont typeface="Georgia"/>
              <a:buNone/>
            </a:pPr>
            <a:r>
              <a:rPr lang="en-US" sz="2970"/>
              <a:t>Climate Resiliency Prioritized List of Climate Research Needs </a:t>
            </a:r>
            <a:endParaRPr sz="2970"/>
          </a:p>
        </p:txBody>
      </p:sp>
      <p:sp>
        <p:nvSpPr>
          <p:cNvPr id="190" name="Google Shape;190;p16"/>
          <p:cNvSpPr txBox="1">
            <a:spLocks noGrp="1"/>
          </p:cNvSpPr>
          <p:nvPr>
            <p:ph type="body" idx="1"/>
          </p:nvPr>
        </p:nvSpPr>
        <p:spPr>
          <a:xfrm>
            <a:off x="304800" y="1676400"/>
            <a:ext cx="8503920" cy="4572000"/>
          </a:xfrm>
          <a:prstGeom prst="rect">
            <a:avLst/>
          </a:prstGeom>
          <a:noFill/>
          <a:ln>
            <a:noFill/>
          </a:ln>
        </p:spPr>
        <p:txBody>
          <a:bodyPr spcFirstLastPara="1" wrap="square" lIns="91425" tIns="45700" rIns="91425" bIns="45700" anchor="t" anchorCtr="0">
            <a:noAutofit/>
          </a:bodyPr>
          <a:lstStyle/>
          <a:p>
            <a:pPr marL="274320" lvl="0" indent="-357187" algn="l" rtl="0">
              <a:spcBef>
                <a:spcPts val="0"/>
              </a:spcBef>
              <a:spcAft>
                <a:spcPts val="0"/>
              </a:spcAft>
              <a:buClr>
                <a:srgbClr val="000000"/>
              </a:buClr>
              <a:buSzPts val="3600"/>
              <a:buChar char="●"/>
            </a:pPr>
            <a:r>
              <a:rPr lang="en-US" sz="3600" dirty="0">
                <a:solidFill>
                  <a:srgbClr val="000000"/>
                </a:solidFill>
              </a:rPr>
              <a:t>B</a:t>
            </a:r>
            <a:r>
              <a:rPr lang="en-US" sz="3600" dirty="0" smtClean="0">
                <a:solidFill>
                  <a:srgbClr val="000000"/>
                </a:solidFill>
              </a:rPr>
              <a:t>ased </a:t>
            </a:r>
            <a:r>
              <a:rPr lang="en-US" sz="3600" dirty="0">
                <a:solidFill>
                  <a:srgbClr val="000000"/>
                </a:solidFill>
              </a:rPr>
              <a:t>on the Climate Resiliency Workgroup’s </a:t>
            </a:r>
            <a:r>
              <a:rPr lang="en-US" sz="3600" dirty="0" smtClean="0">
                <a:solidFill>
                  <a:srgbClr val="000000"/>
                </a:solidFill>
              </a:rPr>
              <a:t>(CRWG) previous </a:t>
            </a:r>
            <a:r>
              <a:rPr lang="en-US" sz="3600" dirty="0">
                <a:solidFill>
                  <a:srgbClr val="000000"/>
                </a:solidFill>
              </a:rPr>
              <a:t>science prioritizations that have been done over the last few years </a:t>
            </a:r>
            <a:endParaRPr lang="en-US" sz="3600" dirty="0" smtClean="0">
              <a:solidFill>
                <a:srgbClr val="000000"/>
              </a:solidFill>
            </a:endParaRPr>
          </a:p>
          <a:p>
            <a:pPr marL="0" lvl="0" indent="0" algn="l" rtl="0">
              <a:spcBef>
                <a:spcPts val="0"/>
              </a:spcBef>
              <a:spcAft>
                <a:spcPts val="0"/>
              </a:spcAft>
              <a:buClr>
                <a:srgbClr val="000000"/>
              </a:buClr>
              <a:buSzPts val="3600"/>
              <a:buNone/>
            </a:pPr>
            <a:endParaRPr sz="3600" dirty="0">
              <a:solidFill>
                <a:srgbClr val="000000"/>
              </a:solidFill>
            </a:endParaRPr>
          </a:p>
          <a:p>
            <a:pPr marL="274320" lvl="0" indent="-357187" algn="l" rtl="0">
              <a:spcBef>
                <a:spcPts val="0"/>
              </a:spcBef>
              <a:spcAft>
                <a:spcPts val="0"/>
              </a:spcAft>
              <a:buClr>
                <a:srgbClr val="000000"/>
              </a:buClr>
              <a:buSzPts val="3600"/>
              <a:buChar char="●"/>
            </a:pPr>
            <a:r>
              <a:rPr lang="en-US" sz="3600" dirty="0">
                <a:solidFill>
                  <a:srgbClr val="000000"/>
                </a:solidFill>
              </a:rPr>
              <a:t>Two rounds of prioritization </a:t>
            </a:r>
            <a:r>
              <a:rPr lang="en-US" sz="3600" dirty="0" smtClean="0">
                <a:solidFill>
                  <a:srgbClr val="000000"/>
                </a:solidFill>
              </a:rPr>
              <a:t>done </a:t>
            </a:r>
            <a:r>
              <a:rPr lang="en-US" sz="3600" dirty="0" smtClean="0">
                <a:solidFill>
                  <a:srgbClr val="000000"/>
                </a:solidFill>
              </a:rPr>
              <a:t>by </a:t>
            </a:r>
            <a:r>
              <a:rPr lang="en-US" sz="3600" dirty="0">
                <a:solidFill>
                  <a:srgbClr val="000000"/>
                </a:solidFill>
              </a:rPr>
              <a:t>the </a:t>
            </a:r>
            <a:r>
              <a:rPr lang="en-US" sz="3600" dirty="0" smtClean="0">
                <a:solidFill>
                  <a:srgbClr val="000000"/>
                </a:solidFill>
              </a:rPr>
              <a:t>CRWG</a:t>
            </a:r>
            <a:endParaRPr sz="3000" dirty="0">
              <a:solidFill>
                <a:srgbClr val="000000"/>
              </a:solidFill>
            </a:endParaRPr>
          </a:p>
          <a:p>
            <a:pPr marL="274320" lvl="0" indent="-128587" algn="l" rtl="0">
              <a:spcBef>
                <a:spcPts val="540"/>
              </a:spcBef>
              <a:spcAft>
                <a:spcPts val="0"/>
              </a:spcAft>
              <a:buSzPts val="2295"/>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17"/>
          <p:cNvSpPr txBox="1">
            <a:spLocks noGrp="1"/>
          </p:cNvSpPr>
          <p:nvPr>
            <p:ph type="title"/>
          </p:nvPr>
        </p:nvSpPr>
        <p:spPr>
          <a:xfrm>
            <a:off x="301752" y="228600"/>
            <a:ext cx="8534400" cy="758952"/>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3300"/>
              <a:buFont typeface="Georgia"/>
              <a:buNone/>
            </a:pPr>
            <a:r>
              <a:rPr lang="en-US"/>
              <a:t>Climate Research Needs</a:t>
            </a:r>
            <a:endParaRPr/>
          </a:p>
        </p:txBody>
      </p:sp>
      <p:sp>
        <p:nvSpPr>
          <p:cNvPr id="196" name="Google Shape;196;p17"/>
          <p:cNvSpPr txBox="1">
            <a:spLocks noGrp="1"/>
          </p:cNvSpPr>
          <p:nvPr>
            <p:ph type="body" idx="1"/>
          </p:nvPr>
        </p:nvSpPr>
        <p:spPr>
          <a:xfrm>
            <a:off x="320050" y="1143000"/>
            <a:ext cx="8503800" cy="5037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100"/>
              <a:buFont typeface="Arial"/>
              <a:buNone/>
            </a:pPr>
            <a:endParaRPr sz="1100" dirty="0">
              <a:latin typeface="Arial"/>
              <a:ea typeface="Arial"/>
              <a:cs typeface="Arial"/>
              <a:sym typeface="Arial"/>
            </a:endParaRPr>
          </a:p>
          <a:p>
            <a:pPr marL="457200" lvl="0" indent="-381000" algn="l" rtl="0">
              <a:lnSpc>
                <a:spcPct val="115000"/>
              </a:lnSpc>
              <a:spcBef>
                <a:spcPts val="0"/>
              </a:spcBef>
              <a:spcAft>
                <a:spcPts val="0"/>
              </a:spcAft>
              <a:buClr>
                <a:srgbClr val="000000"/>
              </a:buClr>
              <a:buSzPts val="2400"/>
              <a:buFont typeface="Georgia"/>
              <a:buChar char="●"/>
            </a:pPr>
            <a:r>
              <a:rPr lang="en-US" sz="2400" dirty="0">
                <a:solidFill>
                  <a:srgbClr val="000000"/>
                </a:solidFill>
              </a:rPr>
              <a:t>Design and function of BMPs under new climate reality 100 % </a:t>
            </a:r>
            <a:r>
              <a:rPr lang="en-US" sz="2400" dirty="0">
                <a:solidFill>
                  <a:srgbClr val="000000"/>
                </a:solidFill>
              </a:rPr>
              <a:t>*</a:t>
            </a:r>
            <a:endParaRPr sz="2400" dirty="0">
              <a:solidFill>
                <a:srgbClr val="000000"/>
              </a:solidFill>
            </a:endParaRPr>
          </a:p>
          <a:p>
            <a:pPr marL="457200" lvl="0" indent="-381000" algn="l" rtl="0">
              <a:lnSpc>
                <a:spcPct val="115000"/>
              </a:lnSpc>
              <a:spcBef>
                <a:spcPts val="0"/>
              </a:spcBef>
              <a:spcAft>
                <a:spcPts val="0"/>
              </a:spcAft>
              <a:buClr>
                <a:srgbClr val="000000"/>
              </a:buClr>
              <a:buSzPts val="2400"/>
              <a:buFont typeface="Georgia"/>
              <a:buChar char="●"/>
            </a:pPr>
            <a:r>
              <a:rPr lang="en-US" sz="2400" dirty="0">
                <a:solidFill>
                  <a:srgbClr val="000000"/>
                </a:solidFill>
              </a:rPr>
              <a:t>Better understanding of precipitation changes with regards to intensity, annual amounts, seasonal impacts, storm events and </a:t>
            </a:r>
            <a:r>
              <a:rPr lang="en-US" sz="2400" dirty="0" err="1">
                <a:solidFill>
                  <a:srgbClr val="000000"/>
                </a:solidFill>
              </a:rPr>
              <a:t>stormwater</a:t>
            </a:r>
            <a:r>
              <a:rPr lang="en-US" sz="2400" dirty="0">
                <a:solidFill>
                  <a:srgbClr val="000000"/>
                </a:solidFill>
              </a:rPr>
              <a:t> management  </a:t>
            </a:r>
            <a:r>
              <a:rPr lang="en-US" sz="2400" dirty="0" smtClean="0">
                <a:solidFill>
                  <a:srgbClr val="000000"/>
                </a:solidFill>
              </a:rPr>
              <a:t>56% </a:t>
            </a:r>
            <a:r>
              <a:rPr lang="en-US" sz="2400" dirty="0">
                <a:solidFill>
                  <a:srgbClr val="000000"/>
                </a:solidFill>
              </a:rPr>
              <a:t>*</a:t>
            </a:r>
            <a:endParaRPr sz="2400" dirty="0">
              <a:solidFill>
                <a:srgbClr val="000000"/>
              </a:solidFill>
            </a:endParaRPr>
          </a:p>
          <a:p>
            <a:pPr marL="457200" lvl="0" indent="-381000" algn="l" rtl="0">
              <a:lnSpc>
                <a:spcPct val="115000"/>
              </a:lnSpc>
              <a:spcBef>
                <a:spcPts val="0"/>
              </a:spcBef>
              <a:spcAft>
                <a:spcPts val="0"/>
              </a:spcAft>
              <a:buClr>
                <a:srgbClr val="000000"/>
              </a:buClr>
              <a:buSzPts val="2400"/>
              <a:buFont typeface="Georgia"/>
              <a:buChar char="●"/>
            </a:pPr>
            <a:r>
              <a:rPr lang="en-US" sz="2400" dirty="0">
                <a:solidFill>
                  <a:srgbClr val="000000"/>
                </a:solidFill>
              </a:rPr>
              <a:t>Social Science - human behavior  - implications of the human response (positive and negative) to climate change, flooding, sea level rise as well as motivation and needs of communities to adapt 50%* </a:t>
            </a:r>
            <a:endParaRPr sz="2400" dirty="0">
              <a:solidFill>
                <a:srgbClr val="000000"/>
              </a:solidFill>
            </a:endParaRPr>
          </a:p>
          <a:p>
            <a:pPr marL="457200" lvl="0" indent="-381000" algn="l" rtl="0">
              <a:lnSpc>
                <a:spcPct val="115000"/>
              </a:lnSpc>
              <a:spcBef>
                <a:spcPts val="0"/>
              </a:spcBef>
              <a:spcAft>
                <a:spcPts val="0"/>
              </a:spcAft>
              <a:buClr>
                <a:schemeClr val="dk1"/>
              </a:buClr>
              <a:buSzPts val="2400"/>
              <a:buFont typeface="Georgia"/>
              <a:buChar char="●"/>
            </a:pPr>
            <a:r>
              <a:rPr lang="en-US" sz="2400" dirty="0"/>
              <a:t>Better Understanding of sea level rise and subsidence impacts in changing climatic conditions 44%*  </a:t>
            </a:r>
            <a:endParaRPr sz="2400" dirty="0"/>
          </a:p>
          <a:p>
            <a:pPr marL="457200" lvl="0" indent="0" algn="l" rtl="0">
              <a:lnSpc>
                <a:spcPct val="115000"/>
              </a:lnSpc>
              <a:spcBef>
                <a:spcPts val="0"/>
              </a:spcBef>
              <a:spcAft>
                <a:spcPts val="0"/>
              </a:spcAft>
              <a:buNone/>
            </a:pPr>
            <a:endParaRPr sz="2400" dirty="0">
              <a:solidFill>
                <a:srgbClr val="000000"/>
              </a:solidFill>
            </a:endParaRPr>
          </a:p>
        </p:txBody>
      </p:sp>
      <p:sp>
        <p:nvSpPr>
          <p:cNvPr id="2" name="Footer Placeholder 1"/>
          <p:cNvSpPr>
            <a:spLocks noGrp="1"/>
          </p:cNvSpPr>
          <p:nvPr>
            <p:ph type="ftr" idx="11"/>
          </p:nvPr>
        </p:nvSpPr>
        <p:spPr>
          <a:xfrm>
            <a:off x="225971" y="6332020"/>
            <a:ext cx="8634249" cy="352559"/>
          </a:xfrm>
        </p:spPr>
        <p:txBody>
          <a:bodyPr/>
          <a:lstStyle/>
          <a:p>
            <a:r>
              <a:rPr lang="en-US" dirty="0" smtClean="0"/>
              <a:t>*percent </a:t>
            </a:r>
            <a:r>
              <a:rPr lang="en-US" dirty="0"/>
              <a:t>represents the number of high priority votes received for each topic out of the total number of </a:t>
            </a:r>
            <a:r>
              <a:rPr lang="en-US" dirty="0" smtClean="0"/>
              <a:t>votes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8"/>
          <p:cNvSpPr txBox="1">
            <a:spLocks noGrp="1"/>
          </p:cNvSpPr>
          <p:nvPr>
            <p:ph type="title"/>
          </p:nvPr>
        </p:nvSpPr>
        <p:spPr>
          <a:xfrm>
            <a:off x="301752" y="228600"/>
            <a:ext cx="8534400" cy="759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3300"/>
              <a:buFont typeface="Georgia"/>
              <a:buNone/>
            </a:pPr>
            <a:r>
              <a:rPr lang="en-US"/>
              <a:t>Climate Research Needs </a:t>
            </a:r>
            <a:endParaRPr/>
          </a:p>
        </p:txBody>
      </p:sp>
      <p:sp>
        <p:nvSpPr>
          <p:cNvPr id="202" name="Google Shape;202;p18"/>
          <p:cNvSpPr txBox="1">
            <a:spLocks noGrp="1"/>
          </p:cNvSpPr>
          <p:nvPr>
            <p:ph type="body" idx="1"/>
          </p:nvPr>
        </p:nvSpPr>
        <p:spPr>
          <a:xfrm>
            <a:off x="301752" y="1527048"/>
            <a:ext cx="8503800" cy="4572000"/>
          </a:xfrm>
          <a:prstGeom prst="rect">
            <a:avLst/>
          </a:prstGeom>
          <a:noFill/>
          <a:ln>
            <a:noFill/>
          </a:ln>
        </p:spPr>
        <p:txBody>
          <a:bodyPr spcFirstLastPara="1" wrap="square" lIns="91425" tIns="45700" rIns="91425" bIns="45700" anchor="t" anchorCtr="0">
            <a:noAutofit/>
          </a:bodyPr>
          <a:lstStyle/>
          <a:p>
            <a:pPr marL="274320" lvl="0" indent="-329565" algn="l" rtl="0">
              <a:lnSpc>
                <a:spcPct val="115000"/>
              </a:lnSpc>
              <a:spcBef>
                <a:spcPts val="0"/>
              </a:spcBef>
              <a:spcAft>
                <a:spcPts val="0"/>
              </a:spcAft>
              <a:buClr>
                <a:schemeClr val="dk1"/>
              </a:buClr>
              <a:buSzPts val="2400"/>
              <a:buFont typeface="Georgia"/>
              <a:buChar char="●"/>
            </a:pPr>
            <a:r>
              <a:rPr lang="en-US" sz="2400" dirty="0"/>
              <a:t>Green infrastructure performance including increased sediment due to climate change 33</a:t>
            </a:r>
            <a:r>
              <a:rPr lang="en-US" sz="2400" dirty="0" smtClean="0"/>
              <a:t>%*</a:t>
            </a:r>
            <a:endParaRPr sz="2400" dirty="0"/>
          </a:p>
          <a:p>
            <a:pPr marL="274320" lvl="0" indent="-329565" algn="l" rtl="0">
              <a:lnSpc>
                <a:spcPct val="115000"/>
              </a:lnSpc>
              <a:spcBef>
                <a:spcPts val="0"/>
              </a:spcBef>
              <a:spcAft>
                <a:spcPts val="0"/>
              </a:spcAft>
              <a:buClr>
                <a:srgbClr val="000000"/>
              </a:buClr>
              <a:buSzPts val="2400"/>
              <a:buFont typeface="Georgia"/>
              <a:buChar char="●"/>
            </a:pPr>
            <a:r>
              <a:rPr lang="en-US" sz="2400" dirty="0">
                <a:solidFill>
                  <a:srgbClr val="000000"/>
                </a:solidFill>
              </a:rPr>
              <a:t>Changing Climate Conditions and their impacts on wetlands  19% </a:t>
            </a:r>
            <a:r>
              <a:rPr lang="en-US" sz="2400" dirty="0" smtClean="0">
                <a:solidFill>
                  <a:srgbClr val="000000"/>
                </a:solidFill>
              </a:rPr>
              <a:t>*</a:t>
            </a:r>
            <a:endParaRPr sz="2400" dirty="0">
              <a:solidFill>
                <a:srgbClr val="000000"/>
              </a:solidFill>
            </a:endParaRPr>
          </a:p>
          <a:p>
            <a:pPr marL="274320" lvl="0" indent="-329565" algn="l" rtl="0">
              <a:lnSpc>
                <a:spcPct val="115000"/>
              </a:lnSpc>
              <a:spcBef>
                <a:spcPts val="0"/>
              </a:spcBef>
              <a:spcAft>
                <a:spcPts val="0"/>
              </a:spcAft>
              <a:buClr>
                <a:srgbClr val="000000"/>
              </a:buClr>
              <a:buSzPts val="2400"/>
              <a:buChar char="●"/>
            </a:pPr>
            <a:r>
              <a:rPr lang="en-US" sz="2400" dirty="0">
                <a:solidFill>
                  <a:srgbClr val="000000"/>
                </a:solidFill>
              </a:rPr>
              <a:t>Climate Impacts to key aquatic fish species abundance, life cycle and habitat </a:t>
            </a:r>
            <a:r>
              <a:rPr lang="en-US" sz="2400" dirty="0" smtClean="0">
                <a:solidFill>
                  <a:srgbClr val="000000"/>
                </a:solidFill>
              </a:rPr>
              <a:t>13%*</a:t>
            </a:r>
            <a:endParaRPr sz="2400" dirty="0">
              <a:solidFill>
                <a:srgbClr val="000000"/>
              </a:solidFill>
            </a:endParaRPr>
          </a:p>
          <a:p>
            <a:pPr marL="274320" lvl="0" indent="-329565" algn="l" rtl="0">
              <a:lnSpc>
                <a:spcPct val="115000"/>
              </a:lnSpc>
              <a:spcBef>
                <a:spcPts val="0"/>
              </a:spcBef>
              <a:spcAft>
                <a:spcPts val="0"/>
              </a:spcAft>
              <a:buClr>
                <a:schemeClr val="dk1"/>
              </a:buClr>
              <a:buSzPts val="2400"/>
              <a:buFont typeface="Georgia"/>
              <a:buChar char="●"/>
            </a:pPr>
            <a:r>
              <a:rPr lang="en-US" sz="2400" dirty="0"/>
              <a:t>Changing climate conditions and their impacts on SAV </a:t>
            </a:r>
            <a:r>
              <a:rPr lang="en-US" sz="2400" dirty="0" smtClean="0"/>
              <a:t>6%*</a:t>
            </a:r>
            <a:endParaRPr sz="2400" dirty="0"/>
          </a:p>
          <a:p>
            <a:pPr marL="274320" lvl="0" indent="-329565" algn="l" rtl="0">
              <a:lnSpc>
                <a:spcPct val="115000"/>
              </a:lnSpc>
              <a:spcBef>
                <a:spcPts val="0"/>
              </a:spcBef>
              <a:spcAft>
                <a:spcPts val="0"/>
              </a:spcAft>
              <a:buClr>
                <a:srgbClr val="000000"/>
              </a:buClr>
              <a:buSzPts val="2400"/>
              <a:buFont typeface="Georgia"/>
              <a:buChar char="●"/>
            </a:pPr>
            <a:r>
              <a:rPr lang="en-US" sz="2400" dirty="0">
                <a:solidFill>
                  <a:srgbClr val="000000"/>
                </a:solidFill>
              </a:rPr>
              <a:t>Changing Climate conditions and their impacts on invasive species 0</a:t>
            </a:r>
            <a:r>
              <a:rPr lang="en-US" sz="2400" dirty="0" smtClean="0">
                <a:solidFill>
                  <a:srgbClr val="000000"/>
                </a:solidFill>
              </a:rPr>
              <a:t>%*</a:t>
            </a:r>
            <a:endParaRPr sz="2400" dirty="0"/>
          </a:p>
        </p:txBody>
      </p:sp>
      <p:sp>
        <p:nvSpPr>
          <p:cNvPr id="2" name="Footer Placeholder 1"/>
          <p:cNvSpPr>
            <a:spLocks noGrp="1"/>
          </p:cNvSpPr>
          <p:nvPr>
            <p:ph type="ftr" idx="11"/>
          </p:nvPr>
        </p:nvSpPr>
        <p:spPr>
          <a:xfrm>
            <a:off x="304799" y="6410848"/>
            <a:ext cx="8334703" cy="447152"/>
          </a:xfrm>
        </p:spPr>
        <p:txBody>
          <a:bodyPr/>
          <a:lstStyle/>
          <a:p>
            <a:r>
              <a:rPr lang="en-US" dirty="0" smtClean="0"/>
              <a:t>percent represents the number of high priority votes received for each topic out of the total number of votes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0"/>
          <p:cNvSpPr txBox="1">
            <a:spLocks noGrp="1"/>
          </p:cNvSpPr>
          <p:nvPr>
            <p:ph type="title"/>
          </p:nvPr>
        </p:nvSpPr>
        <p:spPr>
          <a:xfrm>
            <a:off x="301750" y="228600"/>
            <a:ext cx="8534400" cy="9402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7A9798"/>
              </a:buClr>
              <a:buSzPts val="2970"/>
              <a:buFont typeface="Georgia"/>
              <a:buNone/>
            </a:pPr>
            <a:r>
              <a:rPr lang="en-US" sz="2970"/>
              <a:t>Climate Resiliency Workgroup’s </a:t>
            </a:r>
            <a:endParaRPr sz="2970"/>
          </a:p>
          <a:p>
            <a:pPr marL="0" lvl="0" indent="0" algn="ctr" rtl="0">
              <a:spcBef>
                <a:spcPts val="0"/>
              </a:spcBef>
              <a:spcAft>
                <a:spcPts val="0"/>
              </a:spcAft>
              <a:buClr>
                <a:srgbClr val="7A9798"/>
              </a:buClr>
              <a:buSzPts val="2970"/>
              <a:buFont typeface="Georgia"/>
              <a:buNone/>
            </a:pPr>
            <a:r>
              <a:rPr lang="en-US" sz="2970"/>
              <a:t>request of STAC</a:t>
            </a:r>
            <a:endParaRPr sz="2970"/>
          </a:p>
        </p:txBody>
      </p:sp>
      <p:sp>
        <p:nvSpPr>
          <p:cNvPr id="214" name="Google Shape;214;p20"/>
          <p:cNvSpPr txBox="1">
            <a:spLocks noGrp="1"/>
          </p:cNvSpPr>
          <p:nvPr>
            <p:ph type="body" idx="1"/>
          </p:nvPr>
        </p:nvSpPr>
        <p:spPr>
          <a:xfrm>
            <a:off x="301752" y="1527048"/>
            <a:ext cx="8503920" cy="4572000"/>
          </a:xfrm>
          <a:prstGeom prst="rect">
            <a:avLst/>
          </a:prstGeom>
          <a:noFill/>
          <a:ln>
            <a:noFill/>
          </a:ln>
        </p:spPr>
        <p:txBody>
          <a:bodyPr spcFirstLastPara="1" wrap="square" lIns="91425" tIns="45700" rIns="91425" bIns="45700" anchor="t" anchorCtr="0">
            <a:noAutofit/>
          </a:bodyPr>
          <a:lstStyle/>
          <a:p>
            <a:pPr marL="274320" marR="0" lvl="0" indent="-368145" algn="l" rtl="0">
              <a:lnSpc>
                <a:spcPct val="90000"/>
              </a:lnSpc>
              <a:spcBef>
                <a:spcPts val="0"/>
              </a:spcBef>
              <a:spcAft>
                <a:spcPts val="0"/>
              </a:spcAft>
              <a:buClr>
                <a:srgbClr val="000000"/>
              </a:buClr>
              <a:buSzPts val="3600"/>
              <a:buFont typeface="Georgia"/>
              <a:buChar char="●"/>
            </a:pPr>
            <a:r>
              <a:rPr lang="en-US" sz="3600">
                <a:solidFill>
                  <a:srgbClr val="000000"/>
                </a:solidFill>
              </a:rPr>
              <a:t>Weigh in on prioritization of climate science research needs</a:t>
            </a:r>
            <a:endParaRPr sz="3600">
              <a:solidFill>
                <a:srgbClr val="000000"/>
              </a:solidFill>
            </a:endParaRPr>
          </a:p>
          <a:p>
            <a:pPr marL="0" marR="0" lvl="0" indent="0" algn="l" rtl="0">
              <a:lnSpc>
                <a:spcPct val="90000"/>
              </a:lnSpc>
              <a:spcBef>
                <a:spcPts val="0"/>
              </a:spcBef>
              <a:spcAft>
                <a:spcPts val="0"/>
              </a:spcAft>
              <a:buNone/>
            </a:pPr>
            <a:endParaRPr sz="3600">
              <a:solidFill>
                <a:srgbClr val="000000"/>
              </a:solidFill>
            </a:endParaRPr>
          </a:p>
          <a:p>
            <a:pPr marL="274320" marR="0" lvl="0" indent="-368145" algn="l" rtl="0">
              <a:lnSpc>
                <a:spcPct val="90000"/>
              </a:lnSpc>
              <a:spcBef>
                <a:spcPts val="499"/>
              </a:spcBef>
              <a:spcAft>
                <a:spcPts val="0"/>
              </a:spcAft>
              <a:buClr>
                <a:srgbClr val="000000"/>
              </a:buClr>
              <a:buSzPts val="3600"/>
              <a:buFont typeface="Georgia"/>
              <a:buChar char="●"/>
            </a:pPr>
            <a:r>
              <a:rPr lang="en-US" sz="3600">
                <a:solidFill>
                  <a:srgbClr val="000000"/>
                </a:solidFill>
              </a:rPr>
              <a:t>Suggest research questions under the broader topics</a:t>
            </a:r>
            <a:endParaRPr sz="3600">
              <a:solidFill>
                <a:srgbClr val="000000"/>
              </a:solidFill>
            </a:endParaRPr>
          </a:p>
          <a:p>
            <a:pPr marL="274320" marR="0" lvl="0" indent="0" algn="l" rtl="0">
              <a:lnSpc>
                <a:spcPct val="90000"/>
              </a:lnSpc>
              <a:spcBef>
                <a:spcPts val="499"/>
              </a:spcBef>
              <a:spcAft>
                <a:spcPts val="0"/>
              </a:spcAft>
              <a:buNone/>
            </a:pPr>
            <a:endParaRPr sz="36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88A0AC"/>
        </a:solidFill>
        <a:effectLst/>
      </p:bgPr>
    </p:bg>
    <p:spTree>
      <p:nvGrpSpPr>
        <p:cNvPr id="1" name="Shape 218"/>
        <p:cNvGrpSpPr/>
        <p:nvPr/>
      </p:nvGrpSpPr>
      <p:grpSpPr>
        <a:xfrm>
          <a:off x="0" y="0"/>
          <a:ext cx="0" cy="0"/>
          <a:chOff x="0" y="0"/>
          <a:chExt cx="0" cy="0"/>
        </a:xfrm>
      </p:grpSpPr>
      <p:sp>
        <p:nvSpPr>
          <p:cNvPr id="219" name="Google Shape;219;p21"/>
          <p:cNvSpPr txBox="1">
            <a:spLocks noGrp="1"/>
          </p:cNvSpPr>
          <p:nvPr>
            <p:ph type="title"/>
          </p:nvPr>
        </p:nvSpPr>
        <p:spPr>
          <a:xfrm>
            <a:off x="457200" y="228600"/>
            <a:ext cx="8305800" cy="1143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595959"/>
              </a:buClr>
              <a:buSzPts val="3300"/>
              <a:buFont typeface="Georgia"/>
              <a:buNone/>
            </a:pPr>
            <a:r>
              <a:rPr lang="en-US" b="1">
                <a:solidFill>
                  <a:srgbClr val="595959"/>
                </a:solidFill>
              </a:rPr>
              <a:t>Questions</a:t>
            </a:r>
            <a:endParaRPr b="1">
              <a:solidFill>
                <a:srgbClr val="595959"/>
              </a:solidFill>
            </a:endParaRPr>
          </a:p>
        </p:txBody>
      </p:sp>
      <p:sp>
        <p:nvSpPr>
          <p:cNvPr id="220" name="Google Shape;220;p21"/>
          <p:cNvSpPr txBox="1"/>
          <p:nvPr/>
        </p:nvSpPr>
        <p:spPr>
          <a:xfrm>
            <a:off x="1429828" y="4483193"/>
            <a:ext cx="6781800" cy="1754326"/>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Georgia"/>
                <a:ea typeface="Georgia"/>
                <a:cs typeface="Georgia"/>
                <a:sym typeface="Georgia"/>
              </a:rPr>
              <a:t>Jennifer Dopkowski</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Climate Resiliency Coordinator</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Chesapeake Bay Program</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NOAA Chesapeake Bay Office</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(410) 267-5656</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Jennifer.Dopkowski@noaa.gov</a:t>
            </a:r>
            <a:endParaRPr sz="1800" b="1">
              <a:solidFill>
                <a:schemeClr val="lt1"/>
              </a:solidFill>
              <a:latin typeface="Georgia"/>
              <a:ea typeface="Georgia"/>
              <a:cs typeface="Georgia"/>
              <a:sym typeface="Georgia"/>
            </a:endParaRPr>
          </a:p>
        </p:txBody>
      </p:sp>
      <p:sp>
        <p:nvSpPr>
          <p:cNvPr id="221" name="Google Shape;221;p21"/>
          <p:cNvSpPr txBox="1"/>
          <p:nvPr/>
        </p:nvSpPr>
        <p:spPr>
          <a:xfrm>
            <a:off x="1295400" y="2070672"/>
            <a:ext cx="6781800" cy="147732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Georgia"/>
                <a:ea typeface="Georgia"/>
                <a:cs typeface="Georgia"/>
                <a:sym typeface="Georgia"/>
              </a:rPr>
              <a:t>Mark Bennett</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Director, USGS West Virginia and Virginia Water Science Center</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(804) 261- 2643</a:t>
            </a:r>
            <a:endParaRPr/>
          </a:p>
          <a:p>
            <a:pPr marL="0" marR="0" lvl="0" indent="0" algn="ctr" rtl="0">
              <a:spcBef>
                <a:spcPts val="0"/>
              </a:spcBef>
              <a:spcAft>
                <a:spcPts val="0"/>
              </a:spcAft>
              <a:buNone/>
            </a:pPr>
            <a:r>
              <a:rPr lang="en-US" sz="1800" b="1">
                <a:solidFill>
                  <a:schemeClr val="lt1"/>
                </a:solidFill>
                <a:latin typeface="Georgia"/>
                <a:ea typeface="Georgia"/>
                <a:cs typeface="Georgia"/>
                <a:sym typeface="Georgia"/>
              </a:rPr>
              <a:t>mrbennet@usgs.gov</a:t>
            </a:r>
            <a:endParaRPr sz="1800" b="1">
              <a:solidFill>
                <a:schemeClr val="lt1"/>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name="Civic">
  <a:themeElements>
    <a:clrScheme name="Civic">
      <a:dk1>
        <a:srgbClr val="000000"/>
      </a:dk1>
      <a:lt1>
        <a:srgbClr val="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399</Words>
  <Application>Microsoft Office PowerPoint</Application>
  <PresentationFormat>On-screen Show (4:3)</PresentationFormat>
  <Paragraphs>55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Climate Resiliency Workgroup Climate Research Needs Prioritization</vt:lpstr>
      <vt:lpstr> 2014 Chesapeake Bay Agreement </vt:lpstr>
      <vt:lpstr>Climate Resiliency Workgroup Strategic Review System request </vt:lpstr>
      <vt:lpstr>Climate Resiliency Prioritized List of Climate Research Needs </vt:lpstr>
      <vt:lpstr>Climate Research Needs</vt:lpstr>
      <vt:lpstr>Climate Research Needs </vt:lpstr>
      <vt:lpstr>Climate Resiliency Workgroup’s  request of STAC</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Resiliency Workgroup Climate Research Needs Prioritization</dc:title>
  <dc:creator>Jennifer Dopkowski</dc:creator>
  <cp:lastModifiedBy>Jennifer Dopkowski</cp:lastModifiedBy>
  <cp:revision>4</cp:revision>
  <dcterms:modified xsi:type="dcterms:W3CDTF">2018-12-06T16:38:09Z</dcterms:modified>
</cp:coreProperties>
</file>