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948" y="-5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EFD6B-4E00-4D11-9A91-3E9EA1CFF740}" type="datetimeFigureOut">
              <a:rPr lang="en-US" smtClean="0"/>
              <a:pPr/>
              <a:t>9/24/2018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6CD9B-45D5-434C-9B09-0D6976F9632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EFD6B-4E00-4D11-9A91-3E9EA1CFF740}" type="datetimeFigureOut">
              <a:rPr lang="en-US" smtClean="0"/>
              <a:pPr/>
              <a:t>9/24/2018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6CD9B-45D5-434C-9B09-0D6976F9632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EFD6B-4E00-4D11-9A91-3E9EA1CFF740}" type="datetimeFigureOut">
              <a:rPr lang="en-US" smtClean="0"/>
              <a:pPr/>
              <a:t>9/24/2018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6CD9B-45D5-434C-9B09-0D6976F9632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EFD6B-4E00-4D11-9A91-3E9EA1CFF740}" type="datetimeFigureOut">
              <a:rPr lang="en-US" smtClean="0"/>
              <a:pPr/>
              <a:t>9/24/2018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6CD9B-45D5-434C-9B09-0D6976F9632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EFD6B-4E00-4D11-9A91-3E9EA1CFF740}" type="datetimeFigureOut">
              <a:rPr lang="en-US" smtClean="0"/>
              <a:pPr/>
              <a:t>9/24/2018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6CD9B-45D5-434C-9B09-0D6976F9632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EFD6B-4E00-4D11-9A91-3E9EA1CFF740}" type="datetimeFigureOut">
              <a:rPr lang="en-US" smtClean="0"/>
              <a:pPr/>
              <a:t>9/24/2018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6CD9B-45D5-434C-9B09-0D6976F9632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EFD6B-4E00-4D11-9A91-3E9EA1CFF740}" type="datetimeFigureOut">
              <a:rPr lang="en-US" smtClean="0"/>
              <a:pPr/>
              <a:t>9/24/2018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6CD9B-45D5-434C-9B09-0D6976F9632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EFD6B-4E00-4D11-9A91-3E9EA1CFF740}" type="datetimeFigureOut">
              <a:rPr lang="en-US" smtClean="0"/>
              <a:pPr/>
              <a:t>9/24/2018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6CD9B-45D5-434C-9B09-0D6976F9632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EFD6B-4E00-4D11-9A91-3E9EA1CFF740}" type="datetimeFigureOut">
              <a:rPr lang="en-US" smtClean="0"/>
              <a:pPr/>
              <a:t>9/24/2018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6CD9B-45D5-434C-9B09-0D6976F9632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EFD6B-4E00-4D11-9A91-3E9EA1CFF740}" type="datetimeFigureOut">
              <a:rPr lang="en-US" smtClean="0"/>
              <a:pPr/>
              <a:t>9/24/2018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6CD9B-45D5-434C-9B09-0D6976F9632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EFD6B-4E00-4D11-9A91-3E9EA1CFF740}" type="datetimeFigureOut">
              <a:rPr lang="en-US" smtClean="0"/>
              <a:pPr/>
              <a:t>9/24/2018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7F6CD9B-45D5-434C-9B09-0D6976F9632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24EFD6B-4E00-4D11-9A91-3E9EA1CFF740}" type="datetimeFigureOut">
              <a:rPr lang="en-US" smtClean="0"/>
              <a:pPr/>
              <a:t>9/24/2018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7F6CD9B-45D5-434C-9B09-0D6976F96327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381000"/>
            <a:ext cx="7772400" cy="1470025"/>
          </a:xfrm>
        </p:spPr>
        <p:txBody>
          <a:bodyPr>
            <a:normAutofit/>
          </a:bodyPr>
          <a:lstStyle/>
          <a:p>
            <a:pPr algn="ctr"/>
            <a:r>
              <a:rPr lang="en-US" sz="3600" dirty="0" smtClean="0"/>
              <a:t>Ag Management </a:t>
            </a:r>
            <a:r>
              <a:rPr lang="en-US" sz="3600" dirty="0" smtClean="0"/>
              <a:t>Actions In Response </a:t>
            </a:r>
            <a:r>
              <a:rPr lang="en-US" sz="3600" dirty="0" smtClean="0"/>
              <a:t>to Climate </a:t>
            </a:r>
            <a:r>
              <a:rPr lang="en-US" sz="3600" dirty="0" smtClean="0"/>
              <a:t>Change</a:t>
            </a:r>
            <a:endParaRPr lang="en-US" sz="3600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419100" y="2133600"/>
            <a:ext cx="8458200" cy="2133600"/>
          </a:xfrm>
          <a:prstGeom prst="rect">
            <a:avLst/>
          </a:prstGeom>
        </p:spPr>
        <p:txBody>
          <a:bodyPr vert="horz" lIns="0" rIns="18288">
            <a:normAutofit lnSpcReduction="10000"/>
          </a:bodyPr>
          <a:lstStyle>
            <a:lvl1pPr marL="0" marR="45720" indent="0" algn="r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None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None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None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None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tx2"/>
              </a:buClr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None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 smtClean="0"/>
              <a:t>Curtis Dell, Soil Scientist, </a:t>
            </a:r>
          </a:p>
          <a:p>
            <a:pPr algn="ctr"/>
            <a:r>
              <a:rPr lang="en-US" dirty="0" smtClean="0"/>
              <a:t>USDA-ARS, University Park, PA</a:t>
            </a:r>
          </a:p>
          <a:p>
            <a:pPr algn="ctr"/>
            <a:r>
              <a:rPr lang="en-US" dirty="0" smtClean="0"/>
              <a:t>and</a:t>
            </a:r>
          </a:p>
          <a:p>
            <a:pPr algn="ctr"/>
            <a:r>
              <a:rPr lang="en-US" dirty="0" smtClean="0"/>
              <a:t>Agriculture Workgroup’s Agriculture Modelling Subcommittee Chair </a:t>
            </a:r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Anticipated changes in Bay watershed agricultural systems in response to changing climate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617720"/>
          </a:xfrm>
        </p:spPr>
        <p:txBody>
          <a:bodyPr>
            <a:normAutofit/>
          </a:bodyPr>
          <a:lstStyle/>
          <a:p>
            <a:r>
              <a:rPr lang="en-US" dirty="0" smtClean="0"/>
              <a:t>Expanding use of winter cover crops </a:t>
            </a:r>
          </a:p>
          <a:p>
            <a:pPr lvl="1"/>
            <a:r>
              <a:rPr lang="en-US" dirty="0" smtClean="0"/>
              <a:t>Better window for establishment after summer crop harvest </a:t>
            </a:r>
            <a:endParaRPr lang="en-US" dirty="0"/>
          </a:p>
          <a:p>
            <a:r>
              <a:rPr lang="en-US" dirty="0" smtClean="0"/>
              <a:t>More double cropping</a:t>
            </a:r>
          </a:p>
          <a:p>
            <a:pPr lvl="1"/>
            <a:r>
              <a:rPr lang="en-US" dirty="0" smtClean="0"/>
              <a:t>Soybeans after small grains </a:t>
            </a:r>
          </a:p>
          <a:p>
            <a:pPr lvl="1"/>
            <a:r>
              <a:rPr lang="en-US" dirty="0" smtClean="0"/>
              <a:t>Harvesting winter covers crops, like rye, for dairy forage</a:t>
            </a:r>
          </a:p>
          <a:p>
            <a:r>
              <a:rPr lang="en-US" dirty="0" smtClean="0"/>
              <a:t>Greater diversity of crops grown</a:t>
            </a:r>
          </a:p>
          <a:p>
            <a:pPr lvl="1"/>
            <a:r>
              <a:rPr lang="en-US" dirty="0" smtClean="0"/>
              <a:t>Limited based on markets for crops or feed need for livestock/poultry</a:t>
            </a:r>
          </a:p>
          <a:p>
            <a:r>
              <a:rPr lang="en-US" dirty="0" smtClean="0"/>
              <a:t>Expanded use of irrigation 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75944"/>
            <a:ext cx="8229600" cy="438912"/>
          </a:xfrm>
        </p:spPr>
        <p:txBody>
          <a:bodyPr>
            <a:normAutofit fontScale="90000"/>
          </a:bodyPr>
          <a:lstStyle/>
          <a:p>
            <a:r>
              <a:rPr lang="en-US" sz="3200" dirty="0" smtClean="0"/>
              <a:t>Possible impacts on current BMP efficiencies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389120"/>
          </a:xfrm>
        </p:spPr>
        <p:txBody>
          <a:bodyPr>
            <a:normAutofit lnSpcReduction="10000"/>
          </a:bodyPr>
          <a:lstStyle/>
          <a:p>
            <a:endParaRPr lang="en-US" dirty="0" smtClean="0"/>
          </a:p>
          <a:p>
            <a:r>
              <a:rPr lang="en-US" dirty="0" smtClean="0"/>
              <a:t>Annual management practices (largest group of ag BMPs) most flexible for adaptation to climate change. </a:t>
            </a:r>
          </a:p>
          <a:p>
            <a:pPr lvl="1"/>
            <a:r>
              <a:rPr lang="en-US" dirty="0" smtClean="0"/>
              <a:t>For example: Nutrient </a:t>
            </a:r>
            <a:r>
              <a:rPr lang="en-US" dirty="0" smtClean="0"/>
              <a:t>ma</a:t>
            </a:r>
            <a:r>
              <a:rPr lang="en-US" dirty="0" smtClean="0"/>
              <a:t>nagement BMP give credit for adaptive approaches that improve </a:t>
            </a:r>
            <a:r>
              <a:rPr lang="en-US" dirty="0" smtClean="0"/>
              <a:t>timing and efficiency of nutrient inputs  </a:t>
            </a:r>
          </a:p>
          <a:p>
            <a:r>
              <a:rPr lang="en-US" dirty="0" smtClean="0"/>
              <a:t>Efficiencies of structural BMPs (such as grassed waterways,  barnyard runoff control) and vegetative buffers may be altered by changing rainfall intensities  and temperature cycles. </a:t>
            </a:r>
          </a:p>
          <a:p>
            <a:pPr lvl="1"/>
            <a:r>
              <a:rPr lang="en-US" dirty="0" smtClean="0"/>
              <a:t>  </a:t>
            </a:r>
            <a:r>
              <a:rPr lang="en-US" dirty="0" smtClean="0"/>
              <a:t>Maybe biggest </a:t>
            </a:r>
            <a:r>
              <a:rPr lang="en-US" dirty="0" smtClean="0"/>
              <a:t>challenge for </a:t>
            </a:r>
            <a:r>
              <a:rPr lang="en-US" dirty="0" smtClean="0"/>
              <a:t>modeling ag BMPs</a:t>
            </a:r>
            <a:endParaRPr lang="en-US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1175</TotalTime>
  <Words>170</Words>
  <Application>Microsoft Office PowerPoint</Application>
  <PresentationFormat>On-screen Show (4:3)</PresentationFormat>
  <Paragraphs>20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Calibri</vt:lpstr>
      <vt:lpstr>Constantia</vt:lpstr>
      <vt:lpstr>Wingdings 2</vt:lpstr>
      <vt:lpstr>Flow</vt:lpstr>
      <vt:lpstr>Ag Management Actions In Response to Climate Change</vt:lpstr>
      <vt:lpstr>Anticipated changes in Bay watershed agricultural systems in response to changing climate </vt:lpstr>
      <vt:lpstr>Possible impacts on current BMP efficiencies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Co-Benefits and Adaptability of Agricultural BMPs in the Chesapeake Bay Watershed</dc:title>
  <dc:creator>Curt</dc:creator>
  <cp:lastModifiedBy>Curt Dell</cp:lastModifiedBy>
  <cp:revision>18</cp:revision>
  <dcterms:created xsi:type="dcterms:W3CDTF">2017-09-05T14:04:14Z</dcterms:created>
  <dcterms:modified xsi:type="dcterms:W3CDTF">2018-09-24T12:22:39Z</dcterms:modified>
</cp:coreProperties>
</file>