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C4F3-6757-4550-B6EC-E0B4C6D2F51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C972-C19B-4DA6-AAD2-C4D511DED5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C4F3-6757-4550-B6EC-E0B4C6D2F51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C972-C19B-4DA6-AAD2-C4D511DED5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C4F3-6757-4550-B6EC-E0B4C6D2F51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C972-C19B-4DA6-AAD2-C4D511DED5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C4F3-6757-4550-B6EC-E0B4C6D2F51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C972-C19B-4DA6-AAD2-C4D511DED5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C4F3-6757-4550-B6EC-E0B4C6D2F51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C972-C19B-4DA6-AAD2-C4D511DED5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C4F3-6757-4550-B6EC-E0B4C6D2F51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C972-C19B-4DA6-AAD2-C4D511DED5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C4F3-6757-4550-B6EC-E0B4C6D2F51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C972-C19B-4DA6-AAD2-C4D511DED5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C4F3-6757-4550-B6EC-E0B4C6D2F51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C972-C19B-4DA6-AAD2-C4D511DED5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C4F3-6757-4550-B6EC-E0B4C6D2F51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C972-C19B-4DA6-AAD2-C4D511DED5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C4F3-6757-4550-B6EC-E0B4C6D2F51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C972-C19B-4DA6-AAD2-C4D511DED5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C4F3-6757-4550-B6EC-E0B4C6D2F51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C972-C19B-4DA6-AAD2-C4D511DED5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9C4F3-6757-4550-B6EC-E0B4C6D2F51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4C972-C19B-4DA6-AAD2-C4D511DED5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Common themes across the groups</a:t>
            </a:r>
            <a:endParaRPr lang="en-US" dirty="0" smtClean="0"/>
          </a:p>
          <a:p>
            <a:r>
              <a:rPr lang="en-US" dirty="0" smtClean="0"/>
              <a:t>Decision making under uncertainty </a:t>
            </a:r>
            <a:r>
              <a:rPr lang="en-US" dirty="0" err="1" smtClean="0"/>
              <a:t>vs</a:t>
            </a:r>
            <a:r>
              <a:rPr lang="en-US" dirty="0" smtClean="0"/>
              <a:t> decision making under risk</a:t>
            </a:r>
          </a:p>
          <a:p>
            <a:r>
              <a:rPr lang="en-US" dirty="0" smtClean="0"/>
              <a:t>Multiple models</a:t>
            </a:r>
          </a:p>
          <a:p>
            <a:r>
              <a:rPr lang="en-US" dirty="0" smtClean="0"/>
              <a:t>BMP effectiveness and benefits under climate change:</a:t>
            </a:r>
          </a:p>
          <a:p>
            <a:r>
              <a:rPr lang="en-US" dirty="0" smtClean="0"/>
              <a:t>Research gaps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Short term themes</a:t>
            </a:r>
            <a:endParaRPr lang="en-US" dirty="0" smtClean="0"/>
          </a:p>
          <a:p>
            <a:r>
              <a:rPr lang="en-US" dirty="0" smtClean="0"/>
              <a:t>Focused on simple short term fixes and key driver</a:t>
            </a:r>
          </a:p>
          <a:p>
            <a:pPr lvl="1"/>
            <a:r>
              <a:rPr lang="en-US" dirty="0" smtClean="0"/>
              <a:t>(e.g. sea level rise - estimates of </a:t>
            </a:r>
            <a:r>
              <a:rPr lang="en-US" dirty="0" err="1" smtClean="0"/>
              <a:t>slr</a:t>
            </a:r>
            <a:r>
              <a:rPr lang="en-US" dirty="0" smtClean="0"/>
              <a:t> and how model are responding)</a:t>
            </a:r>
          </a:p>
          <a:p>
            <a:r>
              <a:rPr lang="en-US" dirty="0" smtClean="0"/>
              <a:t>specialization which is important for the allocation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Topics that may need more discussion</a:t>
            </a:r>
            <a:endParaRPr lang="en-US" dirty="0" smtClean="0"/>
          </a:p>
          <a:p>
            <a:r>
              <a:rPr lang="en-US" dirty="0" smtClean="0"/>
              <a:t>Are we carrying through the recommendations from the past?</a:t>
            </a:r>
          </a:p>
          <a:p>
            <a:r>
              <a:rPr lang="en-US" dirty="0" smtClean="0"/>
              <a:t>Short term - Climate Change Allocation approach</a:t>
            </a:r>
          </a:p>
          <a:p>
            <a:pPr lvl="1"/>
            <a:r>
              <a:rPr lang="en-US" dirty="0" smtClean="0"/>
              <a:t>How reliability is the line based on two points</a:t>
            </a:r>
          </a:p>
          <a:p>
            <a:pPr lvl="1"/>
            <a:r>
              <a:rPr lang="en-US" dirty="0" smtClean="0"/>
              <a:t>How does speciation factor into this</a:t>
            </a:r>
          </a:p>
          <a:p>
            <a:r>
              <a:rPr lang="en-US" dirty="0" smtClean="0"/>
              <a:t>Long term - Water Quality Standards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Are water quality standards attainable when facing a changing climate</a:t>
            </a:r>
          </a:p>
          <a:p>
            <a:pPr lvl="1"/>
            <a:r>
              <a:rPr lang="en-US" dirty="0" smtClean="0"/>
              <a:t>How might they change</a:t>
            </a:r>
          </a:p>
          <a:p>
            <a:pPr lvl="1"/>
            <a:r>
              <a:rPr lang="en-US" dirty="0" smtClean="0"/>
              <a:t>Water quality standards are not being adapted to climate change, shifts in growing season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Consider your Science Communication to the PSC: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Provide your best estimate of climate change at 2025?</a:t>
            </a:r>
          </a:p>
          <a:p>
            <a:pPr lvl="1"/>
            <a:r>
              <a:rPr lang="en-US" dirty="0" smtClean="0"/>
              <a:t>Ensure that it is directionally accurate to 2025 and 2050</a:t>
            </a:r>
          </a:p>
          <a:p>
            <a:pPr lvl="1"/>
            <a:r>
              <a:rPr lang="en-US" dirty="0" smtClean="0"/>
              <a:t>Explain why is this better than the previous estimate</a:t>
            </a:r>
          </a:p>
          <a:p>
            <a:pPr lvl="2"/>
            <a:r>
              <a:rPr lang="en-US" dirty="0" smtClean="0"/>
              <a:t>temp is driving impact on hypoxia so that will be a priority</a:t>
            </a:r>
          </a:p>
          <a:p>
            <a:pPr lvl="2"/>
            <a:r>
              <a:rPr lang="en-US" dirty="0" smtClean="0"/>
              <a:t>wind</a:t>
            </a:r>
          </a:p>
          <a:p>
            <a:pPr lvl="2"/>
            <a:r>
              <a:rPr lang="en-US" dirty="0" smtClean="0"/>
              <a:t>impact of sea level rise</a:t>
            </a:r>
          </a:p>
          <a:p>
            <a:r>
              <a:rPr lang="en-US" dirty="0" smtClean="0"/>
              <a:t>Explain what is causing the "THE NUMBER" million lbs. </a:t>
            </a:r>
          </a:p>
          <a:p>
            <a:pPr lvl="1"/>
            <a:r>
              <a:rPr lang="en-US" dirty="0" smtClean="0"/>
              <a:t>How much from</a:t>
            </a:r>
          </a:p>
          <a:p>
            <a:pPr lvl="2"/>
            <a:r>
              <a:rPr lang="en-US" dirty="0" smtClean="0"/>
              <a:t>sea level rise,</a:t>
            </a:r>
            <a:br>
              <a:rPr lang="en-US" dirty="0" smtClean="0"/>
            </a:br>
            <a:endParaRPr lang="en-US" dirty="0" smtClean="0"/>
          </a:p>
          <a:p>
            <a:pPr lvl="2"/>
            <a:r>
              <a:rPr lang="en-US" dirty="0" smtClean="0"/>
              <a:t>temperature change in the estuary,</a:t>
            </a:r>
          </a:p>
          <a:p>
            <a:pPr lvl="2"/>
            <a:r>
              <a:rPr lang="en-US" dirty="0" smtClean="0"/>
              <a:t>precipitation/temp change in the watershed.</a:t>
            </a:r>
          </a:p>
          <a:p>
            <a:pPr lvl="1"/>
            <a:r>
              <a:rPr lang="en-US" dirty="0" smtClean="0"/>
              <a:t>Have Global GGR strategies have made this harder than it could have been?</a:t>
            </a:r>
          </a:p>
          <a:p>
            <a:r>
              <a:rPr lang="en-US" dirty="0" smtClean="0"/>
              <a:t>Give them solutions.  </a:t>
            </a:r>
          </a:p>
          <a:p>
            <a:pPr lvl="1"/>
            <a:r>
              <a:rPr lang="en-US" dirty="0" smtClean="0"/>
              <a:t>Talk about the best strategies and why</a:t>
            </a:r>
          </a:p>
          <a:p>
            <a:pPr lvl="1"/>
            <a:r>
              <a:rPr lang="en-US" dirty="0" smtClean="0"/>
              <a:t>What </a:t>
            </a:r>
            <a:r>
              <a:rPr lang="en-US" dirty="0" err="1" smtClean="0"/>
              <a:t>bmps</a:t>
            </a:r>
            <a:r>
              <a:rPr lang="en-US" dirty="0" smtClean="0"/>
              <a:t> are not going to work the way be understand them today?</a:t>
            </a:r>
          </a:p>
          <a:p>
            <a:r>
              <a:rPr lang="en-US" dirty="0" smtClean="0"/>
              <a:t>What we have not captured</a:t>
            </a:r>
          </a:p>
          <a:p>
            <a:pPr lvl="1"/>
            <a:r>
              <a:rPr lang="en-US" dirty="0" smtClean="0"/>
              <a:t>In the short term we have not included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Explain how these decision makers can make a difference out to 2050</a:t>
            </a:r>
          </a:p>
          <a:p>
            <a:pPr lvl="1"/>
            <a:r>
              <a:rPr lang="en-US" dirty="0" smtClean="0"/>
              <a:t>The GCMs scenarios represent decisions that, while hard, they live in that space</a:t>
            </a:r>
          </a:p>
          <a:p>
            <a:pPr lvl="1"/>
            <a:r>
              <a:rPr lang="en-US" dirty="0" smtClean="0"/>
              <a:t>It is going to be this much harder </a:t>
            </a:r>
            <a:r>
              <a:rPr lang="en-US" dirty="0" err="1" smtClean="0"/>
              <a:t>becuase</a:t>
            </a:r>
            <a:r>
              <a:rPr lang="en-US" dirty="0" smtClean="0"/>
              <a:t> but you can influence by doing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Research</a:t>
            </a:r>
            <a:endParaRPr lang="en-US" dirty="0" smtClean="0"/>
          </a:p>
          <a:p>
            <a:r>
              <a:rPr lang="en-US" dirty="0" smtClean="0"/>
              <a:t>This is an important issue</a:t>
            </a:r>
          </a:p>
          <a:p>
            <a:r>
              <a:rPr lang="en-US" dirty="0" smtClean="0"/>
              <a:t>Many research questions  </a:t>
            </a:r>
          </a:p>
          <a:p>
            <a:r>
              <a:rPr lang="en-US" dirty="0" smtClean="0"/>
              <a:t>What process is being used to organize these?</a:t>
            </a:r>
          </a:p>
          <a:p>
            <a:r>
              <a:rPr lang="en-US" dirty="0" smtClean="0"/>
              <a:t>How will they get funded?</a:t>
            </a:r>
          </a:p>
          <a:p>
            <a:r>
              <a:rPr lang="en-US" dirty="0" smtClean="0"/>
              <a:t>Is this part of the </a:t>
            </a:r>
            <a:r>
              <a:rPr lang="en-US" dirty="0" err="1" smtClean="0"/>
              <a:t>sysnthesis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83</Words>
  <Application>Microsoft Office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MDE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Lee Currey</dc:creator>
  <cp:lastModifiedBy>Dixon, Rachel</cp:lastModifiedBy>
  <cp:revision>1</cp:revision>
  <dcterms:created xsi:type="dcterms:W3CDTF">2018-09-25T17:01:16Z</dcterms:created>
  <dcterms:modified xsi:type="dcterms:W3CDTF">2018-09-25T17:09:45Z</dcterms:modified>
</cp:coreProperties>
</file>