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8" r:id="rId3"/>
    <p:sldMasterId id="2147483701" r:id="rId4"/>
    <p:sldMasterId id="2147483749" r:id="rId5"/>
    <p:sldMasterId id="2147483759" r:id="rId6"/>
  </p:sldMasterIdLst>
  <p:notesMasterIdLst>
    <p:notesMasterId r:id="rId20"/>
  </p:notesMasterIdLst>
  <p:sldIdLst>
    <p:sldId id="582" r:id="rId7"/>
    <p:sldId id="562" r:id="rId8"/>
    <p:sldId id="765" r:id="rId9"/>
    <p:sldId id="719" r:id="rId10"/>
    <p:sldId id="295" r:id="rId11"/>
    <p:sldId id="766" r:id="rId12"/>
    <p:sldId id="834" r:id="rId13"/>
    <p:sldId id="838" r:id="rId14"/>
    <p:sldId id="372" r:id="rId15"/>
    <p:sldId id="845" r:id="rId16"/>
    <p:sldId id="258" r:id="rId17"/>
    <p:sldId id="504" r:id="rId18"/>
    <p:sldId id="81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C1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90" d="100"/>
          <a:sy n="90" d="100"/>
        </p:scale>
        <p:origin x="1332" y="6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AB7AEF-CFF1-45F3-88CE-9D83EA691EBE}" type="datetimeFigureOut">
              <a:rPr lang="en-US" smtClean="0"/>
              <a:t>1/22/2020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A8D33A-BD21-4F84-8E63-30997526E6DF}" type="slidenum">
              <a:rPr lang="en-US" smtClean="0"/>
              <a:t>‹#›</a:t>
            </a:fld>
            <a:endParaRPr lang="en-US"/>
          </a:p>
        </p:txBody>
      </p:sp>
    </p:spTree>
    <p:extLst>
      <p:ext uri="{BB962C8B-B14F-4D97-AF65-F5344CB8AC3E}">
        <p14:creationId xmlns:p14="http://schemas.microsoft.com/office/powerpoint/2010/main" val="1385832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446088" y="714375"/>
            <a:ext cx="6354762" cy="35750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724746" y="4527762"/>
            <a:ext cx="5797958" cy="4289459"/>
          </a:xfrm>
          <a:prstGeom prst="rect">
            <a:avLst/>
          </a:prstGeom>
        </p:spPr>
        <p:txBody>
          <a:bodyPr lIns="95856" tIns="95856" rIns="95856" bIns="95856" anchor="t" anchorCtr="0">
            <a:noAutofit/>
          </a:bodyPr>
          <a:lstStyle/>
          <a:p>
            <a:endParaRPr dirty="0"/>
          </a:p>
        </p:txBody>
      </p:sp>
      <p:sp>
        <p:nvSpPr>
          <p:cNvPr id="2" name="Slide Number Placeholder 1">
            <a:extLst>
              <a:ext uri="{FF2B5EF4-FFF2-40B4-BE49-F238E27FC236}">
                <a16:creationId xmlns:a16="http://schemas.microsoft.com/office/drawing/2014/main" id="{5CB76AC2-A787-40BA-B96A-AED271B50F47}"/>
              </a:ext>
            </a:extLst>
          </p:cNvPr>
          <p:cNvSpPr>
            <a:spLocks noGrp="1"/>
          </p:cNvSpPr>
          <p:nvPr>
            <p:ph type="sldNum" sz="quarter" idx="10"/>
          </p:nvPr>
        </p:nvSpPr>
        <p:spPr/>
        <p:txBody>
          <a:bodyPr/>
          <a:lstStyle/>
          <a:p>
            <a:fld id="{4F1A7173-C273-40FC-BDFB-B4759197BD17}" type="slidenum">
              <a:rPr lang="en-US" smtClean="0"/>
              <a:t>1</a:t>
            </a:fld>
            <a:endParaRPr lang="en-US"/>
          </a:p>
        </p:txBody>
      </p:sp>
    </p:spTree>
    <p:extLst>
      <p:ext uri="{BB962C8B-B14F-4D97-AF65-F5344CB8AC3E}">
        <p14:creationId xmlns:p14="http://schemas.microsoft.com/office/powerpoint/2010/main" val="3792231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446088" y="714375"/>
            <a:ext cx="6354762" cy="35750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724746" y="4527762"/>
            <a:ext cx="5797958" cy="4289459"/>
          </a:xfrm>
          <a:prstGeom prst="rect">
            <a:avLst/>
          </a:prstGeom>
        </p:spPr>
        <p:txBody>
          <a:bodyPr lIns="95856" tIns="95856" rIns="95856" bIns="95856" anchor="t" anchorCtr="0">
            <a:noAutofit/>
          </a:bodyPr>
          <a:lstStyle/>
          <a:p>
            <a:endParaRPr dirty="0"/>
          </a:p>
        </p:txBody>
      </p:sp>
      <p:sp>
        <p:nvSpPr>
          <p:cNvPr id="2" name="Slide Number Placeholder 1">
            <a:extLst>
              <a:ext uri="{FF2B5EF4-FFF2-40B4-BE49-F238E27FC236}">
                <a16:creationId xmlns:a16="http://schemas.microsoft.com/office/drawing/2014/main" id="{ABA13813-DA97-43E6-B6F8-0A62614366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A7173-C273-40FC-BDFB-B4759197BD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22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do we achieve this vision? Through public-private partnerships. Problems in food and ag are very complex – we all have to work together to solve them. </a:t>
            </a:r>
            <a:endParaRPr lang="en-US" dirty="0"/>
          </a:p>
        </p:txBody>
      </p:sp>
    </p:spTree>
    <p:extLst>
      <p:ext uri="{BB962C8B-B14F-4D97-AF65-F5344CB8AC3E}">
        <p14:creationId xmlns:p14="http://schemas.microsoft.com/office/powerpoint/2010/main" val="2443734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Emphasize</a:t>
            </a:r>
            <a:r>
              <a:rPr lang="en-US" baseline="0" dirty="0"/>
              <a:t> our private-public partnerships are built to achieve our vision. </a:t>
            </a:r>
          </a:p>
          <a:p>
            <a:endParaRPr lang="en-US" baseline="0" dirty="0"/>
          </a:p>
          <a:p>
            <a:r>
              <a:rPr lang="en-US" baseline="0" dirty="0"/>
              <a:t>Every $1 we spend is matched by $1 from a funding partner. </a:t>
            </a:r>
            <a:endParaRPr lang="en-US" dirty="0"/>
          </a:p>
        </p:txBody>
      </p:sp>
    </p:spTree>
    <p:extLst>
      <p:ext uri="{BB962C8B-B14F-4D97-AF65-F5344CB8AC3E}">
        <p14:creationId xmlns:p14="http://schemas.microsoft.com/office/powerpoint/2010/main" val="3551122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kern="1200" dirty="0">
                <a:solidFill>
                  <a:schemeClr val="tx1"/>
                </a:solidFill>
                <a:effectLst/>
                <a:latin typeface="+mn-lt"/>
                <a:ea typeface="+mn-ea"/>
                <a:cs typeface="+mn-cs"/>
              </a:rPr>
              <a:t>In 2019, FFAR:</a:t>
            </a:r>
            <a:endParaRPr lang="en-US" sz="1050" kern="1200" dirty="0">
              <a:solidFill>
                <a:schemeClr val="tx1"/>
              </a:solidFill>
              <a:effectLst/>
              <a:latin typeface="+mn-lt"/>
              <a:ea typeface="+mn-ea"/>
              <a:cs typeface="+mn-cs"/>
            </a:endParaRPr>
          </a:p>
          <a:p>
            <a:pPr lvl="1"/>
            <a:r>
              <a:rPr lang="en-US" sz="1100" kern="1200" dirty="0">
                <a:solidFill>
                  <a:schemeClr val="tx1"/>
                </a:solidFill>
                <a:effectLst/>
                <a:latin typeface="+mn-lt"/>
                <a:ea typeface="+mn-ea"/>
                <a:cs typeface="+mn-cs"/>
              </a:rPr>
              <a:t>Launched four consortia: Precision Indoor Plants (PIP), the International Consortium on Antibiotic Stewardship in Agriculture (ICASA), the Consortium for Innovation in Post-Harvest Loss and Food Waste Reduction and Ecosystem Services Market Consortium. </a:t>
            </a:r>
            <a:endParaRPr lang="en-US" sz="1050" kern="1200" dirty="0">
              <a:solidFill>
                <a:schemeClr val="tx1"/>
              </a:solidFill>
              <a:effectLst/>
              <a:latin typeface="+mn-lt"/>
              <a:ea typeface="+mn-ea"/>
              <a:cs typeface="+mn-cs"/>
            </a:endParaRPr>
          </a:p>
          <a:p>
            <a:pPr lvl="2"/>
            <a:r>
              <a:rPr lang="en-US" sz="1100" kern="1200" dirty="0">
                <a:solidFill>
                  <a:schemeClr val="tx1"/>
                </a:solidFill>
                <a:effectLst/>
                <a:latin typeface="+mn-lt"/>
                <a:ea typeface="+mn-ea"/>
                <a:cs typeface="+mn-cs"/>
              </a:rPr>
              <a:t>PIP is a public-private partnership that produces new, flavorful nutritious crops specially intended for indoor agriculture. </a:t>
            </a:r>
            <a:endParaRPr lang="en-US" sz="1050" kern="1200" dirty="0">
              <a:solidFill>
                <a:schemeClr val="tx1"/>
              </a:solidFill>
              <a:effectLst/>
              <a:latin typeface="+mn-lt"/>
              <a:ea typeface="+mn-ea"/>
              <a:cs typeface="+mn-cs"/>
            </a:endParaRPr>
          </a:p>
          <a:p>
            <a:pPr lvl="2"/>
            <a:r>
              <a:rPr lang="en-US" sz="1100" kern="1200" dirty="0">
                <a:solidFill>
                  <a:schemeClr val="tx1"/>
                </a:solidFill>
                <a:effectLst/>
                <a:latin typeface="+mn-lt"/>
                <a:ea typeface="+mn-ea"/>
                <a:cs typeface="+mn-cs"/>
              </a:rPr>
              <a:t>ICASA advances research on antimicrobial stewardship in animal agriculture. </a:t>
            </a:r>
            <a:endParaRPr lang="en-US" sz="1050" kern="1200" dirty="0">
              <a:solidFill>
                <a:schemeClr val="tx1"/>
              </a:solidFill>
              <a:effectLst/>
              <a:latin typeface="+mn-lt"/>
              <a:ea typeface="+mn-ea"/>
              <a:cs typeface="+mn-cs"/>
            </a:endParaRPr>
          </a:p>
          <a:p>
            <a:pPr lvl="2"/>
            <a:r>
              <a:rPr lang="en-US" sz="1100" kern="1200" dirty="0">
                <a:solidFill>
                  <a:schemeClr val="tx1"/>
                </a:solidFill>
                <a:effectLst/>
                <a:latin typeface="+mn-lt"/>
                <a:ea typeface="+mn-ea"/>
                <a:cs typeface="+mn-cs"/>
              </a:rPr>
              <a:t>The Consortium for Innovation in Post-Harvest Loss and Food Waste Reduction brings together thought leaders and experts from across the globe to work in tandem with industry and non-profit organizations to address social, economic and environmental impacts from food loss and waste. </a:t>
            </a:r>
            <a:endParaRPr lang="en-US" sz="1050" kern="1200" dirty="0">
              <a:solidFill>
                <a:schemeClr val="tx1"/>
              </a:solidFill>
              <a:effectLst/>
              <a:latin typeface="+mn-lt"/>
              <a:ea typeface="+mn-ea"/>
              <a:cs typeface="+mn-cs"/>
            </a:endParaRPr>
          </a:p>
          <a:p>
            <a:pPr lvl="2"/>
            <a:r>
              <a:rPr lang="en-US" sz="1100" kern="1200" dirty="0">
                <a:solidFill>
                  <a:schemeClr val="tx1"/>
                </a:solidFill>
                <a:effectLst/>
                <a:latin typeface="+mn-lt"/>
                <a:ea typeface="+mn-ea"/>
                <a:cs typeface="+mn-cs"/>
              </a:rPr>
              <a:t>Ecosystem Services Market Research Consortium funds the research necessary to pay-for-success ecosystem service market-based program designed to support farmers for best practices that sequester carbon, enhance water quality and quantity. </a:t>
            </a:r>
            <a:endParaRPr lang="en-US" sz="105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184521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kern="1200" dirty="0">
                <a:solidFill>
                  <a:schemeClr val="tx1"/>
                </a:solidFill>
                <a:effectLst/>
                <a:latin typeface="+mn-lt"/>
                <a:ea typeface="+mn-ea"/>
                <a:cs typeface="+mn-cs"/>
              </a:rPr>
              <a:t>FFAR and the Open Philanthropy Project teamed up to launch the Egg-Tech Prize. This prize opportunity offers up to $6 million to the firm, group or individual who successfully develops a technology that can accurately and rapidly determine the sex of layer chicks before they hatch. </a:t>
            </a:r>
            <a:endParaRPr lang="en-US" sz="1050" kern="1200" dirty="0">
              <a:solidFill>
                <a:schemeClr val="tx1"/>
              </a:solidFill>
              <a:effectLst/>
              <a:latin typeface="+mn-lt"/>
              <a:ea typeface="+mn-ea"/>
              <a:cs typeface="+mn-cs"/>
            </a:endParaRPr>
          </a:p>
          <a:p>
            <a:pPr lvl="1"/>
            <a:r>
              <a:rPr lang="en-US" sz="1100" kern="1200" dirty="0">
                <a:solidFill>
                  <a:schemeClr val="tx1"/>
                </a:solidFill>
                <a:effectLst/>
                <a:latin typeface="+mn-lt"/>
                <a:ea typeface="+mn-ea"/>
                <a:cs typeface="+mn-cs"/>
              </a:rPr>
              <a:t>In November, the Phase One winners were announced. Phase One provides the Seed Funding for Phase Two, the ultimate Prize, that will be announced in 2020. Phase One winners are implementing techniques such as an in </a:t>
            </a:r>
            <a:r>
              <a:rPr lang="en-US" sz="1100" kern="1200" dirty="0" err="1">
                <a:solidFill>
                  <a:schemeClr val="tx1"/>
                </a:solidFill>
                <a:effectLst/>
                <a:latin typeface="+mn-lt"/>
                <a:ea typeface="+mn-ea"/>
                <a:cs typeface="+mn-cs"/>
              </a:rPr>
              <a:t>ovo</a:t>
            </a:r>
            <a:r>
              <a:rPr lang="en-US" sz="1100" kern="1200" dirty="0">
                <a:solidFill>
                  <a:schemeClr val="tx1"/>
                </a:solidFill>
                <a:effectLst/>
                <a:latin typeface="+mn-lt"/>
                <a:ea typeface="+mn-ea"/>
                <a:cs typeface="+mn-cs"/>
              </a:rPr>
              <a:t> microchip-based chemical sensor, fiber optic volatiles analysis and machine learning, multidimensional spectral mapping, and magnetic resonance imaging that leverages artificial intelligence. </a:t>
            </a:r>
            <a:endParaRPr lang="en-US" sz="105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3446968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5538" cy="3490913"/>
          </a:xfrm>
        </p:spPr>
      </p:sp>
      <p:sp>
        <p:nvSpPr>
          <p:cNvPr id="3" name="Notes Placeholder 2"/>
          <p:cNvSpPr>
            <a:spLocks noGrp="1"/>
          </p:cNvSpPr>
          <p:nvPr>
            <p:ph type="body" idx="1"/>
          </p:nvPr>
        </p:nvSpPr>
        <p:spPr/>
        <p:txBody>
          <a:bodyPr/>
          <a:lstStyle/>
          <a:p>
            <a:endParaRPr lang="en-US" sz="11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779B43C-2BD4-4B55-8975-01C7AFAE1D00}"/>
              </a:ext>
            </a:extLst>
          </p:cNvPr>
          <p:cNvSpPr>
            <a:spLocks noGrp="1"/>
          </p:cNvSpPr>
          <p:nvPr>
            <p:ph type="sldNum" sz="quarter" idx="10"/>
          </p:nvPr>
        </p:nvSpPr>
        <p:spPr/>
        <p:txBody>
          <a:bodyPr/>
          <a:lstStyle/>
          <a:p>
            <a:fld id="{4F1A7173-C273-40FC-BDFB-B4759197BD17}" type="slidenum">
              <a:rPr lang="en-US" smtClean="0"/>
              <a:t>12</a:t>
            </a:fld>
            <a:endParaRPr lang="en-US"/>
          </a:p>
        </p:txBody>
      </p:sp>
    </p:spTree>
    <p:extLst>
      <p:ext uri="{BB962C8B-B14F-4D97-AF65-F5344CB8AC3E}">
        <p14:creationId xmlns:p14="http://schemas.microsoft.com/office/powerpoint/2010/main" val="2028472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Shape 8"/>
        <p:cNvGrpSpPr/>
        <p:nvPr/>
      </p:nvGrpSpPr>
      <p:grpSpPr>
        <a:xfrm>
          <a:off x="0" y="0"/>
          <a:ext cx="0" cy="0"/>
          <a:chOff x="0" y="0"/>
          <a:chExt cx="0" cy="0"/>
        </a:xfrm>
      </p:grpSpPr>
      <p:sp>
        <p:nvSpPr>
          <p:cNvPr id="9" name="Shape 9"/>
          <p:cNvSpPr/>
          <p:nvPr/>
        </p:nvSpPr>
        <p:spPr>
          <a:xfrm>
            <a:off x="0" y="-65427"/>
            <a:ext cx="12192000" cy="3307076"/>
          </a:xfrm>
          <a:prstGeom prst="rect">
            <a:avLst/>
          </a:prstGeom>
          <a:solidFill>
            <a:schemeClr val="bg1">
              <a:alpha val="82000"/>
            </a:schemeClr>
          </a:solidFill>
          <a:ln>
            <a:noFill/>
          </a:ln>
        </p:spPr>
        <p:txBody>
          <a:bodyPr lIns="121900" tIns="121900" rIns="121900" bIns="121900" anchor="ctr" anchorCtr="0">
            <a:noAutofit/>
          </a:bodyPr>
          <a:lstStyle/>
          <a:p>
            <a:pPr algn="ctr"/>
            <a:endParaRPr sz="1867" kern="0" dirty="0">
              <a:solidFill>
                <a:srgbClr val="000000"/>
              </a:solidFill>
              <a:latin typeface="Arial"/>
              <a:cs typeface="Arial"/>
              <a:sym typeface="Arial"/>
            </a:endParaRPr>
          </a:p>
        </p:txBody>
      </p:sp>
      <p:sp>
        <p:nvSpPr>
          <p:cNvPr id="8" name="Shape 10"/>
          <p:cNvSpPr/>
          <p:nvPr userDrawn="1"/>
        </p:nvSpPr>
        <p:spPr>
          <a:xfrm rot="5400000">
            <a:off x="5989456" y="-2941851"/>
            <a:ext cx="213097" cy="12192000"/>
          </a:xfrm>
          <a:prstGeom prst="rect">
            <a:avLst/>
          </a:prstGeom>
          <a:solidFill>
            <a:srgbClr val="F7C15D"/>
          </a:solidFill>
          <a:ln>
            <a:noFill/>
          </a:ln>
        </p:spPr>
        <p:txBody>
          <a:bodyPr lIns="121900" tIns="121900" rIns="121900" bIns="121900" anchor="ctr" anchorCtr="0">
            <a:noAutofit/>
          </a:bodyPr>
          <a:lstStyle/>
          <a:p>
            <a:endParaRPr sz="1867" kern="0" dirty="0">
              <a:solidFill>
                <a:srgbClr val="FFFFFF"/>
              </a:solidFill>
              <a:latin typeface="Arial"/>
              <a:cs typeface="Arial"/>
              <a:sym typeface="Arial"/>
            </a:endParaRPr>
          </a:p>
        </p:txBody>
      </p:sp>
    </p:spTree>
    <p:extLst>
      <p:ext uri="{BB962C8B-B14F-4D97-AF65-F5344CB8AC3E}">
        <p14:creationId xmlns:p14="http://schemas.microsoft.com/office/powerpoint/2010/main" val="3314677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 1 column body text">
    <p:spTree>
      <p:nvGrpSpPr>
        <p:cNvPr id="1" name="Shape 21"/>
        <p:cNvGrpSpPr/>
        <p:nvPr/>
      </p:nvGrpSpPr>
      <p:grpSpPr>
        <a:xfrm>
          <a:off x="0" y="0"/>
          <a:ext cx="0" cy="0"/>
          <a:chOff x="0" y="0"/>
          <a:chExt cx="0" cy="0"/>
        </a:xfrm>
      </p:grpSpPr>
      <p:sp>
        <p:nvSpPr>
          <p:cNvPr id="22" name="Shape 22"/>
          <p:cNvSpPr txBox="1">
            <a:spLocks noGrp="1"/>
          </p:cNvSpPr>
          <p:nvPr>
            <p:ph type="title" hasCustomPrompt="1"/>
          </p:nvPr>
        </p:nvSpPr>
        <p:spPr>
          <a:xfrm>
            <a:off x="1125900" y="563333"/>
            <a:ext cx="4302400" cy="1143200"/>
          </a:xfrm>
          <a:prstGeom prst="rect">
            <a:avLst/>
          </a:prstGeom>
        </p:spPr>
        <p:txBody>
          <a:bodyPr lIns="91425" tIns="91425" rIns="91425" bIns="91425" anchor="t" anchorCtr="0"/>
          <a:lstStyle>
            <a:lvl1pPr lvl="0">
              <a:spcBef>
                <a:spcPts val="0"/>
              </a:spcBef>
              <a:defRPr>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Heading</a:t>
            </a:r>
            <a:endParaRPr dirty="0"/>
          </a:p>
        </p:txBody>
      </p:sp>
      <p:sp>
        <p:nvSpPr>
          <p:cNvPr id="3" name="Text Placeholder 2"/>
          <p:cNvSpPr>
            <a:spLocks noGrp="1"/>
          </p:cNvSpPr>
          <p:nvPr>
            <p:ph type="body" sz="quarter" idx="10" hasCustomPrompt="1"/>
          </p:nvPr>
        </p:nvSpPr>
        <p:spPr>
          <a:xfrm>
            <a:off x="1125900" y="2318379"/>
            <a:ext cx="7924800" cy="4267200"/>
          </a:xfrm>
        </p:spPr>
        <p:txBody>
          <a:bodyPr lIns="91440"/>
          <a:lstStyle>
            <a:lvl1pPr marL="309026" indent="-309026">
              <a:buClr>
                <a:srgbClr val="8FBE00"/>
              </a:buClr>
              <a:buFont typeface="Arial" panose="020B0604020202020204" pitchFamily="34" charset="0"/>
              <a:buChar char="•"/>
              <a:defRPr sz="3467">
                <a:latin typeface="Calibri" panose="020F0502020204030204" pitchFamily="34" charset="0"/>
              </a:defRPr>
            </a:lvl1pPr>
            <a:lvl2pPr marL="615935" indent="-306910">
              <a:buClr>
                <a:srgbClr val="8FBE00"/>
              </a:buClr>
              <a:buFont typeface="Courier New" panose="02070309020205020404" pitchFamily="49" charset="0"/>
              <a:buChar char="o"/>
              <a:defRPr sz="3200">
                <a:latin typeface="Calibri" panose="020F0502020204030204" pitchFamily="34" charset="0"/>
              </a:defRPr>
            </a:lvl2pPr>
            <a:lvl3pPr marL="615935" indent="228594">
              <a:buClr>
                <a:srgbClr val="8FBE00"/>
              </a:buClr>
              <a:tabLst>
                <a:tab pos="615935" algn="l"/>
              </a:tabLst>
              <a:defRPr sz="2667" baseline="0">
                <a:latin typeface="+mn-lt"/>
              </a:defRPr>
            </a:lvl3pPr>
            <a:lvl4pPr marL="910144" indent="309026">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040856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Blank color">
    <p:spTree>
      <p:nvGrpSpPr>
        <p:cNvPr id="1" name="Shape 60"/>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0868" y="5950865"/>
            <a:ext cx="1462333" cy="634715"/>
          </a:xfrm>
          <a:prstGeom prst="rect">
            <a:avLst/>
          </a:prstGeom>
        </p:spPr>
      </p:pic>
    </p:spTree>
    <p:extLst>
      <p:ext uri="{BB962C8B-B14F-4D97-AF65-F5344CB8AC3E}">
        <p14:creationId xmlns:p14="http://schemas.microsoft.com/office/powerpoint/2010/main" val="31630850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1_Title only half">
    <p:spTree>
      <p:nvGrpSpPr>
        <p:cNvPr id="1" name="Shape 47"/>
        <p:cNvGrpSpPr/>
        <p:nvPr/>
      </p:nvGrpSpPr>
      <p:grpSpPr>
        <a:xfrm>
          <a:off x="0" y="0"/>
          <a:ext cx="0" cy="0"/>
          <a:chOff x="0" y="0"/>
          <a:chExt cx="0" cy="0"/>
        </a:xfrm>
      </p:grpSpPr>
      <p:sp>
        <p:nvSpPr>
          <p:cNvPr id="48" name="Shape 48"/>
          <p:cNvSpPr/>
          <p:nvPr/>
        </p:nvSpPr>
        <p:spPr>
          <a:xfrm>
            <a:off x="0" y="2"/>
            <a:ext cx="6104000" cy="6857999"/>
          </a:xfrm>
          <a:prstGeom prst="rect">
            <a:avLst/>
          </a:prstGeom>
          <a:solidFill>
            <a:srgbClr val="00A8C6"/>
          </a:solidFill>
          <a:ln>
            <a:noFill/>
          </a:ln>
        </p:spPr>
        <p:txBody>
          <a:bodyPr lIns="121900" tIns="121900" rIns="121900" bIns="121900" anchor="ctr" anchorCtr="0">
            <a:noAutofit/>
          </a:bodyPr>
          <a:lstStyle/>
          <a:p>
            <a:endParaRPr sz="1867" kern="0" dirty="0">
              <a:solidFill>
                <a:srgbClr val="000000"/>
              </a:solidFill>
              <a:latin typeface="Arial"/>
              <a:cs typeface="Arial"/>
              <a:sym typeface="Arial"/>
            </a:endParaRPr>
          </a:p>
        </p:txBody>
      </p:sp>
      <p:sp>
        <p:nvSpPr>
          <p:cNvPr id="49" name="Shape 49"/>
          <p:cNvSpPr txBox="1">
            <a:spLocks noGrp="1"/>
          </p:cNvSpPr>
          <p:nvPr>
            <p:ph type="title" hasCustomPrompt="1"/>
          </p:nvPr>
        </p:nvSpPr>
        <p:spPr>
          <a:xfrm>
            <a:off x="1125900" y="563333"/>
            <a:ext cx="4302400" cy="1143200"/>
          </a:xfrm>
          <a:prstGeom prst="rect">
            <a:avLst/>
          </a:prstGeom>
        </p:spPr>
        <p:txBody>
          <a:bodyPr lIns="91425" tIns="91425" rIns="91425" bIns="91425" anchor="t" anchorCtr="0"/>
          <a:lstStyle>
            <a:lvl1pPr lvl="0" rtl="0">
              <a:spcBef>
                <a:spcPts val="0"/>
              </a:spcBef>
              <a:buClr>
                <a:srgbClr val="FFFFFF"/>
              </a:buClr>
              <a:defRPr sz="4267">
                <a:solidFill>
                  <a:srgbClr val="FFFFFF"/>
                </a:solidFill>
                <a:latin typeface="Calibri" panose="020F0502020204030204" pitchFamily="34" charset="0"/>
              </a:defRPr>
            </a:lvl1pPr>
            <a:lvl2pPr lvl="1" rtl="0">
              <a:spcBef>
                <a:spcPts val="0"/>
              </a:spcBef>
              <a:buClr>
                <a:srgbClr val="FFFFFF"/>
              </a:buClr>
              <a:defRPr>
                <a:solidFill>
                  <a:srgbClr val="FFFFFF"/>
                </a:solidFill>
              </a:defRPr>
            </a:lvl2pPr>
            <a:lvl3pPr lvl="2" rtl="0">
              <a:spcBef>
                <a:spcPts val="0"/>
              </a:spcBef>
              <a:buClr>
                <a:srgbClr val="FFFFFF"/>
              </a:buClr>
              <a:defRPr>
                <a:solidFill>
                  <a:srgbClr val="FFFFFF"/>
                </a:solidFill>
              </a:defRPr>
            </a:lvl3pPr>
            <a:lvl4pPr lvl="3" rtl="0">
              <a:spcBef>
                <a:spcPts val="0"/>
              </a:spcBef>
              <a:buClr>
                <a:srgbClr val="FFFFFF"/>
              </a:buClr>
              <a:defRPr>
                <a:solidFill>
                  <a:srgbClr val="FFFFFF"/>
                </a:solidFill>
              </a:defRPr>
            </a:lvl4pPr>
            <a:lvl5pPr lvl="4" rtl="0">
              <a:spcBef>
                <a:spcPts val="0"/>
              </a:spcBef>
              <a:buClr>
                <a:srgbClr val="FFFFFF"/>
              </a:buClr>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r>
              <a:rPr lang="en-US" dirty="0"/>
              <a:t>Heading</a:t>
            </a:r>
            <a:endParaRPr dirty="0"/>
          </a:p>
        </p:txBody>
      </p:sp>
      <p:sp>
        <p:nvSpPr>
          <p:cNvPr id="50" name="Shape 50"/>
          <p:cNvSpPr/>
          <p:nvPr/>
        </p:nvSpPr>
        <p:spPr>
          <a:xfrm>
            <a:off x="772000" y="772002"/>
            <a:ext cx="72400" cy="900799"/>
          </a:xfrm>
          <a:prstGeom prst="rect">
            <a:avLst/>
          </a:prstGeom>
          <a:solidFill>
            <a:srgbClr val="FFFFFF"/>
          </a:solidFill>
          <a:ln>
            <a:noFill/>
          </a:ln>
        </p:spPr>
        <p:txBody>
          <a:bodyPr lIns="121900" tIns="121900" rIns="121900" bIns="121900" anchor="ctr" anchorCtr="0">
            <a:noAutofit/>
          </a:bodyPr>
          <a:lstStyle/>
          <a:p>
            <a:endParaRPr sz="1867" kern="0" dirty="0">
              <a:solidFill>
                <a:srgbClr val="FFFFFF"/>
              </a:solidFill>
              <a:latin typeface="Arial"/>
              <a:cs typeface="Arial"/>
              <a:sym typeface="Arial"/>
            </a:endParaRPr>
          </a:p>
        </p:txBody>
      </p:sp>
      <p:sp>
        <p:nvSpPr>
          <p:cNvPr id="51" name="Shape 51"/>
          <p:cNvSpPr/>
          <p:nvPr/>
        </p:nvSpPr>
        <p:spPr>
          <a:xfrm>
            <a:off x="12119600" y="2"/>
            <a:ext cx="72400" cy="6857999"/>
          </a:xfrm>
          <a:prstGeom prst="rect">
            <a:avLst/>
          </a:prstGeom>
          <a:solidFill>
            <a:srgbClr val="8FBE00"/>
          </a:solidFill>
          <a:ln>
            <a:noFill/>
          </a:ln>
        </p:spPr>
        <p:txBody>
          <a:bodyPr lIns="121900" tIns="121900" rIns="121900" bIns="121900" anchor="ctr" anchorCtr="0">
            <a:noAutofit/>
          </a:bodyPr>
          <a:lstStyle/>
          <a:p>
            <a:endParaRPr sz="1867" kern="0" dirty="0">
              <a:solidFill>
                <a:srgbClr val="000000"/>
              </a:solidFill>
              <a:latin typeface="Arial"/>
              <a:cs typeface="Arial"/>
              <a:sym typeface="Aria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0867" y="5950865"/>
            <a:ext cx="1462333" cy="634715"/>
          </a:xfrm>
          <a:prstGeom prst="rect">
            <a:avLst/>
          </a:prstGeom>
        </p:spPr>
      </p:pic>
    </p:spTree>
    <p:extLst>
      <p:ext uri="{BB962C8B-B14F-4D97-AF65-F5344CB8AC3E}">
        <p14:creationId xmlns:p14="http://schemas.microsoft.com/office/powerpoint/2010/main" val="5583979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itle + 2 columns">
    <p:spTree>
      <p:nvGrpSpPr>
        <p:cNvPr id="1" name="Shape 26"/>
        <p:cNvGrpSpPr/>
        <p:nvPr/>
      </p:nvGrpSpPr>
      <p:grpSpPr>
        <a:xfrm>
          <a:off x="0" y="0"/>
          <a:ext cx="0" cy="0"/>
          <a:chOff x="0" y="0"/>
          <a:chExt cx="0" cy="0"/>
        </a:xfrm>
      </p:grpSpPr>
      <p:sp>
        <p:nvSpPr>
          <p:cNvPr id="27" name="Shape 27"/>
          <p:cNvSpPr txBox="1">
            <a:spLocks noGrp="1"/>
          </p:cNvSpPr>
          <p:nvPr>
            <p:ph type="title" hasCustomPrompt="1"/>
          </p:nvPr>
        </p:nvSpPr>
        <p:spPr>
          <a:xfrm>
            <a:off x="1125900" y="563333"/>
            <a:ext cx="4302400" cy="1143200"/>
          </a:xfrm>
          <a:prstGeom prst="rect">
            <a:avLst/>
          </a:prstGeom>
        </p:spPr>
        <p:txBody>
          <a:bodyPr lIns="91425" tIns="91425" rIns="91425" bIns="91425" anchor="t" anchorCtr="0"/>
          <a:lstStyle>
            <a:lvl1pPr lvl="0">
              <a:spcBef>
                <a:spcPts val="0"/>
              </a:spcBef>
              <a:defRPr sz="4267">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Two column slide</a:t>
            </a:r>
            <a:endParaRPr dirty="0"/>
          </a:p>
        </p:txBody>
      </p:sp>
      <p:sp>
        <p:nvSpPr>
          <p:cNvPr id="31" name="Shape 31"/>
          <p:cNvSpPr/>
          <p:nvPr/>
        </p:nvSpPr>
        <p:spPr>
          <a:xfrm>
            <a:off x="12119600" y="2"/>
            <a:ext cx="72400" cy="6857999"/>
          </a:xfrm>
          <a:prstGeom prst="rect">
            <a:avLst/>
          </a:prstGeom>
          <a:solidFill>
            <a:srgbClr val="8FBE00"/>
          </a:solidFill>
          <a:ln>
            <a:noFill/>
          </a:ln>
        </p:spPr>
        <p:txBody>
          <a:bodyPr lIns="121900" tIns="121900" rIns="121900" bIns="121900" anchor="ctr" anchorCtr="0">
            <a:noAutofit/>
          </a:bodyPr>
          <a:lstStyle/>
          <a:p>
            <a:pPr lvl="0">
              <a:spcBef>
                <a:spcPts val="0"/>
              </a:spcBef>
              <a:buNone/>
            </a:pPr>
            <a:endParaRPr sz="240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0867" y="5950865"/>
            <a:ext cx="1462333" cy="634715"/>
          </a:xfrm>
          <a:prstGeom prst="rect">
            <a:avLst/>
          </a:prstGeom>
        </p:spPr>
      </p:pic>
      <p:sp>
        <p:nvSpPr>
          <p:cNvPr id="9" name="Text Placeholder 2"/>
          <p:cNvSpPr>
            <a:spLocks noGrp="1"/>
          </p:cNvSpPr>
          <p:nvPr>
            <p:ph type="body" sz="quarter" idx="11" hasCustomPrompt="1"/>
          </p:nvPr>
        </p:nvSpPr>
        <p:spPr>
          <a:xfrm>
            <a:off x="1125900" y="2318379"/>
            <a:ext cx="4511040" cy="4267200"/>
          </a:xfrm>
        </p:spPr>
        <p:txBody>
          <a:bodyPr lIns="91440"/>
          <a:lstStyle>
            <a:lvl1pPr marL="309019" indent="-309019">
              <a:buClr>
                <a:srgbClr val="8FBE00"/>
              </a:buClr>
              <a:buFont typeface="Arial" panose="020B0604020202020204" pitchFamily="34" charset="0"/>
              <a:buChar char="•"/>
              <a:defRPr sz="3467">
                <a:latin typeface="Calibri" panose="020F0502020204030204" pitchFamily="34" charset="0"/>
              </a:defRPr>
            </a:lvl1pPr>
            <a:lvl2pPr marL="615919" indent="-306903">
              <a:buClr>
                <a:srgbClr val="8FBE00"/>
              </a:buClr>
              <a:buFont typeface="Courier New" panose="02070309020205020404" pitchFamily="49" charset="0"/>
              <a:buChar char="o"/>
              <a:defRPr sz="3200">
                <a:latin typeface="Calibri" panose="020F0502020204030204" pitchFamily="34" charset="0"/>
              </a:defRPr>
            </a:lvl2pPr>
            <a:lvl3pPr marL="615919" indent="228589">
              <a:buClr>
                <a:srgbClr val="8FBE00"/>
              </a:buClr>
              <a:tabLst>
                <a:tab pos="615919" algn="l"/>
              </a:tabLst>
              <a:defRPr sz="2667" baseline="0">
                <a:latin typeface="+mn-lt"/>
              </a:defRPr>
            </a:lvl3pPr>
            <a:lvl4pPr marL="910121" indent="309019">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
        <p:nvSpPr>
          <p:cNvPr id="10" name="Text Placeholder 2"/>
          <p:cNvSpPr>
            <a:spLocks noGrp="1"/>
          </p:cNvSpPr>
          <p:nvPr>
            <p:ph type="body" sz="quarter" idx="10" hasCustomPrompt="1"/>
          </p:nvPr>
        </p:nvSpPr>
        <p:spPr>
          <a:xfrm>
            <a:off x="5868723" y="2318379"/>
            <a:ext cx="4511040" cy="4267200"/>
          </a:xfrm>
        </p:spPr>
        <p:txBody>
          <a:bodyPr lIns="91440"/>
          <a:lstStyle>
            <a:lvl1pPr marL="309019" indent="-309019">
              <a:buClr>
                <a:srgbClr val="8FBE00"/>
              </a:buClr>
              <a:buFont typeface="Arial" panose="020B0604020202020204" pitchFamily="34" charset="0"/>
              <a:buChar char="•"/>
              <a:defRPr sz="3467">
                <a:latin typeface="Calibri" panose="020F0502020204030204" pitchFamily="34" charset="0"/>
              </a:defRPr>
            </a:lvl1pPr>
            <a:lvl2pPr marL="615919" indent="-306903">
              <a:buClr>
                <a:srgbClr val="8FBE00"/>
              </a:buClr>
              <a:buFont typeface="Courier New" panose="02070309020205020404" pitchFamily="49" charset="0"/>
              <a:buChar char="o"/>
              <a:defRPr sz="3200">
                <a:latin typeface="Calibri" panose="020F0502020204030204" pitchFamily="34" charset="0"/>
              </a:defRPr>
            </a:lvl2pPr>
            <a:lvl3pPr marL="615919" indent="228589">
              <a:buClr>
                <a:srgbClr val="8FBE00"/>
              </a:buClr>
              <a:tabLst>
                <a:tab pos="615919" algn="l"/>
              </a:tabLst>
              <a:defRPr sz="2667" baseline="0">
                <a:latin typeface="+mn-lt"/>
              </a:defRPr>
            </a:lvl3pPr>
            <a:lvl4pPr marL="910121" indent="309019">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234159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Image background">
    <p:spTree>
      <p:nvGrpSpPr>
        <p:cNvPr id="1" name="Shape 52"/>
        <p:cNvGrpSpPr/>
        <p:nvPr/>
      </p:nvGrpSpPr>
      <p:grpSpPr>
        <a:xfrm>
          <a:off x="0" y="0"/>
          <a:ext cx="0" cy="0"/>
          <a:chOff x="0" y="0"/>
          <a:chExt cx="0" cy="0"/>
        </a:xfrm>
      </p:grpSpPr>
      <p:sp>
        <p:nvSpPr>
          <p:cNvPr id="53" name="Shape 53"/>
          <p:cNvSpPr/>
          <p:nvPr/>
        </p:nvSpPr>
        <p:spPr>
          <a:xfrm>
            <a:off x="2" y="2"/>
            <a:ext cx="3055999" cy="6857999"/>
          </a:xfrm>
          <a:prstGeom prst="rect">
            <a:avLst/>
          </a:prstGeom>
          <a:solidFill>
            <a:srgbClr val="8FBE00">
              <a:alpha val="81920"/>
            </a:srgbClr>
          </a:solidFill>
          <a:ln>
            <a:noFill/>
          </a:ln>
        </p:spPr>
        <p:txBody>
          <a:bodyPr lIns="121900" tIns="121900" rIns="121900" bIns="121900" anchor="ctr" anchorCtr="0">
            <a:noAutofit/>
          </a:bodyPr>
          <a:lstStyle/>
          <a:p>
            <a:pPr lvl="0">
              <a:spcBef>
                <a:spcPts val="0"/>
              </a:spcBef>
              <a:buNone/>
            </a:pPr>
            <a:endParaRPr sz="2400"/>
          </a:p>
        </p:txBody>
      </p:sp>
      <p:sp>
        <p:nvSpPr>
          <p:cNvPr id="3" name="Shape 22"/>
          <p:cNvSpPr txBox="1">
            <a:spLocks noGrp="1"/>
          </p:cNvSpPr>
          <p:nvPr>
            <p:ph type="title" hasCustomPrompt="1"/>
          </p:nvPr>
        </p:nvSpPr>
        <p:spPr>
          <a:xfrm>
            <a:off x="3300689" y="563333"/>
            <a:ext cx="4302400" cy="1143200"/>
          </a:xfrm>
          <a:prstGeom prst="rect">
            <a:avLst/>
          </a:prstGeom>
        </p:spPr>
        <p:txBody>
          <a:bodyPr lIns="91425" tIns="91425" rIns="91425" bIns="91425" anchor="t" anchorCtr="0"/>
          <a:lstStyle>
            <a:lvl1pPr lvl="0">
              <a:spcBef>
                <a:spcPts val="0"/>
              </a:spcBef>
              <a:defRPr>
                <a:latin typeface="Calibri" panose="020F050202020403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Heading</a:t>
            </a:r>
            <a:endParaRPr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0867" y="5950865"/>
            <a:ext cx="1462333" cy="634715"/>
          </a:xfrm>
          <a:prstGeom prst="rect">
            <a:avLst/>
          </a:prstGeom>
        </p:spPr>
      </p:pic>
      <p:sp>
        <p:nvSpPr>
          <p:cNvPr id="6" name="Text Placeholder 2"/>
          <p:cNvSpPr>
            <a:spLocks noGrp="1"/>
          </p:cNvSpPr>
          <p:nvPr>
            <p:ph type="body" sz="quarter" idx="10" hasCustomPrompt="1"/>
          </p:nvPr>
        </p:nvSpPr>
        <p:spPr>
          <a:xfrm>
            <a:off x="3300689" y="2001021"/>
            <a:ext cx="7924800" cy="4267200"/>
          </a:xfrm>
        </p:spPr>
        <p:txBody>
          <a:bodyPr lIns="91440"/>
          <a:lstStyle>
            <a:lvl1pPr marL="309019" indent="-309019">
              <a:buClr>
                <a:srgbClr val="8FBE00"/>
              </a:buClr>
              <a:buFont typeface="Arial" panose="020B0604020202020204" pitchFamily="34" charset="0"/>
              <a:buChar char="•"/>
              <a:defRPr sz="3467">
                <a:latin typeface="Calibri" panose="020F0502020204030204" pitchFamily="34" charset="0"/>
              </a:defRPr>
            </a:lvl1pPr>
            <a:lvl2pPr marL="615919" indent="-306903">
              <a:buClr>
                <a:srgbClr val="8FBE00"/>
              </a:buClr>
              <a:buFont typeface="Courier New" panose="02070309020205020404" pitchFamily="49" charset="0"/>
              <a:buChar char="o"/>
              <a:defRPr sz="3200">
                <a:latin typeface="Calibri" panose="020F0502020204030204" pitchFamily="34" charset="0"/>
              </a:defRPr>
            </a:lvl2pPr>
            <a:lvl3pPr marL="615919" indent="228589">
              <a:buClr>
                <a:srgbClr val="8FBE00"/>
              </a:buClr>
              <a:tabLst>
                <a:tab pos="615919" algn="l"/>
              </a:tabLst>
              <a:defRPr sz="2667" baseline="0">
                <a:latin typeface="+mn-lt"/>
              </a:defRPr>
            </a:lvl3pPr>
            <a:lvl4pPr marL="910121" indent="309019">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23880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417AF-6C5F-4300-99FE-A3E88ACB7857}" type="slidenum">
              <a:rPr lang="en-US" smtClean="0"/>
              <a:t>‹#›</a:t>
            </a:fld>
            <a:endParaRPr lang="en-US"/>
          </a:p>
        </p:txBody>
      </p:sp>
    </p:spTree>
    <p:extLst>
      <p:ext uri="{BB962C8B-B14F-4D97-AF65-F5344CB8AC3E}">
        <p14:creationId xmlns:p14="http://schemas.microsoft.com/office/powerpoint/2010/main" val="41366968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D0CD44DB-4A9A-4E67-A9F6-E6541C1ED584}" type="slidenum">
              <a:rPr lang="en-US" smtClean="0"/>
              <a:t>‹#›</a:t>
            </a:fld>
            <a:endParaRPr lang="en-US"/>
          </a:p>
        </p:txBody>
      </p:sp>
    </p:spTree>
    <p:extLst>
      <p:ext uri="{BB962C8B-B14F-4D97-AF65-F5344CB8AC3E}">
        <p14:creationId xmlns:p14="http://schemas.microsoft.com/office/powerpoint/2010/main" val="32283408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8"/>
        <p:cNvGrpSpPr/>
        <p:nvPr/>
      </p:nvGrpSpPr>
      <p:grpSpPr>
        <a:xfrm>
          <a:off x="0" y="0"/>
          <a:ext cx="0" cy="0"/>
          <a:chOff x="0" y="0"/>
          <a:chExt cx="0" cy="0"/>
        </a:xfrm>
      </p:grpSpPr>
      <p:sp>
        <p:nvSpPr>
          <p:cNvPr id="59" name="Shape 59"/>
          <p:cNvSpPr/>
          <p:nvPr/>
        </p:nvSpPr>
        <p:spPr>
          <a:xfrm>
            <a:off x="12119600" y="3"/>
            <a:ext cx="72400" cy="6857999"/>
          </a:xfrm>
          <a:prstGeom prst="rect">
            <a:avLst/>
          </a:prstGeom>
          <a:solidFill>
            <a:srgbClr val="8FBE00"/>
          </a:solidFill>
          <a:ln>
            <a:noFill/>
          </a:ln>
        </p:spPr>
        <p:txBody>
          <a:bodyPr lIns="121900" tIns="121900" rIns="121900" bIns="121900" anchor="ctr" anchorCtr="0">
            <a:noAutofit/>
          </a:bodyPr>
          <a:lstStyle/>
          <a:p>
            <a:endParaRPr sz="2400" kern="1200">
              <a:latin typeface="Calibri" panose="020F0502020204030204"/>
              <a:ea typeface="+mn-ea"/>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0868" y="5950865"/>
            <a:ext cx="1462333" cy="634715"/>
          </a:xfrm>
          <a:prstGeom prst="rect">
            <a:avLst/>
          </a:prstGeom>
        </p:spPr>
      </p:pic>
    </p:spTree>
    <p:extLst>
      <p:ext uri="{BB962C8B-B14F-4D97-AF65-F5344CB8AC3E}">
        <p14:creationId xmlns:p14="http://schemas.microsoft.com/office/powerpoint/2010/main" val="1249215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075D4B-B736-42E3-B54B-C5C31AA222A6}"/>
              </a:ext>
            </a:extLst>
          </p:cNvPr>
          <p:cNvSpPr>
            <a:spLocks noGrp="1"/>
          </p:cNvSpPr>
          <p:nvPr>
            <p:ph type="dt" sz="half" idx="10"/>
          </p:nvPr>
        </p:nvSpPr>
        <p:spPr/>
        <p:txBody>
          <a:bodyPr/>
          <a:lstStyle/>
          <a:p>
            <a:fld id="{E8CC0FB7-95BD-4381-BF27-718D072A31DE}" type="datetimeFigureOut">
              <a:rPr lang="en-US" smtClean="0"/>
              <a:t>1/22/2020</a:t>
            </a:fld>
            <a:endParaRPr lang="en-US"/>
          </a:p>
        </p:txBody>
      </p:sp>
      <p:sp>
        <p:nvSpPr>
          <p:cNvPr id="3" name="Footer Placeholder 2">
            <a:extLst>
              <a:ext uri="{FF2B5EF4-FFF2-40B4-BE49-F238E27FC236}">
                <a16:creationId xmlns:a16="http://schemas.microsoft.com/office/drawing/2014/main" id="{DF13630C-2732-473A-9224-63ED5FA9CF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F4B86B-83B1-4A24-A8D8-2BB25FC7AFD4}"/>
              </a:ext>
            </a:extLst>
          </p:cNvPr>
          <p:cNvSpPr>
            <a:spLocks noGrp="1"/>
          </p:cNvSpPr>
          <p:nvPr>
            <p:ph type="sldNum" sz="quarter" idx="12"/>
          </p:nvPr>
        </p:nvSpPr>
        <p:spPr/>
        <p:txBody>
          <a:bodyPr/>
          <a:lstStyle/>
          <a:p>
            <a:fld id="{0AB45E6F-DE0C-4790-8A94-ADB263F712A3}" type="slidenum">
              <a:rPr lang="en-US" smtClean="0"/>
              <a:t>‹#›</a:t>
            </a:fld>
            <a:endParaRPr lang="en-US"/>
          </a:p>
        </p:txBody>
      </p:sp>
    </p:spTree>
    <p:extLst>
      <p:ext uri="{BB962C8B-B14F-4D97-AF65-F5344CB8AC3E}">
        <p14:creationId xmlns:p14="http://schemas.microsoft.com/office/powerpoint/2010/main" val="4132244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half">
    <p:spTree>
      <p:nvGrpSpPr>
        <p:cNvPr id="1" name="Shape 47"/>
        <p:cNvGrpSpPr/>
        <p:nvPr/>
      </p:nvGrpSpPr>
      <p:grpSpPr>
        <a:xfrm>
          <a:off x="0" y="0"/>
          <a:ext cx="0" cy="0"/>
          <a:chOff x="0" y="0"/>
          <a:chExt cx="0" cy="0"/>
        </a:xfrm>
      </p:grpSpPr>
      <p:sp>
        <p:nvSpPr>
          <p:cNvPr id="48" name="Shape 48"/>
          <p:cNvSpPr/>
          <p:nvPr/>
        </p:nvSpPr>
        <p:spPr>
          <a:xfrm>
            <a:off x="0" y="2"/>
            <a:ext cx="6104000" cy="6857999"/>
          </a:xfrm>
          <a:prstGeom prst="rect">
            <a:avLst/>
          </a:prstGeom>
          <a:solidFill>
            <a:srgbClr val="00A8C6"/>
          </a:solidFill>
          <a:ln>
            <a:noFill/>
          </a:ln>
        </p:spPr>
        <p:txBody>
          <a:bodyPr lIns="121900" tIns="121900" rIns="121900" bIns="121900" anchor="ctr" anchorCtr="0">
            <a:noAutofit/>
          </a:bodyPr>
          <a:lstStyle/>
          <a:p>
            <a:endParaRPr sz="1867"/>
          </a:p>
        </p:txBody>
      </p:sp>
      <p:sp>
        <p:nvSpPr>
          <p:cNvPr id="49" name="Shape 49"/>
          <p:cNvSpPr txBox="1">
            <a:spLocks noGrp="1"/>
          </p:cNvSpPr>
          <p:nvPr>
            <p:ph type="title" hasCustomPrompt="1"/>
          </p:nvPr>
        </p:nvSpPr>
        <p:spPr>
          <a:xfrm>
            <a:off x="1125900" y="563333"/>
            <a:ext cx="4302400" cy="1143200"/>
          </a:xfrm>
          <a:prstGeom prst="rect">
            <a:avLst/>
          </a:prstGeom>
        </p:spPr>
        <p:txBody>
          <a:bodyPr lIns="91425" tIns="91425" rIns="91425" bIns="91425" anchor="t" anchorCtr="0"/>
          <a:lstStyle>
            <a:lvl1pPr lvl="0" rtl="0">
              <a:spcBef>
                <a:spcPts val="0"/>
              </a:spcBef>
              <a:buClr>
                <a:srgbClr val="FFFFFF"/>
              </a:buClr>
              <a:defRPr sz="4267">
                <a:solidFill>
                  <a:srgbClr val="FFFFFF"/>
                </a:solidFill>
                <a:latin typeface="Calibri" panose="020F0502020204030204" pitchFamily="34" charset="0"/>
              </a:defRPr>
            </a:lvl1pPr>
            <a:lvl2pPr lvl="1" rtl="0">
              <a:spcBef>
                <a:spcPts val="0"/>
              </a:spcBef>
              <a:buClr>
                <a:srgbClr val="FFFFFF"/>
              </a:buClr>
              <a:defRPr>
                <a:solidFill>
                  <a:srgbClr val="FFFFFF"/>
                </a:solidFill>
              </a:defRPr>
            </a:lvl2pPr>
            <a:lvl3pPr lvl="2" rtl="0">
              <a:spcBef>
                <a:spcPts val="0"/>
              </a:spcBef>
              <a:buClr>
                <a:srgbClr val="FFFFFF"/>
              </a:buClr>
              <a:defRPr>
                <a:solidFill>
                  <a:srgbClr val="FFFFFF"/>
                </a:solidFill>
              </a:defRPr>
            </a:lvl3pPr>
            <a:lvl4pPr lvl="3" rtl="0">
              <a:spcBef>
                <a:spcPts val="0"/>
              </a:spcBef>
              <a:buClr>
                <a:srgbClr val="FFFFFF"/>
              </a:buClr>
              <a:defRPr>
                <a:solidFill>
                  <a:srgbClr val="FFFFFF"/>
                </a:solidFill>
              </a:defRPr>
            </a:lvl4pPr>
            <a:lvl5pPr lvl="4" rtl="0">
              <a:spcBef>
                <a:spcPts val="0"/>
              </a:spcBef>
              <a:buClr>
                <a:srgbClr val="FFFFFF"/>
              </a:buClr>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r>
              <a:rPr lang="en-US" dirty="0"/>
              <a:t>Heading</a:t>
            </a:r>
            <a:endParaRPr dirty="0"/>
          </a:p>
        </p:txBody>
      </p:sp>
      <p:sp>
        <p:nvSpPr>
          <p:cNvPr id="50" name="Shape 50"/>
          <p:cNvSpPr/>
          <p:nvPr/>
        </p:nvSpPr>
        <p:spPr>
          <a:xfrm>
            <a:off x="772003" y="772006"/>
            <a:ext cx="72400" cy="900799"/>
          </a:xfrm>
          <a:prstGeom prst="rect">
            <a:avLst/>
          </a:prstGeom>
          <a:solidFill>
            <a:srgbClr val="FFFFFF"/>
          </a:solidFill>
          <a:ln>
            <a:noFill/>
          </a:ln>
        </p:spPr>
        <p:txBody>
          <a:bodyPr lIns="121900" tIns="121900" rIns="121900" bIns="121900" anchor="ctr" anchorCtr="0">
            <a:noAutofit/>
          </a:bodyPr>
          <a:lstStyle/>
          <a:p>
            <a:endParaRPr sz="1867">
              <a:solidFill>
                <a:srgbClr val="FFFFFF"/>
              </a:solidFill>
            </a:endParaRPr>
          </a:p>
        </p:txBody>
      </p:sp>
      <p:sp>
        <p:nvSpPr>
          <p:cNvPr id="51" name="Shape 51"/>
          <p:cNvSpPr/>
          <p:nvPr/>
        </p:nvSpPr>
        <p:spPr>
          <a:xfrm>
            <a:off x="12119603" y="2"/>
            <a:ext cx="72400" cy="6857999"/>
          </a:xfrm>
          <a:prstGeom prst="rect">
            <a:avLst/>
          </a:prstGeom>
          <a:solidFill>
            <a:srgbClr val="8FBE00"/>
          </a:solidFill>
          <a:ln>
            <a:noFill/>
          </a:ln>
        </p:spPr>
        <p:txBody>
          <a:bodyPr lIns="121900" tIns="121900" rIns="121900" bIns="121900" anchor="ctr" anchorCtr="0">
            <a:noAutofit/>
          </a:bodyPr>
          <a:lstStyle/>
          <a:p>
            <a:endParaRPr sz="1867"/>
          </a:p>
        </p:txBody>
      </p:sp>
      <p:sp>
        <p:nvSpPr>
          <p:cNvPr id="7" name="Text Placeholder 2"/>
          <p:cNvSpPr>
            <a:spLocks noGrp="1"/>
          </p:cNvSpPr>
          <p:nvPr>
            <p:ph type="body" sz="quarter" idx="10" hasCustomPrompt="1"/>
          </p:nvPr>
        </p:nvSpPr>
        <p:spPr>
          <a:xfrm>
            <a:off x="6340405" y="1672799"/>
            <a:ext cx="5694580" cy="4267200"/>
          </a:xfrm>
        </p:spPr>
        <p:txBody>
          <a:bodyPr lIns="91440"/>
          <a:lstStyle>
            <a:lvl1pPr marL="309019" indent="-309019">
              <a:buClr>
                <a:srgbClr val="8FBE00"/>
              </a:buClr>
              <a:buFont typeface="Arial" panose="020B0604020202020204" pitchFamily="34" charset="0"/>
              <a:buChar char="•"/>
              <a:defRPr sz="3467">
                <a:latin typeface="Calibri" panose="020F0502020204030204" pitchFamily="34" charset="0"/>
              </a:defRPr>
            </a:lvl1pPr>
            <a:lvl2pPr marL="615919" indent="-306903">
              <a:buClr>
                <a:srgbClr val="8FBE00"/>
              </a:buClr>
              <a:buFont typeface="Courier New" panose="02070309020205020404" pitchFamily="49" charset="0"/>
              <a:buChar char="o"/>
              <a:defRPr sz="3200">
                <a:latin typeface="Calibri" panose="020F0502020204030204" pitchFamily="34" charset="0"/>
              </a:defRPr>
            </a:lvl2pPr>
            <a:lvl3pPr marL="615919" indent="228589">
              <a:buClr>
                <a:srgbClr val="8FBE00"/>
              </a:buClr>
              <a:tabLst>
                <a:tab pos="615919" algn="l"/>
              </a:tabLst>
              <a:defRPr sz="2667" baseline="0">
                <a:latin typeface="+mn-lt"/>
              </a:defRPr>
            </a:lvl3pPr>
            <a:lvl4pPr marL="910121" indent="309019">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291FE954-9650-464F-AA74-1E6C24D06D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3302161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682E1-5E68-4823-A91F-9233B46C81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63B4D-AE9F-4AFB-BEAE-62F900FC79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191FB7-0BE7-4602-8ABF-A91E7F2817D3}"/>
              </a:ext>
            </a:extLst>
          </p:cNvPr>
          <p:cNvSpPr>
            <a:spLocks noGrp="1"/>
          </p:cNvSpPr>
          <p:nvPr>
            <p:ph type="dt" sz="half" idx="10"/>
          </p:nvPr>
        </p:nvSpPr>
        <p:spPr/>
        <p:txBody>
          <a:bodyPr/>
          <a:lstStyle/>
          <a:p>
            <a:fld id="{4BE9D906-BD75-4B91-9926-FC2A7BF8EE5D}" type="datetimeFigureOut">
              <a:rPr lang="en-US" smtClean="0"/>
              <a:t>1/22/2020</a:t>
            </a:fld>
            <a:endParaRPr lang="en-US"/>
          </a:p>
        </p:txBody>
      </p:sp>
      <p:sp>
        <p:nvSpPr>
          <p:cNvPr id="5" name="Footer Placeholder 4">
            <a:extLst>
              <a:ext uri="{FF2B5EF4-FFF2-40B4-BE49-F238E27FC236}">
                <a16:creationId xmlns:a16="http://schemas.microsoft.com/office/drawing/2014/main" id="{FF2F348E-CD6F-4A6A-8DB8-73A1A5CFB3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07781C-1B71-4E07-8B0A-C0A80D980DCF}"/>
              </a:ext>
            </a:extLst>
          </p:cNvPr>
          <p:cNvSpPr>
            <a:spLocks noGrp="1"/>
          </p:cNvSpPr>
          <p:nvPr>
            <p:ph type="sldNum" sz="quarter" idx="12"/>
          </p:nvPr>
        </p:nvSpPr>
        <p:spPr/>
        <p:txBody>
          <a:bodyPr/>
          <a:lstStyle/>
          <a:p>
            <a:fld id="{AEEB4D8C-325D-4BBB-90F8-37BDBEF0FF03}" type="slidenum">
              <a:rPr lang="en-US" smtClean="0"/>
              <a:t>‹#›</a:t>
            </a:fld>
            <a:endParaRPr lang="en-US"/>
          </a:p>
        </p:txBody>
      </p:sp>
    </p:spTree>
    <p:extLst>
      <p:ext uri="{BB962C8B-B14F-4D97-AF65-F5344CB8AC3E}">
        <p14:creationId xmlns:p14="http://schemas.microsoft.com/office/powerpoint/2010/main" val="1235762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DA5C3-679A-44E4-A2D8-5D74E28575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54A4DB-3E1A-4B7B-AA65-3C071C18A7E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59CC3-8B63-487E-92B0-5D8F50C22537}"/>
              </a:ext>
            </a:extLst>
          </p:cNvPr>
          <p:cNvSpPr>
            <a:spLocks noGrp="1"/>
          </p:cNvSpPr>
          <p:nvPr>
            <p:ph type="dt" sz="half" idx="10"/>
          </p:nvPr>
        </p:nvSpPr>
        <p:spPr/>
        <p:txBody>
          <a:bodyPr/>
          <a:lstStyle/>
          <a:p>
            <a:fld id="{4BE9D906-BD75-4B91-9926-FC2A7BF8EE5D}" type="datetimeFigureOut">
              <a:rPr lang="en-US" smtClean="0"/>
              <a:t>1/22/2020</a:t>
            </a:fld>
            <a:endParaRPr lang="en-US"/>
          </a:p>
        </p:txBody>
      </p:sp>
      <p:sp>
        <p:nvSpPr>
          <p:cNvPr id="5" name="Footer Placeholder 4">
            <a:extLst>
              <a:ext uri="{FF2B5EF4-FFF2-40B4-BE49-F238E27FC236}">
                <a16:creationId xmlns:a16="http://schemas.microsoft.com/office/drawing/2014/main" id="{BFAFCAED-A250-403E-B515-B545707A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A1E7B8-F058-4660-AA12-AED2772BFA72}"/>
              </a:ext>
            </a:extLst>
          </p:cNvPr>
          <p:cNvSpPr>
            <a:spLocks noGrp="1"/>
          </p:cNvSpPr>
          <p:nvPr>
            <p:ph type="sldNum" sz="quarter" idx="12"/>
          </p:nvPr>
        </p:nvSpPr>
        <p:spPr/>
        <p:txBody>
          <a:bodyPr/>
          <a:lstStyle/>
          <a:p>
            <a:fld id="{AEEB4D8C-325D-4BBB-90F8-37BDBEF0FF03}" type="slidenum">
              <a:rPr lang="en-US" smtClean="0"/>
              <a:t>‹#›</a:t>
            </a:fld>
            <a:endParaRPr lang="en-US"/>
          </a:p>
        </p:txBody>
      </p:sp>
    </p:spTree>
    <p:extLst>
      <p:ext uri="{BB962C8B-B14F-4D97-AF65-F5344CB8AC3E}">
        <p14:creationId xmlns:p14="http://schemas.microsoft.com/office/powerpoint/2010/main" val="2893974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2FD2E-A6EB-4874-8B07-BA8D97A1A5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86E886-D777-404A-86D8-0CE86C6691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F719FE7-F2CF-4CFD-B1B4-9D69634690D9}"/>
              </a:ext>
            </a:extLst>
          </p:cNvPr>
          <p:cNvSpPr>
            <a:spLocks noGrp="1"/>
          </p:cNvSpPr>
          <p:nvPr>
            <p:ph type="dt" sz="half" idx="10"/>
          </p:nvPr>
        </p:nvSpPr>
        <p:spPr/>
        <p:txBody>
          <a:bodyPr/>
          <a:lstStyle/>
          <a:p>
            <a:fld id="{4BE9D906-BD75-4B91-9926-FC2A7BF8EE5D}" type="datetimeFigureOut">
              <a:rPr lang="en-US" smtClean="0"/>
              <a:t>1/22/2020</a:t>
            </a:fld>
            <a:endParaRPr lang="en-US"/>
          </a:p>
        </p:txBody>
      </p:sp>
      <p:sp>
        <p:nvSpPr>
          <p:cNvPr id="5" name="Footer Placeholder 4">
            <a:extLst>
              <a:ext uri="{FF2B5EF4-FFF2-40B4-BE49-F238E27FC236}">
                <a16:creationId xmlns:a16="http://schemas.microsoft.com/office/drawing/2014/main" id="{098E662A-C060-46FC-A2DE-C627174B1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2395F9-5A62-4BDE-A18E-4B6A57D88771}"/>
              </a:ext>
            </a:extLst>
          </p:cNvPr>
          <p:cNvSpPr>
            <a:spLocks noGrp="1"/>
          </p:cNvSpPr>
          <p:nvPr>
            <p:ph type="sldNum" sz="quarter" idx="12"/>
          </p:nvPr>
        </p:nvSpPr>
        <p:spPr/>
        <p:txBody>
          <a:bodyPr/>
          <a:lstStyle/>
          <a:p>
            <a:fld id="{AEEB4D8C-325D-4BBB-90F8-37BDBEF0FF03}" type="slidenum">
              <a:rPr lang="en-US" smtClean="0"/>
              <a:t>‹#›</a:t>
            </a:fld>
            <a:endParaRPr lang="en-US"/>
          </a:p>
        </p:txBody>
      </p:sp>
    </p:spTree>
    <p:extLst>
      <p:ext uri="{BB962C8B-B14F-4D97-AF65-F5344CB8AC3E}">
        <p14:creationId xmlns:p14="http://schemas.microsoft.com/office/powerpoint/2010/main" val="679385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83B33-D7AA-4197-98EF-14F5A20F91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0B6BED-065A-4337-8692-6D04CF77D8A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5FE8CF-32A6-4FC9-9DDA-36263FDCE84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B9EE0D-2865-4695-A312-D9A0260FD82D}"/>
              </a:ext>
            </a:extLst>
          </p:cNvPr>
          <p:cNvSpPr>
            <a:spLocks noGrp="1"/>
          </p:cNvSpPr>
          <p:nvPr>
            <p:ph type="dt" sz="half" idx="10"/>
          </p:nvPr>
        </p:nvSpPr>
        <p:spPr/>
        <p:txBody>
          <a:bodyPr/>
          <a:lstStyle/>
          <a:p>
            <a:fld id="{4BE9D906-BD75-4B91-9926-FC2A7BF8EE5D}" type="datetimeFigureOut">
              <a:rPr lang="en-US" smtClean="0"/>
              <a:t>1/22/2020</a:t>
            </a:fld>
            <a:endParaRPr lang="en-US"/>
          </a:p>
        </p:txBody>
      </p:sp>
      <p:sp>
        <p:nvSpPr>
          <p:cNvPr id="6" name="Footer Placeholder 5">
            <a:extLst>
              <a:ext uri="{FF2B5EF4-FFF2-40B4-BE49-F238E27FC236}">
                <a16:creationId xmlns:a16="http://schemas.microsoft.com/office/drawing/2014/main" id="{1B8ADAB1-E023-42F0-A464-57F4DBFBD7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44B8F1-6C84-4C6C-B3D7-F3DD3AD3D113}"/>
              </a:ext>
            </a:extLst>
          </p:cNvPr>
          <p:cNvSpPr>
            <a:spLocks noGrp="1"/>
          </p:cNvSpPr>
          <p:nvPr>
            <p:ph type="sldNum" sz="quarter" idx="12"/>
          </p:nvPr>
        </p:nvSpPr>
        <p:spPr/>
        <p:txBody>
          <a:bodyPr/>
          <a:lstStyle/>
          <a:p>
            <a:fld id="{AEEB4D8C-325D-4BBB-90F8-37BDBEF0FF03}" type="slidenum">
              <a:rPr lang="en-US" smtClean="0"/>
              <a:t>‹#›</a:t>
            </a:fld>
            <a:endParaRPr lang="en-US"/>
          </a:p>
        </p:txBody>
      </p:sp>
    </p:spTree>
    <p:extLst>
      <p:ext uri="{BB962C8B-B14F-4D97-AF65-F5344CB8AC3E}">
        <p14:creationId xmlns:p14="http://schemas.microsoft.com/office/powerpoint/2010/main" val="3691564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92C6A-FD40-48A9-90F9-C0FBCAEEBA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2EEC51-6248-4A15-B69F-BE970B2058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135F16A-2B81-4BA3-802C-429AEFE3C34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03A10E-17E1-4EEF-89C2-6A78FE48D0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4C0A41-30C4-4551-9A13-0C526F5ACFD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5FCC74-2288-4374-B4F2-6BD774BC8E57}"/>
              </a:ext>
            </a:extLst>
          </p:cNvPr>
          <p:cNvSpPr>
            <a:spLocks noGrp="1"/>
          </p:cNvSpPr>
          <p:nvPr>
            <p:ph type="dt" sz="half" idx="10"/>
          </p:nvPr>
        </p:nvSpPr>
        <p:spPr/>
        <p:txBody>
          <a:bodyPr/>
          <a:lstStyle/>
          <a:p>
            <a:fld id="{4BE9D906-BD75-4B91-9926-FC2A7BF8EE5D}" type="datetimeFigureOut">
              <a:rPr lang="en-US" smtClean="0"/>
              <a:t>1/22/2020</a:t>
            </a:fld>
            <a:endParaRPr lang="en-US"/>
          </a:p>
        </p:txBody>
      </p:sp>
      <p:sp>
        <p:nvSpPr>
          <p:cNvPr id="8" name="Footer Placeholder 7">
            <a:extLst>
              <a:ext uri="{FF2B5EF4-FFF2-40B4-BE49-F238E27FC236}">
                <a16:creationId xmlns:a16="http://schemas.microsoft.com/office/drawing/2014/main" id="{B6049819-BB1E-418B-8946-9C50C8DBA7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33D27D-6F62-481B-8512-118784FA3B5E}"/>
              </a:ext>
            </a:extLst>
          </p:cNvPr>
          <p:cNvSpPr>
            <a:spLocks noGrp="1"/>
          </p:cNvSpPr>
          <p:nvPr>
            <p:ph type="sldNum" sz="quarter" idx="12"/>
          </p:nvPr>
        </p:nvSpPr>
        <p:spPr/>
        <p:txBody>
          <a:bodyPr/>
          <a:lstStyle/>
          <a:p>
            <a:fld id="{AEEB4D8C-325D-4BBB-90F8-37BDBEF0FF03}" type="slidenum">
              <a:rPr lang="en-US" smtClean="0"/>
              <a:t>‹#›</a:t>
            </a:fld>
            <a:endParaRPr lang="en-US"/>
          </a:p>
        </p:txBody>
      </p:sp>
    </p:spTree>
    <p:extLst>
      <p:ext uri="{BB962C8B-B14F-4D97-AF65-F5344CB8AC3E}">
        <p14:creationId xmlns:p14="http://schemas.microsoft.com/office/powerpoint/2010/main" val="4055761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20577-E5C2-403D-A7BD-F96D790EDA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852C1F-C2C6-4CDC-8A32-3637CE22C946}"/>
              </a:ext>
            </a:extLst>
          </p:cNvPr>
          <p:cNvSpPr>
            <a:spLocks noGrp="1"/>
          </p:cNvSpPr>
          <p:nvPr>
            <p:ph type="dt" sz="half" idx="10"/>
          </p:nvPr>
        </p:nvSpPr>
        <p:spPr/>
        <p:txBody>
          <a:bodyPr/>
          <a:lstStyle/>
          <a:p>
            <a:fld id="{4BE9D906-BD75-4B91-9926-FC2A7BF8EE5D}" type="datetimeFigureOut">
              <a:rPr lang="en-US" smtClean="0"/>
              <a:t>1/22/2020</a:t>
            </a:fld>
            <a:endParaRPr lang="en-US"/>
          </a:p>
        </p:txBody>
      </p:sp>
      <p:sp>
        <p:nvSpPr>
          <p:cNvPr id="4" name="Footer Placeholder 3">
            <a:extLst>
              <a:ext uri="{FF2B5EF4-FFF2-40B4-BE49-F238E27FC236}">
                <a16:creationId xmlns:a16="http://schemas.microsoft.com/office/drawing/2014/main" id="{1A59076C-075C-4496-A60B-02D62F9368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125D72-5A35-4C76-9008-3D88193830FA}"/>
              </a:ext>
            </a:extLst>
          </p:cNvPr>
          <p:cNvSpPr>
            <a:spLocks noGrp="1"/>
          </p:cNvSpPr>
          <p:nvPr>
            <p:ph type="sldNum" sz="quarter" idx="12"/>
          </p:nvPr>
        </p:nvSpPr>
        <p:spPr/>
        <p:txBody>
          <a:bodyPr/>
          <a:lstStyle/>
          <a:p>
            <a:fld id="{AEEB4D8C-325D-4BBB-90F8-37BDBEF0FF03}" type="slidenum">
              <a:rPr lang="en-US" smtClean="0"/>
              <a:t>‹#›</a:t>
            </a:fld>
            <a:endParaRPr lang="en-US"/>
          </a:p>
        </p:txBody>
      </p:sp>
    </p:spTree>
    <p:extLst>
      <p:ext uri="{BB962C8B-B14F-4D97-AF65-F5344CB8AC3E}">
        <p14:creationId xmlns:p14="http://schemas.microsoft.com/office/powerpoint/2010/main" val="3006222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7D8E78-1ABD-4AF4-B26A-1EBE260B575E}"/>
              </a:ext>
            </a:extLst>
          </p:cNvPr>
          <p:cNvSpPr>
            <a:spLocks noGrp="1"/>
          </p:cNvSpPr>
          <p:nvPr>
            <p:ph type="dt" sz="half" idx="10"/>
          </p:nvPr>
        </p:nvSpPr>
        <p:spPr/>
        <p:txBody>
          <a:bodyPr/>
          <a:lstStyle/>
          <a:p>
            <a:fld id="{4BE9D906-BD75-4B91-9926-FC2A7BF8EE5D}" type="datetimeFigureOut">
              <a:rPr lang="en-US" smtClean="0"/>
              <a:t>1/22/2020</a:t>
            </a:fld>
            <a:endParaRPr lang="en-US"/>
          </a:p>
        </p:txBody>
      </p:sp>
      <p:sp>
        <p:nvSpPr>
          <p:cNvPr id="3" name="Footer Placeholder 2">
            <a:extLst>
              <a:ext uri="{FF2B5EF4-FFF2-40B4-BE49-F238E27FC236}">
                <a16:creationId xmlns:a16="http://schemas.microsoft.com/office/drawing/2014/main" id="{9C703145-8156-4672-9CB0-46E36C877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379AC4-713C-4AEE-998C-C6FA895C75D3}"/>
              </a:ext>
            </a:extLst>
          </p:cNvPr>
          <p:cNvSpPr>
            <a:spLocks noGrp="1"/>
          </p:cNvSpPr>
          <p:nvPr>
            <p:ph type="sldNum" sz="quarter" idx="12"/>
          </p:nvPr>
        </p:nvSpPr>
        <p:spPr/>
        <p:txBody>
          <a:bodyPr/>
          <a:lstStyle/>
          <a:p>
            <a:fld id="{AEEB4D8C-325D-4BBB-90F8-37BDBEF0FF03}" type="slidenum">
              <a:rPr lang="en-US" smtClean="0"/>
              <a:t>‹#›</a:t>
            </a:fld>
            <a:endParaRPr lang="en-US"/>
          </a:p>
        </p:txBody>
      </p:sp>
    </p:spTree>
    <p:extLst>
      <p:ext uri="{BB962C8B-B14F-4D97-AF65-F5344CB8AC3E}">
        <p14:creationId xmlns:p14="http://schemas.microsoft.com/office/powerpoint/2010/main" val="2926967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 y="387843"/>
            <a:ext cx="12191999" cy="886776"/>
          </a:xfrm>
        </p:spPr>
        <p:txBody>
          <a:bodyPr/>
          <a:lstStyle>
            <a:lvl1pPr algn="ctr">
              <a:defRPr sz="4800">
                <a:latin typeface="+mj-lt"/>
              </a:defRPr>
            </a:lvl1pPr>
          </a:lstStyle>
          <a:p>
            <a:r>
              <a:rPr lang="en-US" dirty="0"/>
              <a:t>Click to edit Master title style</a:t>
            </a:r>
          </a:p>
        </p:txBody>
      </p:sp>
      <p:pic>
        <p:nvPicPr>
          <p:cNvPr id="5" name="Picture 4">
            <a:extLst>
              <a:ext uri="{FF2B5EF4-FFF2-40B4-BE49-F238E27FC236}">
                <a16:creationId xmlns:a16="http://schemas.microsoft.com/office/drawing/2014/main" id="{B7B4769F-7FF1-4F58-A452-92EAEDC79B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3072138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B8B5-5513-441D-9355-40EABF374F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90D26F-79B1-4568-832F-8F5F735956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15442A-0ADE-4272-B2E9-50EBAC560B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77BF50B-F2BE-432B-B518-90CCA7E19BD3}"/>
              </a:ext>
            </a:extLst>
          </p:cNvPr>
          <p:cNvSpPr>
            <a:spLocks noGrp="1"/>
          </p:cNvSpPr>
          <p:nvPr>
            <p:ph type="dt" sz="half" idx="10"/>
          </p:nvPr>
        </p:nvSpPr>
        <p:spPr/>
        <p:txBody>
          <a:bodyPr/>
          <a:lstStyle/>
          <a:p>
            <a:fld id="{4BE9D906-BD75-4B91-9926-FC2A7BF8EE5D}" type="datetimeFigureOut">
              <a:rPr lang="en-US" smtClean="0"/>
              <a:t>1/22/2020</a:t>
            </a:fld>
            <a:endParaRPr lang="en-US"/>
          </a:p>
        </p:txBody>
      </p:sp>
      <p:sp>
        <p:nvSpPr>
          <p:cNvPr id="6" name="Footer Placeholder 5">
            <a:extLst>
              <a:ext uri="{FF2B5EF4-FFF2-40B4-BE49-F238E27FC236}">
                <a16:creationId xmlns:a16="http://schemas.microsoft.com/office/drawing/2014/main" id="{6FF1AE1F-01DF-4936-8AF9-34B6DBD342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CA06EA-3FF0-48C4-AF67-0B75D48DE185}"/>
              </a:ext>
            </a:extLst>
          </p:cNvPr>
          <p:cNvSpPr>
            <a:spLocks noGrp="1"/>
          </p:cNvSpPr>
          <p:nvPr>
            <p:ph type="sldNum" sz="quarter" idx="12"/>
          </p:nvPr>
        </p:nvSpPr>
        <p:spPr/>
        <p:txBody>
          <a:bodyPr/>
          <a:lstStyle/>
          <a:p>
            <a:fld id="{AEEB4D8C-325D-4BBB-90F8-37BDBEF0FF03}" type="slidenum">
              <a:rPr lang="en-US" smtClean="0"/>
              <a:t>‹#›</a:t>
            </a:fld>
            <a:endParaRPr lang="en-US"/>
          </a:p>
        </p:txBody>
      </p:sp>
    </p:spTree>
    <p:extLst>
      <p:ext uri="{BB962C8B-B14F-4D97-AF65-F5344CB8AC3E}">
        <p14:creationId xmlns:p14="http://schemas.microsoft.com/office/powerpoint/2010/main" val="2997149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33435-D2F4-4A5A-B2FD-177FAD63A0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F7CCD0-1104-484E-BC2F-4BD6EE9338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366CDB-5C12-4634-A382-55E12DDA9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FECAC3-4EAE-4000-8D73-B2C45996CE67}"/>
              </a:ext>
            </a:extLst>
          </p:cNvPr>
          <p:cNvSpPr>
            <a:spLocks noGrp="1"/>
          </p:cNvSpPr>
          <p:nvPr>
            <p:ph type="dt" sz="half" idx="10"/>
          </p:nvPr>
        </p:nvSpPr>
        <p:spPr/>
        <p:txBody>
          <a:bodyPr/>
          <a:lstStyle/>
          <a:p>
            <a:fld id="{4BE9D906-BD75-4B91-9926-FC2A7BF8EE5D}" type="datetimeFigureOut">
              <a:rPr lang="en-US" smtClean="0"/>
              <a:t>1/22/2020</a:t>
            </a:fld>
            <a:endParaRPr lang="en-US"/>
          </a:p>
        </p:txBody>
      </p:sp>
      <p:sp>
        <p:nvSpPr>
          <p:cNvPr id="6" name="Footer Placeholder 5">
            <a:extLst>
              <a:ext uri="{FF2B5EF4-FFF2-40B4-BE49-F238E27FC236}">
                <a16:creationId xmlns:a16="http://schemas.microsoft.com/office/drawing/2014/main" id="{F522C953-F6B2-4362-942F-8A516610D3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4C8A88-938E-4EE8-BFF6-83E8F7AE0018}"/>
              </a:ext>
            </a:extLst>
          </p:cNvPr>
          <p:cNvSpPr>
            <a:spLocks noGrp="1"/>
          </p:cNvSpPr>
          <p:nvPr>
            <p:ph type="sldNum" sz="quarter" idx="12"/>
          </p:nvPr>
        </p:nvSpPr>
        <p:spPr/>
        <p:txBody>
          <a:bodyPr/>
          <a:lstStyle/>
          <a:p>
            <a:fld id="{AEEB4D8C-325D-4BBB-90F8-37BDBEF0FF03}" type="slidenum">
              <a:rPr lang="en-US" smtClean="0"/>
              <a:t>‹#›</a:t>
            </a:fld>
            <a:endParaRPr lang="en-US"/>
          </a:p>
        </p:txBody>
      </p:sp>
    </p:spTree>
    <p:extLst>
      <p:ext uri="{BB962C8B-B14F-4D97-AF65-F5344CB8AC3E}">
        <p14:creationId xmlns:p14="http://schemas.microsoft.com/office/powerpoint/2010/main" val="4005302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FBA8E-04A2-4C87-B300-F925BD811E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B76BA5-D227-4A73-815C-025749FEB3C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7E2B04-CB1F-4982-9375-9DAC2F4316EC}"/>
              </a:ext>
            </a:extLst>
          </p:cNvPr>
          <p:cNvSpPr>
            <a:spLocks noGrp="1"/>
          </p:cNvSpPr>
          <p:nvPr>
            <p:ph type="dt" sz="half" idx="10"/>
          </p:nvPr>
        </p:nvSpPr>
        <p:spPr/>
        <p:txBody>
          <a:bodyPr/>
          <a:lstStyle/>
          <a:p>
            <a:fld id="{4BE9D906-BD75-4B91-9926-FC2A7BF8EE5D}" type="datetimeFigureOut">
              <a:rPr lang="en-US" smtClean="0"/>
              <a:t>1/22/2020</a:t>
            </a:fld>
            <a:endParaRPr lang="en-US"/>
          </a:p>
        </p:txBody>
      </p:sp>
      <p:sp>
        <p:nvSpPr>
          <p:cNvPr id="5" name="Footer Placeholder 4">
            <a:extLst>
              <a:ext uri="{FF2B5EF4-FFF2-40B4-BE49-F238E27FC236}">
                <a16:creationId xmlns:a16="http://schemas.microsoft.com/office/drawing/2014/main" id="{3E1982CE-E925-436F-9B13-A900DAAB6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4A7FF3-204D-47B8-8AAC-43580C6BBD10}"/>
              </a:ext>
            </a:extLst>
          </p:cNvPr>
          <p:cNvSpPr>
            <a:spLocks noGrp="1"/>
          </p:cNvSpPr>
          <p:nvPr>
            <p:ph type="sldNum" sz="quarter" idx="12"/>
          </p:nvPr>
        </p:nvSpPr>
        <p:spPr/>
        <p:txBody>
          <a:bodyPr/>
          <a:lstStyle/>
          <a:p>
            <a:fld id="{AEEB4D8C-325D-4BBB-90F8-37BDBEF0FF03}" type="slidenum">
              <a:rPr lang="en-US" smtClean="0"/>
              <a:t>‹#›</a:t>
            </a:fld>
            <a:endParaRPr lang="en-US"/>
          </a:p>
        </p:txBody>
      </p:sp>
    </p:spTree>
    <p:extLst>
      <p:ext uri="{BB962C8B-B14F-4D97-AF65-F5344CB8AC3E}">
        <p14:creationId xmlns:p14="http://schemas.microsoft.com/office/powerpoint/2010/main" val="34066940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6AFD04-E138-4663-9773-0965521CB7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E4B499-6C4F-4DEB-B05F-A97C4D30196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CD5CE8-72E2-4A33-912D-B34BBB021571}"/>
              </a:ext>
            </a:extLst>
          </p:cNvPr>
          <p:cNvSpPr>
            <a:spLocks noGrp="1"/>
          </p:cNvSpPr>
          <p:nvPr>
            <p:ph type="dt" sz="half" idx="10"/>
          </p:nvPr>
        </p:nvSpPr>
        <p:spPr/>
        <p:txBody>
          <a:bodyPr/>
          <a:lstStyle/>
          <a:p>
            <a:fld id="{4BE9D906-BD75-4B91-9926-FC2A7BF8EE5D}" type="datetimeFigureOut">
              <a:rPr lang="en-US" smtClean="0"/>
              <a:t>1/22/2020</a:t>
            </a:fld>
            <a:endParaRPr lang="en-US"/>
          </a:p>
        </p:txBody>
      </p:sp>
      <p:sp>
        <p:nvSpPr>
          <p:cNvPr id="5" name="Footer Placeholder 4">
            <a:extLst>
              <a:ext uri="{FF2B5EF4-FFF2-40B4-BE49-F238E27FC236}">
                <a16:creationId xmlns:a16="http://schemas.microsoft.com/office/drawing/2014/main" id="{F5529531-FBAD-4F96-B4A1-1C2F7A213A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5AE53-6F18-4DD8-A9D6-C4A0151AB986}"/>
              </a:ext>
            </a:extLst>
          </p:cNvPr>
          <p:cNvSpPr>
            <a:spLocks noGrp="1"/>
          </p:cNvSpPr>
          <p:nvPr>
            <p:ph type="sldNum" sz="quarter" idx="12"/>
          </p:nvPr>
        </p:nvSpPr>
        <p:spPr/>
        <p:txBody>
          <a:bodyPr/>
          <a:lstStyle/>
          <a:p>
            <a:fld id="{AEEB4D8C-325D-4BBB-90F8-37BDBEF0FF03}" type="slidenum">
              <a:rPr lang="en-US" smtClean="0"/>
              <a:t>‹#›</a:t>
            </a:fld>
            <a:endParaRPr lang="en-US"/>
          </a:p>
        </p:txBody>
      </p:sp>
    </p:spTree>
    <p:extLst>
      <p:ext uri="{BB962C8B-B14F-4D97-AF65-F5344CB8AC3E}">
        <p14:creationId xmlns:p14="http://schemas.microsoft.com/office/powerpoint/2010/main" val="22719514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 1 column body text">
    <p:spTree>
      <p:nvGrpSpPr>
        <p:cNvPr id="1" name="Shape 21"/>
        <p:cNvGrpSpPr/>
        <p:nvPr/>
      </p:nvGrpSpPr>
      <p:grpSpPr>
        <a:xfrm>
          <a:off x="0" y="0"/>
          <a:ext cx="0" cy="0"/>
          <a:chOff x="0" y="0"/>
          <a:chExt cx="0" cy="0"/>
        </a:xfrm>
      </p:grpSpPr>
      <p:sp>
        <p:nvSpPr>
          <p:cNvPr id="22" name="Shape 22"/>
          <p:cNvSpPr txBox="1">
            <a:spLocks noGrp="1"/>
          </p:cNvSpPr>
          <p:nvPr>
            <p:ph type="title" hasCustomPrompt="1"/>
          </p:nvPr>
        </p:nvSpPr>
        <p:spPr>
          <a:xfrm>
            <a:off x="1125900" y="563333"/>
            <a:ext cx="4302400" cy="1143200"/>
          </a:xfrm>
          <a:prstGeom prst="rect">
            <a:avLst/>
          </a:prstGeom>
        </p:spPr>
        <p:txBody>
          <a:bodyPr lIns="91425" tIns="91425" rIns="91425" bIns="91425" anchor="t" anchorCtr="0"/>
          <a:lstStyle>
            <a:lvl1pPr lvl="0">
              <a:spcBef>
                <a:spcPts val="0"/>
              </a:spcBef>
              <a:defRPr>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Heading</a:t>
            </a:r>
            <a:endParaRPr dirty="0"/>
          </a:p>
        </p:txBody>
      </p:sp>
      <p:sp>
        <p:nvSpPr>
          <p:cNvPr id="3" name="Text Placeholder 2"/>
          <p:cNvSpPr>
            <a:spLocks noGrp="1"/>
          </p:cNvSpPr>
          <p:nvPr>
            <p:ph type="body" sz="quarter" idx="10" hasCustomPrompt="1"/>
          </p:nvPr>
        </p:nvSpPr>
        <p:spPr>
          <a:xfrm>
            <a:off x="1125900" y="2318379"/>
            <a:ext cx="7924800" cy="4267200"/>
          </a:xfrm>
        </p:spPr>
        <p:txBody>
          <a:bodyPr lIns="91440"/>
          <a:lstStyle>
            <a:lvl1pPr marL="309026" indent="-309026">
              <a:buClr>
                <a:srgbClr val="8FBE00"/>
              </a:buClr>
              <a:buFont typeface="Arial" panose="020B0604020202020204" pitchFamily="34" charset="0"/>
              <a:buChar char="•"/>
              <a:defRPr sz="3467">
                <a:latin typeface="Calibri" panose="020F0502020204030204" pitchFamily="34" charset="0"/>
              </a:defRPr>
            </a:lvl1pPr>
            <a:lvl2pPr marL="615935" indent="-306910">
              <a:buClr>
                <a:srgbClr val="8FBE00"/>
              </a:buClr>
              <a:buFont typeface="Courier New" panose="02070309020205020404" pitchFamily="49" charset="0"/>
              <a:buChar char="o"/>
              <a:defRPr sz="3200">
                <a:latin typeface="Calibri" panose="020F0502020204030204" pitchFamily="34" charset="0"/>
              </a:defRPr>
            </a:lvl2pPr>
            <a:lvl3pPr marL="615935" indent="228594">
              <a:buClr>
                <a:srgbClr val="8FBE00"/>
              </a:buClr>
              <a:tabLst>
                <a:tab pos="615935" algn="l"/>
              </a:tabLst>
              <a:defRPr sz="2667" baseline="0">
                <a:latin typeface="+mn-lt"/>
              </a:defRPr>
            </a:lvl3pPr>
            <a:lvl4pPr marL="910144" indent="309026">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20676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Blank color">
    <p:spTree>
      <p:nvGrpSpPr>
        <p:cNvPr id="1" name="Shape 60"/>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0868" y="5950865"/>
            <a:ext cx="1462333" cy="634715"/>
          </a:xfrm>
          <a:prstGeom prst="rect">
            <a:avLst/>
          </a:prstGeom>
        </p:spPr>
      </p:pic>
    </p:spTree>
    <p:extLst>
      <p:ext uri="{BB962C8B-B14F-4D97-AF65-F5344CB8AC3E}">
        <p14:creationId xmlns:p14="http://schemas.microsoft.com/office/powerpoint/2010/main" val="23852428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Image background">
    <p:spTree>
      <p:nvGrpSpPr>
        <p:cNvPr id="1" name="Shape 52"/>
        <p:cNvGrpSpPr/>
        <p:nvPr/>
      </p:nvGrpSpPr>
      <p:grpSpPr>
        <a:xfrm>
          <a:off x="0" y="0"/>
          <a:ext cx="0" cy="0"/>
          <a:chOff x="0" y="0"/>
          <a:chExt cx="0" cy="0"/>
        </a:xfrm>
      </p:grpSpPr>
      <p:sp>
        <p:nvSpPr>
          <p:cNvPr id="53" name="Shape 53"/>
          <p:cNvSpPr/>
          <p:nvPr/>
        </p:nvSpPr>
        <p:spPr>
          <a:xfrm>
            <a:off x="2" y="2"/>
            <a:ext cx="3055999" cy="6857999"/>
          </a:xfrm>
          <a:prstGeom prst="rect">
            <a:avLst/>
          </a:prstGeom>
          <a:solidFill>
            <a:srgbClr val="8FBE00">
              <a:alpha val="81920"/>
            </a:srgbClr>
          </a:solidFill>
          <a:ln>
            <a:noFill/>
          </a:ln>
        </p:spPr>
        <p:txBody>
          <a:bodyPr lIns="121900" tIns="121900" rIns="121900" bIns="121900" anchor="ctr" anchorCtr="0">
            <a:noAutofit/>
          </a:bodyPr>
          <a:lstStyle/>
          <a:p>
            <a:pPr lvl="0">
              <a:spcBef>
                <a:spcPts val="0"/>
              </a:spcBef>
              <a:buNone/>
            </a:pPr>
            <a:endParaRPr sz="2400"/>
          </a:p>
        </p:txBody>
      </p:sp>
      <p:sp>
        <p:nvSpPr>
          <p:cNvPr id="3" name="Shape 22"/>
          <p:cNvSpPr txBox="1">
            <a:spLocks noGrp="1"/>
          </p:cNvSpPr>
          <p:nvPr>
            <p:ph type="title" hasCustomPrompt="1"/>
          </p:nvPr>
        </p:nvSpPr>
        <p:spPr>
          <a:xfrm>
            <a:off x="3300689" y="563333"/>
            <a:ext cx="4302400" cy="1143200"/>
          </a:xfrm>
          <a:prstGeom prst="rect">
            <a:avLst/>
          </a:prstGeom>
        </p:spPr>
        <p:txBody>
          <a:bodyPr lIns="91425" tIns="91425" rIns="91425" bIns="91425" anchor="t" anchorCtr="0"/>
          <a:lstStyle>
            <a:lvl1pPr lvl="0">
              <a:spcBef>
                <a:spcPts val="0"/>
              </a:spcBef>
              <a:defRPr>
                <a:latin typeface="Calibri" panose="020F050202020403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Heading</a:t>
            </a:r>
            <a:endParaRPr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0867" y="5950865"/>
            <a:ext cx="1462333" cy="634715"/>
          </a:xfrm>
          <a:prstGeom prst="rect">
            <a:avLst/>
          </a:prstGeom>
        </p:spPr>
      </p:pic>
      <p:sp>
        <p:nvSpPr>
          <p:cNvPr id="6" name="Text Placeholder 2"/>
          <p:cNvSpPr>
            <a:spLocks noGrp="1"/>
          </p:cNvSpPr>
          <p:nvPr>
            <p:ph type="body" sz="quarter" idx="10" hasCustomPrompt="1"/>
          </p:nvPr>
        </p:nvSpPr>
        <p:spPr>
          <a:xfrm>
            <a:off x="3300689" y="2001021"/>
            <a:ext cx="7924800" cy="4267200"/>
          </a:xfrm>
        </p:spPr>
        <p:txBody>
          <a:bodyPr lIns="91440"/>
          <a:lstStyle>
            <a:lvl1pPr marL="309019" indent="-309019">
              <a:buClr>
                <a:srgbClr val="8FBE00"/>
              </a:buClr>
              <a:buFont typeface="Arial" panose="020B0604020202020204" pitchFamily="34" charset="0"/>
              <a:buChar char="•"/>
              <a:defRPr sz="3467">
                <a:latin typeface="Calibri" panose="020F0502020204030204" pitchFamily="34" charset="0"/>
              </a:defRPr>
            </a:lvl1pPr>
            <a:lvl2pPr marL="615919" indent="-306903">
              <a:buClr>
                <a:srgbClr val="8FBE00"/>
              </a:buClr>
              <a:buFont typeface="Courier New" panose="02070309020205020404" pitchFamily="49" charset="0"/>
              <a:buChar char="o"/>
              <a:defRPr sz="3200">
                <a:latin typeface="Calibri" panose="020F0502020204030204" pitchFamily="34" charset="0"/>
              </a:defRPr>
            </a:lvl2pPr>
            <a:lvl3pPr marL="615919" indent="228589">
              <a:buClr>
                <a:srgbClr val="8FBE00"/>
              </a:buClr>
              <a:tabLst>
                <a:tab pos="615919" algn="l"/>
              </a:tabLst>
              <a:defRPr sz="2667" baseline="0">
                <a:latin typeface="+mn-lt"/>
              </a:defRPr>
            </a:lvl3pPr>
            <a:lvl4pPr marL="910121" indent="309019">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913174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Shape 8"/>
        <p:cNvGrpSpPr/>
        <p:nvPr/>
      </p:nvGrpSpPr>
      <p:grpSpPr>
        <a:xfrm>
          <a:off x="0" y="0"/>
          <a:ext cx="0" cy="0"/>
          <a:chOff x="0" y="0"/>
          <a:chExt cx="0" cy="0"/>
        </a:xfrm>
      </p:grpSpPr>
      <p:sp>
        <p:nvSpPr>
          <p:cNvPr id="9" name="Shape 9"/>
          <p:cNvSpPr/>
          <p:nvPr/>
        </p:nvSpPr>
        <p:spPr>
          <a:xfrm>
            <a:off x="0" y="-65427"/>
            <a:ext cx="12192000" cy="3307076"/>
          </a:xfrm>
          <a:prstGeom prst="rect">
            <a:avLst/>
          </a:prstGeom>
          <a:solidFill>
            <a:schemeClr val="bg1">
              <a:alpha val="82000"/>
            </a:schemeClr>
          </a:solidFill>
          <a:ln>
            <a:noFill/>
          </a:ln>
        </p:spPr>
        <p:txBody>
          <a:bodyPr lIns="121900" tIns="121900" rIns="121900" bIns="121900" anchor="ctr" anchorCtr="0">
            <a:noAutofit/>
          </a:bodyPr>
          <a:lstStyle/>
          <a:p>
            <a:pPr lvl="0" algn="ctr">
              <a:spcBef>
                <a:spcPts val="0"/>
              </a:spcBef>
              <a:buNone/>
            </a:pPr>
            <a:endParaRPr sz="2400" dirty="0"/>
          </a:p>
        </p:txBody>
      </p:sp>
      <p:sp>
        <p:nvSpPr>
          <p:cNvPr id="8" name="Shape 10"/>
          <p:cNvSpPr/>
          <p:nvPr userDrawn="1"/>
        </p:nvSpPr>
        <p:spPr>
          <a:xfrm rot="5400000">
            <a:off x="5989453" y="-2941851"/>
            <a:ext cx="213097" cy="12192000"/>
          </a:xfrm>
          <a:prstGeom prst="rect">
            <a:avLst/>
          </a:prstGeom>
          <a:solidFill>
            <a:srgbClr val="F7C15D"/>
          </a:solidFill>
          <a:ln>
            <a:noFill/>
          </a:ln>
        </p:spPr>
        <p:txBody>
          <a:bodyPr lIns="121900" tIns="121900" rIns="121900" bIns="121900" anchor="ctr" anchorCtr="0">
            <a:noAutofit/>
          </a:bodyPr>
          <a:lstStyle/>
          <a:p>
            <a:pPr lvl="0" rtl="0">
              <a:spcBef>
                <a:spcPts val="0"/>
              </a:spcBef>
              <a:buNone/>
            </a:pPr>
            <a:endParaRPr sz="2400">
              <a:solidFill>
                <a:srgbClr val="FFFFFF"/>
              </a:solidFill>
            </a:endParaRPr>
          </a:p>
        </p:txBody>
      </p:sp>
    </p:spTree>
    <p:extLst>
      <p:ext uri="{BB962C8B-B14F-4D97-AF65-F5344CB8AC3E}">
        <p14:creationId xmlns:p14="http://schemas.microsoft.com/office/powerpoint/2010/main" val="634477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Shape 8"/>
        <p:cNvGrpSpPr/>
        <p:nvPr/>
      </p:nvGrpSpPr>
      <p:grpSpPr>
        <a:xfrm>
          <a:off x="0" y="0"/>
          <a:ext cx="0" cy="0"/>
          <a:chOff x="0" y="0"/>
          <a:chExt cx="0" cy="0"/>
        </a:xfrm>
      </p:grpSpPr>
      <p:sp>
        <p:nvSpPr>
          <p:cNvPr id="9" name="Shape 9"/>
          <p:cNvSpPr/>
          <p:nvPr/>
        </p:nvSpPr>
        <p:spPr>
          <a:xfrm>
            <a:off x="0" y="4714285"/>
            <a:ext cx="12192000" cy="2143715"/>
          </a:xfrm>
          <a:prstGeom prst="rect">
            <a:avLst/>
          </a:prstGeom>
          <a:solidFill>
            <a:schemeClr val="bg1">
              <a:alpha val="82000"/>
            </a:schemeClr>
          </a:solidFill>
          <a:ln>
            <a:noFill/>
          </a:ln>
        </p:spPr>
        <p:txBody>
          <a:bodyPr lIns="121900" tIns="121900" rIns="121900" bIns="121900" anchor="ctr" anchorCtr="0">
            <a:noAutofit/>
          </a:bodyPr>
          <a:lstStyle/>
          <a:p>
            <a:pPr lvl="0" algn="ctr">
              <a:spcBef>
                <a:spcPts val="0"/>
              </a:spcBef>
              <a:buNone/>
            </a:pPr>
            <a:endParaRPr sz="2400" dirty="0"/>
          </a:p>
        </p:txBody>
      </p:sp>
      <p:sp>
        <p:nvSpPr>
          <p:cNvPr id="8" name="Shape 10"/>
          <p:cNvSpPr/>
          <p:nvPr userDrawn="1"/>
        </p:nvSpPr>
        <p:spPr>
          <a:xfrm rot="5400000">
            <a:off x="5989453" y="-1488264"/>
            <a:ext cx="213097" cy="12192000"/>
          </a:xfrm>
          <a:prstGeom prst="rect">
            <a:avLst/>
          </a:prstGeom>
          <a:solidFill>
            <a:srgbClr val="F7C15D"/>
          </a:solidFill>
          <a:ln>
            <a:noFill/>
          </a:ln>
        </p:spPr>
        <p:txBody>
          <a:bodyPr lIns="121900" tIns="121900" rIns="121900" bIns="121900" anchor="ctr" anchorCtr="0">
            <a:noAutofit/>
          </a:bodyPr>
          <a:lstStyle/>
          <a:p>
            <a:pPr lvl="0" rtl="0">
              <a:spcBef>
                <a:spcPts val="0"/>
              </a:spcBef>
              <a:buNone/>
            </a:pPr>
            <a:endParaRPr sz="2400">
              <a:solidFill>
                <a:srgbClr val="FFFFFF"/>
              </a:solidFill>
            </a:endParaRPr>
          </a:p>
        </p:txBody>
      </p:sp>
    </p:spTree>
    <p:extLst>
      <p:ext uri="{BB962C8B-B14F-4D97-AF65-F5344CB8AC3E}">
        <p14:creationId xmlns:p14="http://schemas.microsoft.com/office/powerpoint/2010/main" val="1788842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 2 columns">
    <p:spTree>
      <p:nvGrpSpPr>
        <p:cNvPr id="1" name="Shape 26"/>
        <p:cNvGrpSpPr/>
        <p:nvPr/>
      </p:nvGrpSpPr>
      <p:grpSpPr>
        <a:xfrm>
          <a:off x="0" y="0"/>
          <a:ext cx="0" cy="0"/>
          <a:chOff x="0" y="0"/>
          <a:chExt cx="0" cy="0"/>
        </a:xfrm>
      </p:grpSpPr>
      <p:sp>
        <p:nvSpPr>
          <p:cNvPr id="27" name="Shape 27"/>
          <p:cNvSpPr txBox="1">
            <a:spLocks noGrp="1"/>
          </p:cNvSpPr>
          <p:nvPr>
            <p:ph type="title" hasCustomPrompt="1"/>
          </p:nvPr>
        </p:nvSpPr>
        <p:spPr>
          <a:xfrm>
            <a:off x="1125899" y="563333"/>
            <a:ext cx="9253863" cy="1143200"/>
          </a:xfrm>
          <a:prstGeom prst="rect">
            <a:avLst/>
          </a:prstGeom>
        </p:spPr>
        <p:txBody>
          <a:bodyPr lIns="91425" tIns="91425" rIns="91425" bIns="91425" anchor="t" anchorCtr="0"/>
          <a:lstStyle>
            <a:lvl1pPr lvl="0">
              <a:spcBef>
                <a:spcPts val="0"/>
              </a:spcBef>
              <a:defRPr sz="4267">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Two column slide</a:t>
            </a:r>
            <a:endParaRPr dirty="0"/>
          </a:p>
        </p:txBody>
      </p:sp>
      <p:sp>
        <p:nvSpPr>
          <p:cNvPr id="30" name="Shape 30"/>
          <p:cNvSpPr/>
          <p:nvPr/>
        </p:nvSpPr>
        <p:spPr>
          <a:xfrm>
            <a:off x="772000" y="772001"/>
            <a:ext cx="72400" cy="900799"/>
          </a:xfrm>
          <a:prstGeom prst="rect">
            <a:avLst/>
          </a:prstGeom>
          <a:solidFill>
            <a:srgbClr val="8FBE00"/>
          </a:solidFill>
          <a:ln>
            <a:noFill/>
          </a:ln>
        </p:spPr>
        <p:txBody>
          <a:bodyPr lIns="121900" tIns="121900" rIns="121900" bIns="121900" anchor="ctr" anchorCtr="0">
            <a:noAutofit/>
          </a:bodyPr>
          <a:lstStyle/>
          <a:p>
            <a:pPr lvl="0">
              <a:spcBef>
                <a:spcPts val="0"/>
              </a:spcBef>
              <a:buNone/>
            </a:pPr>
            <a:endParaRPr sz="2400"/>
          </a:p>
        </p:txBody>
      </p:sp>
      <p:sp>
        <p:nvSpPr>
          <p:cNvPr id="31" name="Shape 31"/>
          <p:cNvSpPr/>
          <p:nvPr/>
        </p:nvSpPr>
        <p:spPr>
          <a:xfrm>
            <a:off x="12119600" y="1"/>
            <a:ext cx="72400" cy="6857999"/>
          </a:xfrm>
          <a:prstGeom prst="rect">
            <a:avLst/>
          </a:prstGeom>
          <a:solidFill>
            <a:srgbClr val="8FBE00"/>
          </a:solidFill>
          <a:ln>
            <a:noFill/>
          </a:ln>
        </p:spPr>
        <p:txBody>
          <a:bodyPr lIns="121900" tIns="121900" rIns="121900" bIns="121900" anchor="ctr" anchorCtr="0">
            <a:noAutofit/>
          </a:bodyPr>
          <a:lstStyle/>
          <a:p>
            <a:pPr lvl="0">
              <a:spcBef>
                <a:spcPts val="0"/>
              </a:spcBef>
              <a:buNone/>
            </a:pPr>
            <a:endParaRPr sz="240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0866" y="5950864"/>
            <a:ext cx="1462333" cy="634715"/>
          </a:xfrm>
          <a:prstGeom prst="rect">
            <a:avLst/>
          </a:prstGeom>
        </p:spPr>
      </p:pic>
      <p:sp>
        <p:nvSpPr>
          <p:cNvPr id="9" name="Text Placeholder 2"/>
          <p:cNvSpPr>
            <a:spLocks noGrp="1"/>
          </p:cNvSpPr>
          <p:nvPr>
            <p:ph type="body" sz="quarter" idx="11" hasCustomPrompt="1"/>
          </p:nvPr>
        </p:nvSpPr>
        <p:spPr>
          <a:xfrm>
            <a:off x="1125900" y="2318379"/>
            <a:ext cx="4511040" cy="4267200"/>
          </a:xfrm>
          <a:prstGeom prst="rect">
            <a:avLst/>
          </a:prstGeom>
        </p:spPr>
        <p:txBody>
          <a:bodyPr lIns="91440"/>
          <a:lstStyle>
            <a:lvl1pPr marL="309026" indent="-309026">
              <a:buClr>
                <a:srgbClr val="8FBE00"/>
              </a:buClr>
              <a:buFont typeface="Arial" panose="020B0604020202020204" pitchFamily="34" charset="0"/>
              <a:buChar char="•"/>
              <a:defRPr sz="3467">
                <a:latin typeface="Calibri" panose="020F0502020204030204" pitchFamily="34" charset="0"/>
              </a:defRPr>
            </a:lvl1pPr>
            <a:lvl2pPr marL="615935" indent="-306910">
              <a:buClr>
                <a:srgbClr val="8FBE00"/>
              </a:buClr>
              <a:buFont typeface="Courier New" panose="02070309020205020404" pitchFamily="49" charset="0"/>
              <a:buChar char="o"/>
              <a:defRPr sz="3200">
                <a:latin typeface="Calibri" panose="020F0502020204030204" pitchFamily="34" charset="0"/>
              </a:defRPr>
            </a:lvl2pPr>
            <a:lvl3pPr marL="615935" indent="228594">
              <a:buClr>
                <a:srgbClr val="8FBE00"/>
              </a:buClr>
              <a:tabLst>
                <a:tab pos="615935" algn="l"/>
              </a:tabLst>
              <a:defRPr sz="2667" baseline="0">
                <a:latin typeface="+mn-lt"/>
              </a:defRPr>
            </a:lvl3pPr>
            <a:lvl4pPr marL="910144" indent="309026">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
        <p:nvSpPr>
          <p:cNvPr id="10" name="Text Placeholder 2"/>
          <p:cNvSpPr>
            <a:spLocks noGrp="1"/>
          </p:cNvSpPr>
          <p:nvPr>
            <p:ph type="body" sz="quarter" idx="10" hasCustomPrompt="1"/>
          </p:nvPr>
        </p:nvSpPr>
        <p:spPr>
          <a:xfrm>
            <a:off x="5868723" y="2318379"/>
            <a:ext cx="4511040" cy="4267200"/>
          </a:xfrm>
          <a:prstGeom prst="rect">
            <a:avLst/>
          </a:prstGeom>
        </p:spPr>
        <p:txBody>
          <a:bodyPr lIns="91440"/>
          <a:lstStyle>
            <a:lvl1pPr marL="309026" indent="-309026">
              <a:buClr>
                <a:srgbClr val="8FBE00"/>
              </a:buClr>
              <a:buFont typeface="Arial" panose="020B0604020202020204" pitchFamily="34" charset="0"/>
              <a:buChar char="•"/>
              <a:defRPr sz="3467">
                <a:latin typeface="Calibri" panose="020F0502020204030204" pitchFamily="34" charset="0"/>
              </a:defRPr>
            </a:lvl1pPr>
            <a:lvl2pPr marL="615935" indent="-306910">
              <a:buClr>
                <a:srgbClr val="8FBE00"/>
              </a:buClr>
              <a:buFont typeface="Courier New" panose="02070309020205020404" pitchFamily="49" charset="0"/>
              <a:buChar char="o"/>
              <a:defRPr sz="3200">
                <a:latin typeface="Calibri" panose="020F0502020204030204" pitchFamily="34" charset="0"/>
              </a:defRPr>
            </a:lvl2pPr>
            <a:lvl3pPr marL="615935" indent="228594">
              <a:buClr>
                <a:srgbClr val="8FBE00"/>
              </a:buClr>
              <a:tabLst>
                <a:tab pos="615935" algn="l"/>
              </a:tabLst>
              <a:defRPr sz="2667" baseline="0">
                <a:latin typeface="+mn-lt"/>
              </a:defRPr>
            </a:lvl3pPr>
            <a:lvl4pPr marL="910144" indent="309026">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8772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Shape 8"/>
        <p:cNvGrpSpPr/>
        <p:nvPr/>
      </p:nvGrpSpPr>
      <p:grpSpPr>
        <a:xfrm>
          <a:off x="0" y="0"/>
          <a:ext cx="0" cy="0"/>
          <a:chOff x="0" y="0"/>
          <a:chExt cx="0" cy="0"/>
        </a:xfrm>
      </p:grpSpPr>
      <p:sp>
        <p:nvSpPr>
          <p:cNvPr id="9" name="Shape 9"/>
          <p:cNvSpPr/>
          <p:nvPr/>
        </p:nvSpPr>
        <p:spPr>
          <a:xfrm>
            <a:off x="0" y="4714285"/>
            <a:ext cx="12192000" cy="2143715"/>
          </a:xfrm>
          <a:prstGeom prst="rect">
            <a:avLst/>
          </a:prstGeom>
          <a:solidFill>
            <a:schemeClr val="bg1">
              <a:alpha val="82000"/>
            </a:schemeClr>
          </a:solidFill>
          <a:ln>
            <a:noFill/>
          </a:ln>
        </p:spPr>
        <p:txBody>
          <a:bodyPr lIns="121900" tIns="121900" rIns="121900" bIns="121900" anchor="ctr" anchorCtr="0">
            <a:noAutofit/>
          </a:bodyPr>
          <a:lstStyle/>
          <a:p>
            <a:pPr algn="ctr"/>
            <a:endParaRPr sz="1867" kern="0" dirty="0">
              <a:solidFill>
                <a:srgbClr val="000000"/>
              </a:solidFill>
              <a:latin typeface="Arial"/>
              <a:cs typeface="Arial"/>
              <a:sym typeface="Arial"/>
            </a:endParaRPr>
          </a:p>
        </p:txBody>
      </p:sp>
      <p:sp>
        <p:nvSpPr>
          <p:cNvPr id="8" name="Shape 10"/>
          <p:cNvSpPr/>
          <p:nvPr userDrawn="1"/>
        </p:nvSpPr>
        <p:spPr>
          <a:xfrm rot="5400000">
            <a:off x="5989456" y="-1488264"/>
            <a:ext cx="213097" cy="12192000"/>
          </a:xfrm>
          <a:prstGeom prst="rect">
            <a:avLst/>
          </a:prstGeom>
          <a:solidFill>
            <a:srgbClr val="F7C15D"/>
          </a:solidFill>
          <a:ln>
            <a:noFill/>
          </a:ln>
        </p:spPr>
        <p:txBody>
          <a:bodyPr lIns="121900" tIns="121900" rIns="121900" bIns="121900" anchor="ctr" anchorCtr="0">
            <a:noAutofit/>
          </a:bodyPr>
          <a:lstStyle/>
          <a:p>
            <a:endParaRPr sz="1867" kern="0" dirty="0">
              <a:solidFill>
                <a:srgbClr val="FFFFFF"/>
              </a:solidFill>
              <a:latin typeface="Arial"/>
              <a:cs typeface="Arial"/>
              <a:sym typeface="Arial"/>
            </a:endParaRPr>
          </a:p>
        </p:txBody>
      </p:sp>
    </p:spTree>
    <p:extLst>
      <p:ext uri="{BB962C8B-B14F-4D97-AF65-F5344CB8AC3E}">
        <p14:creationId xmlns:p14="http://schemas.microsoft.com/office/powerpoint/2010/main" val="1468711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 3 columns">
    <p:spTree>
      <p:nvGrpSpPr>
        <p:cNvPr id="1" name="Shape 32"/>
        <p:cNvGrpSpPr/>
        <p:nvPr/>
      </p:nvGrpSpPr>
      <p:grpSpPr>
        <a:xfrm>
          <a:off x="0" y="0"/>
          <a:ext cx="0" cy="0"/>
          <a:chOff x="0" y="0"/>
          <a:chExt cx="0" cy="0"/>
        </a:xfrm>
      </p:grpSpPr>
      <p:sp>
        <p:nvSpPr>
          <p:cNvPr id="33" name="Shape 33"/>
          <p:cNvSpPr txBox="1">
            <a:spLocks noGrp="1"/>
          </p:cNvSpPr>
          <p:nvPr>
            <p:ph type="title" hasCustomPrompt="1"/>
          </p:nvPr>
        </p:nvSpPr>
        <p:spPr>
          <a:xfrm>
            <a:off x="1125900" y="563333"/>
            <a:ext cx="9417593" cy="1143200"/>
          </a:xfrm>
          <a:prstGeom prst="rect">
            <a:avLst/>
          </a:prstGeom>
        </p:spPr>
        <p:txBody>
          <a:bodyPr lIns="91425" tIns="91425" rIns="91425" bIns="91425" anchor="t" anchorCtr="0"/>
          <a:lstStyle>
            <a:lvl1pPr lvl="0" rtl="0">
              <a:spcBef>
                <a:spcPts val="0"/>
              </a:spcBef>
              <a:defRPr sz="4267" baseline="0">
                <a:latin typeface="+mj-lt"/>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dirty="0"/>
              <a:t>Three column slides</a:t>
            </a:r>
            <a:endParaRPr dirty="0"/>
          </a:p>
        </p:txBody>
      </p:sp>
      <p:sp>
        <p:nvSpPr>
          <p:cNvPr id="37" name="Shape 37"/>
          <p:cNvSpPr/>
          <p:nvPr/>
        </p:nvSpPr>
        <p:spPr>
          <a:xfrm>
            <a:off x="772000" y="772001"/>
            <a:ext cx="72400" cy="900799"/>
          </a:xfrm>
          <a:prstGeom prst="rect">
            <a:avLst/>
          </a:prstGeom>
          <a:solidFill>
            <a:srgbClr val="8FBE00"/>
          </a:solidFill>
          <a:ln>
            <a:noFill/>
          </a:ln>
        </p:spPr>
        <p:txBody>
          <a:bodyPr lIns="121900" tIns="121900" rIns="121900" bIns="121900" anchor="ctr" anchorCtr="0">
            <a:noAutofit/>
          </a:bodyPr>
          <a:lstStyle/>
          <a:p>
            <a:pPr lvl="0">
              <a:spcBef>
                <a:spcPts val="0"/>
              </a:spcBef>
              <a:buNone/>
            </a:pPr>
            <a:endParaRPr sz="2400"/>
          </a:p>
        </p:txBody>
      </p:sp>
      <p:sp>
        <p:nvSpPr>
          <p:cNvPr id="38" name="Shape 38"/>
          <p:cNvSpPr/>
          <p:nvPr/>
        </p:nvSpPr>
        <p:spPr>
          <a:xfrm>
            <a:off x="12119600" y="1"/>
            <a:ext cx="72400" cy="6857999"/>
          </a:xfrm>
          <a:prstGeom prst="rect">
            <a:avLst/>
          </a:prstGeom>
          <a:solidFill>
            <a:srgbClr val="8FBE00"/>
          </a:solidFill>
          <a:ln>
            <a:noFill/>
          </a:ln>
        </p:spPr>
        <p:txBody>
          <a:bodyPr lIns="121900" tIns="121900" rIns="121900" bIns="121900" anchor="ctr" anchorCtr="0">
            <a:noAutofit/>
          </a:bodyPr>
          <a:lstStyle/>
          <a:p>
            <a:pPr lvl="0">
              <a:spcBef>
                <a:spcPts val="0"/>
              </a:spcBef>
              <a:buNone/>
            </a:pPr>
            <a:endParaRPr sz="240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0866" y="5950864"/>
            <a:ext cx="1462333" cy="634715"/>
          </a:xfrm>
          <a:prstGeom prst="rect">
            <a:avLst/>
          </a:prstGeom>
        </p:spPr>
      </p:pic>
      <p:sp>
        <p:nvSpPr>
          <p:cNvPr id="9" name="Text Placeholder 2"/>
          <p:cNvSpPr>
            <a:spLocks noGrp="1"/>
          </p:cNvSpPr>
          <p:nvPr>
            <p:ph type="body" sz="quarter" idx="10" hasCustomPrompt="1"/>
          </p:nvPr>
        </p:nvSpPr>
        <p:spPr>
          <a:xfrm>
            <a:off x="7617412" y="2144768"/>
            <a:ext cx="2926080" cy="4267200"/>
          </a:xfrm>
          <a:prstGeom prst="rect">
            <a:avLst/>
          </a:prstGeom>
        </p:spPr>
        <p:txBody>
          <a:bodyPr lIns="91440"/>
          <a:lstStyle>
            <a:lvl1pPr marL="309026" indent="-309026">
              <a:buClr>
                <a:srgbClr val="8FBE00"/>
              </a:buClr>
              <a:buFont typeface="Arial" panose="020B0604020202020204" pitchFamily="34" charset="0"/>
              <a:buChar char="•"/>
              <a:defRPr sz="2667">
                <a:latin typeface="Calibri" panose="020F0502020204030204" pitchFamily="34" charset="0"/>
              </a:defRPr>
            </a:lvl1pPr>
            <a:lvl2pPr marL="615935" indent="-306910">
              <a:buClr>
                <a:srgbClr val="8FBE00"/>
              </a:buClr>
              <a:buFont typeface="Courier New" panose="02070309020205020404" pitchFamily="49" charset="0"/>
              <a:buChar char="o"/>
              <a:defRPr sz="2667">
                <a:latin typeface="Calibri" panose="020F0502020204030204" pitchFamily="34" charset="0"/>
              </a:defRPr>
            </a:lvl2pPr>
            <a:lvl3pPr marL="615935" indent="228594">
              <a:buClr>
                <a:srgbClr val="8FBE00"/>
              </a:buClr>
              <a:tabLst>
                <a:tab pos="615935" algn="l"/>
              </a:tabLst>
              <a:defRPr sz="2400" baseline="0">
                <a:latin typeface="+mn-lt"/>
              </a:defRPr>
            </a:lvl3pPr>
            <a:lvl4pPr marL="910144" indent="309026">
              <a:buClr>
                <a:srgbClr val="8FBE00"/>
              </a:buClr>
              <a:tabLst/>
              <a:defRPr sz="2400"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
        <p:nvSpPr>
          <p:cNvPr id="10" name="Text Placeholder 2"/>
          <p:cNvSpPr>
            <a:spLocks noGrp="1"/>
          </p:cNvSpPr>
          <p:nvPr>
            <p:ph type="body" sz="quarter" idx="11" hasCustomPrompt="1"/>
          </p:nvPr>
        </p:nvSpPr>
        <p:spPr>
          <a:xfrm>
            <a:off x="1125899" y="2144768"/>
            <a:ext cx="2926080" cy="4267200"/>
          </a:xfrm>
          <a:prstGeom prst="rect">
            <a:avLst/>
          </a:prstGeom>
        </p:spPr>
        <p:txBody>
          <a:bodyPr lIns="91440"/>
          <a:lstStyle>
            <a:lvl1pPr marL="309026" indent="-309026">
              <a:buClr>
                <a:srgbClr val="8FBE00"/>
              </a:buClr>
              <a:buFont typeface="Arial" panose="020B0604020202020204" pitchFamily="34" charset="0"/>
              <a:buChar char="•"/>
              <a:defRPr sz="2667">
                <a:latin typeface="Calibri" panose="020F0502020204030204" pitchFamily="34" charset="0"/>
              </a:defRPr>
            </a:lvl1pPr>
            <a:lvl2pPr marL="615935" indent="-306910">
              <a:buClr>
                <a:srgbClr val="8FBE00"/>
              </a:buClr>
              <a:buFont typeface="Courier New" panose="02070309020205020404" pitchFamily="49" charset="0"/>
              <a:buChar char="o"/>
              <a:defRPr sz="2667">
                <a:latin typeface="Calibri" panose="020F0502020204030204" pitchFamily="34" charset="0"/>
              </a:defRPr>
            </a:lvl2pPr>
            <a:lvl3pPr marL="615935" indent="228594">
              <a:buClr>
                <a:srgbClr val="8FBE00"/>
              </a:buClr>
              <a:tabLst>
                <a:tab pos="615935" algn="l"/>
              </a:tabLst>
              <a:defRPr sz="2400" baseline="0">
                <a:latin typeface="+mn-lt"/>
              </a:defRPr>
            </a:lvl3pPr>
            <a:lvl4pPr marL="910144" indent="309026">
              <a:buClr>
                <a:srgbClr val="8FBE00"/>
              </a:buClr>
              <a:tabLst/>
              <a:defRPr sz="2400"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
        <p:nvSpPr>
          <p:cNvPr id="11" name="Text Placeholder 2"/>
          <p:cNvSpPr>
            <a:spLocks noGrp="1"/>
          </p:cNvSpPr>
          <p:nvPr>
            <p:ph type="body" sz="quarter" idx="12" hasCustomPrompt="1"/>
          </p:nvPr>
        </p:nvSpPr>
        <p:spPr>
          <a:xfrm>
            <a:off x="4371655" y="2144768"/>
            <a:ext cx="2926080" cy="4267200"/>
          </a:xfrm>
          <a:prstGeom prst="rect">
            <a:avLst/>
          </a:prstGeom>
        </p:spPr>
        <p:txBody>
          <a:bodyPr lIns="91440"/>
          <a:lstStyle>
            <a:lvl1pPr marL="309026" indent="-309026">
              <a:buClr>
                <a:srgbClr val="8FBE00"/>
              </a:buClr>
              <a:buFont typeface="Arial" panose="020B0604020202020204" pitchFamily="34" charset="0"/>
              <a:buChar char="•"/>
              <a:defRPr sz="2667">
                <a:latin typeface="Calibri" panose="020F0502020204030204" pitchFamily="34" charset="0"/>
              </a:defRPr>
            </a:lvl1pPr>
            <a:lvl2pPr marL="615935" indent="-306910">
              <a:buClr>
                <a:srgbClr val="8FBE00"/>
              </a:buClr>
              <a:buFont typeface="Courier New" panose="02070309020205020404" pitchFamily="49" charset="0"/>
              <a:buChar char="o"/>
              <a:defRPr sz="2667">
                <a:latin typeface="Calibri" panose="020F0502020204030204" pitchFamily="34" charset="0"/>
              </a:defRPr>
            </a:lvl2pPr>
            <a:lvl3pPr marL="615935" indent="228594">
              <a:buClr>
                <a:srgbClr val="8FBE00"/>
              </a:buClr>
              <a:tabLst>
                <a:tab pos="615935" algn="l"/>
              </a:tabLst>
              <a:defRPr sz="2400" baseline="0">
                <a:latin typeface="+mn-lt"/>
              </a:defRPr>
            </a:lvl3pPr>
            <a:lvl4pPr marL="910144" indent="309026">
              <a:buClr>
                <a:srgbClr val="8FBE00"/>
              </a:buClr>
              <a:tabLst/>
              <a:defRPr sz="2400"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17234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 1 column">
    <p:spTree>
      <p:nvGrpSpPr>
        <p:cNvPr id="1" name="Shape 21"/>
        <p:cNvGrpSpPr/>
        <p:nvPr/>
      </p:nvGrpSpPr>
      <p:grpSpPr>
        <a:xfrm>
          <a:off x="0" y="0"/>
          <a:ext cx="0" cy="0"/>
          <a:chOff x="0" y="0"/>
          <a:chExt cx="0" cy="0"/>
        </a:xfrm>
      </p:grpSpPr>
      <p:sp>
        <p:nvSpPr>
          <p:cNvPr id="22" name="Shape 22"/>
          <p:cNvSpPr txBox="1">
            <a:spLocks noGrp="1"/>
          </p:cNvSpPr>
          <p:nvPr>
            <p:ph type="title" hasCustomPrompt="1"/>
          </p:nvPr>
        </p:nvSpPr>
        <p:spPr>
          <a:xfrm>
            <a:off x="1125900" y="563333"/>
            <a:ext cx="7924800" cy="1143200"/>
          </a:xfrm>
          <a:prstGeom prst="rect">
            <a:avLst/>
          </a:prstGeom>
        </p:spPr>
        <p:txBody>
          <a:bodyPr lIns="91425" tIns="91425" rIns="91425" bIns="91425" anchor="t" anchorCtr="0"/>
          <a:lstStyle>
            <a:lvl1pPr lvl="0">
              <a:spcBef>
                <a:spcPts val="0"/>
              </a:spcBef>
              <a:defRPr sz="4267">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Blank slide</a:t>
            </a:r>
            <a:endParaRPr dirty="0"/>
          </a:p>
        </p:txBody>
      </p:sp>
      <p:sp>
        <p:nvSpPr>
          <p:cNvPr id="25" name="Shape 25"/>
          <p:cNvSpPr/>
          <p:nvPr/>
        </p:nvSpPr>
        <p:spPr>
          <a:xfrm>
            <a:off x="12119600" y="1"/>
            <a:ext cx="72400" cy="6857999"/>
          </a:xfrm>
          <a:prstGeom prst="rect">
            <a:avLst/>
          </a:prstGeom>
          <a:solidFill>
            <a:srgbClr val="8FBE00"/>
          </a:solidFill>
          <a:ln>
            <a:noFill/>
          </a:ln>
        </p:spPr>
        <p:txBody>
          <a:bodyPr lIns="121900" tIns="121900" rIns="121900" bIns="121900" anchor="ctr" anchorCtr="0">
            <a:noAutofit/>
          </a:bodyPr>
          <a:lstStyle/>
          <a:p>
            <a:pPr lvl="0">
              <a:spcBef>
                <a:spcPts val="0"/>
              </a:spcBef>
              <a:buNone/>
            </a:pPr>
            <a:endParaRPr sz="240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0866" y="5950864"/>
            <a:ext cx="1462333" cy="634715"/>
          </a:xfrm>
          <a:prstGeom prst="rect">
            <a:avLst/>
          </a:prstGeom>
        </p:spPr>
      </p:pic>
      <p:sp>
        <p:nvSpPr>
          <p:cNvPr id="3" name="Text Placeholder 2"/>
          <p:cNvSpPr>
            <a:spLocks noGrp="1"/>
          </p:cNvSpPr>
          <p:nvPr>
            <p:ph type="body" sz="quarter" idx="10" hasCustomPrompt="1"/>
          </p:nvPr>
        </p:nvSpPr>
        <p:spPr>
          <a:xfrm>
            <a:off x="1125900" y="2318379"/>
            <a:ext cx="7924800" cy="4267200"/>
          </a:xfrm>
          <a:prstGeom prst="rect">
            <a:avLst/>
          </a:prstGeom>
        </p:spPr>
        <p:txBody>
          <a:bodyPr lIns="91440"/>
          <a:lstStyle>
            <a:lvl1pPr marL="309026" indent="-309026">
              <a:buClr>
                <a:srgbClr val="8FBE00"/>
              </a:buClr>
              <a:buFont typeface="Arial" panose="020B0604020202020204" pitchFamily="34" charset="0"/>
              <a:buChar char="•"/>
              <a:defRPr sz="3467">
                <a:latin typeface="Calibri" panose="020F0502020204030204" pitchFamily="34" charset="0"/>
              </a:defRPr>
            </a:lvl1pPr>
            <a:lvl2pPr marL="615935" indent="-306910">
              <a:buClr>
                <a:srgbClr val="8FBE00"/>
              </a:buClr>
              <a:buFont typeface="Courier New" panose="02070309020205020404" pitchFamily="49" charset="0"/>
              <a:buChar char="o"/>
              <a:defRPr sz="3200">
                <a:latin typeface="Calibri" panose="020F0502020204030204" pitchFamily="34" charset="0"/>
              </a:defRPr>
            </a:lvl2pPr>
            <a:lvl3pPr marL="615935" indent="228594">
              <a:buClr>
                <a:srgbClr val="8FBE00"/>
              </a:buClr>
              <a:tabLst>
                <a:tab pos="615935" algn="l"/>
              </a:tabLst>
              <a:defRPr sz="2667" baseline="0">
                <a:latin typeface="+mn-lt"/>
              </a:defRPr>
            </a:lvl3pPr>
            <a:lvl4pPr marL="910144" indent="309026">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7744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only half">
    <p:spTree>
      <p:nvGrpSpPr>
        <p:cNvPr id="1" name="Shape 47"/>
        <p:cNvGrpSpPr/>
        <p:nvPr/>
      </p:nvGrpSpPr>
      <p:grpSpPr>
        <a:xfrm>
          <a:off x="0" y="0"/>
          <a:ext cx="0" cy="0"/>
          <a:chOff x="0" y="0"/>
          <a:chExt cx="0" cy="0"/>
        </a:xfrm>
      </p:grpSpPr>
      <p:sp>
        <p:nvSpPr>
          <p:cNvPr id="48" name="Shape 48"/>
          <p:cNvSpPr/>
          <p:nvPr/>
        </p:nvSpPr>
        <p:spPr>
          <a:xfrm>
            <a:off x="0" y="1"/>
            <a:ext cx="6104000" cy="6857999"/>
          </a:xfrm>
          <a:prstGeom prst="rect">
            <a:avLst/>
          </a:prstGeom>
          <a:solidFill>
            <a:srgbClr val="00A8C6"/>
          </a:solidFill>
          <a:ln>
            <a:noFill/>
          </a:ln>
        </p:spPr>
        <p:txBody>
          <a:bodyPr lIns="121900" tIns="121900" rIns="121900" bIns="121900" anchor="ctr" anchorCtr="0">
            <a:noAutofit/>
          </a:bodyPr>
          <a:lstStyle/>
          <a:p>
            <a:pPr lvl="0">
              <a:spcBef>
                <a:spcPts val="0"/>
              </a:spcBef>
              <a:buNone/>
            </a:pPr>
            <a:endParaRPr sz="2400"/>
          </a:p>
        </p:txBody>
      </p:sp>
      <p:sp>
        <p:nvSpPr>
          <p:cNvPr id="49" name="Shape 49"/>
          <p:cNvSpPr txBox="1">
            <a:spLocks noGrp="1"/>
          </p:cNvSpPr>
          <p:nvPr>
            <p:ph type="title" hasCustomPrompt="1"/>
          </p:nvPr>
        </p:nvSpPr>
        <p:spPr>
          <a:xfrm>
            <a:off x="1125900" y="563333"/>
            <a:ext cx="4302400" cy="1143200"/>
          </a:xfrm>
          <a:prstGeom prst="rect">
            <a:avLst/>
          </a:prstGeom>
        </p:spPr>
        <p:txBody>
          <a:bodyPr lIns="91425" tIns="91425" rIns="91425" bIns="91425" anchor="t" anchorCtr="0"/>
          <a:lstStyle>
            <a:lvl1pPr lvl="0" rtl="0">
              <a:spcBef>
                <a:spcPts val="0"/>
              </a:spcBef>
              <a:buClr>
                <a:srgbClr val="FFFFFF"/>
              </a:buClr>
              <a:defRPr sz="4267">
                <a:solidFill>
                  <a:srgbClr val="FFFFFF"/>
                </a:solidFill>
                <a:latin typeface="Calibri" panose="020F0502020204030204" pitchFamily="34" charset="0"/>
              </a:defRPr>
            </a:lvl1pPr>
            <a:lvl2pPr lvl="1" rtl="0">
              <a:spcBef>
                <a:spcPts val="0"/>
              </a:spcBef>
              <a:buClr>
                <a:srgbClr val="FFFFFF"/>
              </a:buClr>
              <a:defRPr>
                <a:solidFill>
                  <a:srgbClr val="FFFFFF"/>
                </a:solidFill>
              </a:defRPr>
            </a:lvl2pPr>
            <a:lvl3pPr lvl="2" rtl="0">
              <a:spcBef>
                <a:spcPts val="0"/>
              </a:spcBef>
              <a:buClr>
                <a:srgbClr val="FFFFFF"/>
              </a:buClr>
              <a:defRPr>
                <a:solidFill>
                  <a:srgbClr val="FFFFFF"/>
                </a:solidFill>
              </a:defRPr>
            </a:lvl3pPr>
            <a:lvl4pPr lvl="3" rtl="0">
              <a:spcBef>
                <a:spcPts val="0"/>
              </a:spcBef>
              <a:buClr>
                <a:srgbClr val="FFFFFF"/>
              </a:buClr>
              <a:defRPr>
                <a:solidFill>
                  <a:srgbClr val="FFFFFF"/>
                </a:solidFill>
              </a:defRPr>
            </a:lvl4pPr>
            <a:lvl5pPr lvl="4" rtl="0">
              <a:spcBef>
                <a:spcPts val="0"/>
              </a:spcBef>
              <a:buClr>
                <a:srgbClr val="FFFFFF"/>
              </a:buClr>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r>
              <a:rPr lang="en-US" dirty="0"/>
              <a:t>Heading</a:t>
            </a:r>
            <a:endParaRPr dirty="0"/>
          </a:p>
        </p:txBody>
      </p:sp>
      <p:sp>
        <p:nvSpPr>
          <p:cNvPr id="50" name="Shape 50"/>
          <p:cNvSpPr/>
          <p:nvPr/>
        </p:nvSpPr>
        <p:spPr>
          <a:xfrm>
            <a:off x="772000" y="772001"/>
            <a:ext cx="72400" cy="900799"/>
          </a:xfrm>
          <a:prstGeom prst="rect">
            <a:avLst/>
          </a:prstGeom>
          <a:solidFill>
            <a:srgbClr val="FFFFFF"/>
          </a:solidFill>
          <a:ln>
            <a:noFill/>
          </a:ln>
        </p:spPr>
        <p:txBody>
          <a:bodyPr lIns="121900" tIns="121900" rIns="121900" bIns="121900" anchor="ctr" anchorCtr="0">
            <a:noAutofit/>
          </a:bodyPr>
          <a:lstStyle/>
          <a:p>
            <a:pPr lvl="0" rtl="0">
              <a:spcBef>
                <a:spcPts val="0"/>
              </a:spcBef>
              <a:buNone/>
            </a:pPr>
            <a:endParaRPr sz="2400">
              <a:solidFill>
                <a:srgbClr val="FFFFFF"/>
              </a:solidFill>
            </a:endParaRPr>
          </a:p>
        </p:txBody>
      </p:sp>
      <p:sp>
        <p:nvSpPr>
          <p:cNvPr id="51" name="Shape 51"/>
          <p:cNvSpPr/>
          <p:nvPr/>
        </p:nvSpPr>
        <p:spPr>
          <a:xfrm>
            <a:off x="12119600" y="1"/>
            <a:ext cx="72400" cy="6857999"/>
          </a:xfrm>
          <a:prstGeom prst="rect">
            <a:avLst/>
          </a:prstGeom>
          <a:solidFill>
            <a:srgbClr val="8FBE00"/>
          </a:solidFill>
          <a:ln>
            <a:noFill/>
          </a:ln>
        </p:spPr>
        <p:txBody>
          <a:bodyPr lIns="121900" tIns="121900" rIns="121900" bIns="121900" anchor="ctr" anchorCtr="0">
            <a:noAutofit/>
          </a:bodyPr>
          <a:lstStyle/>
          <a:p>
            <a:pPr lvl="0">
              <a:spcBef>
                <a:spcPts val="0"/>
              </a:spcBef>
              <a:buNone/>
            </a:pPr>
            <a:endParaRPr sz="240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0866" y="5950864"/>
            <a:ext cx="1462333" cy="634715"/>
          </a:xfrm>
          <a:prstGeom prst="rect">
            <a:avLst/>
          </a:prstGeom>
        </p:spPr>
      </p:pic>
    </p:spTree>
    <p:extLst>
      <p:ext uri="{BB962C8B-B14F-4D97-AF65-F5344CB8AC3E}">
        <p14:creationId xmlns:p14="http://schemas.microsoft.com/office/powerpoint/2010/main" val="12479982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lank color">
    <p:spTree>
      <p:nvGrpSpPr>
        <p:cNvPr id="1" name="Shape 60"/>
        <p:cNvGrpSpPr/>
        <p:nvPr/>
      </p:nvGrpSpPr>
      <p:grpSpPr>
        <a:xfrm>
          <a:off x="0" y="0"/>
          <a:ext cx="0" cy="0"/>
          <a:chOff x="0" y="0"/>
          <a:chExt cx="0" cy="0"/>
        </a:xfrm>
      </p:grpSpPr>
      <p:sp>
        <p:nvSpPr>
          <p:cNvPr id="61" name="Shape 61"/>
          <p:cNvSpPr/>
          <p:nvPr/>
        </p:nvSpPr>
        <p:spPr>
          <a:xfrm>
            <a:off x="0" y="0"/>
            <a:ext cx="12192000" cy="3457999"/>
          </a:xfrm>
          <a:prstGeom prst="rect">
            <a:avLst/>
          </a:prstGeom>
          <a:solidFill>
            <a:srgbClr val="8FBE00"/>
          </a:solidFill>
          <a:ln>
            <a:noFill/>
          </a:ln>
        </p:spPr>
        <p:txBody>
          <a:bodyPr lIns="121900" tIns="121900" rIns="121900" bIns="121900" anchor="ctr" anchorCtr="0">
            <a:noAutofit/>
          </a:bodyPr>
          <a:lstStyle/>
          <a:p>
            <a:pPr lvl="0">
              <a:spcBef>
                <a:spcPts val="0"/>
              </a:spcBef>
              <a:buNone/>
            </a:pPr>
            <a:endParaRPr sz="240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0866" y="5950864"/>
            <a:ext cx="1462333" cy="634715"/>
          </a:xfrm>
          <a:prstGeom prst="rect">
            <a:avLst/>
          </a:prstGeom>
        </p:spPr>
      </p:pic>
      <p:sp>
        <p:nvSpPr>
          <p:cNvPr id="2" name="TextBox 1"/>
          <p:cNvSpPr txBox="1"/>
          <p:nvPr userDrawn="1"/>
        </p:nvSpPr>
        <p:spPr>
          <a:xfrm>
            <a:off x="3072713" y="1235676"/>
            <a:ext cx="5478163" cy="913007"/>
          </a:xfrm>
          <a:prstGeom prst="rect">
            <a:avLst/>
          </a:prstGeom>
          <a:noFill/>
        </p:spPr>
        <p:txBody>
          <a:bodyPr wrap="square" rtlCol="0">
            <a:spAutoFit/>
          </a:bodyPr>
          <a:lstStyle/>
          <a:p>
            <a:pPr algn="ctr"/>
            <a:r>
              <a:rPr lang="en-US" sz="5333" b="1" i="1" dirty="0">
                <a:solidFill>
                  <a:schemeClr val="bg1"/>
                </a:solidFill>
                <a:latin typeface="Calibri" panose="020F0502020204030204" pitchFamily="34" charset="0"/>
              </a:rPr>
              <a:t>Thank You</a:t>
            </a:r>
          </a:p>
        </p:txBody>
      </p:sp>
      <p:sp>
        <p:nvSpPr>
          <p:cNvPr id="5" name="Shape 14"/>
          <p:cNvSpPr/>
          <p:nvPr userDrawn="1"/>
        </p:nvSpPr>
        <p:spPr>
          <a:xfrm>
            <a:off x="1398076" y="4133264"/>
            <a:ext cx="72400" cy="1817600"/>
          </a:xfrm>
          <a:prstGeom prst="rect">
            <a:avLst/>
          </a:prstGeom>
          <a:solidFill>
            <a:srgbClr val="8FBE00"/>
          </a:solidFill>
          <a:ln>
            <a:noFill/>
          </a:ln>
        </p:spPr>
        <p:txBody>
          <a:bodyPr lIns="121900" tIns="121900" rIns="121900" bIns="121900" anchor="ctr" anchorCtr="0">
            <a:noAutofit/>
          </a:bodyPr>
          <a:lstStyle/>
          <a:p>
            <a:pPr lvl="0" rtl="0">
              <a:spcBef>
                <a:spcPts val="0"/>
              </a:spcBef>
              <a:buNone/>
            </a:pPr>
            <a:endParaRPr sz="2400">
              <a:solidFill>
                <a:srgbClr val="FFFFFF"/>
              </a:solidFill>
            </a:endParaRPr>
          </a:p>
        </p:txBody>
      </p:sp>
      <p:sp>
        <p:nvSpPr>
          <p:cNvPr id="7" name="Shape 22"/>
          <p:cNvSpPr txBox="1">
            <a:spLocks noGrp="1"/>
          </p:cNvSpPr>
          <p:nvPr>
            <p:ph type="title" hasCustomPrompt="1"/>
          </p:nvPr>
        </p:nvSpPr>
        <p:spPr>
          <a:xfrm>
            <a:off x="1643271" y="4132831"/>
            <a:ext cx="4302400" cy="560845"/>
          </a:xfrm>
          <a:prstGeom prst="rect">
            <a:avLst/>
          </a:prstGeom>
        </p:spPr>
        <p:txBody>
          <a:bodyPr lIns="91425" tIns="91425" rIns="91425" bIns="91425" anchor="t" anchorCtr="0"/>
          <a:lstStyle>
            <a:lvl1pPr lvl="0">
              <a:spcBef>
                <a:spcPts val="0"/>
              </a:spcBef>
              <a:defRPr sz="3200" b="1" baseline="0">
                <a:latin typeface="+mn-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How to Reach Me</a:t>
            </a:r>
            <a:br>
              <a:rPr lang="en-US" dirty="0"/>
            </a:br>
            <a:endParaRPr dirty="0"/>
          </a:p>
        </p:txBody>
      </p:sp>
      <p:sp>
        <p:nvSpPr>
          <p:cNvPr id="8" name="Shape 14"/>
          <p:cNvSpPr/>
          <p:nvPr userDrawn="1"/>
        </p:nvSpPr>
        <p:spPr>
          <a:xfrm>
            <a:off x="6461600" y="4133263"/>
            <a:ext cx="72400" cy="1817600"/>
          </a:xfrm>
          <a:prstGeom prst="rect">
            <a:avLst/>
          </a:prstGeom>
          <a:solidFill>
            <a:srgbClr val="8FBE00"/>
          </a:solidFill>
          <a:ln>
            <a:noFill/>
          </a:ln>
        </p:spPr>
        <p:txBody>
          <a:bodyPr lIns="121900" tIns="121900" rIns="121900" bIns="121900" anchor="ctr" anchorCtr="0">
            <a:noAutofit/>
          </a:bodyPr>
          <a:lstStyle/>
          <a:p>
            <a:pPr lvl="0" rtl="0">
              <a:spcBef>
                <a:spcPts val="0"/>
              </a:spcBef>
              <a:buNone/>
            </a:pPr>
            <a:endParaRPr sz="2400">
              <a:solidFill>
                <a:srgbClr val="FFFFFF"/>
              </a:solidFill>
            </a:endParaRPr>
          </a:p>
        </p:txBody>
      </p:sp>
      <p:sp>
        <p:nvSpPr>
          <p:cNvPr id="9" name="Shape 22"/>
          <p:cNvSpPr txBox="1">
            <a:spLocks/>
          </p:cNvSpPr>
          <p:nvPr userDrawn="1"/>
        </p:nvSpPr>
        <p:spPr>
          <a:xfrm>
            <a:off x="6706794" y="4132829"/>
            <a:ext cx="5176404" cy="1818033"/>
          </a:xfrm>
          <a:prstGeom prst="rect">
            <a:avLst/>
          </a:prstGeom>
          <a:noFill/>
          <a:ln>
            <a:noFill/>
          </a:ln>
        </p:spPr>
        <p:txBody>
          <a:bodyPr lIns="121900" tIns="121900" rIns="121900" bIns="121900"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SzPct val="100000"/>
              <a:buFont typeface="Titillium Web"/>
              <a:buNone/>
              <a:defRPr sz="2600" b="1" i="0" u="none" strike="noStrike" cap="none" baseline="0">
                <a:solidFill>
                  <a:srgbClr val="000000"/>
                </a:solidFill>
                <a:latin typeface="Calibri" panose="020F0502020204030204" pitchFamily="34" charset="0"/>
                <a:ea typeface="Titillium Web"/>
                <a:cs typeface="Titillium Web"/>
                <a:sym typeface="Titillium Web"/>
              </a:defRPr>
            </a:lvl1pPr>
            <a:lvl2pPr lvl="1">
              <a:spcBef>
                <a:spcPts val="0"/>
              </a:spcBef>
              <a:buSzPct val="100000"/>
              <a:buFont typeface="Titillium Web"/>
              <a:buNone/>
              <a:defRPr sz="2600" b="1">
                <a:latin typeface="Titillium Web"/>
                <a:ea typeface="Titillium Web"/>
                <a:cs typeface="Titillium Web"/>
                <a:sym typeface="Titillium Web"/>
              </a:defRPr>
            </a:lvl2pPr>
            <a:lvl3pPr lvl="2">
              <a:spcBef>
                <a:spcPts val="0"/>
              </a:spcBef>
              <a:buSzPct val="100000"/>
              <a:buFont typeface="Titillium Web"/>
              <a:buNone/>
              <a:defRPr sz="2600" b="1">
                <a:latin typeface="Titillium Web"/>
                <a:ea typeface="Titillium Web"/>
                <a:cs typeface="Titillium Web"/>
                <a:sym typeface="Titillium Web"/>
              </a:defRPr>
            </a:lvl3pPr>
            <a:lvl4pPr lvl="3">
              <a:spcBef>
                <a:spcPts val="0"/>
              </a:spcBef>
              <a:buSzPct val="100000"/>
              <a:buFont typeface="Titillium Web"/>
              <a:buNone/>
              <a:defRPr sz="2600" b="1">
                <a:latin typeface="Titillium Web"/>
                <a:ea typeface="Titillium Web"/>
                <a:cs typeface="Titillium Web"/>
                <a:sym typeface="Titillium Web"/>
              </a:defRPr>
            </a:lvl4pPr>
            <a:lvl5pPr lvl="4">
              <a:spcBef>
                <a:spcPts val="0"/>
              </a:spcBef>
              <a:buSzPct val="100000"/>
              <a:buFont typeface="Titillium Web"/>
              <a:buNone/>
              <a:defRPr sz="2600" b="1">
                <a:latin typeface="Titillium Web"/>
                <a:ea typeface="Titillium Web"/>
                <a:cs typeface="Titillium Web"/>
                <a:sym typeface="Titillium Web"/>
              </a:defRPr>
            </a:lvl5pPr>
            <a:lvl6pPr lvl="5">
              <a:spcBef>
                <a:spcPts val="0"/>
              </a:spcBef>
              <a:buSzPct val="100000"/>
              <a:buFont typeface="Titillium Web"/>
              <a:buNone/>
              <a:defRPr sz="2600" b="1">
                <a:latin typeface="Titillium Web"/>
                <a:ea typeface="Titillium Web"/>
                <a:cs typeface="Titillium Web"/>
                <a:sym typeface="Titillium Web"/>
              </a:defRPr>
            </a:lvl6pPr>
            <a:lvl7pPr lvl="6">
              <a:spcBef>
                <a:spcPts val="0"/>
              </a:spcBef>
              <a:buSzPct val="100000"/>
              <a:buFont typeface="Titillium Web"/>
              <a:buNone/>
              <a:defRPr sz="2600" b="1">
                <a:latin typeface="Titillium Web"/>
                <a:ea typeface="Titillium Web"/>
                <a:cs typeface="Titillium Web"/>
                <a:sym typeface="Titillium Web"/>
              </a:defRPr>
            </a:lvl7pPr>
            <a:lvl8pPr lvl="7">
              <a:spcBef>
                <a:spcPts val="0"/>
              </a:spcBef>
              <a:buSzPct val="100000"/>
              <a:buFont typeface="Titillium Web"/>
              <a:buNone/>
              <a:defRPr sz="2600" b="1">
                <a:latin typeface="Titillium Web"/>
                <a:ea typeface="Titillium Web"/>
                <a:cs typeface="Titillium Web"/>
                <a:sym typeface="Titillium Web"/>
              </a:defRPr>
            </a:lvl8pPr>
            <a:lvl9pPr lvl="8">
              <a:spcBef>
                <a:spcPts val="0"/>
              </a:spcBef>
              <a:buSzPct val="100000"/>
              <a:buFont typeface="Titillium Web"/>
              <a:buNone/>
              <a:defRPr sz="2600" b="1">
                <a:latin typeface="Titillium Web"/>
                <a:ea typeface="Titillium Web"/>
                <a:cs typeface="Titillium Web"/>
                <a:sym typeface="Titillium Web"/>
              </a:defRPr>
            </a:lvl9pPr>
          </a:lstStyle>
          <a:p>
            <a:r>
              <a:rPr lang="en-US" sz="3200" dirty="0"/>
              <a:t>Connect with</a:t>
            </a:r>
            <a:r>
              <a:rPr lang="en-US" sz="3200" baseline="0" dirty="0"/>
              <a:t> FFAR</a:t>
            </a:r>
          </a:p>
          <a:p>
            <a:r>
              <a:rPr lang="en-US" sz="2667" b="0" baseline="0" dirty="0"/>
              <a:t>www.foundationfar.org</a:t>
            </a:r>
            <a:endParaRPr lang="en-US" sz="2667" b="0"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67413" y="5436862"/>
            <a:ext cx="419125" cy="419125"/>
          </a:xfrm>
          <a:prstGeom prst="rect">
            <a:avLst/>
          </a:prstGeom>
        </p:spPr>
      </p:pic>
      <p:sp>
        <p:nvSpPr>
          <p:cNvPr id="11" name="TextBox 10"/>
          <p:cNvSpPr txBox="1"/>
          <p:nvPr userDrawn="1"/>
        </p:nvSpPr>
        <p:spPr>
          <a:xfrm>
            <a:off x="7227892" y="5246387"/>
            <a:ext cx="2597378" cy="502766"/>
          </a:xfrm>
          <a:prstGeom prst="rect">
            <a:avLst/>
          </a:prstGeom>
          <a:noFill/>
        </p:spPr>
        <p:txBody>
          <a:bodyPr wrap="none" rtlCol="0">
            <a:spAutoFit/>
          </a:bodyPr>
          <a:lstStyle/>
          <a:p>
            <a:r>
              <a:rPr lang="en-US" sz="2667" dirty="0">
                <a:solidFill>
                  <a:schemeClr val="tx1"/>
                </a:solidFill>
                <a:latin typeface="+mj-lt"/>
              </a:rPr>
              <a:t>@</a:t>
            </a:r>
            <a:r>
              <a:rPr lang="en-US" sz="2667" dirty="0" err="1">
                <a:solidFill>
                  <a:schemeClr val="tx1"/>
                </a:solidFill>
                <a:latin typeface="+mj-lt"/>
              </a:rPr>
              <a:t>FoundationFAR</a:t>
            </a:r>
            <a:endParaRPr lang="en-US" sz="2667" dirty="0">
              <a:solidFill>
                <a:schemeClr val="tx1"/>
              </a:solidFill>
              <a:latin typeface="+mj-lt"/>
            </a:endParaRPr>
          </a:p>
        </p:txBody>
      </p:sp>
      <p:sp>
        <p:nvSpPr>
          <p:cNvPr id="12" name="TextBox 11"/>
          <p:cNvSpPr txBox="1"/>
          <p:nvPr userDrawn="1"/>
        </p:nvSpPr>
        <p:spPr>
          <a:xfrm>
            <a:off x="7227891" y="5636684"/>
            <a:ext cx="2106602" cy="502766"/>
          </a:xfrm>
          <a:prstGeom prst="rect">
            <a:avLst/>
          </a:prstGeom>
          <a:noFill/>
        </p:spPr>
        <p:txBody>
          <a:bodyPr wrap="none" rtlCol="0">
            <a:spAutoFit/>
          </a:bodyPr>
          <a:lstStyle/>
          <a:p>
            <a:r>
              <a:rPr lang="en-US" sz="2667" dirty="0">
                <a:solidFill>
                  <a:schemeClr val="tx1"/>
                </a:solidFill>
                <a:latin typeface="+mj-lt"/>
              </a:rPr>
              <a:t>@</a:t>
            </a:r>
            <a:r>
              <a:rPr lang="en-US" sz="2667" dirty="0" err="1">
                <a:solidFill>
                  <a:schemeClr val="tx1"/>
                </a:solidFill>
                <a:latin typeface="+mj-lt"/>
              </a:rPr>
              <a:t>RockTalking</a:t>
            </a:r>
            <a:endParaRPr lang="en-US" sz="2667" dirty="0">
              <a:solidFill>
                <a:schemeClr val="tx1"/>
              </a:solidFill>
              <a:latin typeface="+mj-lt"/>
            </a:endParaRPr>
          </a:p>
        </p:txBody>
      </p:sp>
    </p:spTree>
    <p:extLst>
      <p:ext uri="{BB962C8B-B14F-4D97-AF65-F5344CB8AC3E}">
        <p14:creationId xmlns:p14="http://schemas.microsoft.com/office/powerpoint/2010/main" val="10658358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Subtitle">
    <p:spTree>
      <p:nvGrpSpPr>
        <p:cNvPr id="1" name="Shape 12"/>
        <p:cNvGrpSpPr/>
        <p:nvPr/>
      </p:nvGrpSpPr>
      <p:grpSpPr>
        <a:xfrm>
          <a:off x="0" y="0"/>
          <a:ext cx="0" cy="0"/>
          <a:chOff x="0" y="0"/>
          <a:chExt cx="0" cy="0"/>
        </a:xfrm>
      </p:grpSpPr>
      <p:sp>
        <p:nvSpPr>
          <p:cNvPr id="13" name="Shape 13"/>
          <p:cNvSpPr/>
          <p:nvPr/>
        </p:nvSpPr>
        <p:spPr>
          <a:xfrm>
            <a:off x="0" y="0"/>
            <a:ext cx="12192000" cy="4994400"/>
          </a:xfrm>
          <a:prstGeom prst="rect">
            <a:avLst/>
          </a:prstGeom>
          <a:solidFill>
            <a:srgbClr val="00A8C6"/>
          </a:solidFill>
          <a:ln>
            <a:noFill/>
          </a:ln>
        </p:spPr>
        <p:txBody>
          <a:bodyPr lIns="121900" tIns="121900" rIns="121900" bIns="121900" anchor="ctr" anchorCtr="0">
            <a:noAutofit/>
          </a:bodyPr>
          <a:lstStyle/>
          <a:p>
            <a:endParaRPr sz="2400"/>
          </a:p>
        </p:txBody>
      </p:sp>
      <p:sp>
        <p:nvSpPr>
          <p:cNvPr id="14" name="Shape 14"/>
          <p:cNvSpPr/>
          <p:nvPr/>
        </p:nvSpPr>
        <p:spPr>
          <a:xfrm>
            <a:off x="772000" y="1727588"/>
            <a:ext cx="72400" cy="1817600"/>
          </a:xfrm>
          <a:prstGeom prst="rect">
            <a:avLst/>
          </a:prstGeom>
          <a:solidFill>
            <a:srgbClr val="F7C15D"/>
          </a:solidFill>
          <a:ln>
            <a:noFill/>
          </a:ln>
        </p:spPr>
        <p:txBody>
          <a:bodyPr lIns="121900" tIns="121900" rIns="121900" bIns="121900" anchor="ctr" anchorCtr="0">
            <a:noAutofit/>
          </a:bodyPr>
          <a:lstStyle/>
          <a:p>
            <a:endParaRPr sz="2400">
              <a:solidFill>
                <a:srgbClr val="FFFFFF"/>
              </a:solidFill>
            </a:endParaRPr>
          </a:p>
        </p:txBody>
      </p:sp>
      <p:sp>
        <p:nvSpPr>
          <p:cNvPr id="15" name="Shape 15"/>
          <p:cNvSpPr txBox="1">
            <a:spLocks noGrp="1"/>
          </p:cNvSpPr>
          <p:nvPr>
            <p:ph type="ctrTitle" hasCustomPrompt="1"/>
          </p:nvPr>
        </p:nvSpPr>
        <p:spPr>
          <a:xfrm>
            <a:off x="1101800" y="1481935"/>
            <a:ext cx="7564405" cy="956464"/>
          </a:xfrm>
          <a:prstGeom prst="rect">
            <a:avLst/>
          </a:prstGeom>
        </p:spPr>
        <p:txBody>
          <a:bodyPr lIns="91425" tIns="91425" rIns="91425" bIns="91425" anchor="t" anchorCtr="0"/>
          <a:lstStyle>
            <a:lvl1pPr lvl="0" rtl="0">
              <a:spcBef>
                <a:spcPts val="0"/>
              </a:spcBef>
              <a:buClr>
                <a:srgbClr val="FFFFFF"/>
              </a:buClr>
              <a:buSzPct val="100000"/>
              <a:defRPr sz="4800" baseline="0">
                <a:solidFill>
                  <a:srgbClr val="FFFFFF"/>
                </a:solidFill>
                <a:latin typeface="Calibri" panose="020F0502020204030204" pitchFamily="34" charset="0"/>
              </a:defRPr>
            </a:lvl1pPr>
            <a:lvl2pPr lvl="1" rtl="0">
              <a:spcBef>
                <a:spcPts val="0"/>
              </a:spcBef>
              <a:buClr>
                <a:srgbClr val="FFFFFF"/>
              </a:buClr>
              <a:buSzPct val="100000"/>
              <a:defRPr sz="4800">
                <a:solidFill>
                  <a:srgbClr val="FFFFFF"/>
                </a:solidFill>
              </a:defRPr>
            </a:lvl2pPr>
            <a:lvl3pPr lvl="2" rtl="0">
              <a:spcBef>
                <a:spcPts val="0"/>
              </a:spcBef>
              <a:buClr>
                <a:srgbClr val="FFFFFF"/>
              </a:buClr>
              <a:buSzPct val="100000"/>
              <a:defRPr sz="4800">
                <a:solidFill>
                  <a:srgbClr val="FFFFFF"/>
                </a:solidFill>
              </a:defRPr>
            </a:lvl3pPr>
            <a:lvl4pPr lvl="3" rtl="0">
              <a:spcBef>
                <a:spcPts val="0"/>
              </a:spcBef>
              <a:buClr>
                <a:srgbClr val="FFFFFF"/>
              </a:buClr>
              <a:buSzPct val="100000"/>
              <a:defRPr sz="4800">
                <a:solidFill>
                  <a:srgbClr val="FFFFFF"/>
                </a:solidFill>
              </a:defRPr>
            </a:lvl4pPr>
            <a:lvl5pPr lvl="4" rtl="0">
              <a:spcBef>
                <a:spcPts val="0"/>
              </a:spcBef>
              <a:buClr>
                <a:srgbClr val="FFFFFF"/>
              </a:buClr>
              <a:buSzPct val="100000"/>
              <a:defRPr sz="4800">
                <a:solidFill>
                  <a:srgbClr val="FFFFFF"/>
                </a:solidFill>
              </a:defRPr>
            </a:lvl5pPr>
            <a:lvl6pPr lvl="5" rtl="0">
              <a:spcBef>
                <a:spcPts val="0"/>
              </a:spcBef>
              <a:buClr>
                <a:srgbClr val="FFFFFF"/>
              </a:buClr>
              <a:buSzPct val="100000"/>
              <a:defRPr sz="4800">
                <a:solidFill>
                  <a:srgbClr val="FFFFFF"/>
                </a:solidFill>
              </a:defRPr>
            </a:lvl6pPr>
            <a:lvl7pPr lvl="6" rtl="0">
              <a:spcBef>
                <a:spcPts val="0"/>
              </a:spcBef>
              <a:buClr>
                <a:srgbClr val="FFFFFF"/>
              </a:buClr>
              <a:buSzPct val="100000"/>
              <a:defRPr sz="4800">
                <a:solidFill>
                  <a:srgbClr val="FFFFFF"/>
                </a:solidFill>
              </a:defRPr>
            </a:lvl7pPr>
            <a:lvl8pPr lvl="7" rtl="0">
              <a:spcBef>
                <a:spcPts val="0"/>
              </a:spcBef>
              <a:buClr>
                <a:srgbClr val="FFFFFF"/>
              </a:buClr>
              <a:buSzPct val="100000"/>
              <a:defRPr sz="4800">
                <a:solidFill>
                  <a:srgbClr val="FFFFFF"/>
                </a:solidFill>
              </a:defRPr>
            </a:lvl8pPr>
            <a:lvl9pPr lvl="8" rtl="0">
              <a:spcBef>
                <a:spcPts val="0"/>
              </a:spcBef>
              <a:buClr>
                <a:srgbClr val="FFFFFF"/>
              </a:buClr>
              <a:buSzPct val="100000"/>
              <a:defRPr sz="4800">
                <a:solidFill>
                  <a:srgbClr val="FFFFFF"/>
                </a:solidFill>
              </a:defRPr>
            </a:lvl9pPr>
          </a:lstStyle>
          <a:p>
            <a:r>
              <a:rPr lang="en-US" dirty="0"/>
              <a:t>Discussion Items/Agenda</a:t>
            </a:r>
            <a:endParaRPr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0866" y="5950864"/>
            <a:ext cx="1462333" cy="634715"/>
          </a:xfrm>
          <a:prstGeom prst="rect">
            <a:avLst/>
          </a:prstGeom>
        </p:spPr>
      </p:pic>
    </p:spTree>
    <p:extLst>
      <p:ext uri="{BB962C8B-B14F-4D97-AF65-F5344CB8AC3E}">
        <p14:creationId xmlns:p14="http://schemas.microsoft.com/office/powerpoint/2010/main" val="23610408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only half">
    <p:spTree>
      <p:nvGrpSpPr>
        <p:cNvPr id="1" name="Shape 47"/>
        <p:cNvGrpSpPr/>
        <p:nvPr/>
      </p:nvGrpSpPr>
      <p:grpSpPr>
        <a:xfrm>
          <a:off x="0" y="0"/>
          <a:ext cx="0" cy="0"/>
          <a:chOff x="0" y="0"/>
          <a:chExt cx="0" cy="0"/>
        </a:xfrm>
      </p:grpSpPr>
      <p:sp>
        <p:nvSpPr>
          <p:cNvPr id="48" name="Shape 48"/>
          <p:cNvSpPr/>
          <p:nvPr/>
        </p:nvSpPr>
        <p:spPr>
          <a:xfrm>
            <a:off x="0" y="1"/>
            <a:ext cx="6104000" cy="6857999"/>
          </a:xfrm>
          <a:prstGeom prst="rect">
            <a:avLst/>
          </a:prstGeom>
          <a:solidFill>
            <a:srgbClr val="00A8C6"/>
          </a:solidFill>
          <a:ln>
            <a:noFill/>
          </a:ln>
        </p:spPr>
        <p:txBody>
          <a:bodyPr lIns="121900" tIns="121900" rIns="121900" bIns="121900" anchor="ctr" anchorCtr="0">
            <a:noAutofit/>
          </a:bodyPr>
          <a:lstStyle/>
          <a:p>
            <a:endParaRPr sz="2400"/>
          </a:p>
        </p:txBody>
      </p:sp>
      <p:sp>
        <p:nvSpPr>
          <p:cNvPr id="49" name="Shape 49"/>
          <p:cNvSpPr txBox="1">
            <a:spLocks noGrp="1"/>
          </p:cNvSpPr>
          <p:nvPr>
            <p:ph type="title" hasCustomPrompt="1"/>
          </p:nvPr>
        </p:nvSpPr>
        <p:spPr>
          <a:xfrm>
            <a:off x="1125900" y="563333"/>
            <a:ext cx="4302400" cy="1143200"/>
          </a:xfrm>
          <a:prstGeom prst="rect">
            <a:avLst/>
          </a:prstGeom>
        </p:spPr>
        <p:txBody>
          <a:bodyPr lIns="91425" tIns="91425" rIns="91425" bIns="91425" anchor="t" anchorCtr="0"/>
          <a:lstStyle>
            <a:lvl1pPr lvl="0" rtl="0">
              <a:spcBef>
                <a:spcPts val="0"/>
              </a:spcBef>
              <a:buClr>
                <a:srgbClr val="FFFFFF"/>
              </a:buClr>
              <a:defRPr sz="4267">
                <a:solidFill>
                  <a:srgbClr val="FFFFFF"/>
                </a:solidFill>
                <a:latin typeface="Calibri" panose="020F0502020204030204" pitchFamily="34" charset="0"/>
              </a:defRPr>
            </a:lvl1pPr>
            <a:lvl2pPr lvl="1" rtl="0">
              <a:spcBef>
                <a:spcPts val="0"/>
              </a:spcBef>
              <a:buClr>
                <a:srgbClr val="FFFFFF"/>
              </a:buClr>
              <a:defRPr>
                <a:solidFill>
                  <a:srgbClr val="FFFFFF"/>
                </a:solidFill>
              </a:defRPr>
            </a:lvl2pPr>
            <a:lvl3pPr lvl="2" rtl="0">
              <a:spcBef>
                <a:spcPts val="0"/>
              </a:spcBef>
              <a:buClr>
                <a:srgbClr val="FFFFFF"/>
              </a:buClr>
              <a:defRPr>
                <a:solidFill>
                  <a:srgbClr val="FFFFFF"/>
                </a:solidFill>
              </a:defRPr>
            </a:lvl3pPr>
            <a:lvl4pPr lvl="3" rtl="0">
              <a:spcBef>
                <a:spcPts val="0"/>
              </a:spcBef>
              <a:buClr>
                <a:srgbClr val="FFFFFF"/>
              </a:buClr>
              <a:defRPr>
                <a:solidFill>
                  <a:srgbClr val="FFFFFF"/>
                </a:solidFill>
              </a:defRPr>
            </a:lvl4pPr>
            <a:lvl5pPr lvl="4" rtl="0">
              <a:spcBef>
                <a:spcPts val="0"/>
              </a:spcBef>
              <a:buClr>
                <a:srgbClr val="FFFFFF"/>
              </a:buClr>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r>
              <a:rPr lang="en-US" dirty="0"/>
              <a:t>Heading</a:t>
            </a:r>
            <a:endParaRPr dirty="0"/>
          </a:p>
        </p:txBody>
      </p:sp>
      <p:sp>
        <p:nvSpPr>
          <p:cNvPr id="50" name="Shape 50"/>
          <p:cNvSpPr/>
          <p:nvPr/>
        </p:nvSpPr>
        <p:spPr>
          <a:xfrm>
            <a:off x="772000" y="772001"/>
            <a:ext cx="72400" cy="900799"/>
          </a:xfrm>
          <a:prstGeom prst="rect">
            <a:avLst/>
          </a:prstGeom>
          <a:solidFill>
            <a:srgbClr val="FFFFFF"/>
          </a:solidFill>
          <a:ln>
            <a:noFill/>
          </a:ln>
        </p:spPr>
        <p:txBody>
          <a:bodyPr lIns="121900" tIns="121900" rIns="121900" bIns="121900" anchor="ctr" anchorCtr="0">
            <a:noAutofit/>
          </a:bodyPr>
          <a:lstStyle/>
          <a:p>
            <a:endParaRPr sz="2400">
              <a:solidFill>
                <a:srgbClr val="FFFFFF"/>
              </a:solidFill>
            </a:endParaRPr>
          </a:p>
        </p:txBody>
      </p:sp>
      <p:sp>
        <p:nvSpPr>
          <p:cNvPr id="51" name="Shape 51"/>
          <p:cNvSpPr/>
          <p:nvPr/>
        </p:nvSpPr>
        <p:spPr>
          <a:xfrm>
            <a:off x="12119600" y="1"/>
            <a:ext cx="72400" cy="6857999"/>
          </a:xfrm>
          <a:prstGeom prst="rect">
            <a:avLst/>
          </a:prstGeom>
          <a:solidFill>
            <a:srgbClr val="8FBE00"/>
          </a:solidFill>
          <a:ln>
            <a:noFill/>
          </a:ln>
        </p:spPr>
        <p:txBody>
          <a:bodyPr lIns="121900" tIns="121900" rIns="121900" bIns="121900" anchor="ctr" anchorCtr="0">
            <a:noAutofit/>
          </a:bodyPr>
          <a:lstStyle/>
          <a:p>
            <a:endParaRPr sz="240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0866" y="5950864"/>
            <a:ext cx="1462333" cy="634715"/>
          </a:xfrm>
          <a:prstGeom prst="rect">
            <a:avLst/>
          </a:prstGeom>
        </p:spPr>
      </p:pic>
      <p:sp>
        <p:nvSpPr>
          <p:cNvPr id="7" name="Text Placeholder 2"/>
          <p:cNvSpPr>
            <a:spLocks noGrp="1"/>
          </p:cNvSpPr>
          <p:nvPr>
            <p:ph type="body" sz="quarter" idx="10" hasCustomPrompt="1"/>
          </p:nvPr>
        </p:nvSpPr>
        <p:spPr>
          <a:xfrm>
            <a:off x="6340401" y="1672799"/>
            <a:ext cx="5694580" cy="4267200"/>
          </a:xfrm>
          <a:prstGeom prst="rect">
            <a:avLst/>
          </a:prstGeom>
        </p:spPr>
        <p:txBody>
          <a:bodyPr lIns="91440"/>
          <a:lstStyle>
            <a:lvl1pPr marL="309026" indent="-309026">
              <a:buClr>
                <a:srgbClr val="8FBE00"/>
              </a:buClr>
              <a:buFont typeface="Arial" panose="020B0604020202020204" pitchFamily="34" charset="0"/>
              <a:buChar char="•"/>
              <a:defRPr sz="3467">
                <a:latin typeface="Calibri" panose="020F0502020204030204" pitchFamily="34" charset="0"/>
              </a:defRPr>
            </a:lvl1pPr>
            <a:lvl2pPr marL="615935" indent="-306910">
              <a:buClr>
                <a:srgbClr val="8FBE00"/>
              </a:buClr>
              <a:buFont typeface="Courier New" panose="02070309020205020404" pitchFamily="49" charset="0"/>
              <a:buChar char="o"/>
              <a:defRPr sz="3200">
                <a:latin typeface="Calibri" panose="020F0502020204030204" pitchFamily="34" charset="0"/>
              </a:defRPr>
            </a:lvl2pPr>
            <a:lvl3pPr marL="615935" indent="228594">
              <a:buClr>
                <a:srgbClr val="8FBE00"/>
              </a:buClr>
              <a:tabLst>
                <a:tab pos="615935" algn="l"/>
              </a:tabLst>
              <a:defRPr sz="2667" baseline="0">
                <a:latin typeface="+mn-lt"/>
              </a:defRPr>
            </a:lvl3pPr>
            <a:lvl4pPr marL="910144" indent="309026">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34688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Image background">
    <p:spTree>
      <p:nvGrpSpPr>
        <p:cNvPr id="1" name="Shape 52"/>
        <p:cNvGrpSpPr/>
        <p:nvPr/>
      </p:nvGrpSpPr>
      <p:grpSpPr>
        <a:xfrm>
          <a:off x="0" y="0"/>
          <a:ext cx="0" cy="0"/>
          <a:chOff x="0" y="0"/>
          <a:chExt cx="0" cy="0"/>
        </a:xfrm>
      </p:grpSpPr>
      <p:sp>
        <p:nvSpPr>
          <p:cNvPr id="53" name="Shape 53"/>
          <p:cNvSpPr/>
          <p:nvPr/>
        </p:nvSpPr>
        <p:spPr>
          <a:xfrm>
            <a:off x="1" y="1"/>
            <a:ext cx="3055999" cy="6857999"/>
          </a:xfrm>
          <a:prstGeom prst="rect">
            <a:avLst/>
          </a:prstGeom>
          <a:solidFill>
            <a:srgbClr val="8FBE00">
              <a:alpha val="81920"/>
            </a:srgbClr>
          </a:solidFill>
          <a:ln>
            <a:noFill/>
          </a:ln>
        </p:spPr>
        <p:txBody>
          <a:bodyPr lIns="121900" tIns="121900" rIns="121900" bIns="121900" anchor="ctr" anchorCtr="0">
            <a:noAutofit/>
          </a:bodyPr>
          <a:lstStyle/>
          <a:p>
            <a:endParaRPr sz="2400"/>
          </a:p>
        </p:txBody>
      </p:sp>
      <p:sp>
        <p:nvSpPr>
          <p:cNvPr id="3" name="Shape 22"/>
          <p:cNvSpPr txBox="1">
            <a:spLocks noGrp="1"/>
          </p:cNvSpPr>
          <p:nvPr>
            <p:ph type="title" hasCustomPrompt="1"/>
          </p:nvPr>
        </p:nvSpPr>
        <p:spPr>
          <a:xfrm>
            <a:off x="3300689" y="563333"/>
            <a:ext cx="7924800" cy="1143200"/>
          </a:xfrm>
          <a:prstGeom prst="rect">
            <a:avLst/>
          </a:prstGeom>
        </p:spPr>
        <p:txBody>
          <a:bodyPr lIns="91425" tIns="91425" rIns="91425" bIns="91425" anchor="t" anchorCtr="0"/>
          <a:lstStyle>
            <a:lvl1pPr lvl="0">
              <a:spcBef>
                <a:spcPts val="0"/>
              </a:spcBef>
              <a:defRPr sz="4267">
                <a:latin typeface="Calibri" panose="020F050202020403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Heading</a:t>
            </a:r>
            <a:endParaRPr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0866" y="5950864"/>
            <a:ext cx="1462333" cy="634715"/>
          </a:xfrm>
          <a:prstGeom prst="rect">
            <a:avLst/>
          </a:prstGeom>
        </p:spPr>
      </p:pic>
      <p:sp>
        <p:nvSpPr>
          <p:cNvPr id="6" name="Text Placeholder 2"/>
          <p:cNvSpPr>
            <a:spLocks noGrp="1"/>
          </p:cNvSpPr>
          <p:nvPr>
            <p:ph type="body" sz="quarter" idx="10" hasCustomPrompt="1"/>
          </p:nvPr>
        </p:nvSpPr>
        <p:spPr>
          <a:xfrm>
            <a:off x="3300689" y="2001021"/>
            <a:ext cx="7924800" cy="4267200"/>
          </a:xfrm>
          <a:prstGeom prst="rect">
            <a:avLst/>
          </a:prstGeom>
        </p:spPr>
        <p:txBody>
          <a:bodyPr lIns="91440"/>
          <a:lstStyle>
            <a:lvl1pPr marL="309026" indent="-309026">
              <a:buClr>
                <a:srgbClr val="8FBE00"/>
              </a:buClr>
              <a:buFont typeface="Arial" panose="020B0604020202020204" pitchFamily="34" charset="0"/>
              <a:buChar char="•"/>
              <a:defRPr sz="3467">
                <a:latin typeface="Calibri" panose="020F0502020204030204" pitchFamily="34" charset="0"/>
              </a:defRPr>
            </a:lvl1pPr>
            <a:lvl2pPr marL="615935" indent="-306910">
              <a:buClr>
                <a:srgbClr val="8FBE00"/>
              </a:buClr>
              <a:buFont typeface="Courier New" panose="02070309020205020404" pitchFamily="49" charset="0"/>
              <a:buChar char="o"/>
              <a:defRPr sz="3200">
                <a:latin typeface="Calibri" panose="020F0502020204030204" pitchFamily="34" charset="0"/>
              </a:defRPr>
            </a:lvl2pPr>
            <a:lvl3pPr marL="615935" indent="228594">
              <a:buClr>
                <a:srgbClr val="8FBE00"/>
              </a:buClr>
              <a:tabLst>
                <a:tab pos="615935" algn="l"/>
              </a:tabLst>
              <a:defRPr sz="2667" baseline="0">
                <a:latin typeface="+mn-lt"/>
              </a:defRPr>
            </a:lvl3pPr>
            <a:lvl4pPr marL="910144" indent="309026">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272421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Blank color">
    <p:spTree>
      <p:nvGrpSpPr>
        <p:cNvPr id="1" name="Shape 60"/>
        <p:cNvGrpSpPr/>
        <p:nvPr/>
      </p:nvGrpSpPr>
      <p:grpSpPr>
        <a:xfrm>
          <a:off x="0" y="0"/>
          <a:ext cx="0" cy="0"/>
          <a:chOff x="0" y="0"/>
          <a:chExt cx="0" cy="0"/>
        </a:xfrm>
      </p:grpSpPr>
      <p:sp>
        <p:nvSpPr>
          <p:cNvPr id="61" name="Shape 61"/>
          <p:cNvSpPr/>
          <p:nvPr/>
        </p:nvSpPr>
        <p:spPr>
          <a:xfrm>
            <a:off x="0" y="0"/>
            <a:ext cx="12192000" cy="3457999"/>
          </a:xfrm>
          <a:prstGeom prst="rect">
            <a:avLst/>
          </a:prstGeom>
          <a:solidFill>
            <a:srgbClr val="8FBE00"/>
          </a:solidFill>
          <a:ln>
            <a:noFill/>
          </a:ln>
        </p:spPr>
        <p:txBody>
          <a:bodyPr lIns="121900" tIns="121900" rIns="121900" bIns="121900" anchor="ctr" anchorCtr="0">
            <a:noAutofit/>
          </a:bodyPr>
          <a:lstStyle/>
          <a:p>
            <a:endParaRPr sz="240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0866" y="5950864"/>
            <a:ext cx="1462333" cy="634715"/>
          </a:xfrm>
          <a:prstGeom prst="rect">
            <a:avLst/>
          </a:prstGeom>
        </p:spPr>
      </p:pic>
      <p:sp>
        <p:nvSpPr>
          <p:cNvPr id="2" name="TextBox 1"/>
          <p:cNvSpPr txBox="1"/>
          <p:nvPr userDrawn="1"/>
        </p:nvSpPr>
        <p:spPr>
          <a:xfrm>
            <a:off x="3072713" y="1235676"/>
            <a:ext cx="5478163" cy="913007"/>
          </a:xfrm>
          <a:prstGeom prst="rect">
            <a:avLst/>
          </a:prstGeom>
          <a:noFill/>
        </p:spPr>
        <p:txBody>
          <a:bodyPr wrap="square" rtlCol="0">
            <a:spAutoFit/>
          </a:bodyPr>
          <a:lstStyle/>
          <a:p>
            <a:pPr algn="ctr"/>
            <a:r>
              <a:rPr lang="en-US" sz="5333" b="1" i="1" dirty="0">
                <a:solidFill>
                  <a:srgbClr val="FFFFFF"/>
                </a:solidFill>
                <a:latin typeface="Calibri" panose="020F0502020204030204" pitchFamily="34" charset="0"/>
              </a:rPr>
              <a:t>Thank You</a:t>
            </a:r>
          </a:p>
        </p:txBody>
      </p:sp>
      <p:sp>
        <p:nvSpPr>
          <p:cNvPr id="5" name="Shape 14"/>
          <p:cNvSpPr/>
          <p:nvPr userDrawn="1"/>
        </p:nvSpPr>
        <p:spPr>
          <a:xfrm>
            <a:off x="1398076" y="4133264"/>
            <a:ext cx="72400" cy="1817600"/>
          </a:xfrm>
          <a:prstGeom prst="rect">
            <a:avLst/>
          </a:prstGeom>
          <a:solidFill>
            <a:srgbClr val="8FBE00"/>
          </a:solidFill>
          <a:ln>
            <a:noFill/>
          </a:ln>
        </p:spPr>
        <p:txBody>
          <a:bodyPr lIns="121900" tIns="121900" rIns="121900" bIns="121900" anchor="ctr" anchorCtr="0">
            <a:noAutofit/>
          </a:bodyPr>
          <a:lstStyle/>
          <a:p>
            <a:endParaRPr sz="2400">
              <a:solidFill>
                <a:srgbClr val="FFFFFF"/>
              </a:solidFill>
            </a:endParaRPr>
          </a:p>
        </p:txBody>
      </p:sp>
      <p:sp>
        <p:nvSpPr>
          <p:cNvPr id="7" name="Shape 22"/>
          <p:cNvSpPr txBox="1">
            <a:spLocks noGrp="1"/>
          </p:cNvSpPr>
          <p:nvPr>
            <p:ph type="title" hasCustomPrompt="1"/>
          </p:nvPr>
        </p:nvSpPr>
        <p:spPr>
          <a:xfrm>
            <a:off x="1643271" y="4132831"/>
            <a:ext cx="4302400" cy="560845"/>
          </a:xfrm>
          <a:prstGeom prst="rect">
            <a:avLst/>
          </a:prstGeom>
        </p:spPr>
        <p:txBody>
          <a:bodyPr lIns="91425" tIns="91425" rIns="91425" bIns="91425" anchor="t" anchorCtr="0"/>
          <a:lstStyle>
            <a:lvl1pPr lvl="0">
              <a:spcBef>
                <a:spcPts val="0"/>
              </a:spcBef>
              <a:defRPr sz="3200" b="1" baseline="0">
                <a:latin typeface="+mn-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How to Reach Me</a:t>
            </a:r>
            <a:br>
              <a:rPr lang="en-US" dirty="0"/>
            </a:br>
            <a:endParaRPr dirty="0"/>
          </a:p>
        </p:txBody>
      </p:sp>
      <p:sp>
        <p:nvSpPr>
          <p:cNvPr id="8" name="Shape 14"/>
          <p:cNvSpPr/>
          <p:nvPr userDrawn="1"/>
        </p:nvSpPr>
        <p:spPr>
          <a:xfrm>
            <a:off x="6461600" y="4133263"/>
            <a:ext cx="72400" cy="1817600"/>
          </a:xfrm>
          <a:prstGeom prst="rect">
            <a:avLst/>
          </a:prstGeom>
          <a:solidFill>
            <a:srgbClr val="8FBE00"/>
          </a:solidFill>
          <a:ln>
            <a:noFill/>
          </a:ln>
        </p:spPr>
        <p:txBody>
          <a:bodyPr lIns="121900" tIns="121900" rIns="121900" bIns="121900" anchor="ctr" anchorCtr="0">
            <a:noAutofit/>
          </a:bodyPr>
          <a:lstStyle/>
          <a:p>
            <a:endParaRPr sz="2400">
              <a:solidFill>
                <a:srgbClr val="FFFFFF"/>
              </a:solidFill>
            </a:endParaRPr>
          </a:p>
        </p:txBody>
      </p:sp>
      <p:sp>
        <p:nvSpPr>
          <p:cNvPr id="9" name="Shape 22"/>
          <p:cNvSpPr txBox="1">
            <a:spLocks/>
          </p:cNvSpPr>
          <p:nvPr userDrawn="1"/>
        </p:nvSpPr>
        <p:spPr>
          <a:xfrm>
            <a:off x="6706794" y="4132829"/>
            <a:ext cx="5176404" cy="1818033"/>
          </a:xfrm>
          <a:prstGeom prst="rect">
            <a:avLst/>
          </a:prstGeom>
          <a:noFill/>
          <a:ln>
            <a:noFill/>
          </a:ln>
        </p:spPr>
        <p:txBody>
          <a:bodyPr lIns="121900" tIns="121900" rIns="121900" bIns="121900"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SzPct val="100000"/>
              <a:buFont typeface="Titillium Web"/>
              <a:buNone/>
              <a:defRPr sz="2600" b="1" i="0" u="none" strike="noStrike" cap="none" baseline="0">
                <a:solidFill>
                  <a:srgbClr val="000000"/>
                </a:solidFill>
                <a:latin typeface="Calibri" panose="020F0502020204030204" pitchFamily="34" charset="0"/>
                <a:ea typeface="Titillium Web"/>
                <a:cs typeface="Titillium Web"/>
                <a:sym typeface="Titillium Web"/>
              </a:defRPr>
            </a:lvl1pPr>
            <a:lvl2pPr lvl="1">
              <a:spcBef>
                <a:spcPts val="0"/>
              </a:spcBef>
              <a:buSzPct val="100000"/>
              <a:buFont typeface="Titillium Web"/>
              <a:buNone/>
              <a:defRPr sz="2600" b="1">
                <a:latin typeface="Titillium Web"/>
                <a:ea typeface="Titillium Web"/>
                <a:cs typeface="Titillium Web"/>
                <a:sym typeface="Titillium Web"/>
              </a:defRPr>
            </a:lvl2pPr>
            <a:lvl3pPr lvl="2">
              <a:spcBef>
                <a:spcPts val="0"/>
              </a:spcBef>
              <a:buSzPct val="100000"/>
              <a:buFont typeface="Titillium Web"/>
              <a:buNone/>
              <a:defRPr sz="2600" b="1">
                <a:latin typeface="Titillium Web"/>
                <a:ea typeface="Titillium Web"/>
                <a:cs typeface="Titillium Web"/>
                <a:sym typeface="Titillium Web"/>
              </a:defRPr>
            </a:lvl3pPr>
            <a:lvl4pPr lvl="3">
              <a:spcBef>
                <a:spcPts val="0"/>
              </a:spcBef>
              <a:buSzPct val="100000"/>
              <a:buFont typeface="Titillium Web"/>
              <a:buNone/>
              <a:defRPr sz="2600" b="1">
                <a:latin typeface="Titillium Web"/>
                <a:ea typeface="Titillium Web"/>
                <a:cs typeface="Titillium Web"/>
                <a:sym typeface="Titillium Web"/>
              </a:defRPr>
            </a:lvl4pPr>
            <a:lvl5pPr lvl="4">
              <a:spcBef>
                <a:spcPts val="0"/>
              </a:spcBef>
              <a:buSzPct val="100000"/>
              <a:buFont typeface="Titillium Web"/>
              <a:buNone/>
              <a:defRPr sz="2600" b="1">
                <a:latin typeface="Titillium Web"/>
                <a:ea typeface="Titillium Web"/>
                <a:cs typeface="Titillium Web"/>
                <a:sym typeface="Titillium Web"/>
              </a:defRPr>
            </a:lvl5pPr>
            <a:lvl6pPr lvl="5">
              <a:spcBef>
                <a:spcPts val="0"/>
              </a:spcBef>
              <a:buSzPct val="100000"/>
              <a:buFont typeface="Titillium Web"/>
              <a:buNone/>
              <a:defRPr sz="2600" b="1">
                <a:latin typeface="Titillium Web"/>
                <a:ea typeface="Titillium Web"/>
                <a:cs typeface="Titillium Web"/>
                <a:sym typeface="Titillium Web"/>
              </a:defRPr>
            </a:lvl6pPr>
            <a:lvl7pPr lvl="6">
              <a:spcBef>
                <a:spcPts val="0"/>
              </a:spcBef>
              <a:buSzPct val="100000"/>
              <a:buFont typeface="Titillium Web"/>
              <a:buNone/>
              <a:defRPr sz="2600" b="1">
                <a:latin typeface="Titillium Web"/>
                <a:ea typeface="Titillium Web"/>
                <a:cs typeface="Titillium Web"/>
                <a:sym typeface="Titillium Web"/>
              </a:defRPr>
            </a:lvl7pPr>
            <a:lvl8pPr lvl="7">
              <a:spcBef>
                <a:spcPts val="0"/>
              </a:spcBef>
              <a:buSzPct val="100000"/>
              <a:buFont typeface="Titillium Web"/>
              <a:buNone/>
              <a:defRPr sz="2600" b="1">
                <a:latin typeface="Titillium Web"/>
                <a:ea typeface="Titillium Web"/>
                <a:cs typeface="Titillium Web"/>
                <a:sym typeface="Titillium Web"/>
              </a:defRPr>
            </a:lvl8pPr>
            <a:lvl9pPr lvl="8">
              <a:spcBef>
                <a:spcPts val="0"/>
              </a:spcBef>
              <a:buSzPct val="100000"/>
              <a:buFont typeface="Titillium Web"/>
              <a:buNone/>
              <a:defRPr sz="2600" b="1">
                <a:latin typeface="Titillium Web"/>
                <a:ea typeface="Titillium Web"/>
                <a:cs typeface="Titillium Web"/>
                <a:sym typeface="Titillium Web"/>
              </a:defRPr>
            </a:lvl9pPr>
          </a:lstStyle>
          <a:p>
            <a:r>
              <a:rPr lang="en-US" sz="3200" dirty="0"/>
              <a:t>Connect with FFAR</a:t>
            </a:r>
          </a:p>
          <a:p>
            <a:r>
              <a:rPr lang="en-US" sz="2667" b="0" dirty="0"/>
              <a:t>www.foundationfar.org</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67413" y="5436862"/>
            <a:ext cx="419125" cy="419125"/>
          </a:xfrm>
          <a:prstGeom prst="rect">
            <a:avLst/>
          </a:prstGeom>
        </p:spPr>
      </p:pic>
      <p:sp>
        <p:nvSpPr>
          <p:cNvPr id="11" name="TextBox 10"/>
          <p:cNvSpPr txBox="1"/>
          <p:nvPr userDrawn="1"/>
        </p:nvSpPr>
        <p:spPr>
          <a:xfrm>
            <a:off x="7227892" y="5246387"/>
            <a:ext cx="2597378" cy="502766"/>
          </a:xfrm>
          <a:prstGeom prst="rect">
            <a:avLst/>
          </a:prstGeom>
          <a:noFill/>
        </p:spPr>
        <p:txBody>
          <a:bodyPr wrap="none" rtlCol="0">
            <a:spAutoFit/>
          </a:bodyPr>
          <a:lstStyle/>
          <a:p>
            <a:r>
              <a:rPr lang="en-US" sz="2667" dirty="0">
                <a:latin typeface="Calibri" panose="020F0502020204030204"/>
              </a:rPr>
              <a:t>@</a:t>
            </a:r>
            <a:r>
              <a:rPr lang="en-US" sz="2667" dirty="0" err="1">
                <a:latin typeface="Calibri" panose="020F0502020204030204"/>
              </a:rPr>
              <a:t>FoundationFAR</a:t>
            </a:r>
            <a:endParaRPr lang="en-US" sz="2667" dirty="0">
              <a:latin typeface="Calibri" panose="020F0502020204030204"/>
            </a:endParaRPr>
          </a:p>
        </p:txBody>
      </p:sp>
      <p:sp>
        <p:nvSpPr>
          <p:cNvPr id="12" name="TextBox 11"/>
          <p:cNvSpPr txBox="1"/>
          <p:nvPr userDrawn="1"/>
        </p:nvSpPr>
        <p:spPr>
          <a:xfrm>
            <a:off x="7227891" y="5636684"/>
            <a:ext cx="2106602" cy="502766"/>
          </a:xfrm>
          <a:prstGeom prst="rect">
            <a:avLst/>
          </a:prstGeom>
          <a:noFill/>
        </p:spPr>
        <p:txBody>
          <a:bodyPr wrap="none" rtlCol="0">
            <a:spAutoFit/>
          </a:bodyPr>
          <a:lstStyle/>
          <a:p>
            <a:r>
              <a:rPr lang="en-US" sz="2667" dirty="0">
                <a:latin typeface="Calibri" panose="020F0502020204030204"/>
              </a:rPr>
              <a:t>@</a:t>
            </a:r>
            <a:r>
              <a:rPr lang="en-US" sz="2667" dirty="0" err="1">
                <a:latin typeface="Calibri" panose="020F0502020204030204"/>
              </a:rPr>
              <a:t>RockTalking</a:t>
            </a:r>
            <a:endParaRPr lang="en-US" sz="2667" dirty="0">
              <a:latin typeface="Calibri" panose="020F0502020204030204"/>
            </a:endParaRPr>
          </a:p>
        </p:txBody>
      </p:sp>
    </p:spTree>
    <p:extLst>
      <p:ext uri="{BB962C8B-B14F-4D97-AF65-F5344CB8AC3E}">
        <p14:creationId xmlns:p14="http://schemas.microsoft.com/office/powerpoint/2010/main" val="105108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p:spTree>
      <p:nvGrpSpPr>
        <p:cNvPr id="1" name="Shape 8"/>
        <p:cNvGrpSpPr/>
        <p:nvPr/>
      </p:nvGrpSpPr>
      <p:grpSpPr>
        <a:xfrm>
          <a:off x="0" y="0"/>
          <a:ext cx="0" cy="0"/>
          <a:chOff x="0" y="0"/>
          <a:chExt cx="0" cy="0"/>
        </a:xfrm>
      </p:grpSpPr>
      <p:sp>
        <p:nvSpPr>
          <p:cNvPr id="9" name="Shape 9"/>
          <p:cNvSpPr/>
          <p:nvPr/>
        </p:nvSpPr>
        <p:spPr>
          <a:xfrm>
            <a:off x="0" y="-1"/>
            <a:ext cx="12192000" cy="4367839"/>
          </a:xfrm>
          <a:prstGeom prst="rect">
            <a:avLst/>
          </a:prstGeom>
          <a:solidFill>
            <a:schemeClr val="bg1">
              <a:alpha val="82000"/>
            </a:schemeClr>
          </a:solidFill>
          <a:ln>
            <a:noFill/>
          </a:ln>
        </p:spPr>
        <p:txBody>
          <a:bodyPr lIns="121900" tIns="121900" rIns="121900" bIns="121900" anchor="ctr" anchorCtr="0">
            <a:noAutofit/>
          </a:bodyPr>
          <a:lstStyle/>
          <a:p>
            <a:pPr algn="ctr"/>
            <a:endParaRPr sz="1867" dirty="0"/>
          </a:p>
        </p:txBody>
      </p:sp>
    </p:spTree>
    <p:extLst>
      <p:ext uri="{BB962C8B-B14F-4D97-AF65-F5344CB8AC3E}">
        <p14:creationId xmlns:p14="http://schemas.microsoft.com/office/powerpoint/2010/main" val="31613400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Shape 8"/>
        <p:cNvGrpSpPr/>
        <p:nvPr/>
      </p:nvGrpSpPr>
      <p:grpSpPr>
        <a:xfrm>
          <a:off x="0" y="0"/>
          <a:ext cx="0" cy="0"/>
          <a:chOff x="0" y="0"/>
          <a:chExt cx="0" cy="0"/>
        </a:xfrm>
      </p:grpSpPr>
      <p:sp>
        <p:nvSpPr>
          <p:cNvPr id="9" name="Shape 9"/>
          <p:cNvSpPr/>
          <p:nvPr/>
        </p:nvSpPr>
        <p:spPr>
          <a:xfrm>
            <a:off x="0" y="-65427"/>
            <a:ext cx="12192000" cy="3307076"/>
          </a:xfrm>
          <a:prstGeom prst="rect">
            <a:avLst/>
          </a:prstGeom>
          <a:solidFill>
            <a:schemeClr val="bg1">
              <a:alpha val="82000"/>
            </a:schemeClr>
          </a:solidFill>
          <a:ln>
            <a:noFill/>
          </a:ln>
        </p:spPr>
        <p:txBody>
          <a:bodyPr lIns="121900" tIns="121900" rIns="121900" bIns="121900" anchor="ctr" anchorCtr="0">
            <a:noAutofit/>
          </a:bodyPr>
          <a:lstStyle/>
          <a:p>
            <a:pPr algn="ctr"/>
            <a:endParaRPr sz="1867" dirty="0"/>
          </a:p>
        </p:txBody>
      </p:sp>
      <p:sp>
        <p:nvSpPr>
          <p:cNvPr id="8" name="Shape 10"/>
          <p:cNvSpPr/>
          <p:nvPr userDrawn="1"/>
        </p:nvSpPr>
        <p:spPr>
          <a:xfrm rot="5400000">
            <a:off x="5989456" y="-2941851"/>
            <a:ext cx="213097" cy="12192000"/>
          </a:xfrm>
          <a:prstGeom prst="rect">
            <a:avLst/>
          </a:prstGeom>
          <a:solidFill>
            <a:srgbClr val="F7C15D"/>
          </a:solidFill>
          <a:ln>
            <a:noFill/>
          </a:ln>
        </p:spPr>
        <p:txBody>
          <a:bodyPr lIns="121900" tIns="121900" rIns="121900" bIns="121900" anchor="ctr" anchorCtr="0">
            <a:noAutofit/>
          </a:bodyPr>
          <a:lstStyle/>
          <a:p>
            <a:endParaRPr sz="1867">
              <a:solidFill>
                <a:srgbClr val="FFFFFF"/>
              </a:solidFill>
            </a:endParaRPr>
          </a:p>
        </p:txBody>
      </p:sp>
    </p:spTree>
    <p:extLst>
      <p:ext uri="{BB962C8B-B14F-4D97-AF65-F5344CB8AC3E}">
        <p14:creationId xmlns:p14="http://schemas.microsoft.com/office/powerpoint/2010/main" val="1070324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ubtitle">
    <p:spTree>
      <p:nvGrpSpPr>
        <p:cNvPr id="1" name="Shape 12"/>
        <p:cNvGrpSpPr/>
        <p:nvPr/>
      </p:nvGrpSpPr>
      <p:grpSpPr>
        <a:xfrm>
          <a:off x="0" y="0"/>
          <a:ext cx="0" cy="0"/>
          <a:chOff x="0" y="0"/>
          <a:chExt cx="0" cy="0"/>
        </a:xfrm>
      </p:grpSpPr>
      <p:sp>
        <p:nvSpPr>
          <p:cNvPr id="13" name="Shape 13"/>
          <p:cNvSpPr/>
          <p:nvPr/>
        </p:nvSpPr>
        <p:spPr>
          <a:xfrm>
            <a:off x="0" y="0"/>
            <a:ext cx="12192000" cy="4994400"/>
          </a:xfrm>
          <a:prstGeom prst="rect">
            <a:avLst/>
          </a:prstGeom>
          <a:solidFill>
            <a:srgbClr val="F7C15D"/>
          </a:solidFill>
          <a:ln>
            <a:noFill/>
          </a:ln>
        </p:spPr>
        <p:txBody>
          <a:bodyPr lIns="121900" tIns="121900" rIns="121900" bIns="121900" anchor="ctr" anchorCtr="0">
            <a:noAutofit/>
          </a:bodyPr>
          <a:lstStyle/>
          <a:p>
            <a:endParaRPr sz="1867" kern="0" dirty="0">
              <a:solidFill>
                <a:srgbClr val="000000"/>
              </a:solidFill>
              <a:latin typeface="Arial"/>
              <a:cs typeface="Arial"/>
              <a:sym typeface="Arial"/>
            </a:endParaRPr>
          </a:p>
        </p:txBody>
      </p:sp>
      <p:sp>
        <p:nvSpPr>
          <p:cNvPr id="14" name="Shape 14"/>
          <p:cNvSpPr/>
          <p:nvPr/>
        </p:nvSpPr>
        <p:spPr>
          <a:xfrm>
            <a:off x="772003" y="1727588"/>
            <a:ext cx="72400" cy="1817600"/>
          </a:xfrm>
          <a:prstGeom prst="rect">
            <a:avLst/>
          </a:prstGeom>
          <a:solidFill>
            <a:srgbClr val="8FBE00"/>
          </a:solidFill>
          <a:ln>
            <a:noFill/>
          </a:ln>
        </p:spPr>
        <p:txBody>
          <a:bodyPr lIns="121900" tIns="121900" rIns="121900" bIns="121900" anchor="ctr" anchorCtr="0">
            <a:noAutofit/>
          </a:bodyPr>
          <a:lstStyle/>
          <a:p>
            <a:endParaRPr sz="1867" kern="0" dirty="0">
              <a:solidFill>
                <a:srgbClr val="FFFFFF"/>
              </a:solidFill>
              <a:latin typeface="Arial"/>
              <a:cs typeface="Arial"/>
              <a:sym typeface="Arial"/>
            </a:endParaRPr>
          </a:p>
        </p:txBody>
      </p:sp>
      <p:sp>
        <p:nvSpPr>
          <p:cNvPr id="15" name="Shape 15"/>
          <p:cNvSpPr txBox="1">
            <a:spLocks noGrp="1"/>
          </p:cNvSpPr>
          <p:nvPr>
            <p:ph type="ctrTitle" hasCustomPrompt="1"/>
          </p:nvPr>
        </p:nvSpPr>
        <p:spPr>
          <a:xfrm>
            <a:off x="1101802" y="1481935"/>
            <a:ext cx="7564405" cy="956464"/>
          </a:xfrm>
          <a:prstGeom prst="rect">
            <a:avLst/>
          </a:prstGeom>
        </p:spPr>
        <p:txBody>
          <a:bodyPr lIns="91425" tIns="91425" rIns="91425" bIns="91425" anchor="t" anchorCtr="0"/>
          <a:lstStyle>
            <a:lvl1pPr lvl="0" rtl="0">
              <a:spcBef>
                <a:spcPts val="0"/>
              </a:spcBef>
              <a:buClr>
                <a:srgbClr val="FFFFFF"/>
              </a:buClr>
              <a:buSzPct val="100000"/>
              <a:defRPr sz="4800" baseline="0">
                <a:solidFill>
                  <a:srgbClr val="FFFFFF"/>
                </a:solidFill>
                <a:latin typeface="Calibri" panose="020F0502020204030204" pitchFamily="34" charset="0"/>
              </a:defRPr>
            </a:lvl1pPr>
            <a:lvl2pPr lvl="1" rtl="0">
              <a:spcBef>
                <a:spcPts val="0"/>
              </a:spcBef>
              <a:buClr>
                <a:srgbClr val="FFFFFF"/>
              </a:buClr>
              <a:buSzPct val="100000"/>
              <a:defRPr sz="4800">
                <a:solidFill>
                  <a:srgbClr val="FFFFFF"/>
                </a:solidFill>
              </a:defRPr>
            </a:lvl2pPr>
            <a:lvl3pPr lvl="2" rtl="0">
              <a:spcBef>
                <a:spcPts val="0"/>
              </a:spcBef>
              <a:buClr>
                <a:srgbClr val="FFFFFF"/>
              </a:buClr>
              <a:buSzPct val="100000"/>
              <a:defRPr sz="4800">
                <a:solidFill>
                  <a:srgbClr val="FFFFFF"/>
                </a:solidFill>
              </a:defRPr>
            </a:lvl3pPr>
            <a:lvl4pPr lvl="3" rtl="0">
              <a:spcBef>
                <a:spcPts val="0"/>
              </a:spcBef>
              <a:buClr>
                <a:srgbClr val="FFFFFF"/>
              </a:buClr>
              <a:buSzPct val="100000"/>
              <a:defRPr sz="4800">
                <a:solidFill>
                  <a:srgbClr val="FFFFFF"/>
                </a:solidFill>
              </a:defRPr>
            </a:lvl4pPr>
            <a:lvl5pPr lvl="4" rtl="0">
              <a:spcBef>
                <a:spcPts val="0"/>
              </a:spcBef>
              <a:buClr>
                <a:srgbClr val="FFFFFF"/>
              </a:buClr>
              <a:buSzPct val="100000"/>
              <a:defRPr sz="4800">
                <a:solidFill>
                  <a:srgbClr val="FFFFFF"/>
                </a:solidFill>
              </a:defRPr>
            </a:lvl5pPr>
            <a:lvl6pPr lvl="5" rtl="0">
              <a:spcBef>
                <a:spcPts val="0"/>
              </a:spcBef>
              <a:buClr>
                <a:srgbClr val="FFFFFF"/>
              </a:buClr>
              <a:buSzPct val="100000"/>
              <a:defRPr sz="4800">
                <a:solidFill>
                  <a:srgbClr val="FFFFFF"/>
                </a:solidFill>
              </a:defRPr>
            </a:lvl6pPr>
            <a:lvl7pPr lvl="6" rtl="0">
              <a:spcBef>
                <a:spcPts val="0"/>
              </a:spcBef>
              <a:buClr>
                <a:srgbClr val="FFFFFF"/>
              </a:buClr>
              <a:buSzPct val="100000"/>
              <a:defRPr sz="4800">
                <a:solidFill>
                  <a:srgbClr val="FFFFFF"/>
                </a:solidFill>
              </a:defRPr>
            </a:lvl7pPr>
            <a:lvl8pPr lvl="7" rtl="0">
              <a:spcBef>
                <a:spcPts val="0"/>
              </a:spcBef>
              <a:buClr>
                <a:srgbClr val="FFFFFF"/>
              </a:buClr>
              <a:buSzPct val="100000"/>
              <a:defRPr sz="4800">
                <a:solidFill>
                  <a:srgbClr val="FFFFFF"/>
                </a:solidFill>
              </a:defRPr>
            </a:lvl8pPr>
            <a:lvl9pPr lvl="8" rtl="0">
              <a:spcBef>
                <a:spcPts val="0"/>
              </a:spcBef>
              <a:buClr>
                <a:srgbClr val="FFFFFF"/>
              </a:buClr>
              <a:buSzPct val="100000"/>
              <a:defRPr sz="4800">
                <a:solidFill>
                  <a:srgbClr val="FFFFFF"/>
                </a:solidFill>
              </a:defRPr>
            </a:lvl9pPr>
          </a:lstStyle>
          <a:p>
            <a:r>
              <a:rPr lang="en-US" dirty="0"/>
              <a:t>Discussion Items/Agenda</a:t>
            </a:r>
            <a:endParaRPr dirty="0"/>
          </a:p>
        </p:txBody>
      </p:sp>
      <p:sp>
        <p:nvSpPr>
          <p:cNvPr id="7" name="Text Placeholder 2"/>
          <p:cNvSpPr>
            <a:spLocks noGrp="1"/>
          </p:cNvSpPr>
          <p:nvPr>
            <p:ph type="body" sz="quarter" idx="10" hasCustomPrompt="1"/>
          </p:nvPr>
        </p:nvSpPr>
        <p:spPr>
          <a:xfrm>
            <a:off x="1101801" y="2438405"/>
            <a:ext cx="7924800" cy="2808249"/>
          </a:xfrm>
        </p:spPr>
        <p:txBody>
          <a:bodyPr lIns="91440"/>
          <a:lstStyle>
            <a:lvl1pPr marL="309019" indent="-309019">
              <a:buClr>
                <a:srgbClr val="8FBE00"/>
              </a:buClr>
              <a:buFont typeface="Arial" panose="020B0604020202020204" pitchFamily="34" charset="0"/>
              <a:buChar char="•"/>
              <a:defRPr sz="3467">
                <a:solidFill>
                  <a:schemeClr val="bg1"/>
                </a:solidFill>
                <a:latin typeface="Calibri" panose="020F0502020204030204" pitchFamily="34" charset="0"/>
              </a:defRPr>
            </a:lvl1pPr>
            <a:lvl2pPr marL="615919" indent="-306903">
              <a:buClr>
                <a:srgbClr val="8FBE00"/>
              </a:buClr>
              <a:buFont typeface="Courier New" panose="02070309020205020404" pitchFamily="49" charset="0"/>
              <a:buChar char="o"/>
              <a:defRPr sz="3200">
                <a:solidFill>
                  <a:schemeClr val="bg1"/>
                </a:solidFill>
                <a:latin typeface="Calibri" panose="020F0502020204030204" pitchFamily="34" charset="0"/>
              </a:defRPr>
            </a:lvl2pPr>
            <a:lvl3pPr marL="615919" indent="228589">
              <a:buClr>
                <a:srgbClr val="8FBE00"/>
              </a:buClr>
              <a:tabLst>
                <a:tab pos="615919" algn="l"/>
              </a:tabLst>
              <a:defRPr sz="2667" baseline="0">
                <a:solidFill>
                  <a:schemeClr val="bg1"/>
                </a:solidFill>
                <a:latin typeface="+mn-lt"/>
              </a:defRPr>
            </a:lvl3pPr>
            <a:lvl4pPr marL="910121" indent="309019">
              <a:buClr>
                <a:srgbClr val="8FBE00"/>
              </a:buClr>
              <a:tabLst/>
              <a:defRPr sz="2667" baseline="0">
                <a:solidFill>
                  <a:schemeClr val="bg1"/>
                </a:solidFill>
                <a:latin typeface="+mn-lt"/>
              </a:defRPr>
            </a:lvl4pPr>
            <a:lvl5pPr>
              <a:buClr>
                <a:srgbClr val="8FBE00"/>
              </a:buClr>
              <a:defRPr>
                <a:latin typeface="+mn-lt"/>
              </a:defRPr>
            </a:lvl5pPr>
            <a:lvl9pPr>
              <a:buNone/>
              <a:defRPr/>
            </a:lvl9pPr>
          </a:lstStyle>
          <a:p>
            <a:pPr lvl="0"/>
            <a:r>
              <a:rPr lang="en-US" dirty="0"/>
              <a:t>Intro to FFAR</a:t>
            </a:r>
          </a:p>
          <a:p>
            <a:pPr lvl="0"/>
            <a:r>
              <a:rPr lang="en-US" dirty="0"/>
              <a:t>Current Programs</a:t>
            </a:r>
          </a:p>
          <a:p>
            <a:pPr lvl="0"/>
            <a:r>
              <a:rPr lang="en-US" dirty="0" err="1"/>
              <a:t>Etc</a:t>
            </a:r>
            <a:endParaRPr lang="en-US" dirty="0"/>
          </a:p>
        </p:txBody>
      </p:sp>
      <p:pic>
        <p:nvPicPr>
          <p:cNvPr id="8" name="Picture 7">
            <a:extLst>
              <a:ext uri="{FF2B5EF4-FFF2-40B4-BE49-F238E27FC236}">
                <a16:creationId xmlns:a16="http://schemas.microsoft.com/office/drawing/2014/main" id="{37987580-E66B-499B-9C50-0939686CE9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35829582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Shape 8"/>
        <p:cNvGrpSpPr/>
        <p:nvPr/>
      </p:nvGrpSpPr>
      <p:grpSpPr>
        <a:xfrm>
          <a:off x="0" y="0"/>
          <a:ext cx="0" cy="0"/>
          <a:chOff x="0" y="0"/>
          <a:chExt cx="0" cy="0"/>
        </a:xfrm>
      </p:grpSpPr>
      <p:sp>
        <p:nvSpPr>
          <p:cNvPr id="9" name="Shape 9"/>
          <p:cNvSpPr/>
          <p:nvPr/>
        </p:nvSpPr>
        <p:spPr>
          <a:xfrm>
            <a:off x="0" y="4714285"/>
            <a:ext cx="12192000" cy="2143715"/>
          </a:xfrm>
          <a:prstGeom prst="rect">
            <a:avLst/>
          </a:prstGeom>
          <a:solidFill>
            <a:schemeClr val="bg1">
              <a:alpha val="82000"/>
            </a:schemeClr>
          </a:solidFill>
          <a:ln>
            <a:noFill/>
          </a:ln>
        </p:spPr>
        <p:txBody>
          <a:bodyPr lIns="121900" tIns="121900" rIns="121900" bIns="121900" anchor="ctr" anchorCtr="0">
            <a:noAutofit/>
          </a:bodyPr>
          <a:lstStyle/>
          <a:p>
            <a:pPr algn="ctr"/>
            <a:endParaRPr sz="1867" dirty="0"/>
          </a:p>
        </p:txBody>
      </p:sp>
      <p:sp>
        <p:nvSpPr>
          <p:cNvPr id="8" name="Shape 10"/>
          <p:cNvSpPr/>
          <p:nvPr userDrawn="1"/>
        </p:nvSpPr>
        <p:spPr>
          <a:xfrm rot="5400000">
            <a:off x="5989456" y="-1488264"/>
            <a:ext cx="213097" cy="12192000"/>
          </a:xfrm>
          <a:prstGeom prst="rect">
            <a:avLst/>
          </a:prstGeom>
          <a:solidFill>
            <a:srgbClr val="F7C15D"/>
          </a:solidFill>
          <a:ln>
            <a:noFill/>
          </a:ln>
        </p:spPr>
        <p:txBody>
          <a:bodyPr lIns="121900" tIns="121900" rIns="121900" bIns="121900" anchor="ctr" anchorCtr="0">
            <a:noAutofit/>
          </a:bodyPr>
          <a:lstStyle/>
          <a:p>
            <a:endParaRPr sz="1867">
              <a:solidFill>
                <a:srgbClr val="FFFFFF"/>
              </a:solidFill>
            </a:endParaRPr>
          </a:p>
        </p:txBody>
      </p:sp>
    </p:spTree>
    <p:extLst>
      <p:ext uri="{BB962C8B-B14F-4D97-AF65-F5344CB8AC3E}">
        <p14:creationId xmlns:p14="http://schemas.microsoft.com/office/powerpoint/2010/main" val="21074990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2 Title Color block + 1/2 content">
    <p:spTree>
      <p:nvGrpSpPr>
        <p:cNvPr id="1" name="Shape 47"/>
        <p:cNvGrpSpPr/>
        <p:nvPr/>
      </p:nvGrpSpPr>
      <p:grpSpPr>
        <a:xfrm>
          <a:off x="0" y="0"/>
          <a:ext cx="0" cy="0"/>
          <a:chOff x="0" y="0"/>
          <a:chExt cx="0" cy="0"/>
        </a:xfrm>
      </p:grpSpPr>
      <p:sp>
        <p:nvSpPr>
          <p:cNvPr id="48" name="Shape 48"/>
          <p:cNvSpPr/>
          <p:nvPr/>
        </p:nvSpPr>
        <p:spPr>
          <a:xfrm>
            <a:off x="0" y="2"/>
            <a:ext cx="6104000" cy="6857999"/>
          </a:xfrm>
          <a:prstGeom prst="rect">
            <a:avLst/>
          </a:prstGeom>
          <a:solidFill>
            <a:srgbClr val="00A8C6"/>
          </a:solidFill>
          <a:ln>
            <a:noFill/>
          </a:ln>
        </p:spPr>
        <p:txBody>
          <a:bodyPr lIns="121900" tIns="121900" rIns="121900" bIns="121900" anchor="ctr" anchorCtr="0">
            <a:noAutofit/>
          </a:bodyPr>
          <a:lstStyle/>
          <a:p>
            <a:endParaRPr sz="1867"/>
          </a:p>
        </p:txBody>
      </p:sp>
      <p:sp>
        <p:nvSpPr>
          <p:cNvPr id="49" name="Shape 49"/>
          <p:cNvSpPr txBox="1">
            <a:spLocks noGrp="1"/>
          </p:cNvSpPr>
          <p:nvPr>
            <p:ph type="title" hasCustomPrompt="1"/>
          </p:nvPr>
        </p:nvSpPr>
        <p:spPr>
          <a:xfrm>
            <a:off x="1125900" y="563333"/>
            <a:ext cx="4302400" cy="1143200"/>
          </a:xfrm>
          <a:prstGeom prst="rect">
            <a:avLst/>
          </a:prstGeom>
        </p:spPr>
        <p:txBody>
          <a:bodyPr lIns="91425" tIns="91425" rIns="91425" bIns="91425" anchor="t" anchorCtr="0"/>
          <a:lstStyle>
            <a:lvl1pPr lvl="0" rtl="0">
              <a:spcBef>
                <a:spcPts val="0"/>
              </a:spcBef>
              <a:buClr>
                <a:srgbClr val="FFFFFF"/>
              </a:buClr>
              <a:defRPr sz="4267">
                <a:solidFill>
                  <a:srgbClr val="FFFFFF"/>
                </a:solidFill>
                <a:latin typeface="Calibri" panose="020F0502020204030204" pitchFamily="34" charset="0"/>
              </a:defRPr>
            </a:lvl1pPr>
            <a:lvl2pPr lvl="1" rtl="0">
              <a:spcBef>
                <a:spcPts val="0"/>
              </a:spcBef>
              <a:buClr>
                <a:srgbClr val="FFFFFF"/>
              </a:buClr>
              <a:defRPr>
                <a:solidFill>
                  <a:srgbClr val="FFFFFF"/>
                </a:solidFill>
              </a:defRPr>
            </a:lvl2pPr>
            <a:lvl3pPr lvl="2" rtl="0">
              <a:spcBef>
                <a:spcPts val="0"/>
              </a:spcBef>
              <a:buClr>
                <a:srgbClr val="FFFFFF"/>
              </a:buClr>
              <a:defRPr>
                <a:solidFill>
                  <a:srgbClr val="FFFFFF"/>
                </a:solidFill>
              </a:defRPr>
            </a:lvl3pPr>
            <a:lvl4pPr lvl="3" rtl="0">
              <a:spcBef>
                <a:spcPts val="0"/>
              </a:spcBef>
              <a:buClr>
                <a:srgbClr val="FFFFFF"/>
              </a:buClr>
              <a:defRPr>
                <a:solidFill>
                  <a:srgbClr val="FFFFFF"/>
                </a:solidFill>
              </a:defRPr>
            </a:lvl4pPr>
            <a:lvl5pPr lvl="4" rtl="0">
              <a:spcBef>
                <a:spcPts val="0"/>
              </a:spcBef>
              <a:buClr>
                <a:srgbClr val="FFFFFF"/>
              </a:buClr>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r>
              <a:rPr lang="en-US" dirty="0"/>
              <a:t>Heading</a:t>
            </a:r>
            <a:endParaRPr dirty="0"/>
          </a:p>
        </p:txBody>
      </p:sp>
      <p:sp>
        <p:nvSpPr>
          <p:cNvPr id="50" name="Shape 50"/>
          <p:cNvSpPr/>
          <p:nvPr/>
        </p:nvSpPr>
        <p:spPr>
          <a:xfrm>
            <a:off x="772003" y="772006"/>
            <a:ext cx="72400" cy="900799"/>
          </a:xfrm>
          <a:prstGeom prst="rect">
            <a:avLst/>
          </a:prstGeom>
          <a:solidFill>
            <a:srgbClr val="FFFFFF"/>
          </a:solidFill>
          <a:ln>
            <a:noFill/>
          </a:ln>
        </p:spPr>
        <p:txBody>
          <a:bodyPr lIns="121900" tIns="121900" rIns="121900" bIns="121900" anchor="ctr" anchorCtr="0">
            <a:noAutofit/>
          </a:bodyPr>
          <a:lstStyle/>
          <a:p>
            <a:endParaRPr sz="1867">
              <a:solidFill>
                <a:srgbClr val="FFFFFF"/>
              </a:solidFill>
            </a:endParaRPr>
          </a:p>
        </p:txBody>
      </p:sp>
      <p:sp>
        <p:nvSpPr>
          <p:cNvPr id="51" name="Shape 51"/>
          <p:cNvSpPr/>
          <p:nvPr/>
        </p:nvSpPr>
        <p:spPr>
          <a:xfrm>
            <a:off x="12119603" y="2"/>
            <a:ext cx="72400" cy="6857999"/>
          </a:xfrm>
          <a:prstGeom prst="rect">
            <a:avLst/>
          </a:prstGeom>
          <a:solidFill>
            <a:srgbClr val="8FBE00"/>
          </a:solidFill>
          <a:ln>
            <a:noFill/>
          </a:ln>
        </p:spPr>
        <p:txBody>
          <a:bodyPr lIns="121900" tIns="121900" rIns="121900" bIns="121900" anchor="ctr" anchorCtr="0">
            <a:noAutofit/>
          </a:bodyPr>
          <a:lstStyle/>
          <a:p>
            <a:endParaRPr sz="1867"/>
          </a:p>
        </p:txBody>
      </p:sp>
      <p:sp>
        <p:nvSpPr>
          <p:cNvPr id="7" name="Text Placeholder 2"/>
          <p:cNvSpPr>
            <a:spLocks noGrp="1"/>
          </p:cNvSpPr>
          <p:nvPr>
            <p:ph type="body" sz="quarter" idx="10" hasCustomPrompt="1"/>
          </p:nvPr>
        </p:nvSpPr>
        <p:spPr>
          <a:xfrm>
            <a:off x="6340405" y="1672799"/>
            <a:ext cx="5694580" cy="4267200"/>
          </a:xfrm>
        </p:spPr>
        <p:txBody>
          <a:bodyPr lIns="91440"/>
          <a:lstStyle>
            <a:lvl1pPr marL="309019" indent="-309019">
              <a:buClr>
                <a:srgbClr val="8FBE00"/>
              </a:buClr>
              <a:buFont typeface="Arial" panose="020B0604020202020204" pitchFamily="34" charset="0"/>
              <a:buChar char="•"/>
              <a:defRPr sz="3467">
                <a:latin typeface="Calibri" panose="020F0502020204030204" pitchFamily="34" charset="0"/>
              </a:defRPr>
            </a:lvl1pPr>
            <a:lvl2pPr marL="615919" indent="-306903">
              <a:buClr>
                <a:srgbClr val="8FBE00"/>
              </a:buClr>
              <a:buFont typeface="Courier New" panose="02070309020205020404" pitchFamily="49" charset="0"/>
              <a:buChar char="o"/>
              <a:defRPr sz="3200">
                <a:latin typeface="Calibri" panose="020F0502020204030204" pitchFamily="34" charset="0"/>
              </a:defRPr>
            </a:lvl2pPr>
            <a:lvl3pPr marL="615919" indent="228589">
              <a:buClr>
                <a:srgbClr val="8FBE00"/>
              </a:buClr>
              <a:tabLst>
                <a:tab pos="615919" algn="l"/>
              </a:tabLst>
              <a:defRPr sz="2667" baseline="0">
                <a:latin typeface="+mn-lt"/>
              </a:defRPr>
            </a:lvl3pPr>
            <a:lvl4pPr marL="910121" indent="309019">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F3978F86-FB7D-466C-9949-AD29D6FBC03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27942278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Heading + Text box with green bar">
    <p:spTree>
      <p:nvGrpSpPr>
        <p:cNvPr id="1" name="Shape 52"/>
        <p:cNvGrpSpPr/>
        <p:nvPr/>
      </p:nvGrpSpPr>
      <p:grpSpPr>
        <a:xfrm>
          <a:off x="0" y="0"/>
          <a:ext cx="0" cy="0"/>
          <a:chOff x="0" y="0"/>
          <a:chExt cx="0" cy="0"/>
        </a:xfrm>
      </p:grpSpPr>
      <p:sp>
        <p:nvSpPr>
          <p:cNvPr id="53" name="Shape 53"/>
          <p:cNvSpPr/>
          <p:nvPr/>
        </p:nvSpPr>
        <p:spPr>
          <a:xfrm>
            <a:off x="5" y="2"/>
            <a:ext cx="3055999" cy="6857999"/>
          </a:xfrm>
          <a:prstGeom prst="rect">
            <a:avLst/>
          </a:prstGeom>
          <a:solidFill>
            <a:srgbClr val="8FBE00">
              <a:alpha val="81920"/>
            </a:srgbClr>
          </a:solidFill>
          <a:ln>
            <a:noFill/>
          </a:ln>
        </p:spPr>
        <p:txBody>
          <a:bodyPr lIns="121900" tIns="121900" rIns="121900" bIns="121900" anchor="ctr" anchorCtr="0">
            <a:noAutofit/>
          </a:bodyPr>
          <a:lstStyle/>
          <a:p>
            <a:endParaRPr sz="1867"/>
          </a:p>
        </p:txBody>
      </p:sp>
      <p:sp>
        <p:nvSpPr>
          <p:cNvPr id="3" name="Shape 22"/>
          <p:cNvSpPr txBox="1">
            <a:spLocks noGrp="1"/>
          </p:cNvSpPr>
          <p:nvPr>
            <p:ph type="title" hasCustomPrompt="1"/>
          </p:nvPr>
        </p:nvSpPr>
        <p:spPr>
          <a:xfrm>
            <a:off x="3300689" y="563333"/>
            <a:ext cx="4302400" cy="1143200"/>
          </a:xfrm>
          <a:prstGeom prst="rect">
            <a:avLst/>
          </a:prstGeom>
        </p:spPr>
        <p:txBody>
          <a:bodyPr lIns="91425" tIns="91425" rIns="91425" bIns="91425" anchor="t" anchorCtr="0"/>
          <a:lstStyle>
            <a:lvl1pPr lvl="0">
              <a:spcBef>
                <a:spcPts val="0"/>
              </a:spcBef>
              <a:defRPr>
                <a:latin typeface="Calibri" panose="020F050202020403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Heading</a:t>
            </a:r>
            <a:endParaRPr dirty="0"/>
          </a:p>
        </p:txBody>
      </p:sp>
      <p:sp>
        <p:nvSpPr>
          <p:cNvPr id="6" name="Text Placeholder 2"/>
          <p:cNvSpPr>
            <a:spLocks noGrp="1"/>
          </p:cNvSpPr>
          <p:nvPr>
            <p:ph type="body" sz="quarter" idx="10" hasCustomPrompt="1"/>
          </p:nvPr>
        </p:nvSpPr>
        <p:spPr>
          <a:xfrm>
            <a:off x="3300689" y="2001021"/>
            <a:ext cx="7924800" cy="4267200"/>
          </a:xfrm>
        </p:spPr>
        <p:txBody>
          <a:bodyPr lIns="91440"/>
          <a:lstStyle>
            <a:lvl1pPr marL="309019" indent="-309019">
              <a:buClr>
                <a:srgbClr val="8FBE00"/>
              </a:buClr>
              <a:buFont typeface="Arial" panose="020B0604020202020204" pitchFamily="34" charset="0"/>
              <a:buChar char="•"/>
              <a:defRPr sz="3467">
                <a:latin typeface="Calibri" panose="020F0502020204030204" pitchFamily="34" charset="0"/>
              </a:defRPr>
            </a:lvl1pPr>
            <a:lvl2pPr marL="615919" indent="-306903">
              <a:buClr>
                <a:srgbClr val="8FBE00"/>
              </a:buClr>
              <a:buFont typeface="Courier New" panose="02070309020205020404" pitchFamily="49" charset="0"/>
              <a:buChar char="o"/>
              <a:defRPr sz="3200">
                <a:latin typeface="Calibri" panose="020F0502020204030204" pitchFamily="34" charset="0"/>
              </a:defRPr>
            </a:lvl2pPr>
            <a:lvl3pPr marL="615919" indent="228589">
              <a:buClr>
                <a:srgbClr val="8FBE00"/>
              </a:buClr>
              <a:tabLst>
                <a:tab pos="615919" algn="l"/>
              </a:tabLst>
              <a:defRPr sz="2667" baseline="0">
                <a:latin typeface="+mn-lt"/>
              </a:defRPr>
            </a:lvl3pPr>
            <a:lvl4pPr marL="910121" indent="309019">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pic>
        <p:nvPicPr>
          <p:cNvPr id="7" name="Picture 6">
            <a:extLst>
              <a:ext uri="{FF2B5EF4-FFF2-40B4-BE49-F238E27FC236}">
                <a16:creationId xmlns:a16="http://schemas.microsoft.com/office/drawing/2014/main" id="{1AC5B5D5-CE67-4340-AD26-BA577086649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3680037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Mission Slide - Translucent blue bar">
    <p:spTree>
      <p:nvGrpSpPr>
        <p:cNvPr id="1" name="Shape 47"/>
        <p:cNvGrpSpPr/>
        <p:nvPr/>
      </p:nvGrpSpPr>
      <p:grpSpPr>
        <a:xfrm>
          <a:off x="0" y="0"/>
          <a:ext cx="0" cy="0"/>
          <a:chOff x="0" y="0"/>
          <a:chExt cx="0" cy="0"/>
        </a:xfrm>
      </p:grpSpPr>
      <p:sp>
        <p:nvSpPr>
          <p:cNvPr id="48" name="Shape 48"/>
          <p:cNvSpPr/>
          <p:nvPr/>
        </p:nvSpPr>
        <p:spPr>
          <a:xfrm>
            <a:off x="2" y="2"/>
            <a:ext cx="4100948" cy="6857999"/>
          </a:xfrm>
          <a:prstGeom prst="rect">
            <a:avLst/>
          </a:prstGeom>
          <a:solidFill>
            <a:srgbClr val="00A8C6">
              <a:alpha val="60000"/>
            </a:srgbClr>
          </a:solidFill>
          <a:ln>
            <a:noFill/>
          </a:ln>
        </p:spPr>
        <p:txBody>
          <a:bodyPr lIns="121900" tIns="121900" rIns="121900" bIns="121900" anchor="ctr" anchorCtr="0">
            <a:noAutofit/>
          </a:bodyPr>
          <a:lstStyle/>
          <a:p>
            <a:endParaRPr sz="1867"/>
          </a:p>
        </p:txBody>
      </p:sp>
      <p:sp>
        <p:nvSpPr>
          <p:cNvPr id="49" name="Shape 49"/>
          <p:cNvSpPr txBox="1">
            <a:spLocks noGrp="1"/>
          </p:cNvSpPr>
          <p:nvPr>
            <p:ph type="title" hasCustomPrompt="1"/>
          </p:nvPr>
        </p:nvSpPr>
        <p:spPr>
          <a:xfrm>
            <a:off x="311836" y="563333"/>
            <a:ext cx="3789113" cy="1143200"/>
          </a:xfrm>
          <a:prstGeom prst="rect">
            <a:avLst/>
          </a:prstGeom>
        </p:spPr>
        <p:txBody>
          <a:bodyPr lIns="91425" tIns="91425" rIns="91425" bIns="91425" anchor="t" anchorCtr="0"/>
          <a:lstStyle>
            <a:lvl1pPr lvl="0" algn="ctr" rtl="0">
              <a:spcBef>
                <a:spcPts val="0"/>
              </a:spcBef>
              <a:buClr>
                <a:srgbClr val="FFFFFF"/>
              </a:buClr>
              <a:defRPr sz="4800" baseline="0">
                <a:solidFill>
                  <a:srgbClr val="FFFFFF"/>
                </a:solidFill>
                <a:latin typeface="Calibri" panose="020F0502020204030204" pitchFamily="34" charset="0"/>
              </a:defRPr>
            </a:lvl1pPr>
            <a:lvl2pPr lvl="1" rtl="0">
              <a:spcBef>
                <a:spcPts val="0"/>
              </a:spcBef>
              <a:buClr>
                <a:srgbClr val="FFFFFF"/>
              </a:buClr>
              <a:defRPr>
                <a:solidFill>
                  <a:srgbClr val="FFFFFF"/>
                </a:solidFill>
              </a:defRPr>
            </a:lvl2pPr>
            <a:lvl3pPr lvl="2" rtl="0">
              <a:spcBef>
                <a:spcPts val="0"/>
              </a:spcBef>
              <a:buClr>
                <a:srgbClr val="FFFFFF"/>
              </a:buClr>
              <a:defRPr>
                <a:solidFill>
                  <a:srgbClr val="FFFFFF"/>
                </a:solidFill>
              </a:defRPr>
            </a:lvl3pPr>
            <a:lvl4pPr lvl="3" rtl="0">
              <a:spcBef>
                <a:spcPts val="0"/>
              </a:spcBef>
              <a:buClr>
                <a:srgbClr val="FFFFFF"/>
              </a:buClr>
              <a:defRPr>
                <a:solidFill>
                  <a:srgbClr val="FFFFFF"/>
                </a:solidFill>
              </a:defRPr>
            </a:lvl4pPr>
            <a:lvl5pPr lvl="4" rtl="0">
              <a:spcBef>
                <a:spcPts val="0"/>
              </a:spcBef>
              <a:buClr>
                <a:srgbClr val="FFFFFF"/>
              </a:buClr>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r>
              <a:rPr lang="en-US" dirty="0"/>
              <a:t>FFAR Mission</a:t>
            </a:r>
            <a:endParaRPr dirty="0"/>
          </a:p>
        </p:txBody>
      </p:sp>
      <p:sp>
        <p:nvSpPr>
          <p:cNvPr id="51" name="Shape 51"/>
          <p:cNvSpPr/>
          <p:nvPr/>
        </p:nvSpPr>
        <p:spPr>
          <a:xfrm>
            <a:off x="12119603" y="2"/>
            <a:ext cx="72400" cy="6857999"/>
          </a:xfrm>
          <a:prstGeom prst="rect">
            <a:avLst/>
          </a:prstGeom>
          <a:solidFill>
            <a:srgbClr val="8FBE00"/>
          </a:solidFill>
          <a:ln>
            <a:noFill/>
          </a:ln>
        </p:spPr>
        <p:txBody>
          <a:bodyPr lIns="121900" tIns="121900" rIns="121900" bIns="121900" anchor="ctr" anchorCtr="0">
            <a:noAutofit/>
          </a:bodyPr>
          <a:lstStyle/>
          <a:p>
            <a:endParaRPr sz="1867"/>
          </a:p>
        </p:txBody>
      </p:sp>
      <p:sp>
        <p:nvSpPr>
          <p:cNvPr id="7" name="Shape 51"/>
          <p:cNvSpPr/>
          <p:nvPr userDrawn="1"/>
        </p:nvSpPr>
        <p:spPr>
          <a:xfrm>
            <a:off x="250878" y="1122564"/>
            <a:ext cx="60959" cy="4612869"/>
          </a:xfrm>
          <a:prstGeom prst="rect">
            <a:avLst/>
          </a:prstGeom>
          <a:solidFill>
            <a:srgbClr val="8FBE00"/>
          </a:solidFill>
          <a:ln>
            <a:noFill/>
          </a:ln>
        </p:spPr>
        <p:txBody>
          <a:bodyPr lIns="121900" tIns="121900" rIns="121900" bIns="121900" anchor="ctr" anchorCtr="0">
            <a:noAutofit/>
          </a:bodyPr>
          <a:lstStyle/>
          <a:p>
            <a:endParaRPr sz="1867"/>
          </a:p>
        </p:txBody>
      </p:sp>
      <p:pic>
        <p:nvPicPr>
          <p:cNvPr id="8" name="Picture 7">
            <a:extLst>
              <a:ext uri="{FF2B5EF4-FFF2-40B4-BE49-F238E27FC236}">
                <a16:creationId xmlns:a16="http://schemas.microsoft.com/office/drawing/2014/main" id="{3D409237-A81E-41CE-BD94-B7555983654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3621056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Shape 60"/>
        <p:cNvGrpSpPr/>
        <p:nvPr/>
      </p:nvGrpSpPr>
      <p:grpSpPr>
        <a:xfrm>
          <a:off x="0" y="0"/>
          <a:ext cx="0" cy="0"/>
          <a:chOff x="0" y="0"/>
          <a:chExt cx="0" cy="0"/>
        </a:xfrm>
      </p:grpSpPr>
      <p:sp>
        <p:nvSpPr>
          <p:cNvPr id="61" name="Shape 61"/>
          <p:cNvSpPr/>
          <p:nvPr/>
        </p:nvSpPr>
        <p:spPr>
          <a:xfrm>
            <a:off x="0" y="6"/>
            <a:ext cx="12192000" cy="3457999"/>
          </a:xfrm>
          <a:prstGeom prst="rect">
            <a:avLst/>
          </a:prstGeom>
          <a:solidFill>
            <a:srgbClr val="8FBE00"/>
          </a:solidFill>
          <a:ln>
            <a:noFill/>
          </a:ln>
        </p:spPr>
        <p:txBody>
          <a:bodyPr lIns="121900" tIns="121900" rIns="121900" bIns="121900" anchor="ctr" anchorCtr="0">
            <a:noAutofit/>
          </a:bodyPr>
          <a:lstStyle/>
          <a:p>
            <a:endParaRPr sz="1867"/>
          </a:p>
        </p:txBody>
      </p:sp>
      <p:sp>
        <p:nvSpPr>
          <p:cNvPr id="2" name="TextBox 1"/>
          <p:cNvSpPr txBox="1"/>
          <p:nvPr userDrawn="1"/>
        </p:nvSpPr>
        <p:spPr>
          <a:xfrm>
            <a:off x="3072717" y="1235676"/>
            <a:ext cx="5478164" cy="913007"/>
          </a:xfrm>
          <a:prstGeom prst="rect">
            <a:avLst/>
          </a:prstGeom>
          <a:noFill/>
        </p:spPr>
        <p:txBody>
          <a:bodyPr wrap="square" rtlCol="0">
            <a:spAutoFit/>
          </a:bodyPr>
          <a:lstStyle/>
          <a:p>
            <a:pPr algn="ctr"/>
            <a:r>
              <a:rPr lang="en-US" sz="5333" b="1" i="1" dirty="0">
                <a:solidFill>
                  <a:srgbClr val="FFFFFF"/>
                </a:solidFill>
                <a:latin typeface="Calibri" panose="020F0502020204030204" pitchFamily="34" charset="0"/>
              </a:rPr>
              <a:t>Thank You</a:t>
            </a:r>
          </a:p>
        </p:txBody>
      </p:sp>
      <p:sp>
        <p:nvSpPr>
          <p:cNvPr id="5" name="Shape 14"/>
          <p:cNvSpPr/>
          <p:nvPr userDrawn="1"/>
        </p:nvSpPr>
        <p:spPr>
          <a:xfrm>
            <a:off x="1398079" y="4133264"/>
            <a:ext cx="72400" cy="1817600"/>
          </a:xfrm>
          <a:prstGeom prst="rect">
            <a:avLst/>
          </a:prstGeom>
          <a:solidFill>
            <a:srgbClr val="8FBE00"/>
          </a:solidFill>
          <a:ln>
            <a:noFill/>
          </a:ln>
        </p:spPr>
        <p:txBody>
          <a:bodyPr lIns="121900" tIns="121900" rIns="121900" bIns="121900" anchor="ctr" anchorCtr="0">
            <a:noAutofit/>
          </a:bodyPr>
          <a:lstStyle/>
          <a:p>
            <a:endParaRPr sz="1867">
              <a:solidFill>
                <a:srgbClr val="FFFFFF"/>
              </a:solidFill>
            </a:endParaRPr>
          </a:p>
        </p:txBody>
      </p:sp>
      <p:sp>
        <p:nvSpPr>
          <p:cNvPr id="7" name="Shape 22"/>
          <p:cNvSpPr txBox="1">
            <a:spLocks noGrp="1"/>
          </p:cNvSpPr>
          <p:nvPr>
            <p:ph type="title" hasCustomPrompt="1"/>
          </p:nvPr>
        </p:nvSpPr>
        <p:spPr>
          <a:xfrm>
            <a:off x="1643271" y="4132831"/>
            <a:ext cx="4302400" cy="560845"/>
          </a:xfrm>
          <a:prstGeom prst="rect">
            <a:avLst/>
          </a:prstGeom>
        </p:spPr>
        <p:txBody>
          <a:bodyPr lIns="91425" tIns="91425" rIns="91425" bIns="91425" anchor="t" anchorCtr="0"/>
          <a:lstStyle>
            <a:lvl1pPr lvl="0">
              <a:spcBef>
                <a:spcPts val="0"/>
              </a:spcBef>
              <a:defRPr sz="3200" b="1" baseline="0">
                <a:latin typeface="+mn-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How to Reach Me</a:t>
            </a:r>
            <a:br>
              <a:rPr lang="en-US" dirty="0"/>
            </a:br>
            <a:endParaRPr dirty="0"/>
          </a:p>
        </p:txBody>
      </p:sp>
      <p:sp>
        <p:nvSpPr>
          <p:cNvPr id="8" name="Shape 14"/>
          <p:cNvSpPr/>
          <p:nvPr userDrawn="1"/>
        </p:nvSpPr>
        <p:spPr>
          <a:xfrm>
            <a:off x="6461603" y="4133263"/>
            <a:ext cx="72400" cy="1817600"/>
          </a:xfrm>
          <a:prstGeom prst="rect">
            <a:avLst/>
          </a:prstGeom>
          <a:solidFill>
            <a:srgbClr val="8FBE00"/>
          </a:solidFill>
          <a:ln>
            <a:noFill/>
          </a:ln>
        </p:spPr>
        <p:txBody>
          <a:bodyPr lIns="121900" tIns="121900" rIns="121900" bIns="121900" anchor="ctr" anchorCtr="0">
            <a:noAutofit/>
          </a:bodyPr>
          <a:lstStyle/>
          <a:p>
            <a:endParaRPr sz="1867">
              <a:solidFill>
                <a:srgbClr val="FFFFFF"/>
              </a:solidFill>
            </a:endParaRPr>
          </a:p>
        </p:txBody>
      </p:sp>
      <p:sp>
        <p:nvSpPr>
          <p:cNvPr id="9" name="Shape 22"/>
          <p:cNvSpPr txBox="1">
            <a:spLocks/>
          </p:cNvSpPr>
          <p:nvPr userDrawn="1"/>
        </p:nvSpPr>
        <p:spPr>
          <a:xfrm>
            <a:off x="6706798" y="4132830"/>
            <a:ext cx="5176404" cy="1818033"/>
          </a:xfrm>
          <a:prstGeom prst="rect">
            <a:avLst/>
          </a:prstGeom>
          <a:noFill/>
          <a:ln>
            <a:noFill/>
          </a:ln>
        </p:spPr>
        <p:txBody>
          <a:bodyPr lIns="121900" tIns="121900" rIns="121900" bIns="121900"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SzPct val="100000"/>
              <a:buFont typeface="Titillium Web"/>
              <a:buNone/>
              <a:defRPr sz="2600" b="1" i="0" u="none" strike="noStrike" cap="none" baseline="0">
                <a:solidFill>
                  <a:srgbClr val="000000"/>
                </a:solidFill>
                <a:latin typeface="Calibri" panose="020F0502020204030204" pitchFamily="34" charset="0"/>
                <a:ea typeface="Titillium Web"/>
                <a:cs typeface="Titillium Web"/>
                <a:sym typeface="Titillium Web"/>
              </a:defRPr>
            </a:lvl1pPr>
            <a:lvl2pPr lvl="1">
              <a:spcBef>
                <a:spcPts val="0"/>
              </a:spcBef>
              <a:buSzPct val="100000"/>
              <a:buFont typeface="Titillium Web"/>
              <a:buNone/>
              <a:defRPr sz="2600" b="1">
                <a:latin typeface="Titillium Web"/>
                <a:ea typeface="Titillium Web"/>
                <a:cs typeface="Titillium Web"/>
                <a:sym typeface="Titillium Web"/>
              </a:defRPr>
            </a:lvl2pPr>
            <a:lvl3pPr lvl="2">
              <a:spcBef>
                <a:spcPts val="0"/>
              </a:spcBef>
              <a:buSzPct val="100000"/>
              <a:buFont typeface="Titillium Web"/>
              <a:buNone/>
              <a:defRPr sz="2600" b="1">
                <a:latin typeface="Titillium Web"/>
                <a:ea typeface="Titillium Web"/>
                <a:cs typeface="Titillium Web"/>
                <a:sym typeface="Titillium Web"/>
              </a:defRPr>
            </a:lvl3pPr>
            <a:lvl4pPr lvl="3">
              <a:spcBef>
                <a:spcPts val="0"/>
              </a:spcBef>
              <a:buSzPct val="100000"/>
              <a:buFont typeface="Titillium Web"/>
              <a:buNone/>
              <a:defRPr sz="2600" b="1">
                <a:latin typeface="Titillium Web"/>
                <a:ea typeface="Titillium Web"/>
                <a:cs typeface="Titillium Web"/>
                <a:sym typeface="Titillium Web"/>
              </a:defRPr>
            </a:lvl4pPr>
            <a:lvl5pPr lvl="4">
              <a:spcBef>
                <a:spcPts val="0"/>
              </a:spcBef>
              <a:buSzPct val="100000"/>
              <a:buFont typeface="Titillium Web"/>
              <a:buNone/>
              <a:defRPr sz="2600" b="1">
                <a:latin typeface="Titillium Web"/>
                <a:ea typeface="Titillium Web"/>
                <a:cs typeface="Titillium Web"/>
                <a:sym typeface="Titillium Web"/>
              </a:defRPr>
            </a:lvl5pPr>
            <a:lvl6pPr lvl="5">
              <a:spcBef>
                <a:spcPts val="0"/>
              </a:spcBef>
              <a:buSzPct val="100000"/>
              <a:buFont typeface="Titillium Web"/>
              <a:buNone/>
              <a:defRPr sz="2600" b="1">
                <a:latin typeface="Titillium Web"/>
                <a:ea typeface="Titillium Web"/>
                <a:cs typeface="Titillium Web"/>
                <a:sym typeface="Titillium Web"/>
              </a:defRPr>
            </a:lvl6pPr>
            <a:lvl7pPr lvl="6">
              <a:spcBef>
                <a:spcPts val="0"/>
              </a:spcBef>
              <a:buSzPct val="100000"/>
              <a:buFont typeface="Titillium Web"/>
              <a:buNone/>
              <a:defRPr sz="2600" b="1">
                <a:latin typeface="Titillium Web"/>
                <a:ea typeface="Titillium Web"/>
                <a:cs typeface="Titillium Web"/>
                <a:sym typeface="Titillium Web"/>
              </a:defRPr>
            </a:lvl7pPr>
            <a:lvl8pPr lvl="7">
              <a:spcBef>
                <a:spcPts val="0"/>
              </a:spcBef>
              <a:buSzPct val="100000"/>
              <a:buFont typeface="Titillium Web"/>
              <a:buNone/>
              <a:defRPr sz="2600" b="1">
                <a:latin typeface="Titillium Web"/>
                <a:ea typeface="Titillium Web"/>
                <a:cs typeface="Titillium Web"/>
                <a:sym typeface="Titillium Web"/>
              </a:defRPr>
            </a:lvl8pPr>
            <a:lvl9pPr lvl="8">
              <a:spcBef>
                <a:spcPts val="0"/>
              </a:spcBef>
              <a:buSzPct val="100000"/>
              <a:buFont typeface="Titillium Web"/>
              <a:buNone/>
              <a:defRPr sz="2600" b="1">
                <a:latin typeface="Titillium Web"/>
                <a:ea typeface="Titillium Web"/>
                <a:cs typeface="Titillium Web"/>
                <a:sym typeface="Titillium Web"/>
              </a:defRPr>
            </a:lvl9pPr>
          </a:lstStyle>
          <a:p>
            <a:r>
              <a:rPr lang="en-US" sz="3200" dirty="0"/>
              <a:t>Connect with FFAR</a:t>
            </a:r>
          </a:p>
          <a:p>
            <a:r>
              <a:rPr lang="en-US" sz="2667" b="0" dirty="0"/>
              <a:t>www.foundationfar.org</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67413" y="5436862"/>
            <a:ext cx="419125" cy="419125"/>
          </a:xfrm>
          <a:prstGeom prst="rect">
            <a:avLst/>
          </a:prstGeom>
        </p:spPr>
      </p:pic>
      <p:sp>
        <p:nvSpPr>
          <p:cNvPr id="11" name="TextBox 10"/>
          <p:cNvSpPr txBox="1"/>
          <p:nvPr userDrawn="1"/>
        </p:nvSpPr>
        <p:spPr>
          <a:xfrm>
            <a:off x="7227896" y="5246387"/>
            <a:ext cx="2597378" cy="502766"/>
          </a:xfrm>
          <a:prstGeom prst="rect">
            <a:avLst/>
          </a:prstGeom>
          <a:noFill/>
        </p:spPr>
        <p:txBody>
          <a:bodyPr wrap="none" rtlCol="0">
            <a:spAutoFit/>
          </a:bodyPr>
          <a:lstStyle/>
          <a:p>
            <a:r>
              <a:rPr lang="en-US" sz="2667" dirty="0">
                <a:latin typeface="Calibri" panose="020F0502020204030204"/>
              </a:rPr>
              <a:t>@</a:t>
            </a:r>
            <a:r>
              <a:rPr lang="en-US" sz="2667" dirty="0" err="1">
                <a:latin typeface="Calibri" panose="020F0502020204030204"/>
              </a:rPr>
              <a:t>FoundationFAR</a:t>
            </a:r>
            <a:endParaRPr lang="en-US" sz="2667" dirty="0">
              <a:latin typeface="Calibri" panose="020F0502020204030204"/>
            </a:endParaRPr>
          </a:p>
        </p:txBody>
      </p:sp>
      <p:sp>
        <p:nvSpPr>
          <p:cNvPr id="12" name="TextBox 11"/>
          <p:cNvSpPr txBox="1"/>
          <p:nvPr userDrawn="1"/>
        </p:nvSpPr>
        <p:spPr>
          <a:xfrm>
            <a:off x="7227895" y="5636684"/>
            <a:ext cx="2106602" cy="502766"/>
          </a:xfrm>
          <a:prstGeom prst="rect">
            <a:avLst/>
          </a:prstGeom>
          <a:noFill/>
        </p:spPr>
        <p:txBody>
          <a:bodyPr wrap="none" rtlCol="0">
            <a:spAutoFit/>
          </a:bodyPr>
          <a:lstStyle/>
          <a:p>
            <a:r>
              <a:rPr lang="en-US" sz="2667" dirty="0">
                <a:latin typeface="Calibri" panose="020F0502020204030204"/>
              </a:rPr>
              <a:t>@</a:t>
            </a:r>
            <a:r>
              <a:rPr lang="en-US" sz="2667" dirty="0" err="1">
                <a:latin typeface="Calibri" panose="020F0502020204030204"/>
              </a:rPr>
              <a:t>RockTalking</a:t>
            </a:r>
            <a:endParaRPr lang="en-US" sz="2667" dirty="0">
              <a:latin typeface="Calibri" panose="020F0502020204030204"/>
            </a:endParaRPr>
          </a:p>
        </p:txBody>
      </p:sp>
      <p:pic>
        <p:nvPicPr>
          <p:cNvPr id="13" name="Picture 12">
            <a:extLst>
              <a:ext uri="{FF2B5EF4-FFF2-40B4-BE49-F238E27FC236}">
                <a16:creationId xmlns:a16="http://schemas.microsoft.com/office/drawing/2014/main" id="{8A14D0AA-2C1B-4145-8D29-9085C0FD8AB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30780405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only half">
    <p:spTree>
      <p:nvGrpSpPr>
        <p:cNvPr id="1" name="Shape 47"/>
        <p:cNvGrpSpPr/>
        <p:nvPr/>
      </p:nvGrpSpPr>
      <p:grpSpPr>
        <a:xfrm>
          <a:off x="0" y="0"/>
          <a:ext cx="0" cy="0"/>
          <a:chOff x="0" y="0"/>
          <a:chExt cx="0" cy="0"/>
        </a:xfrm>
      </p:grpSpPr>
      <p:sp>
        <p:nvSpPr>
          <p:cNvPr id="48" name="Shape 48"/>
          <p:cNvSpPr/>
          <p:nvPr/>
        </p:nvSpPr>
        <p:spPr>
          <a:xfrm>
            <a:off x="0" y="2"/>
            <a:ext cx="6104000" cy="6857999"/>
          </a:xfrm>
          <a:prstGeom prst="rect">
            <a:avLst/>
          </a:prstGeom>
          <a:solidFill>
            <a:srgbClr val="00A8C6"/>
          </a:solidFill>
          <a:ln>
            <a:noFill/>
          </a:ln>
        </p:spPr>
        <p:txBody>
          <a:bodyPr lIns="121900" tIns="121900" rIns="121900" bIns="121900" anchor="ctr" anchorCtr="0">
            <a:noAutofit/>
          </a:bodyPr>
          <a:lstStyle/>
          <a:p>
            <a:endParaRPr sz="1867"/>
          </a:p>
        </p:txBody>
      </p:sp>
      <p:sp>
        <p:nvSpPr>
          <p:cNvPr id="49" name="Shape 49"/>
          <p:cNvSpPr txBox="1">
            <a:spLocks noGrp="1"/>
          </p:cNvSpPr>
          <p:nvPr>
            <p:ph type="title" hasCustomPrompt="1"/>
          </p:nvPr>
        </p:nvSpPr>
        <p:spPr>
          <a:xfrm>
            <a:off x="1125900" y="563333"/>
            <a:ext cx="4302400" cy="1143200"/>
          </a:xfrm>
          <a:prstGeom prst="rect">
            <a:avLst/>
          </a:prstGeom>
        </p:spPr>
        <p:txBody>
          <a:bodyPr lIns="91425" tIns="91425" rIns="91425" bIns="91425" anchor="t" anchorCtr="0"/>
          <a:lstStyle>
            <a:lvl1pPr lvl="0" rtl="0">
              <a:spcBef>
                <a:spcPts val="0"/>
              </a:spcBef>
              <a:buClr>
                <a:srgbClr val="FFFFFF"/>
              </a:buClr>
              <a:defRPr sz="4267">
                <a:solidFill>
                  <a:srgbClr val="FFFFFF"/>
                </a:solidFill>
                <a:latin typeface="Calibri" panose="020F0502020204030204" pitchFamily="34" charset="0"/>
              </a:defRPr>
            </a:lvl1pPr>
            <a:lvl2pPr lvl="1" rtl="0">
              <a:spcBef>
                <a:spcPts val="0"/>
              </a:spcBef>
              <a:buClr>
                <a:srgbClr val="FFFFFF"/>
              </a:buClr>
              <a:defRPr>
                <a:solidFill>
                  <a:srgbClr val="FFFFFF"/>
                </a:solidFill>
              </a:defRPr>
            </a:lvl2pPr>
            <a:lvl3pPr lvl="2" rtl="0">
              <a:spcBef>
                <a:spcPts val="0"/>
              </a:spcBef>
              <a:buClr>
                <a:srgbClr val="FFFFFF"/>
              </a:buClr>
              <a:defRPr>
                <a:solidFill>
                  <a:srgbClr val="FFFFFF"/>
                </a:solidFill>
              </a:defRPr>
            </a:lvl3pPr>
            <a:lvl4pPr lvl="3" rtl="0">
              <a:spcBef>
                <a:spcPts val="0"/>
              </a:spcBef>
              <a:buClr>
                <a:srgbClr val="FFFFFF"/>
              </a:buClr>
              <a:defRPr>
                <a:solidFill>
                  <a:srgbClr val="FFFFFF"/>
                </a:solidFill>
              </a:defRPr>
            </a:lvl4pPr>
            <a:lvl5pPr lvl="4" rtl="0">
              <a:spcBef>
                <a:spcPts val="0"/>
              </a:spcBef>
              <a:buClr>
                <a:srgbClr val="FFFFFF"/>
              </a:buClr>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r>
              <a:rPr lang="en-US" dirty="0"/>
              <a:t>Heading</a:t>
            </a:r>
            <a:endParaRPr dirty="0"/>
          </a:p>
        </p:txBody>
      </p:sp>
      <p:sp>
        <p:nvSpPr>
          <p:cNvPr id="50" name="Shape 50"/>
          <p:cNvSpPr/>
          <p:nvPr/>
        </p:nvSpPr>
        <p:spPr>
          <a:xfrm>
            <a:off x="772003" y="772006"/>
            <a:ext cx="72400" cy="900799"/>
          </a:xfrm>
          <a:prstGeom prst="rect">
            <a:avLst/>
          </a:prstGeom>
          <a:solidFill>
            <a:srgbClr val="FFFFFF"/>
          </a:solidFill>
          <a:ln>
            <a:noFill/>
          </a:ln>
        </p:spPr>
        <p:txBody>
          <a:bodyPr lIns="121900" tIns="121900" rIns="121900" bIns="121900" anchor="ctr" anchorCtr="0">
            <a:noAutofit/>
          </a:bodyPr>
          <a:lstStyle/>
          <a:p>
            <a:endParaRPr sz="1867">
              <a:solidFill>
                <a:srgbClr val="FFFFFF"/>
              </a:solidFill>
            </a:endParaRPr>
          </a:p>
        </p:txBody>
      </p:sp>
      <p:sp>
        <p:nvSpPr>
          <p:cNvPr id="51" name="Shape 51"/>
          <p:cNvSpPr/>
          <p:nvPr/>
        </p:nvSpPr>
        <p:spPr>
          <a:xfrm>
            <a:off x="12119603" y="2"/>
            <a:ext cx="72400" cy="6857999"/>
          </a:xfrm>
          <a:prstGeom prst="rect">
            <a:avLst/>
          </a:prstGeom>
          <a:solidFill>
            <a:srgbClr val="8FBE00"/>
          </a:solidFill>
          <a:ln>
            <a:noFill/>
          </a:ln>
        </p:spPr>
        <p:txBody>
          <a:bodyPr lIns="121900" tIns="121900" rIns="121900" bIns="121900" anchor="ctr" anchorCtr="0">
            <a:noAutofit/>
          </a:bodyPr>
          <a:lstStyle/>
          <a:p>
            <a:endParaRPr sz="1867"/>
          </a:p>
        </p:txBody>
      </p:sp>
      <p:sp>
        <p:nvSpPr>
          <p:cNvPr id="7" name="Text Placeholder 2"/>
          <p:cNvSpPr>
            <a:spLocks noGrp="1"/>
          </p:cNvSpPr>
          <p:nvPr>
            <p:ph type="body" sz="quarter" idx="10" hasCustomPrompt="1"/>
          </p:nvPr>
        </p:nvSpPr>
        <p:spPr>
          <a:xfrm>
            <a:off x="6340405" y="1672799"/>
            <a:ext cx="5694580" cy="4267200"/>
          </a:xfrm>
        </p:spPr>
        <p:txBody>
          <a:bodyPr lIns="91440"/>
          <a:lstStyle>
            <a:lvl1pPr marL="309019" indent="-309019">
              <a:buClr>
                <a:srgbClr val="8FBE00"/>
              </a:buClr>
              <a:buFont typeface="Arial" panose="020B0604020202020204" pitchFamily="34" charset="0"/>
              <a:buChar char="•"/>
              <a:defRPr sz="3467">
                <a:latin typeface="Calibri" panose="020F0502020204030204" pitchFamily="34" charset="0"/>
              </a:defRPr>
            </a:lvl1pPr>
            <a:lvl2pPr marL="615919" indent="-306903">
              <a:buClr>
                <a:srgbClr val="8FBE00"/>
              </a:buClr>
              <a:buFont typeface="Courier New" panose="02070309020205020404" pitchFamily="49" charset="0"/>
              <a:buChar char="o"/>
              <a:defRPr sz="3200">
                <a:latin typeface="Calibri" panose="020F0502020204030204" pitchFamily="34" charset="0"/>
              </a:defRPr>
            </a:lvl2pPr>
            <a:lvl3pPr marL="615919" indent="228589">
              <a:buClr>
                <a:srgbClr val="8FBE00"/>
              </a:buClr>
              <a:tabLst>
                <a:tab pos="615919" algn="l"/>
              </a:tabLst>
              <a:defRPr sz="2667" baseline="0">
                <a:latin typeface="+mn-lt"/>
              </a:defRPr>
            </a:lvl3pPr>
            <a:lvl4pPr marL="910121" indent="309019">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291FE954-9650-464F-AA74-1E6C24D06D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3014143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Image background">
    <p:spTree>
      <p:nvGrpSpPr>
        <p:cNvPr id="1" name="Shape 52"/>
        <p:cNvGrpSpPr/>
        <p:nvPr/>
      </p:nvGrpSpPr>
      <p:grpSpPr>
        <a:xfrm>
          <a:off x="0" y="0"/>
          <a:ext cx="0" cy="0"/>
          <a:chOff x="0" y="0"/>
          <a:chExt cx="0" cy="0"/>
        </a:xfrm>
      </p:grpSpPr>
      <p:sp>
        <p:nvSpPr>
          <p:cNvPr id="53" name="Shape 53"/>
          <p:cNvSpPr/>
          <p:nvPr/>
        </p:nvSpPr>
        <p:spPr>
          <a:xfrm>
            <a:off x="5" y="2"/>
            <a:ext cx="3055999" cy="6857999"/>
          </a:xfrm>
          <a:prstGeom prst="rect">
            <a:avLst/>
          </a:prstGeom>
          <a:solidFill>
            <a:srgbClr val="8FBE00">
              <a:alpha val="81920"/>
            </a:srgbClr>
          </a:solidFill>
          <a:ln>
            <a:noFill/>
          </a:ln>
        </p:spPr>
        <p:txBody>
          <a:bodyPr lIns="121900" tIns="121900" rIns="121900" bIns="121900" anchor="ctr" anchorCtr="0">
            <a:noAutofit/>
          </a:bodyPr>
          <a:lstStyle/>
          <a:p>
            <a:endParaRPr sz="2400" kern="1200">
              <a:latin typeface="Calibri" panose="020F0502020204030204"/>
              <a:ea typeface="+mn-ea"/>
            </a:endParaRPr>
          </a:p>
        </p:txBody>
      </p:sp>
      <p:sp>
        <p:nvSpPr>
          <p:cNvPr id="3" name="Shape 22"/>
          <p:cNvSpPr txBox="1">
            <a:spLocks noGrp="1"/>
          </p:cNvSpPr>
          <p:nvPr>
            <p:ph type="title" hasCustomPrompt="1"/>
          </p:nvPr>
        </p:nvSpPr>
        <p:spPr>
          <a:xfrm>
            <a:off x="3300689" y="563333"/>
            <a:ext cx="4302400" cy="1143200"/>
          </a:xfrm>
          <a:prstGeom prst="rect">
            <a:avLst/>
          </a:prstGeom>
        </p:spPr>
        <p:txBody>
          <a:bodyPr lIns="91425" tIns="91425" rIns="91425" bIns="91425" anchor="t" anchorCtr="0"/>
          <a:lstStyle>
            <a:lvl1pPr lvl="0">
              <a:spcBef>
                <a:spcPts val="0"/>
              </a:spcBef>
              <a:defRPr>
                <a:latin typeface="Calibri" panose="020F050202020403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Heading</a:t>
            </a:r>
            <a:endParaRPr dirty="0"/>
          </a:p>
        </p:txBody>
      </p:sp>
      <p:sp>
        <p:nvSpPr>
          <p:cNvPr id="4" name="Shape 23"/>
          <p:cNvSpPr txBox="1">
            <a:spLocks noGrp="1"/>
          </p:cNvSpPr>
          <p:nvPr>
            <p:ph type="body" idx="1"/>
          </p:nvPr>
        </p:nvSpPr>
        <p:spPr>
          <a:xfrm>
            <a:off x="3300694" y="2115107"/>
            <a:ext cx="7961999" cy="4197999"/>
          </a:xfrm>
          <a:prstGeom prst="rect">
            <a:avLst/>
          </a:prstGeom>
        </p:spPr>
        <p:txBody>
          <a:bodyPr lIns="91425" tIns="91425" rIns="91425" bIns="91425" anchor="t" anchorCtr="0"/>
          <a:lstStyle>
            <a:lvl1pPr lvl="0">
              <a:spcBef>
                <a:spcPts val="0"/>
              </a:spcBef>
              <a:defRPr>
                <a:solidFill>
                  <a:schemeClr val="accent3"/>
                </a:solidFill>
                <a:latin typeface="Calibri" panose="020F050202020403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a:t>Click to edit Master text styles</a:t>
            </a:r>
          </a:p>
        </p:txBody>
      </p:sp>
      <p:pic>
        <p:nvPicPr>
          <p:cNvPr id="6" name="Picture 5">
            <a:extLst>
              <a:ext uri="{FF2B5EF4-FFF2-40B4-BE49-F238E27FC236}">
                <a16:creationId xmlns:a16="http://schemas.microsoft.com/office/drawing/2014/main" id="{1E54BA01-2D05-4759-8E83-2751DDE9F65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34215818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 y="387843"/>
            <a:ext cx="12191999" cy="886776"/>
          </a:xfrm>
        </p:spPr>
        <p:txBody>
          <a:bodyPr/>
          <a:lstStyle>
            <a:lvl1pPr algn="ctr">
              <a:defRPr sz="4800">
                <a:latin typeface="+mj-lt"/>
              </a:defRPr>
            </a:lvl1pPr>
          </a:lstStyle>
          <a:p>
            <a:r>
              <a:rPr lang="en-US" dirty="0"/>
              <a:t>Click to edit Master title style</a:t>
            </a:r>
          </a:p>
        </p:txBody>
      </p:sp>
      <p:pic>
        <p:nvPicPr>
          <p:cNvPr id="5" name="Picture 4">
            <a:extLst>
              <a:ext uri="{FF2B5EF4-FFF2-40B4-BE49-F238E27FC236}">
                <a16:creationId xmlns:a16="http://schemas.microsoft.com/office/drawing/2014/main" id="{CED7AB2A-422B-43AE-A608-D8D7EEDFBC5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38828415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Quote">
    <p:spTree>
      <p:nvGrpSpPr>
        <p:cNvPr id="1" name="Shape 17"/>
        <p:cNvGrpSpPr/>
        <p:nvPr/>
      </p:nvGrpSpPr>
      <p:grpSpPr>
        <a:xfrm>
          <a:off x="0" y="0"/>
          <a:ext cx="0" cy="0"/>
          <a:chOff x="0" y="0"/>
          <a:chExt cx="0" cy="0"/>
        </a:xfrm>
      </p:grpSpPr>
      <p:sp>
        <p:nvSpPr>
          <p:cNvPr id="18" name="Shape 18"/>
          <p:cNvSpPr/>
          <p:nvPr/>
        </p:nvSpPr>
        <p:spPr>
          <a:xfrm>
            <a:off x="9" y="-13000"/>
            <a:ext cx="10302399" cy="6883999"/>
          </a:xfrm>
          <a:prstGeom prst="rect">
            <a:avLst/>
          </a:prstGeom>
          <a:solidFill>
            <a:srgbClr val="00A8C6"/>
          </a:solidFill>
          <a:ln>
            <a:noFill/>
          </a:ln>
        </p:spPr>
        <p:txBody>
          <a:bodyPr lIns="91425" tIns="91425" rIns="91425" bIns="91425" anchor="ctr" anchorCtr="0">
            <a:noAutofit/>
          </a:bodyPr>
          <a:lstStyle/>
          <a:p>
            <a:pPr fontAlgn="base">
              <a:spcAft>
                <a:spcPct val="0"/>
              </a:spcAft>
            </a:pPr>
            <a:endParaRPr sz="1800" kern="1200">
              <a:latin typeface="Calibri" panose="020F0502020204030204"/>
              <a:ea typeface="+mn-ea"/>
              <a:cs typeface="Arial" panose="020B0604020202020204" pitchFamily="34" charset="0"/>
            </a:endParaRPr>
          </a:p>
        </p:txBody>
      </p:sp>
      <p:sp>
        <p:nvSpPr>
          <p:cNvPr id="19" name="Shape 19"/>
          <p:cNvSpPr txBox="1">
            <a:spLocks noGrp="1"/>
          </p:cNvSpPr>
          <p:nvPr>
            <p:ph type="body" idx="1" hasCustomPrompt="1"/>
          </p:nvPr>
        </p:nvSpPr>
        <p:spPr>
          <a:xfrm>
            <a:off x="1681405" y="1410875"/>
            <a:ext cx="7205999" cy="3659199"/>
          </a:xfrm>
          <a:prstGeom prst="rect">
            <a:avLst/>
          </a:prstGeom>
        </p:spPr>
        <p:txBody>
          <a:bodyPr lIns="91425" tIns="91425" rIns="91425" bIns="91425" anchor="t" anchorCtr="0"/>
          <a:lstStyle>
            <a:lvl1pPr lvl="0" rtl="0">
              <a:spcBef>
                <a:spcPts val="0"/>
              </a:spcBef>
              <a:buClr>
                <a:srgbClr val="FFFFFF"/>
              </a:buClr>
              <a:buSzPct val="100000"/>
              <a:buNone/>
              <a:defRPr sz="3000" i="1">
                <a:solidFill>
                  <a:srgbClr val="FFFFFF"/>
                </a:solidFill>
              </a:defRPr>
            </a:lvl1pPr>
            <a:lvl2pPr lvl="1" rtl="0">
              <a:spcBef>
                <a:spcPts val="0"/>
              </a:spcBef>
              <a:buClr>
                <a:srgbClr val="FFFFFF"/>
              </a:buClr>
              <a:buSzPct val="100000"/>
              <a:defRPr sz="3000" i="1">
                <a:solidFill>
                  <a:srgbClr val="FFFFFF"/>
                </a:solidFill>
              </a:defRPr>
            </a:lvl2pPr>
            <a:lvl3pPr lvl="2" rtl="0">
              <a:spcBef>
                <a:spcPts val="0"/>
              </a:spcBef>
              <a:buClr>
                <a:srgbClr val="FFFFFF"/>
              </a:buClr>
              <a:buSzPct val="100000"/>
              <a:defRPr sz="3000" i="1">
                <a:solidFill>
                  <a:srgbClr val="FFFFFF"/>
                </a:solidFill>
              </a:defRPr>
            </a:lvl3pPr>
            <a:lvl4pPr lvl="3" rtl="0">
              <a:spcBef>
                <a:spcPts val="0"/>
              </a:spcBef>
              <a:buClr>
                <a:srgbClr val="FFFFFF"/>
              </a:buClr>
              <a:buSzPct val="100000"/>
              <a:defRPr sz="3000" i="1">
                <a:solidFill>
                  <a:srgbClr val="FFFFFF"/>
                </a:solidFill>
              </a:defRPr>
            </a:lvl4pPr>
            <a:lvl5pPr lvl="4" rtl="0">
              <a:spcBef>
                <a:spcPts val="0"/>
              </a:spcBef>
              <a:buClr>
                <a:srgbClr val="FFFFFF"/>
              </a:buClr>
              <a:buSzPct val="100000"/>
              <a:defRPr sz="3000" i="1">
                <a:solidFill>
                  <a:srgbClr val="FFFFFF"/>
                </a:solidFill>
              </a:defRPr>
            </a:lvl5pPr>
            <a:lvl6pPr lvl="5" rtl="0">
              <a:spcBef>
                <a:spcPts val="0"/>
              </a:spcBef>
              <a:buClr>
                <a:srgbClr val="FFFFFF"/>
              </a:buClr>
              <a:buSzPct val="100000"/>
              <a:defRPr sz="3000" i="1">
                <a:solidFill>
                  <a:srgbClr val="FFFFFF"/>
                </a:solidFill>
              </a:defRPr>
            </a:lvl6pPr>
            <a:lvl7pPr lvl="6" rtl="0">
              <a:spcBef>
                <a:spcPts val="0"/>
              </a:spcBef>
              <a:buClr>
                <a:srgbClr val="FFFFFF"/>
              </a:buClr>
              <a:buSzPct val="100000"/>
              <a:defRPr sz="3000" i="1">
                <a:solidFill>
                  <a:srgbClr val="FFFFFF"/>
                </a:solidFill>
              </a:defRPr>
            </a:lvl7pPr>
            <a:lvl8pPr lvl="7" rtl="0">
              <a:spcBef>
                <a:spcPts val="0"/>
              </a:spcBef>
              <a:buClr>
                <a:srgbClr val="FFFFFF"/>
              </a:buClr>
              <a:buSzPct val="100000"/>
              <a:defRPr sz="3000" i="1">
                <a:solidFill>
                  <a:srgbClr val="FFFFFF"/>
                </a:solidFill>
              </a:defRPr>
            </a:lvl8pPr>
            <a:lvl9pPr lvl="8">
              <a:spcBef>
                <a:spcPts val="0"/>
              </a:spcBef>
              <a:buClr>
                <a:srgbClr val="FFFFFF"/>
              </a:buClr>
              <a:buSzPct val="100000"/>
              <a:defRPr sz="3000" i="1">
                <a:solidFill>
                  <a:srgbClr val="FFFFFF"/>
                </a:solidFill>
              </a:defRPr>
            </a:lvl9pPr>
          </a:lstStyle>
          <a:p>
            <a:r>
              <a:rPr lang="en-US" dirty="0"/>
              <a:t>Quote</a:t>
            </a:r>
            <a:endParaRPr dirty="0"/>
          </a:p>
        </p:txBody>
      </p:sp>
      <p:sp>
        <p:nvSpPr>
          <p:cNvPr id="20" name="Shape 20"/>
          <p:cNvSpPr txBox="1"/>
          <p:nvPr/>
        </p:nvSpPr>
        <p:spPr>
          <a:xfrm>
            <a:off x="586497" y="989799"/>
            <a:ext cx="2609600" cy="871599"/>
          </a:xfrm>
          <a:prstGeom prst="rect">
            <a:avLst/>
          </a:prstGeom>
          <a:noFill/>
          <a:ln>
            <a:noFill/>
          </a:ln>
        </p:spPr>
        <p:txBody>
          <a:bodyPr lIns="91425" tIns="91425" rIns="91425" bIns="91425" anchor="t" anchorCtr="0">
            <a:noAutofit/>
          </a:bodyPr>
          <a:lstStyle/>
          <a:p>
            <a:pPr fontAlgn="base">
              <a:spcAft>
                <a:spcPct val="0"/>
              </a:spcAft>
            </a:pPr>
            <a:r>
              <a:rPr lang="en" sz="9600" b="1" kern="1200">
                <a:solidFill>
                  <a:srgbClr val="FFFFFF"/>
                </a:solidFill>
                <a:latin typeface="Calibri" panose="020F0502020204030204"/>
                <a:ea typeface="+mn-ea"/>
                <a:cs typeface="Arial" panose="020B0604020202020204" pitchFamily="34" charset="0"/>
              </a:rPr>
              <a:t>“</a:t>
            </a:r>
          </a:p>
        </p:txBody>
      </p:sp>
      <p:pic>
        <p:nvPicPr>
          <p:cNvPr id="7" name="Picture 6">
            <a:extLst>
              <a:ext uri="{FF2B5EF4-FFF2-40B4-BE49-F238E27FC236}">
                <a16:creationId xmlns:a16="http://schemas.microsoft.com/office/drawing/2014/main" id="{BF19C05C-29DF-4ED9-B036-0EE4C1CC7F5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1093744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 2 columns">
    <p:spTree>
      <p:nvGrpSpPr>
        <p:cNvPr id="1" name="Shape 26"/>
        <p:cNvGrpSpPr/>
        <p:nvPr/>
      </p:nvGrpSpPr>
      <p:grpSpPr>
        <a:xfrm>
          <a:off x="0" y="0"/>
          <a:ext cx="0" cy="0"/>
          <a:chOff x="0" y="0"/>
          <a:chExt cx="0" cy="0"/>
        </a:xfrm>
      </p:grpSpPr>
      <p:sp>
        <p:nvSpPr>
          <p:cNvPr id="27" name="Shape 27"/>
          <p:cNvSpPr txBox="1">
            <a:spLocks noGrp="1"/>
          </p:cNvSpPr>
          <p:nvPr>
            <p:ph type="title" hasCustomPrompt="1"/>
          </p:nvPr>
        </p:nvSpPr>
        <p:spPr>
          <a:xfrm>
            <a:off x="1125900" y="563333"/>
            <a:ext cx="4302400" cy="1143200"/>
          </a:xfrm>
          <a:prstGeom prst="rect">
            <a:avLst/>
          </a:prstGeom>
        </p:spPr>
        <p:txBody>
          <a:bodyPr lIns="91425" tIns="91425" rIns="91425" bIns="91425" anchor="t" anchorCtr="0"/>
          <a:lstStyle>
            <a:lvl1pPr lvl="0">
              <a:spcBef>
                <a:spcPts val="0"/>
              </a:spcBef>
              <a:defRPr sz="3200">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Two column slide</a:t>
            </a:r>
            <a:endParaRPr dirty="0"/>
          </a:p>
        </p:txBody>
      </p:sp>
      <p:sp>
        <p:nvSpPr>
          <p:cNvPr id="30" name="Shape 30"/>
          <p:cNvSpPr/>
          <p:nvPr/>
        </p:nvSpPr>
        <p:spPr>
          <a:xfrm>
            <a:off x="772003" y="772006"/>
            <a:ext cx="72400" cy="900799"/>
          </a:xfrm>
          <a:prstGeom prst="rect">
            <a:avLst/>
          </a:prstGeom>
          <a:solidFill>
            <a:srgbClr val="8FBE00"/>
          </a:solidFill>
          <a:ln>
            <a:noFill/>
          </a:ln>
        </p:spPr>
        <p:txBody>
          <a:bodyPr lIns="91425" tIns="91425" rIns="91425" bIns="91425" anchor="ctr" anchorCtr="0">
            <a:noAutofit/>
          </a:bodyPr>
          <a:lstStyle/>
          <a:p>
            <a:pPr lvl="0">
              <a:spcBef>
                <a:spcPts val="0"/>
              </a:spcBef>
              <a:buNone/>
            </a:pPr>
            <a:endParaRPr sz="1800"/>
          </a:p>
        </p:txBody>
      </p:sp>
      <p:sp>
        <p:nvSpPr>
          <p:cNvPr id="31" name="Shape 31"/>
          <p:cNvSpPr/>
          <p:nvPr/>
        </p:nvSpPr>
        <p:spPr>
          <a:xfrm>
            <a:off x="12119603" y="2"/>
            <a:ext cx="72400" cy="6857999"/>
          </a:xfrm>
          <a:prstGeom prst="rect">
            <a:avLst/>
          </a:prstGeom>
          <a:solidFill>
            <a:srgbClr val="8FBE00"/>
          </a:solidFill>
          <a:ln>
            <a:noFill/>
          </a:ln>
        </p:spPr>
        <p:txBody>
          <a:bodyPr lIns="91425" tIns="91425" rIns="91425" bIns="91425" anchor="ctr" anchorCtr="0">
            <a:noAutofit/>
          </a:bodyPr>
          <a:lstStyle/>
          <a:p>
            <a:pPr lvl="0">
              <a:spcBef>
                <a:spcPts val="0"/>
              </a:spcBef>
              <a:buNone/>
            </a:pPr>
            <a:endParaRPr sz="180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0870" y="5950865"/>
            <a:ext cx="1462332" cy="634715"/>
          </a:xfrm>
          <a:prstGeom prst="rect">
            <a:avLst/>
          </a:prstGeom>
        </p:spPr>
      </p:pic>
      <p:sp>
        <p:nvSpPr>
          <p:cNvPr id="9" name="Text Placeholder 2"/>
          <p:cNvSpPr>
            <a:spLocks noGrp="1"/>
          </p:cNvSpPr>
          <p:nvPr>
            <p:ph type="body" sz="quarter" idx="11" hasCustomPrompt="1"/>
          </p:nvPr>
        </p:nvSpPr>
        <p:spPr>
          <a:xfrm>
            <a:off x="1125900" y="2318379"/>
            <a:ext cx="4511040" cy="4267200"/>
          </a:xfrm>
        </p:spPr>
        <p:txBody>
          <a:bodyPr lIns="91440"/>
          <a:lstStyle>
            <a:lvl1pPr marL="231758" indent="-231758">
              <a:buClr>
                <a:srgbClr val="8FBE00"/>
              </a:buClr>
              <a:buFont typeface="Arial" panose="020B0604020202020204" pitchFamily="34" charset="0"/>
              <a:buChar char="•"/>
              <a:defRPr sz="2600">
                <a:latin typeface="Calibri" panose="020F0502020204030204" pitchFamily="34" charset="0"/>
              </a:defRPr>
            </a:lvl1pPr>
            <a:lvl2pPr marL="461927" indent="-230172">
              <a:buClr>
                <a:srgbClr val="8FBE00"/>
              </a:buClr>
              <a:buFont typeface="Courier New" panose="02070309020205020404" pitchFamily="49" charset="0"/>
              <a:buChar char="o"/>
              <a:defRPr sz="2400">
                <a:latin typeface="Calibri" panose="020F0502020204030204" pitchFamily="34" charset="0"/>
              </a:defRPr>
            </a:lvl2pPr>
            <a:lvl3pPr marL="461927" indent="171437">
              <a:buClr>
                <a:srgbClr val="8FBE00"/>
              </a:buClr>
              <a:tabLst>
                <a:tab pos="461927" algn="l"/>
              </a:tabLst>
              <a:defRPr sz="2000" baseline="0">
                <a:latin typeface="+mn-lt"/>
              </a:defRPr>
            </a:lvl3pPr>
            <a:lvl4pPr marL="682574" indent="231758">
              <a:buClr>
                <a:srgbClr val="8FBE00"/>
              </a:buClr>
              <a:tabLst/>
              <a:defRPr sz="2000"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
        <p:nvSpPr>
          <p:cNvPr id="10" name="Text Placeholder 2"/>
          <p:cNvSpPr>
            <a:spLocks noGrp="1"/>
          </p:cNvSpPr>
          <p:nvPr>
            <p:ph type="body" sz="quarter" idx="10" hasCustomPrompt="1"/>
          </p:nvPr>
        </p:nvSpPr>
        <p:spPr>
          <a:xfrm>
            <a:off x="5868724" y="2318379"/>
            <a:ext cx="4511040" cy="4267200"/>
          </a:xfrm>
        </p:spPr>
        <p:txBody>
          <a:bodyPr lIns="91440"/>
          <a:lstStyle>
            <a:lvl1pPr marL="231758" indent="-231758">
              <a:buClr>
                <a:srgbClr val="8FBE00"/>
              </a:buClr>
              <a:buFont typeface="Arial" panose="020B0604020202020204" pitchFamily="34" charset="0"/>
              <a:buChar char="•"/>
              <a:defRPr sz="2600">
                <a:latin typeface="Calibri" panose="020F0502020204030204" pitchFamily="34" charset="0"/>
              </a:defRPr>
            </a:lvl1pPr>
            <a:lvl2pPr marL="461927" indent="-230172">
              <a:buClr>
                <a:srgbClr val="8FBE00"/>
              </a:buClr>
              <a:buFont typeface="Courier New" panose="02070309020205020404" pitchFamily="49" charset="0"/>
              <a:buChar char="o"/>
              <a:defRPr sz="2400">
                <a:latin typeface="Calibri" panose="020F0502020204030204" pitchFamily="34" charset="0"/>
              </a:defRPr>
            </a:lvl2pPr>
            <a:lvl3pPr marL="461927" indent="171437">
              <a:buClr>
                <a:srgbClr val="8FBE00"/>
              </a:buClr>
              <a:tabLst>
                <a:tab pos="461927" algn="l"/>
              </a:tabLst>
              <a:defRPr sz="2000" baseline="0">
                <a:latin typeface="+mn-lt"/>
              </a:defRPr>
            </a:lvl3pPr>
            <a:lvl4pPr marL="682574" indent="231758">
              <a:buClr>
                <a:srgbClr val="8FBE00"/>
              </a:buClr>
              <a:tabLst/>
              <a:defRPr sz="2000"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41253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 2 columns">
    <p:spTree>
      <p:nvGrpSpPr>
        <p:cNvPr id="1" name="Shape 26"/>
        <p:cNvGrpSpPr/>
        <p:nvPr/>
      </p:nvGrpSpPr>
      <p:grpSpPr>
        <a:xfrm>
          <a:off x="0" y="0"/>
          <a:ext cx="0" cy="0"/>
          <a:chOff x="0" y="0"/>
          <a:chExt cx="0" cy="0"/>
        </a:xfrm>
      </p:grpSpPr>
      <p:sp>
        <p:nvSpPr>
          <p:cNvPr id="27" name="Shape 27"/>
          <p:cNvSpPr txBox="1">
            <a:spLocks noGrp="1"/>
          </p:cNvSpPr>
          <p:nvPr>
            <p:ph type="title" hasCustomPrompt="1"/>
          </p:nvPr>
        </p:nvSpPr>
        <p:spPr>
          <a:xfrm>
            <a:off x="1125900" y="563333"/>
            <a:ext cx="4302400" cy="1143200"/>
          </a:xfrm>
          <a:prstGeom prst="rect">
            <a:avLst/>
          </a:prstGeom>
        </p:spPr>
        <p:txBody>
          <a:bodyPr lIns="91425" tIns="91425" rIns="91425" bIns="91425" anchor="t" anchorCtr="0"/>
          <a:lstStyle>
            <a:lvl1pPr lvl="0">
              <a:spcBef>
                <a:spcPts val="0"/>
              </a:spcBef>
              <a:defRPr sz="4267">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Two column slide</a:t>
            </a:r>
            <a:endParaRPr dirty="0"/>
          </a:p>
        </p:txBody>
      </p:sp>
      <p:sp>
        <p:nvSpPr>
          <p:cNvPr id="30" name="Shape 30"/>
          <p:cNvSpPr/>
          <p:nvPr/>
        </p:nvSpPr>
        <p:spPr>
          <a:xfrm>
            <a:off x="772003" y="772006"/>
            <a:ext cx="72400" cy="900799"/>
          </a:xfrm>
          <a:prstGeom prst="rect">
            <a:avLst/>
          </a:prstGeom>
          <a:solidFill>
            <a:srgbClr val="8FBE00"/>
          </a:solidFill>
          <a:ln>
            <a:noFill/>
          </a:ln>
        </p:spPr>
        <p:txBody>
          <a:bodyPr lIns="121900" tIns="121900" rIns="121900" bIns="121900" anchor="ctr" anchorCtr="0">
            <a:noAutofit/>
          </a:bodyPr>
          <a:lstStyle/>
          <a:p>
            <a:endParaRPr sz="1867" kern="0" dirty="0">
              <a:solidFill>
                <a:srgbClr val="000000"/>
              </a:solidFill>
              <a:latin typeface="Arial"/>
              <a:cs typeface="Arial"/>
              <a:sym typeface="Arial"/>
            </a:endParaRPr>
          </a:p>
        </p:txBody>
      </p:sp>
      <p:sp>
        <p:nvSpPr>
          <p:cNvPr id="31" name="Shape 31"/>
          <p:cNvSpPr/>
          <p:nvPr/>
        </p:nvSpPr>
        <p:spPr>
          <a:xfrm>
            <a:off x="12119603" y="2"/>
            <a:ext cx="72400" cy="6857999"/>
          </a:xfrm>
          <a:prstGeom prst="rect">
            <a:avLst/>
          </a:prstGeom>
          <a:solidFill>
            <a:srgbClr val="8FBE00"/>
          </a:solidFill>
          <a:ln>
            <a:noFill/>
          </a:ln>
        </p:spPr>
        <p:txBody>
          <a:bodyPr lIns="121900" tIns="121900" rIns="121900" bIns="121900" anchor="ctr" anchorCtr="0">
            <a:noAutofit/>
          </a:bodyPr>
          <a:lstStyle/>
          <a:p>
            <a:endParaRPr sz="1867" kern="0" dirty="0">
              <a:solidFill>
                <a:srgbClr val="000000"/>
              </a:solidFill>
              <a:latin typeface="Arial"/>
              <a:cs typeface="Arial"/>
              <a:sym typeface="Arial"/>
            </a:endParaRPr>
          </a:p>
        </p:txBody>
      </p:sp>
      <p:sp>
        <p:nvSpPr>
          <p:cNvPr id="9" name="Text Placeholder 2"/>
          <p:cNvSpPr>
            <a:spLocks noGrp="1"/>
          </p:cNvSpPr>
          <p:nvPr>
            <p:ph type="body" sz="quarter" idx="11" hasCustomPrompt="1"/>
          </p:nvPr>
        </p:nvSpPr>
        <p:spPr>
          <a:xfrm>
            <a:off x="1125900" y="2318379"/>
            <a:ext cx="4511040" cy="4267200"/>
          </a:xfrm>
        </p:spPr>
        <p:txBody>
          <a:bodyPr lIns="91440"/>
          <a:lstStyle>
            <a:lvl1pPr marL="309019" indent="-309019">
              <a:buClr>
                <a:srgbClr val="8FBE00"/>
              </a:buClr>
              <a:buFont typeface="Arial" panose="020B0604020202020204" pitchFamily="34" charset="0"/>
              <a:buChar char="•"/>
              <a:defRPr sz="3467">
                <a:latin typeface="Calibri" panose="020F0502020204030204" pitchFamily="34" charset="0"/>
              </a:defRPr>
            </a:lvl1pPr>
            <a:lvl2pPr marL="615919" indent="-306903">
              <a:buClr>
                <a:srgbClr val="8FBE00"/>
              </a:buClr>
              <a:buFont typeface="Courier New" panose="02070309020205020404" pitchFamily="49" charset="0"/>
              <a:buChar char="o"/>
              <a:defRPr sz="3200">
                <a:latin typeface="Calibri" panose="020F0502020204030204" pitchFamily="34" charset="0"/>
              </a:defRPr>
            </a:lvl2pPr>
            <a:lvl3pPr marL="615919" indent="228589">
              <a:buClr>
                <a:srgbClr val="8FBE00"/>
              </a:buClr>
              <a:tabLst>
                <a:tab pos="615919" algn="l"/>
              </a:tabLst>
              <a:defRPr sz="2667" baseline="0">
                <a:latin typeface="+mn-lt"/>
              </a:defRPr>
            </a:lvl3pPr>
            <a:lvl4pPr marL="910121" indent="309019">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
        <p:nvSpPr>
          <p:cNvPr id="10" name="Text Placeholder 2"/>
          <p:cNvSpPr>
            <a:spLocks noGrp="1"/>
          </p:cNvSpPr>
          <p:nvPr>
            <p:ph type="body" sz="quarter" idx="10" hasCustomPrompt="1"/>
          </p:nvPr>
        </p:nvSpPr>
        <p:spPr>
          <a:xfrm>
            <a:off x="5868724" y="2318379"/>
            <a:ext cx="4511040" cy="4267200"/>
          </a:xfrm>
        </p:spPr>
        <p:txBody>
          <a:bodyPr lIns="91440"/>
          <a:lstStyle>
            <a:lvl1pPr marL="309019" indent="-309019">
              <a:buClr>
                <a:srgbClr val="8FBE00"/>
              </a:buClr>
              <a:buFont typeface="Arial" panose="020B0604020202020204" pitchFamily="34" charset="0"/>
              <a:buChar char="•"/>
              <a:defRPr sz="3467">
                <a:latin typeface="Calibri" panose="020F0502020204030204" pitchFamily="34" charset="0"/>
              </a:defRPr>
            </a:lvl1pPr>
            <a:lvl2pPr marL="615919" indent="-306903">
              <a:buClr>
                <a:srgbClr val="8FBE00"/>
              </a:buClr>
              <a:buFont typeface="Courier New" panose="02070309020205020404" pitchFamily="49" charset="0"/>
              <a:buChar char="o"/>
              <a:defRPr sz="3200">
                <a:latin typeface="Calibri" panose="020F0502020204030204" pitchFamily="34" charset="0"/>
              </a:defRPr>
            </a:lvl2pPr>
            <a:lvl3pPr marL="615919" indent="228589">
              <a:buClr>
                <a:srgbClr val="8FBE00"/>
              </a:buClr>
              <a:tabLst>
                <a:tab pos="615919" algn="l"/>
              </a:tabLst>
              <a:defRPr sz="2667" baseline="0">
                <a:latin typeface="+mn-lt"/>
              </a:defRPr>
            </a:lvl3pPr>
            <a:lvl4pPr marL="910121" indent="309019">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386131D4-24DD-400E-9867-288969F5E1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8593743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 1 column body text">
    <p:spTree>
      <p:nvGrpSpPr>
        <p:cNvPr id="1" name="Shape 21"/>
        <p:cNvGrpSpPr/>
        <p:nvPr/>
      </p:nvGrpSpPr>
      <p:grpSpPr>
        <a:xfrm>
          <a:off x="0" y="0"/>
          <a:ext cx="0" cy="0"/>
          <a:chOff x="0" y="0"/>
          <a:chExt cx="0" cy="0"/>
        </a:xfrm>
      </p:grpSpPr>
      <p:sp>
        <p:nvSpPr>
          <p:cNvPr id="24" name="Shape 24"/>
          <p:cNvSpPr/>
          <p:nvPr/>
        </p:nvSpPr>
        <p:spPr>
          <a:xfrm>
            <a:off x="607879" y="351366"/>
            <a:ext cx="72400" cy="900799"/>
          </a:xfrm>
          <a:prstGeom prst="rect">
            <a:avLst/>
          </a:prstGeom>
          <a:solidFill>
            <a:srgbClr val="8FBE00"/>
          </a:solidFill>
          <a:ln>
            <a:noFill/>
          </a:ln>
        </p:spPr>
        <p:txBody>
          <a:bodyPr lIns="91425" tIns="91425" rIns="91425" bIns="91425" anchor="ctr" anchorCtr="0">
            <a:noAutofit/>
          </a:bodyPr>
          <a:lstStyle/>
          <a:p>
            <a:endParaRPr sz="1400"/>
          </a:p>
        </p:txBody>
      </p:sp>
      <p:sp>
        <p:nvSpPr>
          <p:cNvPr id="25" name="Shape 25"/>
          <p:cNvSpPr/>
          <p:nvPr/>
        </p:nvSpPr>
        <p:spPr>
          <a:xfrm>
            <a:off x="12119603" y="2"/>
            <a:ext cx="72400" cy="6857999"/>
          </a:xfrm>
          <a:prstGeom prst="rect">
            <a:avLst/>
          </a:prstGeom>
          <a:solidFill>
            <a:srgbClr val="8FBE00"/>
          </a:solidFill>
          <a:ln>
            <a:noFill/>
          </a:ln>
        </p:spPr>
        <p:txBody>
          <a:bodyPr lIns="91425" tIns="91425" rIns="91425" bIns="91425" anchor="ctr" anchorCtr="0">
            <a:noAutofit/>
          </a:bodyPr>
          <a:lstStyle/>
          <a:p>
            <a:endParaRPr sz="140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0869" y="5950864"/>
            <a:ext cx="1462335" cy="634715"/>
          </a:xfrm>
          <a:prstGeom prst="rect">
            <a:avLst/>
          </a:prstGeom>
        </p:spPr>
      </p:pic>
      <p:sp>
        <p:nvSpPr>
          <p:cNvPr id="3" name="Text Placeholder 2"/>
          <p:cNvSpPr>
            <a:spLocks noGrp="1"/>
          </p:cNvSpPr>
          <p:nvPr>
            <p:ph type="body" sz="quarter" idx="10" hasCustomPrompt="1"/>
          </p:nvPr>
        </p:nvSpPr>
        <p:spPr>
          <a:xfrm>
            <a:off x="1125900" y="2318379"/>
            <a:ext cx="7924800" cy="4267200"/>
          </a:xfrm>
        </p:spPr>
        <p:txBody>
          <a:bodyPr lIns="91440"/>
          <a:lstStyle>
            <a:lvl1pPr marL="231764" indent="-231764">
              <a:buClr>
                <a:srgbClr val="8FBE00"/>
              </a:buClr>
              <a:buFont typeface="Arial" panose="020B0604020202020204" pitchFamily="34" charset="0"/>
              <a:buChar char="•"/>
              <a:defRPr sz="2600">
                <a:latin typeface="Calibri" panose="020F0502020204030204" pitchFamily="34" charset="0"/>
              </a:defRPr>
            </a:lvl1pPr>
            <a:lvl2pPr marL="461939" indent="-230177">
              <a:buClr>
                <a:srgbClr val="8FBE00"/>
              </a:buClr>
              <a:buFont typeface="Courier New" panose="02070309020205020404" pitchFamily="49" charset="0"/>
              <a:buChar char="o"/>
              <a:defRPr sz="2400">
                <a:latin typeface="Calibri" panose="020F0502020204030204" pitchFamily="34" charset="0"/>
              </a:defRPr>
            </a:lvl2pPr>
            <a:lvl3pPr marL="461939" indent="171442">
              <a:buClr>
                <a:srgbClr val="8FBE00"/>
              </a:buClr>
              <a:tabLst>
                <a:tab pos="461939" algn="l"/>
              </a:tabLst>
              <a:defRPr sz="2000" baseline="0">
                <a:latin typeface="+mn-lt"/>
              </a:defRPr>
            </a:lvl3pPr>
            <a:lvl4pPr marL="682591" indent="231764">
              <a:buClr>
                <a:srgbClr val="8FBE00"/>
              </a:buClr>
              <a:tabLst/>
              <a:defRPr sz="2000"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80279" y="351991"/>
            <a:ext cx="9151475" cy="1143200"/>
          </a:xfrm>
        </p:spPr>
        <p:txBody>
          <a:bodyPr/>
          <a:lstStyle/>
          <a:p>
            <a:r>
              <a:rPr lang="en-US"/>
              <a:t>Click to edit Master title style</a:t>
            </a:r>
          </a:p>
        </p:txBody>
      </p:sp>
    </p:spTree>
    <p:extLst>
      <p:ext uri="{BB962C8B-B14F-4D97-AF65-F5344CB8AC3E}">
        <p14:creationId xmlns:p14="http://schemas.microsoft.com/office/powerpoint/2010/main" val="27296922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8"/>
        <p:cNvGrpSpPr/>
        <p:nvPr/>
      </p:nvGrpSpPr>
      <p:grpSpPr>
        <a:xfrm>
          <a:off x="0" y="0"/>
          <a:ext cx="0" cy="0"/>
          <a:chOff x="0" y="0"/>
          <a:chExt cx="0" cy="0"/>
        </a:xfrm>
      </p:grpSpPr>
      <p:sp>
        <p:nvSpPr>
          <p:cNvPr id="59" name="Shape 59"/>
          <p:cNvSpPr/>
          <p:nvPr/>
        </p:nvSpPr>
        <p:spPr>
          <a:xfrm>
            <a:off x="12119600" y="2"/>
            <a:ext cx="72400" cy="6857999"/>
          </a:xfrm>
          <a:prstGeom prst="rect">
            <a:avLst/>
          </a:prstGeom>
          <a:solidFill>
            <a:srgbClr val="8FBE00"/>
          </a:solidFill>
          <a:ln>
            <a:noFill/>
          </a:ln>
        </p:spPr>
        <p:txBody>
          <a:bodyPr lIns="121900" tIns="121900" rIns="121900" bIns="121900" anchor="ctr" anchorCtr="0">
            <a:noAutofit/>
          </a:bodyPr>
          <a:lstStyle/>
          <a:p>
            <a:endParaRPr sz="2400" kern="1200">
              <a:latin typeface="Calibri" panose="020F0502020204030204"/>
              <a:ea typeface="+mn-ea"/>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20867" y="5950865"/>
            <a:ext cx="1462333" cy="634715"/>
          </a:xfrm>
          <a:prstGeom prst="rect">
            <a:avLst/>
          </a:prstGeom>
        </p:spPr>
      </p:pic>
    </p:spTree>
    <p:extLst>
      <p:ext uri="{BB962C8B-B14F-4D97-AF65-F5344CB8AC3E}">
        <p14:creationId xmlns:p14="http://schemas.microsoft.com/office/powerpoint/2010/main" val="30679989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7"/>
            <a:ext cx="2844800" cy="366183"/>
          </a:xfrm>
          <a:prstGeom prst="rect">
            <a:avLst/>
          </a:prstGeom>
        </p:spPr>
        <p:txBody>
          <a:bodyPr/>
          <a:lstStyle/>
          <a:p>
            <a:pPr defTabSz="457178"/>
            <a:endParaRPr lang="en-US">
              <a:solidFill>
                <a:prstClr val="black"/>
              </a:solidFill>
            </a:endParaRPr>
          </a:p>
        </p:txBody>
      </p:sp>
      <p:sp>
        <p:nvSpPr>
          <p:cNvPr id="4" name="Footer Placeholder 3"/>
          <p:cNvSpPr>
            <a:spLocks noGrp="1"/>
          </p:cNvSpPr>
          <p:nvPr>
            <p:ph type="ftr" sz="quarter" idx="11"/>
          </p:nvPr>
        </p:nvSpPr>
        <p:spPr>
          <a:xfrm>
            <a:off x="4165600" y="6356357"/>
            <a:ext cx="3860800" cy="366183"/>
          </a:xfrm>
          <a:prstGeom prst="rect">
            <a:avLst/>
          </a:prstGeom>
        </p:spPr>
        <p:txBody>
          <a:bodyPr/>
          <a:lstStyle/>
          <a:p>
            <a:pPr defTabSz="457178"/>
            <a:endParaRPr lang="en-US">
              <a:solidFill>
                <a:prstClr val="black"/>
              </a:solidFill>
            </a:endParaRPr>
          </a:p>
        </p:txBody>
      </p:sp>
      <p:sp>
        <p:nvSpPr>
          <p:cNvPr id="5" name="Slide Number Placeholder 4"/>
          <p:cNvSpPr>
            <a:spLocks noGrp="1"/>
          </p:cNvSpPr>
          <p:nvPr>
            <p:ph type="sldNum" sz="quarter" idx="12"/>
          </p:nvPr>
        </p:nvSpPr>
        <p:spPr/>
        <p:txBody>
          <a:bodyPr/>
          <a:lstStyle/>
          <a:p>
            <a:fld id="{274935A2-DCBC-EB41-9475-6550B3AAF5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0818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Blank color">
    <p:spTree>
      <p:nvGrpSpPr>
        <p:cNvPr id="1" name="Shape 60"/>
        <p:cNvGrpSpPr/>
        <p:nvPr/>
      </p:nvGrpSpPr>
      <p:grpSpPr>
        <a:xfrm>
          <a:off x="0" y="0"/>
          <a:ext cx="0" cy="0"/>
          <a:chOff x="0" y="0"/>
          <a:chExt cx="0" cy="0"/>
        </a:xfrm>
      </p:grpSpPr>
      <p:pic>
        <p:nvPicPr>
          <p:cNvPr id="4" name="Picture 3">
            <a:extLst>
              <a:ext uri="{FF2B5EF4-FFF2-40B4-BE49-F238E27FC236}">
                <a16:creationId xmlns:a16="http://schemas.microsoft.com/office/drawing/2014/main" id="{9CDFD491-82F0-413D-849A-FB230CE7BC7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11548697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Title">
    <p:spTree>
      <p:nvGrpSpPr>
        <p:cNvPr id="1" name="Shape 8"/>
        <p:cNvGrpSpPr/>
        <p:nvPr/>
      </p:nvGrpSpPr>
      <p:grpSpPr>
        <a:xfrm>
          <a:off x="0" y="0"/>
          <a:ext cx="0" cy="0"/>
          <a:chOff x="0" y="0"/>
          <a:chExt cx="0" cy="0"/>
        </a:xfrm>
      </p:grpSpPr>
      <p:sp>
        <p:nvSpPr>
          <p:cNvPr id="9" name="Shape 9"/>
          <p:cNvSpPr/>
          <p:nvPr/>
        </p:nvSpPr>
        <p:spPr>
          <a:xfrm>
            <a:off x="0" y="6"/>
            <a:ext cx="12192000" cy="4367839"/>
          </a:xfrm>
          <a:prstGeom prst="rect">
            <a:avLst/>
          </a:prstGeom>
          <a:solidFill>
            <a:schemeClr val="bg1">
              <a:alpha val="82000"/>
            </a:schemeClr>
          </a:solidFill>
          <a:ln>
            <a:noFill/>
          </a:ln>
        </p:spPr>
        <p:txBody>
          <a:bodyPr lIns="121900" tIns="121900" rIns="121900" bIns="121900" anchor="ctr" anchorCtr="0">
            <a:noAutofit/>
          </a:bodyPr>
          <a:lstStyle/>
          <a:p>
            <a:pPr algn="ctr"/>
            <a:endParaRPr sz="1867" dirty="0">
              <a:ea typeface="+mn-ea"/>
            </a:endParaRPr>
          </a:p>
        </p:txBody>
      </p:sp>
      <p:sp>
        <p:nvSpPr>
          <p:cNvPr id="8" name="Shape 10"/>
          <p:cNvSpPr/>
          <p:nvPr userDrawn="1"/>
        </p:nvSpPr>
        <p:spPr>
          <a:xfrm rot="5400000">
            <a:off x="5989458" y="-1621612"/>
            <a:ext cx="213097" cy="12192000"/>
          </a:xfrm>
          <a:prstGeom prst="rect">
            <a:avLst/>
          </a:prstGeom>
          <a:solidFill>
            <a:srgbClr val="F7C15D"/>
          </a:solidFill>
          <a:ln>
            <a:noFill/>
          </a:ln>
        </p:spPr>
        <p:txBody>
          <a:bodyPr lIns="121900" tIns="121900" rIns="121900" bIns="121900" anchor="ctr" anchorCtr="0">
            <a:noAutofit/>
          </a:bodyPr>
          <a:lstStyle/>
          <a:p>
            <a:endParaRPr sz="1867">
              <a:solidFill>
                <a:srgbClr val="FFFFFF"/>
              </a:solidFill>
              <a:ea typeface="+mn-ea"/>
            </a:endParaRPr>
          </a:p>
        </p:txBody>
      </p:sp>
    </p:spTree>
    <p:extLst>
      <p:ext uri="{BB962C8B-B14F-4D97-AF65-F5344CB8AC3E}">
        <p14:creationId xmlns:p14="http://schemas.microsoft.com/office/powerpoint/2010/main" val="34870072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Shape 8"/>
        <p:cNvGrpSpPr/>
        <p:nvPr/>
      </p:nvGrpSpPr>
      <p:grpSpPr>
        <a:xfrm>
          <a:off x="0" y="0"/>
          <a:ext cx="0" cy="0"/>
          <a:chOff x="0" y="0"/>
          <a:chExt cx="0" cy="0"/>
        </a:xfrm>
      </p:grpSpPr>
      <p:sp>
        <p:nvSpPr>
          <p:cNvPr id="9" name="Shape 9"/>
          <p:cNvSpPr/>
          <p:nvPr/>
        </p:nvSpPr>
        <p:spPr>
          <a:xfrm>
            <a:off x="0" y="-65426"/>
            <a:ext cx="12192000" cy="3307076"/>
          </a:xfrm>
          <a:prstGeom prst="rect">
            <a:avLst/>
          </a:prstGeom>
          <a:solidFill>
            <a:schemeClr val="bg1">
              <a:alpha val="82000"/>
            </a:schemeClr>
          </a:solidFill>
          <a:ln>
            <a:noFill/>
          </a:ln>
        </p:spPr>
        <p:txBody>
          <a:bodyPr lIns="121900" tIns="121900" rIns="121900" bIns="121900" anchor="ctr" anchorCtr="0">
            <a:noAutofit/>
          </a:bodyPr>
          <a:lstStyle/>
          <a:p>
            <a:pPr algn="ctr"/>
            <a:endParaRPr sz="1867" dirty="0">
              <a:ea typeface="+mn-ea"/>
            </a:endParaRPr>
          </a:p>
        </p:txBody>
      </p:sp>
      <p:sp>
        <p:nvSpPr>
          <p:cNvPr id="8" name="Shape 10"/>
          <p:cNvSpPr/>
          <p:nvPr userDrawn="1"/>
        </p:nvSpPr>
        <p:spPr>
          <a:xfrm rot="5400000">
            <a:off x="5989458" y="-2941851"/>
            <a:ext cx="213097" cy="12192000"/>
          </a:xfrm>
          <a:prstGeom prst="rect">
            <a:avLst/>
          </a:prstGeom>
          <a:solidFill>
            <a:srgbClr val="F7C15D"/>
          </a:solidFill>
          <a:ln>
            <a:noFill/>
          </a:ln>
        </p:spPr>
        <p:txBody>
          <a:bodyPr lIns="121900" tIns="121900" rIns="121900" bIns="121900" anchor="ctr" anchorCtr="0">
            <a:noAutofit/>
          </a:bodyPr>
          <a:lstStyle/>
          <a:p>
            <a:endParaRPr sz="1867">
              <a:solidFill>
                <a:srgbClr val="FFFFFF"/>
              </a:solidFill>
              <a:ea typeface="+mn-ea"/>
            </a:endParaRPr>
          </a:p>
        </p:txBody>
      </p:sp>
    </p:spTree>
    <p:extLst>
      <p:ext uri="{BB962C8B-B14F-4D97-AF65-F5344CB8AC3E}">
        <p14:creationId xmlns:p14="http://schemas.microsoft.com/office/powerpoint/2010/main" val="11600175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Title">
    <p:spTree>
      <p:nvGrpSpPr>
        <p:cNvPr id="1" name="Shape 8"/>
        <p:cNvGrpSpPr/>
        <p:nvPr/>
      </p:nvGrpSpPr>
      <p:grpSpPr>
        <a:xfrm>
          <a:off x="0" y="0"/>
          <a:ext cx="0" cy="0"/>
          <a:chOff x="0" y="0"/>
          <a:chExt cx="0" cy="0"/>
        </a:xfrm>
      </p:grpSpPr>
      <p:sp>
        <p:nvSpPr>
          <p:cNvPr id="9" name="Shape 9"/>
          <p:cNvSpPr/>
          <p:nvPr/>
        </p:nvSpPr>
        <p:spPr>
          <a:xfrm>
            <a:off x="0" y="4714285"/>
            <a:ext cx="12192000" cy="2143715"/>
          </a:xfrm>
          <a:prstGeom prst="rect">
            <a:avLst/>
          </a:prstGeom>
          <a:solidFill>
            <a:schemeClr val="bg1">
              <a:alpha val="82000"/>
            </a:schemeClr>
          </a:solidFill>
          <a:ln>
            <a:noFill/>
          </a:ln>
        </p:spPr>
        <p:txBody>
          <a:bodyPr lIns="121900" tIns="121900" rIns="121900" bIns="121900" anchor="ctr" anchorCtr="0">
            <a:noAutofit/>
          </a:bodyPr>
          <a:lstStyle/>
          <a:p>
            <a:pPr algn="ctr"/>
            <a:endParaRPr sz="1867" dirty="0">
              <a:ea typeface="+mn-ea"/>
            </a:endParaRPr>
          </a:p>
        </p:txBody>
      </p:sp>
      <p:sp>
        <p:nvSpPr>
          <p:cNvPr id="8" name="Shape 10"/>
          <p:cNvSpPr/>
          <p:nvPr userDrawn="1"/>
        </p:nvSpPr>
        <p:spPr>
          <a:xfrm rot="5400000">
            <a:off x="5989458" y="-1488264"/>
            <a:ext cx="213097" cy="12192000"/>
          </a:xfrm>
          <a:prstGeom prst="rect">
            <a:avLst/>
          </a:prstGeom>
          <a:solidFill>
            <a:srgbClr val="F7C15D"/>
          </a:solidFill>
          <a:ln>
            <a:noFill/>
          </a:ln>
        </p:spPr>
        <p:txBody>
          <a:bodyPr lIns="121900" tIns="121900" rIns="121900" bIns="121900" anchor="ctr" anchorCtr="0">
            <a:noAutofit/>
          </a:bodyPr>
          <a:lstStyle/>
          <a:p>
            <a:endParaRPr sz="1867">
              <a:solidFill>
                <a:srgbClr val="FFFFFF"/>
              </a:solidFill>
              <a:ea typeface="+mn-ea"/>
            </a:endParaRPr>
          </a:p>
        </p:txBody>
      </p:sp>
    </p:spTree>
    <p:extLst>
      <p:ext uri="{BB962C8B-B14F-4D97-AF65-F5344CB8AC3E}">
        <p14:creationId xmlns:p14="http://schemas.microsoft.com/office/powerpoint/2010/main" val="16225344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ubtitle">
    <p:spTree>
      <p:nvGrpSpPr>
        <p:cNvPr id="1" name="Shape 12"/>
        <p:cNvGrpSpPr/>
        <p:nvPr/>
      </p:nvGrpSpPr>
      <p:grpSpPr>
        <a:xfrm>
          <a:off x="0" y="0"/>
          <a:ext cx="0" cy="0"/>
          <a:chOff x="0" y="0"/>
          <a:chExt cx="0" cy="0"/>
        </a:xfrm>
      </p:grpSpPr>
      <p:sp>
        <p:nvSpPr>
          <p:cNvPr id="13" name="Shape 13"/>
          <p:cNvSpPr/>
          <p:nvPr/>
        </p:nvSpPr>
        <p:spPr>
          <a:xfrm>
            <a:off x="0" y="0"/>
            <a:ext cx="12192000" cy="4994400"/>
          </a:xfrm>
          <a:prstGeom prst="rect">
            <a:avLst/>
          </a:prstGeom>
          <a:solidFill>
            <a:srgbClr val="F7C15D"/>
          </a:solidFill>
          <a:ln>
            <a:noFill/>
          </a:ln>
        </p:spPr>
        <p:txBody>
          <a:bodyPr lIns="121900" tIns="121900" rIns="121900" bIns="121900" anchor="ctr" anchorCtr="0">
            <a:noAutofit/>
          </a:bodyPr>
          <a:lstStyle/>
          <a:p>
            <a:endParaRPr sz="1867">
              <a:ea typeface="+mn-ea"/>
            </a:endParaRPr>
          </a:p>
        </p:txBody>
      </p:sp>
      <p:sp>
        <p:nvSpPr>
          <p:cNvPr id="14" name="Shape 14"/>
          <p:cNvSpPr/>
          <p:nvPr/>
        </p:nvSpPr>
        <p:spPr>
          <a:xfrm>
            <a:off x="772003" y="1727588"/>
            <a:ext cx="72400" cy="1817600"/>
          </a:xfrm>
          <a:prstGeom prst="rect">
            <a:avLst/>
          </a:prstGeom>
          <a:solidFill>
            <a:srgbClr val="8FBE00"/>
          </a:solidFill>
          <a:ln>
            <a:noFill/>
          </a:ln>
        </p:spPr>
        <p:txBody>
          <a:bodyPr lIns="121900" tIns="121900" rIns="121900" bIns="121900" anchor="ctr" anchorCtr="0">
            <a:noAutofit/>
          </a:bodyPr>
          <a:lstStyle/>
          <a:p>
            <a:endParaRPr sz="1867">
              <a:solidFill>
                <a:srgbClr val="FFFFFF"/>
              </a:solidFill>
              <a:ea typeface="+mn-ea"/>
            </a:endParaRPr>
          </a:p>
        </p:txBody>
      </p:sp>
      <p:sp>
        <p:nvSpPr>
          <p:cNvPr id="15" name="Shape 15"/>
          <p:cNvSpPr txBox="1">
            <a:spLocks noGrp="1"/>
          </p:cNvSpPr>
          <p:nvPr>
            <p:ph type="ctrTitle" hasCustomPrompt="1"/>
          </p:nvPr>
        </p:nvSpPr>
        <p:spPr>
          <a:xfrm>
            <a:off x="1101802" y="1481935"/>
            <a:ext cx="7564405" cy="956464"/>
          </a:xfrm>
          <a:prstGeom prst="rect">
            <a:avLst/>
          </a:prstGeom>
        </p:spPr>
        <p:txBody>
          <a:bodyPr lIns="91425" tIns="91425" rIns="91425" bIns="91425" anchor="t" anchorCtr="0"/>
          <a:lstStyle>
            <a:lvl1pPr lvl="0" rtl="0">
              <a:spcBef>
                <a:spcPts val="0"/>
              </a:spcBef>
              <a:buClr>
                <a:srgbClr val="FFFFFF"/>
              </a:buClr>
              <a:buSzPct val="100000"/>
              <a:defRPr sz="4800" baseline="0">
                <a:solidFill>
                  <a:srgbClr val="FFFFFF"/>
                </a:solidFill>
                <a:latin typeface="Calibri" panose="020F0502020204030204" pitchFamily="34" charset="0"/>
              </a:defRPr>
            </a:lvl1pPr>
            <a:lvl2pPr lvl="1" rtl="0">
              <a:spcBef>
                <a:spcPts val="0"/>
              </a:spcBef>
              <a:buClr>
                <a:srgbClr val="FFFFFF"/>
              </a:buClr>
              <a:buSzPct val="100000"/>
              <a:defRPr sz="4800">
                <a:solidFill>
                  <a:srgbClr val="FFFFFF"/>
                </a:solidFill>
              </a:defRPr>
            </a:lvl2pPr>
            <a:lvl3pPr lvl="2" rtl="0">
              <a:spcBef>
                <a:spcPts val="0"/>
              </a:spcBef>
              <a:buClr>
                <a:srgbClr val="FFFFFF"/>
              </a:buClr>
              <a:buSzPct val="100000"/>
              <a:defRPr sz="4800">
                <a:solidFill>
                  <a:srgbClr val="FFFFFF"/>
                </a:solidFill>
              </a:defRPr>
            </a:lvl3pPr>
            <a:lvl4pPr lvl="3" rtl="0">
              <a:spcBef>
                <a:spcPts val="0"/>
              </a:spcBef>
              <a:buClr>
                <a:srgbClr val="FFFFFF"/>
              </a:buClr>
              <a:buSzPct val="100000"/>
              <a:defRPr sz="4800">
                <a:solidFill>
                  <a:srgbClr val="FFFFFF"/>
                </a:solidFill>
              </a:defRPr>
            </a:lvl4pPr>
            <a:lvl5pPr lvl="4" rtl="0">
              <a:spcBef>
                <a:spcPts val="0"/>
              </a:spcBef>
              <a:buClr>
                <a:srgbClr val="FFFFFF"/>
              </a:buClr>
              <a:buSzPct val="100000"/>
              <a:defRPr sz="4800">
                <a:solidFill>
                  <a:srgbClr val="FFFFFF"/>
                </a:solidFill>
              </a:defRPr>
            </a:lvl5pPr>
            <a:lvl6pPr lvl="5" rtl="0">
              <a:spcBef>
                <a:spcPts val="0"/>
              </a:spcBef>
              <a:buClr>
                <a:srgbClr val="FFFFFF"/>
              </a:buClr>
              <a:buSzPct val="100000"/>
              <a:defRPr sz="4800">
                <a:solidFill>
                  <a:srgbClr val="FFFFFF"/>
                </a:solidFill>
              </a:defRPr>
            </a:lvl6pPr>
            <a:lvl7pPr lvl="6" rtl="0">
              <a:spcBef>
                <a:spcPts val="0"/>
              </a:spcBef>
              <a:buClr>
                <a:srgbClr val="FFFFFF"/>
              </a:buClr>
              <a:buSzPct val="100000"/>
              <a:defRPr sz="4800">
                <a:solidFill>
                  <a:srgbClr val="FFFFFF"/>
                </a:solidFill>
              </a:defRPr>
            </a:lvl7pPr>
            <a:lvl8pPr lvl="7" rtl="0">
              <a:spcBef>
                <a:spcPts val="0"/>
              </a:spcBef>
              <a:buClr>
                <a:srgbClr val="FFFFFF"/>
              </a:buClr>
              <a:buSzPct val="100000"/>
              <a:defRPr sz="4800">
                <a:solidFill>
                  <a:srgbClr val="FFFFFF"/>
                </a:solidFill>
              </a:defRPr>
            </a:lvl8pPr>
            <a:lvl9pPr lvl="8" rtl="0">
              <a:spcBef>
                <a:spcPts val="0"/>
              </a:spcBef>
              <a:buClr>
                <a:srgbClr val="FFFFFF"/>
              </a:buClr>
              <a:buSzPct val="100000"/>
              <a:defRPr sz="4800">
                <a:solidFill>
                  <a:srgbClr val="FFFFFF"/>
                </a:solidFill>
              </a:defRPr>
            </a:lvl9pPr>
          </a:lstStyle>
          <a:p>
            <a:r>
              <a:rPr lang="en-US" dirty="0"/>
              <a:t>Discussion Items/Agenda</a:t>
            </a:r>
            <a:endParaRPr dirty="0"/>
          </a:p>
        </p:txBody>
      </p:sp>
      <p:sp>
        <p:nvSpPr>
          <p:cNvPr id="7" name="Text Placeholder 2"/>
          <p:cNvSpPr>
            <a:spLocks noGrp="1"/>
          </p:cNvSpPr>
          <p:nvPr>
            <p:ph type="body" sz="quarter" idx="10" hasCustomPrompt="1"/>
          </p:nvPr>
        </p:nvSpPr>
        <p:spPr>
          <a:xfrm>
            <a:off x="1101801" y="2438406"/>
            <a:ext cx="7924800" cy="2808249"/>
          </a:xfrm>
        </p:spPr>
        <p:txBody>
          <a:bodyPr lIns="91440"/>
          <a:lstStyle>
            <a:lvl1pPr marL="309011" indent="-309011">
              <a:buClr>
                <a:srgbClr val="8FBE00"/>
              </a:buClr>
              <a:buFont typeface="Arial" panose="020B0604020202020204" pitchFamily="34" charset="0"/>
              <a:buChar char="•"/>
              <a:defRPr sz="3467">
                <a:solidFill>
                  <a:schemeClr val="bg1"/>
                </a:solidFill>
                <a:latin typeface="Calibri" panose="020F0502020204030204" pitchFamily="34" charset="0"/>
              </a:defRPr>
            </a:lvl1pPr>
            <a:lvl2pPr marL="615903" indent="-306895">
              <a:buClr>
                <a:srgbClr val="8FBE00"/>
              </a:buClr>
              <a:buFont typeface="Courier New" panose="02070309020205020404" pitchFamily="49" charset="0"/>
              <a:buChar char="o"/>
              <a:defRPr sz="3200">
                <a:solidFill>
                  <a:schemeClr val="bg1"/>
                </a:solidFill>
                <a:latin typeface="Calibri" panose="020F0502020204030204" pitchFamily="34" charset="0"/>
              </a:defRPr>
            </a:lvl2pPr>
            <a:lvl3pPr marL="615903" indent="228584">
              <a:buClr>
                <a:srgbClr val="8FBE00"/>
              </a:buClr>
              <a:tabLst>
                <a:tab pos="615903" algn="l"/>
              </a:tabLst>
              <a:defRPr sz="2667" baseline="0">
                <a:solidFill>
                  <a:schemeClr val="bg1"/>
                </a:solidFill>
                <a:latin typeface="+mn-lt"/>
              </a:defRPr>
            </a:lvl3pPr>
            <a:lvl4pPr marL="910099" indent="309011">
              <a:buClr>
                <a:srgbClr val="8FBE00"/>
              </a:buClr>
              <a:tabLst/>
              <a:defRPr sz="2667" baseline="0">
                <a:solidFill>
                  <a:schemeClr val="bg1"/>
                </a:solidFill>
                <a:latin typeface="+mn-lt"/>
              </a:defRPr>
            </a:lvl4pPr>
            <a:lvl5pPr>
              <a:buClr>
                <a:srgbClr val="8FBE00"/>
              </a:buClr>
              <a:defRPr>
                <a:latin typeface="+mn-lt"/>
              </a:defRPr>
            </a:lvl5pPr>
            <a:lvl9pPr>
              <a:buNone/>
              <a:defRPr/>
            </a:lvl9pPr>
          </a:lstStyle>
          <a:p>
            <a:pPr lvl="0"/>
            <a:r>
              <a:rPr lang="en-US" dirty="0"/>
              <a:t>Intro to FFAR</a:t>
            </a:r>
          </a:p>
          <a:p>
            <a:pPr lvl="0"/>
            <a:r>
              <a:rPr lang="en-US" dirty="0"/>
              <a:t>Current Programs</a:t>
            </a:r>
          </a:p>
          <a:p>
            <a:pPr lvl="0"/>
            <a:r>
              <a:rPr lang="en-US" dirty="0" err="1"/>
              <a:t>Etc</a:t>
            </a:r>
            <a:endParaRPr lang="en-US" dirty="0"/>
          </a:p>
        </p:txBody>
      </p:sp>
      <p:pic>
        <p:nvPicPr>
          <p:cNvPr id="8" name="Picture 7">
            <a:extLst>
              <a:ext uri="{FF2B5EF4-FFF2-40B4-BE49-F238E27FC236}">
                <a16:creationId xmlns:a16="http://schemas.microsoft.com/office/drawing/2014/main" id="{412ABF2E-3B79-4EB4-998B-B6B11DB9AD0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12006042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 3 columns">
    <p:spTree>
      <p:nvGrpSpPr>
        <p:cNvPr id="1" name="Shape 32"/>
        <p:cNvGrpSpPr/>
        <p:nvPr/>
      </p:nvGrpSpPr>
      <p:grpSpPr>
        <a:xfrm>
          <a:off x="0" y="0"/>
          <a:ext cx="0" cy="0"/>
          <a:chOff x="0" y="0"/>
          <a:chExt cx="0" cy="0"/>
        </a:xfrm>
      </p:grpSpPr>
      <p:sp>
        <p:nvSpPr>
          <p:cNvPr id="33" name="Shape 33"/>
          <p:cNvSpPr txBox="1">
            <a:spLocks noGrp="1"/>
          </p:cNvSpPr>
          <p:nvPr>
            <p:ph type="title" hasCustomPrompt="1"/>
          </p:nvPr>
        </p:nvSpPr>
        <p:spPr>
          <a:xfrm>
            <a:off x="1125902" y="563333"/>
            <a:ext cx="6856652" cy="1143200"/>
          </a:xfrm>
          <a:prstGeom prst="rect">
            <a:avLst/>
          </a:prstGeom>
        </p:spPr>
        <p:txBody>
          <a:bodyPr lIns="91425" tIns="91425" rIns="91425" bIns="91425" anchor="t" anchorCtr="0"/>
          <a:lstStyle>
            <a:lvl1pPr lvl="0" rtl="0">
              <a:spcBef>
                <a:spcPts val="0"/>
              </a:spcBef>
              <a:defRPr sz="4267" baseline="0">
                <a:latin typeface="+mj-lt"/>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dirty="0"/>
              <a:t>Click to add title</a:t>
            </a:r>
            <a:endParaRPr dirty="0"/>
          </a:p>
        </p:txBody>
      </p:sp>
      <p:sp>
        <p:nvSpPr>
          <p:cNvPr id="37" name="Shape 37"/>
          <p:cNvSpPr/>
          <p:nvPr/>
        </p:nvSpPr>
        <p:spPr>
          <a:xfrm>
            <a:off x="772003" y="772007"/>
            <a:ext cx="72400" cy="900799"/>
          </a:xfrm>
          <a:prstGeom prst="rect">
            <a:avLst/>
          </a:prstGeom>
          <a:solidFill>
            <a:srgbClr val="8FBE00"/>
          </a:solidFill>
          <a:ln>
            <a:noFill/>
          </a:ln>
        </p:spPr>
        <p:txBody>
          <a:bodyPr lIns="121900" tIns="121900" rIns="121900" bIns="121900" anchor="ctr" anchorCtr="0">
            <a:noAutofit/>
          </a:bodyPr>
          <a:lstStyle/>
          <a:p>
            <a:endParaRPr sz="1867">
              <a:ea typeface="+mn-ea"/>
            </a:endParaRPr>
          </a:p>
        </p:txBody>
      </p:sp>
      <p:sp>
        <p:nvSpPr>
          <p:cNvPr id="38" name="Shape 38"/>
          <p:cNvSpPr/>
          <p:nvPr/>
        </p:nvSpPr>
        <p:spPr>
          <a:xfrm>
            <a:off x="12119603" y="2"/>
            <a:ext cx="72400" cy="6857999"/>
          </a:xfrm>
          <a:prstGeom prst="rect">
            <a:avLst/>
          </a:prstGeom>
          <a:solidFill>
            <a:srgbClr val="8FBE00"/>
          </a:solidFill>
          <a:ln>
            <a:noFill/>
          </a:ln>
        </p:spPr>
        <p:txBody>
          <a:bodyPr lIns="121900" tIns="121900" rIns="121900" bIns="121900" anchor="ctr" anchorCtr="0">
            <a:noAutofit/>
          </a:bodyPr>
          <a:lstStyle/>
          <a:p>
            <a:endParaRPr sz="1867">
              <a:ea typeface="+mn-ea"/>
            </a:endParaRPr>
          </a:p>
        </p:txBody>
      </p:sp>
      <p:sp>
        <p:nvSpPr>
          <p:cNvPr id="9" name="Text Placeholder 2"/>
          <p:cNvSpPr>
            <a:spLocks noGrp="1"/>
          </p:cNvSpPr>
          <p:nvPr>
            <p:ph type="body" sz="quarter" idx="10" hasCustomPrompt="1"/>
          </p:nvPr>
        </p:nvSpPr>
        <p:spPr>
          <a:xfrm>
            <a:off x="7617412" y="2144768"/>
            <a:ext cx="2926080" cy="4267200"/>
          </a:xfrm>
        </p:spPr>
        <p:txBody>
          <a:bodyPr lIns="91440"/>
          <a:lstStyle>
            <a:lvl1pPr marL="309011" indent="-309011">
              <a:buClr>
                <a:srgbClr val="8FBE00"/>
              </a:buClr>
              <a:buFont typeface="Arial" panose="020B0604020202020204" pitchFamily="34" charset="0"/>
              <a:buChar char="•"/>
              <a:defRPr sz="2667">
                <a:latin typeface="Calibri" panose="020F0502020204030204" pitchFamily="34" charset="0"/>
              </a:defRPr>
            </a:lvl1pPr>
            <a:lvl2pPr marL="615903" indent="-306895">
              <a:buClr>
                <a:srgbClr val="8FBE00"/>
              </a:buClr>
              <a:buFont typeface="Courier New" panose="02070309020205020404" pitchFamily="49" charset="0"/>
              <a:buChar char="o"/>
              <a:defRPr sz="2667">
                <a:latin typeface="Calibri" panose="020F0502020204030204" pitchFamily="34" charset="0"/>
              </a:defRPr>
            </a:lvl2pPr>
            <a:lvl3pPr marL="615903" indent="228584">
              <a:buClr>
                <a:srgbClr val="8FBE00"/>
              </a:buClr>
              <a:tabLst>
                <a:tab pos="615903" algn="l"/>
              </a:tabLst>
              <a:defRPr sz="2400" baseline="0">
                <a:latin typeface="+mn-lt"/>
              </a:defRPr>
            </a:lvl3pPr>
            <a:lvl4pPr marL="910099" indent="309011">
              <a:buClr>
                <a:srgbClr val="8FBE00"/>
              </a:buClr>
              <a:tabLst/>
              <a:defRPr sz="2400"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
        <p:nvSpPr>
          <p:cNvPr id="10" name="Text Placeholder 2"/>
          <p:cNvSpPr>
            <a:spLocks noGrp="1"/>
          </p:cNvSpPr>
          <p:nvPr>
            <p:ph type="body" sz="quarter" idx="11" hasCustomPrompt="1"/>
          </p:nvPr>
        </p:nvSpPr>
        <p:spPr>
          <a:xfrm>
            <a:off x="1125899" y="2144768"/>
            <a:ext cx="2926080" cy="4267200"/>
          </a:xfrm>
        </p:spPr>
        <p:txBody>
          <a:bodyPr lIns="91440"/>
          <a:lstStyle>
            <a:lvl1pPr marL="309011" indent="-309011">
              <a:buClr>
                <a:srgbClr val="8FBE00"/>
              </a:buClr>
              <a:buFont typeface="Arial" panose="020B0604020202020204" pitchFamily="34" charset="0"/>
              <a:buChar char="•"/>
              <a:defRPr sz="2667">
                <a:latin typeface="Calibri" panose="020F0502020204030204" pitchFamily="34" charset="0"/>
              </a:defRPr>
            </a:lvl1pPr>
            <a:lvl2pPr marL="615903" indent="-306895">
              <a:buClr>
                <a:srgbClr val="8FBE00"/>
              </a:buClr>
              <a:buFont typeface="Courier New" panose="02070309020205020404" pitchFamily="49" charset="0"/>
              <a:buChar char="o"/>
              <a:defRPr sz="2667">
                <a:latin typeface="Calibri" panose="020F0502020204030204" pitchFamily="34" charset="0"/>
              </a:defRPr>
            </a:lvl2pPr>
            <a:lvl3pPr marL="615903" indent="228584">
              <a:buClr>
                <a:srgbClr val="8FBE00"/>
              </a:buClr>
              <a:tabLst>
                <a:tab pos="615903" algn="l"/>
              </a:tabLst>
              <a:defRPr sz="2400" baseline="0">
                <a:latin typeface="+mn-lt"/>
              </a:defRPr>
            </a:lvl3pPr>
            <a:lvl4pPr marL="910099" indent="309011">
              <a:buClr>
                <a:srgbClr val="8FBE00"/>
              </a:buClr>
              <a:tabLst/>
              <a:defRPr sz="2400"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
        <p:nvSpPr>
          <p:cNvPr id="11" name="Text Placeholder 2"/>
          <p:cNvSpPr>
            <a:spLocks noGrp="1"/>
          </p:cNvSpPr>
          <p:nvPr>
            <p:ph type="body" sz="quarter" idx="12" hasCustomPrompt="1"/>
          </p:nvPr>
        </p:nvSpPr>
        <p:spPr>
          <a:xfrm>
            <a:off x="4371655" y="2144768"/>
            <a:ext cx="2926080" cy="4267200"/>
          </a:xfrm>
        </p:spPr>
        <p:txBody>
          <a:bodyPr lIns="91440"/>
          <a:lstStyle>
            <a:lvl1pPr marL="309011" indent="-309011">
              <a:buClr>
                <a:srgbClr val="8FBE00"/>
              </a:buClr>
              <a:buFont typeface="Arial" panose="020B0604020202020204" pitchFamily="34" charset="0"/>
              <a:buChar char="•"/>
              <a:defRPr sz="2667">
                <a:latin typeface="Calibri" panose="020F0502020204030204" pitchFamily="34" charset="0"/>
              </a:defRPr>
            </a:lvl1pPr>
            <a:lvl2pPr marL="615903" indent="-306895">
              <a:buClr>
                <a:srgbClr val="8FBE00"/>
              </a:buClr>
              <a:buFont typeface="Courier New" panose="02070309020205020404" pitchFamily="49" charset="0"/>
              <a:buChar char="o"/>
              <a:defRPr sz="2667">
                <a:latin typeface="Calibri" panose="020F0502020204030204" pitchFamily="34" charset="0"/>
              </a:defRPr>
            </a:lvl2pPr>
            <a:lvl3pPr marL="615903" indent="228584">
              <a:buClr>
                <a:srgbClr val="8FBE00"/>
              </a:buClr>
              <a:tabLst>
                <a:tab pos="615903" algn="l"/>
              </a:tabLst>
              <a:defRPr sz="2400" baseline="0">
                <a:latin typeface="+mn-lt"/>
              </a:defRPr>
            </a:lvl3pPr>
            <a:lvl4pPr marL="910099" indent="309011">
              <a:buClr>
                <a:srgbClr val="8FBE00"/>
              </a:buClr>
              <a:tabLst/>
              <a:defRPr sz="2400"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pic>
        <p:nvPicPr>
          <p:cNvPr id="12" name="Picture 11">
            <a:extLst>
              <a:ext uri="{FF2B5EF4-FFF2-40B4-BE49-F238E27FC236}">
                <a16:creationId xmlns:a16="http://schemas.microsoft.com/office/drawing/2014/main" id="{E6C736A3-C2D8-4D45-A10E-5BB1FBE7716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16736882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Image background">
    <p:spTree>
      <p:nvGrpSpPr>
        <p:cNvPr id="1" name="Shape 52"/>
        <p:cNvGrpSpPr/>
        <p:nvPr/>
      </p:nvGrpSpPr>
      <p:grpSpPr>
        <a:xfrm>
          <a:off x="0" y="0"/>
          <a:ext cx="0" cy="0"/>
          <a:chOff x="0" y="0"/>
          <a:chExt cx="0" cy="0"/>
        </a:xfrm>
      </p:grpSpPr>
      <p:sp>
        <p:nvSpPr>
          <p:cNvPr id="53" name="Shape 53"/>
          <p:cNvSpPr/>
          <p:nvPr/>
        </p:nvSpPr>
        <p:spPr>
          <a:xfrm>
            <a:off x="5" y="2"/>
            <a:ext cx="3055999" cy="6857999"/>
          </a:xfrm>
          <a:prstGeom prst="rect">
            <a:avLst/>
          </a:prstGeom>
          <a:solidFill>
            <a:srgbClr val="8FBE00">
              <a:alpha val="81920"/>
            </a:srgbClr>
          </a:solidFill>
          <a:ln>
            <a:noFill/>
          </a:ln>
        </p:spPr>
        <p:txBody>
          <a:bodyPr lIns="121900" tIns="121900" rIns="121900" bIns="121900" anchor="ctr" anchorCtr="0">
            <a:noAutofit/>
          </a:bodyPr>
          <a:lstStyle/>
          <a:p>
            <a:endParaRPr sz="1867">
              <a:ea typeface="+mn-ea"/>
            </a:endParaRPr>
          </a:p>
        </p:txBody>
      </p:sp>
      <p:sp>
        <p:nvSpPr>
          <p:cNvPr id="3" name="Shape 22"/>
          <p:cNvSpPr txBox="1">
            <a:spLocks noGrp="1"/>
          </p:cNvSpPr>
          <p:nvPr>
            <p:ph type="title" hasCustomPrompt="1"/>
          </p:nvPr>
        </p:nvSpPr>
        <p:spPr>
          <a:xfrm>
            <a:off x="3300689" y="563333"/>
            <a:ext cx="4302400" cy="1143200"/>
          </a:xfrm>
          <a:prstGeom prst="rect">
            <a:avLst/>
          </a:prstGeom>
        </p:spPr>
        <p:txBody>
          <a:bodyPr lIns="91425" tIns="91425" rIns="91425" bIns="91425" anchor="t" anchorCtr="0"/>
          <a:lstStyle>
            <a:lvl1pPr lvl="0">
              <a:spcBef>
                <a:spcPts val="0"/>
              </a:spcBef>
              <a:defRPr>
                <a:latin typeface="Calibri" panose="020F050202020403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Heading</a:t>
            </a:r>
            <a:endParaRPr dirty="0"/>
          </a:p>
        </p:txBody>
      </p:sp>
      <p:sp>
        <p:nvSpPr>
          <p:cNvPr id="6" name="Text Placeholder 2"/>
          <p:cNvSpPr>
            <a:spLocks noGrp="1"/>
          </p:cNvSpPr>
          <p:nvPr>
            <p:ph type="body" sz="quarter" idx="10" hasCustomPrompt="1"/>
          </p:nvPr>
        </p:nvSpPr>
        <p:spPr>
          <a:xfrm>
            <a:off x="3300689" y="2001021"/>
            <a:ext cx="7924800" cy="4267200"/>
          </a:xfrm>
        </p:spPr>
        <p:txBody>
          <a:bodyPr lIns="91440"/>
          <a:lstStyle>
            <a:lvl1pPr marL="309011" indent="-309011">
              <a:buClr>
                <a:srgbClr val="8FBE00"/>
              </a:buClr>
              <a:buFont typeface="Arial" panose="020B0604020202020204" pitchFamily="34" charset="0"/>
              <a:buChar char="•"/>
              <a:defRPr sz="3467">
                <a:latin typeface="Calibri" panose="020F0502020204030204" pitchFamily="34" charset="0"/>
              </a:defRPr>
            </a:lvl1pPr>
            <a:lvl2pPr marL="615903" indent="-306895">
              <a:buClr>
                <a:srgbClr val="8FBE00"/>
              </a:buClr>
              <a:buFont typeface="Courier New" panose="02070309020205020404" pitchFamily="49" charset="0"/>
              <a:buChar char="o"/>
              <a:defRPr sz="3200">
                <a:latin typeface="Calibri" panose="020F0502020204030204" pitchFamily="34" charset="0"/>
              </a:defRPr>
            </a:lvl2pPr>
            <a:lvl3pPr marL="615903" indent="228584">
              <a:buClr>
                <a:srgbClr val="8FBE00"/>
              </a:buClr>
              <a:tabLst>
                <a:tab pos="615903" algn="l"/>
              </a:tabLst>
              <a:defRPr sz="2667" baseline="0">
                <a:latin typeface="+mn-lt"/>
              </a:defRPr>
            </a:lvl3pPr>
            <a:lvl4pPr marL="910099" indent="309011">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pic>
        <p:nvPicPr>
          <p:cNvPr id="7" name="Picture 6">
            <a:extLst>
              <a:ext uri="{FF2B5EF4-FFF2-40B4-BE49-F238E27FC236}">
                <a16:creationId xmlns:a16="http://schemas.microsoft.com/office/drawing/2014/main" id="{9FF8F6E9-87F5-434E-B07B-8B64B6214DC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2375984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Image background">
    <p:spTree>
      <p:nvGrpSpPr>
        <p:cNvPr id="1" name="Shape 52"/>
        <p:cNvGrpSpPr/>
        <p:nvPr/>
      </p:nvGrpSpPr>
      <p:grpSpPr>
        <a:xfrm>
          <a:off x="0" y="0"/>
          <a:ext cx="0" cy="0"/>
          <a:chOff x="0" y="0"/>
          <a:chExt cx="0" cy="0"/>
        </a:xfrm>
      </p:grpSpPr>
      <p:sp>
        <p:nvSpPr>
          <p:cNvPr id="53" name="Shape 53"/>
          <p:cNvSpPr/>
          <p:nvPr/>
        </p:nvSpPr>
        <p:spPr>
          <a:xfrm>
            <a:off x="5" y="2"/>
            <a:ext cx="3055999" cy="6857999"/>
          </a:xfrm>
          <a:prstGeom prst="rect">
            <a:avLst/>
          </a:prstGeom>
          <a:solidFill>
            <a:srgbClr val="8FBE00">
              <a:alpha val="81920"/>
            </a:srgbClr>
          </a:solidFill>
          <a:ln>
            <a:noFill/>
          </a:ln>
        </p:spPr>
        <p:txBody>
          <a:bodyPr lIns="121900" tIns="121900" rIns="121900" bIns="121900" anchor="ctr" anchorCtr="0">
            <a:noAutofit/>
          </a:bodyPr>
          <a:lstStyle/>
          <a:p>
            <a:endParaRPr sz="1867" kern="0" dirty="0">
              <a:solidFill>
                <a:srgbClr val="000000"/>
              </a:solidFill>
              <a:latin typeface="Arial"/>
              <a:cs typeface="Arial"/>
              <a:sym typeface="Arial"/>
            </a:endParaRPr>
          </a:p>
        </p:txBody>
      </p:sp>
      <p:sp>
        <p:nvSpPr>
          <p:cNvPr id="3" name="Shape 22"/>
          <p:cNvSpPr txBox="1">
            <a:spLocks noGrp="1"/>
          </p:cNvSpPr>
          <p:nvPr>
            <p:ph type="title" hasCustomPrompt="1"/>
          </p:nvPr>
        </p:nvSpPr>
        <p:spPr>
          <a:xfrm>
            <a:off x="3300689" y="563333"/>
            <a:ext cx="4302400" cy="1143200"/>
          </a:xfrm>
          <a:prstGeom prst="rect">
            <a:avLst/>
          </a:prstGeom>
        </p:spPr>
        <p:txBody>
          <a:bodyPr lIns="91425" tIns="91425" rIns="91425" bIns="91425" anchor="t" anchorCtr="0"/>
          <a:lstStyle>
            <a:lvl1pPr lvl="0">
              <a:spcBef>
                <a:spcPts val="0"/>
              </a:spcBef>
              <a:defRPr>
                <a:latin typeface="Calibri" panose="020F050202020403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Heading</a:t>
            </a:r>
            <a:endParaRPr dirty="0"/>
          </a:p>
        </p:txBody>
      </p:sp>
      <p:sp>
        <p:nvSpPr>
          <p:cNvPr id="6" name="Text Placeholder 2"/>
          <p:cNvSpPr>
            <a:spLocks noGrp="1"/>
          </p:cNvSpPr>
          <p:nvPr>
            <p:ph type="body" sz="quarter" idx="10" hasCustomPrompt="1"/>
          </p:nvPr>
        </p:nvSpPr>
        <p:spPr>
          <a:xfrm>
            <a:off x="3300689" y="2001021"/>
            <a:ext cx="7924800" cy="4267200"/>
          </a:xfrm>
        </p:spPr>
        <p:txBody>
          <a:bodyPr lIns="91440"/>
          <a:lstStyle>
            <a:lvl1pPr marL="309019" indent="-309019">
              <a:buClr>
                <a:srgbClr val="8FBE00"/>
              </a:buClr>
              <a:buFont typeface="Arial" panose="020B0604020202020204" pitchFamily="34" charset="0"/>
              <a:buChar char="•"/>
              <a:defRPr sz="3467">
                <a:latin typeface="Calibri" panose="020F0502020204030204" pitchFamily="34" charset="0"/>
              </a:defRPr>
            </a:lvl1pPr>
            <a:lvl2pPr marL="615919" indent="-306903">
              <a:buClr>
                <a:srgbClr val="8FBE00"/>
              </a:buClr>
              <a:buFont typeface="Courier New" panose="02070309020205020404" pitchFamily="49" charset="0"/>
              <a:buChar char="o"/>
              <a:defRPr sz="3200">
                <a:latin typeface="Calibri" panose="020F0502020204030204" pitchFamily="34" charset="0"/>
              </a:defRPr>
            </a:lvl2pPr>
            <a:lvl3pPr marL="615919" indent="228589">
              <a:buClr>
                <a:srgbClr val="8FBE00"/>
              </a:buClr>
              <a:tabLst>
                <a:tab pos="615919" algn="l"/>
              </a:tabLst>
              <a:defRPr sz="2667" baseline="0">
                <a:latin typeface="+mn-lt"/>
              </a:defRPr>
            </a:lvl3pPr>
            <a:lvl4pPr marL="910121" indent="309019">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pic>
        <p:nvPicPr>
          <p:cNvPr id="7" name="Picture 6">
            <a:extLst>
              <a:ext uri="{FF2B5EF4-FFF2-40B4-BE49-F238E27FC236}">
                <a16:creationId xmlns:a16="http://schemas.microsoft.com/office/drawing/2014/main" id="{6088A829-3F4F-4B87-8D53-C484D120C1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21921298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Blank color">
    <p:spTree>
      <p:nvGrpSpPr>
        <p:cNvPr id="1" name="Shape 60"/>
        <p:cNvGrpSpPr/>
        <p:nvPr/>
      </p:nvGrpSpPr>
      <p:grpSpPr>
        <a:xfrm>
          <a:off x="0" y="0"/>
          <a:ext cx="0" cy="0"/>
          <a:chOff x="0" y="0"/>
          <a:chExt cx="0" cy="0"/>
        </a:xfrm>
      </p:grpSpPr>
      <p:sp>
        <p:nvSpPr>
          <p:cNvPr id="61" name="Shape 61"/>
          <p:cNvSpPr/>
          <p:nvPr/>
        </p:nvSpPr>
        <p:spPr>
          <a:xfrm>
            <a:off x="0" y="7"/>
            <a:ext cx="12192000" cy="3457999"/>
          </a:xfrm>
          <a:prstGeom prst="rect">
            <a:avLst/>
          </a:prstGeom>
          <a:solidFill>
            <a:srgbClr val="8FBE00"/>
          </a:solidFill>
          <a:ln>
            <a:noFill/>
          </a:ln>
        </p:spPr>
        <p:txBody>
          <a:bodyPr lIns="121900" tIns="121900" rIns="121900" bIns="121900" anchor="ctr" anchorCtr="0">
            <a:noAutofit/>
          </a:bodyPr>
          <a:lstStyle/>
          <a:p>
            <a:endParaRPr sz="1867">
              <a:ea typeface="+mn-ea"/>
            </a:endParaRPr>
          </a:p>
        </p:txBody>
      </p:sp>
      <p:sp>
        <p:nvSpPr>
          <p:cNvPr id="2" name="TextBox 1"/>
          <p:cNvSpPr txBox="1"/>
          <p:nvPr userDrawn="1"/>
        </p:nvSpPr>
        <p:spPr>
          <a:xfrm>
            <a:off x="3072717" y="1235676"/>
            <a:ext cx="5478164" cy="913007"/>
          </a:xfrm>
          <a:prstGeom prst="rect">
            <a:avLst/>
          </a:prstGeom>
          <a:noFill/>
        </p:spPr>
        <p:txBody>
          <a:bodyPr wrap="square" rtlCol="0">
            <a:spAutoFit/>
          </a:bodyPr>
          <a:lstStyle/>
          <a:p>
            <a:pPr algn="ctr"/>
            <a:r>
              <a:rPr lang="en-US" sz="5333" b="1" i="1" dirty="0">
                <a:solidFill>
                  <a:srgbClr val="FFFFFF"/>
                </a:solidFill>
                <a:latin typeface="Calibri" panose="020F0502020204030204"/>
                <a:ea typeface="+mn-ea"/>
              </a:rPr>
              <a:t>Thank You</a:t>
            </a:r>
          </a:p>
        </p:txBody>
      </p:sp>
      <p:sp>
        <p:nvSpPr>
          <p:cNvPr id="5" name="Shape 14"/>
          <p:cNvSpPr/>
          <p:nvPr userDrawn="1"/>
        </p:nvSpPr>
        <p:spPr>
          <a:xfrm>
            <a:off x="1398079" y="4133264"/>
            <a:ext cx="72400" cy="1817600"/>
          </a:xfrm>
          <a:prstGeom prst="rect">
            <a:avLst/>
          </a:prstGeom>
          <a:solidFill>
            <a:srgbClr val="8FBE00"/>
          </a:solidFill>
          <a:ln>
            <a:noFill/>
          </a:ln>
        </p:spPr>
        <p:txBody>
          <a:bodyPr lIns="121900" tIns="121900" rIns="121900" bIns="121900" anchor="ctr" anchorCtr="0">
            <a:noAutofit/>
          </a:bodyPr>
          <a:lstStyle/>
          <a:p>
            <a:endParaRPr sz="1867">
              <a:solidFill>
                <a:srgbClr val="FFFFFF"/>
              </a:solidFill>
              <a:ea typeface="+mn-ea"/>
            </a:endParaRPr>
          </a:p>
        </p:txBody>
      </p:sp>
      <p:sp>
        <p:nvSpPr>
          <p:cNvPr id="7" name="Shape 22"/>
          <p:cNvSpPr txBox="1">
            <a:spLocks noGrp="1"/>
          </p:cNvSpPr>
          <p:nvPr>
            <p:ph type="title" hasCustomPrompt="1"/>
          </p:nvPr>
        </p:nvSpPr>
        <p:spPr>
          <a:xfrm>
            <a:off x="1643271" y="4132832"/>
            <a:ext cx="4302400" cy="560845"/>
          </a:xfrm>
          <a:prstGeom prst="rect">
            <a:avLst/>
          </a:prstGeom>
        </p:spPr>
        <p:txBody>
          <a:bodyPr lIns="91425" tIns="91425" rIns="91425" bIns="91425" anchor="t" anchorCtr="0"/>
          <a:lstStyle>
            <a:lvl1pPr lvl="0">
              <a:spcBef>
                <a:spcPts val="0"/>
              </a:spcBef>
              <a:defRPr sz="3200" b="1" baseline="0">
                <a:latin typeface="+mn-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How to Reach Me</a:t>
            </a:r>
            <a:br>
              <a:rPr lang="en-US" dirty="0"/>
            </a:br>
            <a:endParaRPr dirty="0"/>
          </a:p>
        </p:txBody>
      </p:sp>
      <p:sp>
        <p:nvSpPr>
          <p:cNvPr id="8" name="Shape 14"/>
          <p:cNvSpPr/>
          <p:nvPr userDrawn="1"/>
        </p:nvSpPr>
        <p:spPr>
          <a:xfrm>
            <a:off x="6461603" y="4133263"/>
            <a:ext cx="72400" cy="1817600"/>
          </a:xfrm>
          <a:prstGeom prst="rect">
            <a:avLst/>
          </a:prstGeom>
          <a:solidFill>
            <a:srgbClr val="8FBE00"/>
          </a:solidFill>
          <a:ln>
            <a:noFill/>
          </a:ln>
        </p:spPr>
        <p:txBody>
          <a:bodyPr lIns="121900" tIns="121900" rIns="121900" bIns="121900" anchor="ctr" anchorCtr="0">
            <a:noAutofit/>
          </a:bodyPr>
          <a:lstStyle/>
          <a:p>
            <a:endParaRPr sz="1867">
              <a:solidFill>
                <a:srgbClr val="FFFFFF"/>
              </a:solidFill>
              <a:ea typeface="+mn-ea"/>
            </a:endParaRPr>
          </a:p>
        </p:txBody>
      </p:sp>
      <p:sp>
        <p:nvSpPr>
          <p:cNvPr id="9" name="Shape 22"/>
          <p:cNvSpPr txBox="1">
            <a:spLocks/>
          </p:cNvSpPr>
          <p:nvPr userDrawn="1"/>
        </p:nvSpPr>
        <p:spPr>
          <a:xfrm>
            <a:off x="6706799" y="4132830"/>
            <a:ext cx="5176404" cy="1818033"/>
          </a:xfrm>
          <a:prstGeom prst="rect">
            <a:avLst/>
          </a:prstGeom>
          <a:noFill/>
          <a:ln>
            <a:noFill/>
          </a:ln>
        </p:spPr>
        <p:txBody>
          <a:bodyPr lIns="121900" tIns="121900" rIns="121900" bIns="121900"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SzPct val="100000"/>
              <a:buFont typeface="Titillium Web"/>
              <a:buNone/>
              <a:defRPr sz="2600" b="1" i="0" u="none" strike="noStrike" cap="none" baseline="0">
                <a:solidFill>
                  <a:srgbClr val="000000"/>
                </a:solidFill>
                <a:latin typeface="Calibri" panose="020F0502020204030204" pitchFamily="34" charset="0"/>
                <a:ea typeface="Titillium Web"/>
                <a:cs typeface="Titillium Web"/>
                <a:sym typeface="Titillium Web"/>
              </a:defRPr>
            </a:lvl1pPr>
            <a:lvl2pPr lvl="1">
              <a:spcBef>
                <a:spcPts val="0"/>
              </a:spcBef>
              <a:buSzPct val="100000"/>
              <a:buFont typeface="Titillium Web"/>
              <a:buNone/>
              <a:defRPr sz="2600" b="1">
                <a:latin typeface="Titillium Web"/>
                <a:ea typeface="Titillium Web"/>
                <a:cs typeface="Titillium Web"/>
                <a:sym typeface="Titillium Web"/>
              </a:defRPr>
            </a:lvl2pPr>
            <a:lvl3pPr lvl="2">
              <a:spcBef>
                <a:spcPts val="0"/>
              </a:spcBef>
              <a:buSzPct val="100000"/>
              <a:buFont typeface="Titillium Web"/>
              <a:buNone/>
              <a:defRPr sz="2600" b="1">
                <a:latin typeface="Titillium Web"/>
                <a:ea typeface="Titillium Web"/>
                <a:cs typeface="Titillium Web"/>
                <a:sym typeface="Titillium Web"/>
              </a:defRPr>
            </a:lvl3pPr>
            <a:lvl4pPr lvl="3">
              <a:spcBef>
                <a:spcPts val="0"/>
              </a:spcBef>
              <a:buSzPct val="100000"/>
              <a:buFont typeface="Titillium Web"/>
              <a:buNone/>
              <a:defRPr sz="2600" b="1">
                <a:latin typeface="Titillium Web"/>
                <a:ea typeface="Titillium Web"/>
                <a:cs typeface="Titillium Web"/>
                <a:sym typeface="Titillium Web"/>
              </a:defRPr>
            </a:lvl4pPr>
            <a:lvl5pPr lvl="4">
              <a:spcBef>
                <a:spcPts val="0"/>
              </a:spcBef>
              <a:buSzPct val="100000"/>
              <a:buFont typeface="Titillium Web"/>
              <a:buNone/>
              <a:defRPr sz="2600" b="1">
                <a:latin typeface="Titillium Web"/>
                <a:ea typeface="Titillium Web"/>
                <a:cs typeface="Titillium Web"/>
                <a:sym typeface="Titillium Web"/>
              </a:defRPr>
            </a:lvl5pPr>
            <a:lvl6pPr lvl="5">
              <a:spcBef>
                <a:spcPts val="0"/>
              </a:spcBef>
              <a:buSzPct val="100000"/>
              <a:buFont typeface="Titillium Web"/>
              <a:buNone/>
              <a:defRPr sz="2600" b="1">
                <a:latin typeface="Titillium Web"/>
                <a:ea typeface="Titillium Web"/>
                <a:cs typeface="Titillium Web"/>
                <a:sym typeface="Titillium Web"/>
              </a:defRPr>
            </a:lvl6pPr>
            <a:lvl7pPr lvl="6">
              <a:spcBef>
                <a:spcPts val="0"/>
              </a:spcBef>
              <a:buSzPct val="100000"/>
              <a:buFont typeface="Titillium Web"/>
              <a:buNone/>
              <a:defRPr sz="2600" b="1">
                <a:latin typeface="Titillium Web"/>
                <a:ea typeface="Titillium Web"/>
                <a:cs typeface="Titillium Web"/>
                <a:sym typeface="Titillium Web"/>
              </a:defRPr>
            </a:lvl7pPr>
            <a:lvl8pPr lvl="7">
              <a:spcBef>
                <a:spcPts val="0"/>
              </a:spcBef>
              <a:buSzPct val="100000"/>
              <a:buFont typeface="Titillium Web"/>
              <a:buNone/>
              <a:defRPr sz="2600" b="1">
                <a:latin typeface="Titillium Web"/>
                <a:ea typeface="Titillium Web"/>
                <a:cs typeface="Titillium Web"/>
                <a:sym typeface="Titillium Web"/>
              </a:defRPr>
            </a:lvl8pPr>
            <a:lvl9pPr lvl="8">
              <a:spcBef>
                <a:spcPts val="0"/>
              </a:spcBef>
              <a:buSzPct val="100000"/>
              <a:buFont typeface="Titillium Web"/>
              <a:buNone/>
              <a:defRPr sz="2600" b="1">
                <a:latin typeface="Titillium Web"/>
                <a:ea typeface="Titillium Web"/>
                <a:cs typeface="Titillium Web"/>
                <a:sym typeface="Titillium Web"/>
              </a:defRPr>
            </a:lvl9pPr>
          </a:lstStyle>
          <a:p>
            <a:r>
              <a:rPr lang="en-US" sz="3200" dirty="0"/>
              <a:t>Connect with FFAR</a:t>
            </a:r>
          </a:p>
          <a:p>
            <a:r>
              <a:rPr lang="en-US" sz="2667" b="0" dirty="0"/>
              <a:t>www.foundationfar.org</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67413" y="5436863"/>
            <a:ext cx="419125" cy="419125"/>
          </a:xfrm>
          <a:prstGeom prst="rect">
            <a:avLst/>
          </a:prstGeom>
        </p:spPr>
      </p:pic>
      <p:sp>
        <p:nvSpPr>
          <p:cNvPr id="11" name="TextBox 10"/>
          <p:cNvSpPr txBox="1"/>
          <p:nvPr userDrawn="1"/>
        </p:nvSpPr>
        <p:spPr>
          <a:xfrm>
            <a:off x="7227896" y="5246387"/>
            <a:ext cx="2597378" cy="502766"/>
          </a:xfrm>
          <a:prstGeom prst="rect">
            <a:avLst/>
          </a:prstGeom>
          <a:noFill/>
        </p:spPr>
        <p:txBody>
          <a:bodyPr wrap="none" rtlCol="0">
            <a:spAutoFit/>
          </a:bodyPr>
          <a:lstStyle/>
          <a:p>
            <a:r>
              <a:rPr lang="en-US" sz="2667" dirty="0">
                <a:latin typeface="Calibri" panose="020F0502020204030204"/>
                <a:ea typeface="+mn-ea"/>
              </a:rPr>
              <a:t>@</a:t>
            </a:r>
            <a:r>
              <a:rPr lang="en-US" sz="2667" dirty="0" err="1">
                <a:latin typeface="Calibri" panose="020F0502020204030204"/>
                <a:ea typeface="+mn-ea"/>
              </a:rPr>
              <a:t>FoundationFAR</a:t>
            </a:r>
            <a:endParaRPr lang="en-US" sz="2667" dirty="0">
              <a:latin typeface="Calibri" panose="020F0502020204030204"/>
              <a:ea typeface="+mn-ea"/>
            </a:endParaRPr>
          </a:p>
        </p:txBody>
      </p:sp>
      <p:sp>
        <p:nvSpPr>
          <p:cNvPr id="12" name="TextBox 11"/>
          <p:cNvSpPr txBox="1"/>
          <p:nvPr userDrawn="1"/>
        </p:nvSpPr>
        <p:spPr>
          <a:xfrm>
            <a:off x="7227895" y="5636684"/>
            <a:ext cx="2106602" cy="502766"/>
          </a:xfrm>
          <a:prstGeom prst="rect">
            <a:avLst/>
          </a:prstGeom>
          <a:noFill/>
        </p:spPr>
        <p:txBody>
          <a:bodyPr wrap="none" rtlCol="0">
            <a:spAutoFit/>
          </a:bodyPr>
          <a:lstStyle/>
          <a:p>
            <a:r>
              <a:rPr lang="en-US" sz="2667" dirty="0">
                <a:latin typeface="Calibri" panose="020F0502020204030204"/>
                <a:ea typeface="+mn-ea"/>
              </a:rPr>
              <a:t>@</a:t>
            </a:r>
            <a:r>
              <a:rPr lang="en-US" sz="2667" dirty="0" err="1">
                <a:latin typeface="Calibri" panose="020F0502020204030204"/>
                <a:ea typeface="+mn-ea"/>
              </a:rPr>
              <a:t>RockTalking</a:t>
            </a:r>
            <a:endParaRPr lang="en-US" sz="2667" dirty="0">
              <a:latin typeface="Calibri" panose="020F0502020204030204"/>
              <a:ea typeface="+mn-ea"/>
            </a:endParaRPr>
          </a:p>
        </p:txBody>
      </p:sp>
      <p:sp>
        <p:nvSpPr>
          <p:cNvPr id="4" name="Rectangle 3"/>
          <p:cNvSpPr/>
          <p:nvPr userDrawn="1"/>
        </p:nvSpPr>
        <p:spPr>
          <a:xfrm>
            <a:off x="1643269" y="4839152"/>
            <a:ext cx="6096000" cy="1323632"/>
          </a:xfrm>
          <a:prstGeom prst="rect">
            <a:avLst/>
          </a:prstGeom>
        </p:spPr>
        <p:txBody>
          <a:bodyPr>
            <a:spAutoFit/>
          </a:bodyPr>
          <a:lstStyle/>
          <a:p>
            <a:r>
              <a:rPr lang="en-US" sz="2667" dirty="0">
                <a:latin typeface="Calibri" panose="020F0502020204030204"/>
                <a:ea typeface="+mn-ea"/>
              </a:rPr>
              <a:t>Speaker Name</a:t>
            </a:r>
            <a:br>
              <a:rPr lang="en-US" sz="2667" dirty="0">
                <a:latin typeface="Calibri" panose="020F0502020204030204"/>
                <a:ea typeface="+mn-ea"/>
              </a:rPr>
            </a:br>
            <a:r>
              <a:rPr lang="en-US" sz="2667" dirty="0">
                <a:latin typeface="Calibri" panose="020F0502020204030204"/>
                <a:ea typeface="+mn-ea"/>
              </a:rPr>
              <a:t>Speaker Email</a:t>
            </a:r>
          </a:p>
          <a:p>
            <a:r>
              <a:rPr lang="en-US" sz="2667" dirty="0">
                <a:latin typeface="Calibri" panose="020F0502020204030204"/>
                <a:ea typeface="+mn-ea"/>
              </a:rPr>
              <a:t>202.xxx.xxxx </a:t>
            </a:r>
          </a:p>
        </p:txBody>
      </p:sp>
      <p:pic>
        <p:nvPicPr>
          <p:cNvPr id="13" name="Picture 12">
            <a:extLst>
              <a:ext uri="{FF2B5EF4-FFF2-40B4-BE49-F238E27FC236}">
                <a16:creationId xmlns:a16="http://schemas.microsoft.com/office/drawing/2014/main" id="{07BDC208-5804-4E11-9E73-45D21DC5A10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17732993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Subtitle">
    <p:spTree>
      <p:nvGrpSpPr>
        <p:cNvPr id="1" name="Shape 12"/>
        <p:cNvGrpSpPr/>
        <p:nvPr/>
      </p:nvGrpSpPr>
      <p:grpSpPr>
        <a:xfrm>
          <a:off x="0" y="0"/>
          <a:ext cx="0" cy="0"/>
          <a:chOff x="0" y="0"/>
          <a:chExt cx="0" cy="0"/>
        </a:xfrm>
      </p:grpSpPr>
      <p:sp>
        <p:nvSpPr>
          <p:cNvPr id="13" name="Shape 13"/>
          <p:cNvSpPr/>
          <p:nvPr/>
        </p:nvSpPr>
        <p:spPr>
          <a:xfrm>
            <a:off x="0" y="0"/>
            <a:ext cx="12192000" cy="4994400"/>
          </a:xfrm>
          <a:prstGeom prst="rect">
            <a:avLst/>
          </a:prstGeom>
          <a:solidFill>
            <a:srgbClr val="00A8C6"/>
          </a:solidFill>
          <a:ln>
            <a:noFill/>
          </a:ln>
        </p:spPr>
        <p:txBody>
          <a:bodyPr lIns="121900" tIns="121900" rIns="121900" bIns="121900" anchor="ctr" anchorCtr="0">
            <a:noAutofit/>
          </a:bodyPr>
          <a:lstStyle/>
          <a:p>
            <a:endParaRPr sz="1867">
              <a:ea typeface="+mn-ea"/>
            </a:endParaRPr>
          </a:p>
        </p:txBody>
      </p:sp>
      <p:sp>
        <p:nvSpPr>
          <p:cNvPr id="14" name="Shape 14"/>
          <p:cNvSpPr/>
          <p:nvPr/>
        </p:nvSpPr>
        <p:spPr>
          <a:xfrm>
            <a:off x="772003" y="1727588"/>
            <a:ext cx="72400" cy="1817600"/>
          </a:xfrm>
          <a:prstGeom prst="rect">
            <a:avLst/>
          </a:prstGeom>
          <a:solidFill>
            <a:srgbClr val="F7C15D"/>
          </a:solidFill>
          <a:ln>
            <a:noFill/>
          </a:ln>
        </p:spPr>
        <p:txBody>
          <a:bodyPr lIns="121900" tIns="121900" rIns="121900" bIns="121900" anchor="ctr" anchorCtr="0">
            <a:noAutofit/>
          </a:bodyPr>
          <a:lstStyle/>
          <a:p>
            <a:endParaRPr sz="1867">
              <a:solidFill>
                <a:srgbClr val="FFFFFF"/>
              </a:solidFill>
              <a:ea typeface="+mn-ea"/>
            </a:endParaRPr>
          </a:p>
        </p:txBody>
      </p:sp>
      <p:sp>
        <p:nvSpPr>
          <p:cNvPr id="15" name="Shape 15"/>
          <p:cNvSpPr txBox="1">
            <a:spLocks noGrp="1"/>
          </p:cNvSpPr>
          <p:nvPr>
            <p:ph type="ctrTitle" hasCustomPrompt="1"/>
          </p:nvPr>
        </p:nvSpPr>
        <p:spPr>
          <a:xfrm>
            <a:off x="1101802" y="1481935"/>
            <a:ext cx="7564405" cy="956464"/>
          </a:xfrm>
          <a:prstGeom prst="rect">
            <a:avLst/>
          </a:prstGeom>
        </p:spPr>
        <p:txBody>
          <a:bodyPr lIns="91425" tIns="91425" rIns="91425" bIns="91425" anchor="t" anchorCtr="0"/>
          <a:lstStyle>
            <a:lvl1pPr lvl="0" rtl="0">
              <a:spcBef>
                <a:spcPts val="0"/>
              </a:spcBef>
              <a:buClr>
                <a:srgbClr val="FFFFFF"/>
              </a:buClr>
              <a:buSzPct val="100000"/>
              <a:defRPr sz="4800" baseline="0">
                <a:solidFill>
                  <a:srgbClr val="FFFFFF"/>
                </a:solidFill>
                <a:latin typeface="Calibri" panose="020F0502020204030204" pitchFamily="34" charset="0"/>
              </a:defRPr>
            </a:lvl1pPr>
            <a:lvl2pPr lvl="1" rtl="0">
              <a:spcBef>
                <a:spcPts val="0"/>
              </a:spcBef>
              <a:buClr>
                <a:srgbClr val="FFFFFF"/>
              </a:buClr>
              <a:buSzPct val="100000"/>
              <a:defRPr sz="4800">
                <a:solidFill>
                  <a:srgbClr val="FFFFFF"/>
                </a:solidFill>
              </a:defRPr>
            </a:lvl2pPr>
            <a:lvl3pPr lvl="2" rtl="0">
              <a:spcBef>
                <a:spcPts val="0"/>
              </a:spcBef>
              <a:buClr>
                <a:srgbClr val="FFFFFF"/>
              </a:buClr>
              <a:buSzPct val="100000"/>
              <a:defRPr sz="4800">
                <a:solidFill>
                  <a:srgbClr val="FFFFFF"/>
                </a:solidFill>
              </a:defRPr>
            </a:lvl3pPr>
            <a:lvl4pPr lvl="3" rtl="0">
              <a:spcBef>
                <a:spcPts val="0"/>
              </a:spcBef>
              <a:buClr>
                <a:srgbClr val="FFFFFF"/>
              </a:buClr>
              <a:buSzPct val="100000"/>
              <a:defRPr sz="4800">
                <a:solidFill>
                  <a:srgbClr val="FFFFFF"/>
                </a:solidFill>
              </a:defRPr>
            </a:lvl4pPr>
            <a:lvl5pPr lvl="4" rtl="0">
              <a:spcBef>
                <a:spcPts val="0"/>
              </a:spcBef>
              <a:buClr>
                <a:srgbClr val="FFFFFF"/>
              </a:buClr>
              <a:buSzPct val="100000"/>
              <a:defRPr sz="4800">
                <a:solidFill>
                  <a:srgbClr val="FFFFFF"/>
                </a:solidFill>
              </a:defRPr>
            </a:lvl5pPr>
            <a:lvl6pPr lvl="5" rtl="0">
              <a:spcBef>
                <a:spcPts val="0"/>
              </a:spcBef>
              <a:buClr>
                <a:srgbClr val="FFFFFF"/>
              </a:buClr>
              <a:buSzPct val="100000"/>
              <a:defRPr sz="4800">
                <a:solidFill>
                  <a:srgbClr val="FFFFFF"/>
                </a:solidFill>
              </a:defRPr>
            </a:lvl6pPr>
            <a:lvl7pPr lvl="6" rtl="0">
              <a:spcBef>
                <a:spcPts val="0"/>
              </a:spcBef>
              <a:buClr>
                <a:srgbClr val="FFFFFF"/>
              </a:buClr>
              <a:buSzPct val="100000"/>
              <a:defRPr sz="4800">
                <a:solidFill>
                  <a:srgbClr val="FFFFFF"/>
                </a:solidFill>
              </a:defRPr>
            </a:lvl7pPr>
            <a:lvl8pPr lvl="7" rtl="0">
              <a:spcBef>
                <a:spcPts val="0"/>
              </a:spcBef>
              <a:buClr>
                <a:srgbClr val="FFFFFF"/>
              </a:buClr>
              <a:buSzPct val="100000"/>
              <a:defRPr sz="4800">
                <a:solidFill>
                  <a:srgbClr val="FFFFFF"/>
                </a:solidFill>
              </a:defRPr>
            </a:lvl8pPr>
            <a:lvl9pPr lvl="8" rtl="0">
              <a:spcBef>
                <a:spcPts val="0"/>
              </a:spcBef>
              <a:buClr>
                <a:srgbClr val="FFFFFF"/>
              </a:buClr>
              <a:buSzPct val="100000"/>
              <a:defRPr sz="4800">
                <a:solidFill>
                  <a:srgbClr val="FFFFFF"/>
                </a:solidFill>
              </a:defRPr>
            </a:lvl9pPr>
          </a:lstStyle>
          <a:p>
            <a:r>
              <a:rPr lang="en-US" dirty="0"/>
              <a:t>Discussion Items/Agenda</a:t>
            </a:r>
            <a:endParaRPr dirty="0"/>
          </a:p>
        </p:txBody>
      </p:sp>
      <p:pic>
        <p:nvPicPr>
          <p:cNvPr id="7" name="Picture 6">
            <a:extLst>
              <a:ext uri="{FF2B5EF4-FFF2-40B4-BE49-F238E27FC236}">
                <a16:creationId xmlns:a16="http://schemas.microsoft.com/office/drawing/2014/main" id="{89EAF8B9-1A04-4F2A-BCDC-37C3DFEDFC4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14048952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Title only half">
    <p:spTree>
      <p:nvGrpSpPr>
        <p:cNvPr id="1" name="Shape 47"/>
        <p:cNvGrpSpPr/>
        <p:nvPr/>
      </p:nvGrpSpPr>
      <p:grpSpPr>
        <a:xfrm>
          <a:off x="0" y="0"/>
          <a:ext cx="0" cy="0"/>
          <a:chOff x="0" y="0"/>
          <a:chExt cx="0" cy="0"/>
        </a:xfrm>
      </p:grpSpPr>
      <p:sp>
        <p:nvSpPr>
          <p:cNvPr id="48" name="Shape 48"/>
          <p:cNvSpPr/>
          <p:nvPr/>
        </p:nvSpPr>
        <p:spPr>
          <a:xfrm>
            <a:off x="0" y="2"/>
            <a:ext cx="6104000" cy="6857999"/>
          </a:xfrm>
          <a:prstGeom prst="rect">
            <a:avLst/>
          </a:prstGeom>
          <a:solidFill>
            <a:srgbClr val="00A8C6"/>
          </a:solidFill>
          <a:ln>
            <a:noFill/>
          </a:ln>
        </p:spPr>
        <p:txBody>
          <a:bodyPr lIns="121900" tIns="121900" rIns="121900" bIns="121900" anchor="ctr" anchorCtr="0">
            <a:noAutofit/>
          </a:bodyPr>
          <a:lstStyle/>
          <a:p>
            <a:endParaRPr sz="1867">
              <a:ea typeface="+mn-ea"/>
            </a:endParaRPr>
          </a:p>
        </p:txBody>
      </p:sp>
      <p:sp>
        <p:nvSpPr>
          <p:cNvPr id="49" name="Shape 49"/>
          <p:cNvSpPr txBox="1">
            <a:spLocks noGrp="1"/>
          </p:cNvSpPr>
          <p:nvPr>
            <p:ph type="title" hasCustomPrompt="1"/>
          </p:nvPr>
        </p:nvSpPr>
        <p:spPr>
          <a:xfrm>
            <a:off x="1125900" y="563333"/>
            <a:ext cx="4302400" cy="1143200"/>
          </a:xfrm>
          <a:prstGeom prst="rect">
            <a:avLst/>
          </a:prstGeom>
        </p:spPr>
        <p:txBody>
          <a:bodyPr lIns="91425" tIns="91425" rIns="91425" bIns="91425" anchor="t" anchorCtr="0"/>
          <a:lstStyle>
            <a:lvl1pPr lvl="0" rtl="0">
              <a:spcBef>
                <a:spcPts val="0"/>
              </a:spcBef>
              <a:buClr>
                <a:srgbClr val="FFFFFF"/>
              </a:buClr>
              <a:defRPr sz="4267">
                <a:solidFill>
                  <a:srgbClr val="FFFFFF"/>
                </a:solidFill>
                <a:latin typeface="Calibri" panose="020F0502020204030204" pitchFamily="34" charset="0"/>
              </a:defRPr>
            </a:lvl1pPr>
            <a:lvl2pPr lvl="1" rtl="0">
              <a:spcBef>
                <a:spcPts val="0"/>
              </a:spcBef>
              <a:buClr>
                <a:srgbClr val="FFFFFF"/>
              </a:buClr>
              <a:defRPr>
                <a:solidFill>
                  <a:srgbClr val="FFFFFF"/>
                </a:solidFill>
              </a:defRPr>
            </a:lvl2pPr>
            <a:lvl3pPr lvl="2" rtl="0">
              <a:spcBef>
                <a:spcPts val="0"/>
              </a:spcBef>
              <a:buClr>
                <a:srgbClr val="FFFFFF"/>
              </a:buClr>
              <a:defRPr>
                <a:solidFill>
                  <a:srgbClr val="FFFFFF"/>
                </a:solidFill>
              </a:defRPr>
            </a:lvl3pPr>
            <a:lvl4pPr lvl="3" rtl="0">
              <a:spcBef>
                <a:spcPts val="0"/>
              </a:spcBef>
              <a:buClr>
                <a:srgbClr val="FFFFFF"/>
              </a:buClr>
              <a:defRPr>
                <a:solidFill>
                  <a:srgbClr val="FFFFFF"/>
                </a:solidFill>
              </a:defRPr>
            </a:lvl4pPr>
            <a:lvl5pPr lvl="4" rtl="0">
              <a:spcBef>
                <a:spcPts val="0"/>
              </a:spcBef>
              <a:buClr>
                <a:srgbClr val="FFFFFF"/>
              </a:buClr>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r>
              <a:rPr lang="en-US" dirty="0"/>
              <a:t>Heading</a:t>
            </a:r>
            <a:endParaRPr dirty="0"/>
          </a:p>
        </p:txBody>
      </p:sp>
      <p:sp>
        <p:nvSpPr>
          <p:cNvPr id="50" name="Shape 50"/>
          <p:cNvSpPr/>
          <p:nvPr/>
        </p:nvSpPr>
        <p:spPr>
          <a:xfrm>
            <a:off x="772003" y="772007"/>
            <a:ext cx="72400" cy="900799"/>
          </a:xfrm>
          <a:prstGeom prst="rect">
            <a:avLst/>
          </a:prstGeom>
          <a:solidFill>
            <a:srgbClr val="FFFFFF"/>
          </a:solidFill>
          <a:ln>
            <a:noFill/>
          </a:ln>
        </p:spPr>
        <p:txBody>
          <a:bodyPr lIns="121900" tIns="121900" rIns="121900" bIns="121900" anchor="ctr" anchorCtr="0">
            <a:noAutofit/>
          </a:bodyPr>
          <a:lstStyle/>
          <a:p>
            <a:endParaRPr sz="1867">
              <a:solidFill>
                <a:srgbClr val="FFFFFF"/>
              </a:solidFill>
              <a:ea typeface="+mn-ea"/>
            </a:endParaRPr>
          </a:p>
        </p:txBody>
      </p:sp>
      <p:sp>
        <p:nvSpPr>
          <p:cNvPr id="51" name="Shape 51"/>
          <p:cNvSpPr/>
          <p:nvPr/>
        </p:nvSpPr>
        <p:spPr>
          <a:xfrm>
            <a:off x="12119603" y="2"/>
            <a:ext cx="72400" cy="6857999"/>
          </a:xfrm>
          <a:prstGeom prst="rect">
            <a:avLst/>
          </a:prstGeom>
          <a:solidFill>
            <a:srgbClr val="8FBE00"/>
          </a:solidFill>
          <a:ln>
            <a:noFill/>
          </a:ln>
        </p:spPr>
        <p:txBody>
          <a:bodyPr lIns="121900" tIns="121900" rIns="121900" bIns="121900" anchor="ctr" anchorCtr="0">
            <a:noAutofit/>
          </a:bodyPr>
          <a:lstStyle/>
          <a:p>
            <a:endParaRPr sz="1867">
              <a:ea typeface="+mn-ea"/>
            </a:endParaRPr>
          </a:p>
        </p:txBody>
      </p:sp>
      <p:sp>
        <p:nvSpPr>
          <p:cNvPr id="7" name="Text Placeholder 2"/>
          <p:cNvSpPr>
            <a:spLocks noGrp="1"/>
          </p:cNvSpPr>
          <p:nvPr>
            <p:ph type="body" sz="quarter" idx="10" hasCustomPrompt="1"/>
          </p:nvPr>
        </p:nvSpPr>
        <p:spPr>
          <a:xfrm>
            <a:off x="6340405" y="1672799"/>
            <a:ext cx="5694580" cy="4267200"/>
          </a:xfrm>
        </p:spPr>
        <p:txBody>
          <a:bodyPr lIns="91440"/>
          <a:lstStyle>
            <a:lvl1pPr marL="309011" indent="-309011">
              <a:buClr>
                <a:srgbClr val="8FBE00"/>
              </a:buClr>
              <a:buFont typeface="Arial" panose="020B0604020202020204" pitchFamily="34" charset="0"/>
              <a:buChar char="•"/>
              <a:defRPr sz="3467">
                <a:latin typeface="Calibri" panose="020F0502020204030204" pitchFamily="34" charset="0"/>
              </a:defRPr>
            </a:lvl1pPr>
            <a:lvl2pPr marL="615903" indent="-306895">
              <a:buClr>
                <a:srgbClr val="8FBE00"/>
              </a:buClr>
              <a:buFont typeface="Courier New" panose="02070309020205020404" pitchFamily="49" charset="0"/>
              <a:buChar char="o"/>
              <a:defRPr sz="3200">
                <a:latin typeface="Calibri" panose="020F0502020204030204" pitchFamily="34" charset="0"/>
              </a:defRPr>
            </a:lvl2pPr>
            <a:lvl3pPr marL="615903" indent="228584">
              <a:buClr>
                <a:srgbClr val="8FBE00"/>
              </a:buClr>
              <a:tabLst>
                <a:tab pos="615903" algn="l"/>
              </a:tabLst>
              <a:defRPr sz="2667" baseline="0">
                <a:latin typeface="+mn-lt"/>
              </a:defRPr>
            </a:lvl3pPr>
            <a:lvl4pPr marL="910099" indent="309011">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74015C5A-F691-4F32-9AC0-1F96A9D80D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36215430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Agenda or Transition Slide (blue)">
    <p:spTree>
      <p:nvGrpSpPr>
        <p:cNvPr id="1" name="Shape 12"/>
        <p:cNvGrpSpPr/>
        <p:nvPr/>
      </p:nvGrpSpPr>
      <p:grpSpPr>
        <a:xfrm>
          <a:off x="0" y="0"/>
          <a:ext cx="0" cy="0"/>
          <a:chOff x="0" y="0"/>
          <a:chExt cx="0" cy="0"/>
        </a:xfrm>
      </p:grpSpPr>
      <p:sp>
        <p:nvSpPr>
          <p:cNvPr id="13" name="Shape 13"/>
          <p:cNvSpPr/>
          <p:nvPr/>
        </p:nvSpPr>
        <p:spPr>
          <a:xfrm>
            <a:off x="0" y="0"/>
            <a:ext cx="12192000" cy="4994400"/>
          </a:xfrm>
          <a:prstGeom prst="rect">
            <a:avLst/>
          </a:prstGeom>
          <a:solidFill>
            <a:srgbClr val="00A8C6"/>
          </a:solidFill>
          <a:ln>
            <a:noFill/>
          </a:ln>
        </p:spPr>
        <p:txBody>
          <a:bodyPr lIns="121900" tIns="121900" rIns="121900" bIns="121900" anchor="ctr" anchorCtr="0">
            <a:noAutofit/>
          </a:bodyPr>
          <a:lstStyle/>
          <a:p>
            <a:endParaRPr sz="1867">
              <a:ea typeface="+mn-ea"/>
            </a:endParaRPr>
          </a:p>
        </p:txBody>
      </p:sp>
      <p:sp>
        <p:nvSpPr>
          <p:cNvPr id="14" name="Shape 14"/>
          <p:cNvSpPr/>
          <p:nvPr/>
        </p:nvSpPr>
        <p:spPr>
          <a:xfrm>
            <a:off x="772003" y="1727588"/>
            <a:ext cx="72400" cy="1817600"/>
          </a:xfrm>
          <a:prstGeom prst="rect">
            <a:avLst/>
          </a:prstGeom>
          <a:solidFill>
            <a:srgbClr val="F7C15D"/>
          </a:solidFill>
          <a:ln>
            <a:noFill/>
          </a:ln>
        </p:spPr>
        <p:txBody>
          <a:bodyPr lIns="121900" tIns="121900" rIns="121900" bIns="121900" anchor="ctr" anchorCtr="0">
            <a:noAutofit/>
          </a:bodyPr>
          <a:lstStyle/>
          <a:p>
            <a:endParaRPr sz="1867">
              <a:solidFill>
                <a:srgbClr val="FFFFFF"/>
              </a:solidFill>
              <a:ea typeface="+mn-ea"/>
            </a:endParaRPr>
          </a:p>
        </p:txBody>
      </p:sp>
      <p:sp>
        <p:nvSpPr>
          <p:cNvPr id="15" name="Shape 15"/>
          <p:cNvSpPr txBox="1">
            <a:spLocks noGrp="1"/>
          </p:cNvSpPr>
          <p:nvPr>
            <p:ph type="ctrTitle" hasCustomPrompt="1"/>
          </p:nvPr>
        </p:nvSpPr>
        <p:spPr>
          <a:xfrm>
            <a:off x="1101802" y="1481935"/>
            <a:ext cx="7564405" cy="956464"/>
          </a:xfrm>
          <a:prstGeom prst="rect">
            <a:avLst/>
          </a:prstGeom>
        </p:spPr>
        <p:txBody>
          <a:bodyPr lIns="91425" tIns="91425" rIns="91425" bIns="91425" anchor="t" anchorCtr="0"/>
          <a:lstStyle>
            <a:lvl1pPr lvl="0" rtl="0">
              <a:spcBef>
                <a:spcPts val="0"/>
              </a:spcBef>
              <a:buClr>
                <a:srgbClr val="FFFFFF"/>
              </a:buClr>
              <a:buSzPct val="100000"/>
              <a:defRPr sz="4800" baseline="0">
                <a:solidFill>
                  <a:srgbClr val="FFFFFF"/>
                </a:solidFill>
                <a:latin typeface="Calibri" panose="020F0502020204030204" pitchFamily="34" charset="0"/>
              </a:defRPr>
            </a:lvl1pPr>
            <a:lvl2pPr lvl="1" rtl="0">
              <a:spcBef>
                <a:spcPts val="0"/>
              </a:spcBef>
              <a:buClr>
                <a:srgbClr val="FFFFFF"/>
              </a:buClr>
              <a:buSzPct val="100000"/>
              <a:defRPr sz="4800">
                <a:solidFill>
                  <a:srgbClr val="FFFFFF"/>
                </a:solidFill>
              </a:defRPr>
            </a:lvl2pPr>
            <a:lvl3pPr lvl="2" rtl="0">
              <a:spcBef>
                <a:spcPts val="0"/>
              </a:spcBef>
              <a:buClr>
                <a:srgbClr val="FFFFFF"/>
              </a:buClr>
              <a:buSzPct val="100000"/>
              <a:defRPr sz="4800">
                <a:solidFill>
                  <a:srgbClr val="FFFFFF"/>
                </a:solidFill>
              </a:defRPr>
            </a:lvl3pPr>
            <a:lvl4pPr lvl="3" rtl="0">
              <a:spcBef>
                <a:spcPts val="0"/>
              </a:spcBef>
              <a:buClr>
                <a:srgbClr val="FFFFFF"/>
              </a:buClr>
              <a:buSzPct val="100000"/>
              <a:defRPr sz="4800">
                <a:solidFill>
                  <a:srgbClr val="FFFFFF"/>
                </a:solidFill>
              </a:defRPr>
            </a:lvl4pPr>
            <a:lvl5pPr lvl="4" rtl="0">
              <a:spcBef>
                <a:spcPts val="0"/>
              </a:spcBef>
              <a:buClr>
                <a:srgbClr val="FFFFFF"/>
              </a:buClr>
              <a:buSzPct val="100000"/>
              <a:defRPr sz="4800">
                <a:solidFill>
                  <a:srgbClr val="FFFFFF"/>
                </a:solidFill>
              </a:defRPr>
            </a:lvl5pPr>
            <a:lvl6pPr lvl="5" rtl="0">
              <a:spcBef>
                <a:spcPts val="0"/>
              </a:spcBef>
              <a:buClr>
                <a:srgbClr val="FFFFFF"/>
              </a:buClr>
              <a:buSzPct val="100000"/>
              <a:defRPr sz="4800">
                <a:solidFill>
                  <a:srgbClr val="FFFFFF"/>
                </a:solidFill>
              </a:defRPr>
            </a:lvl6pPr>
            <a:lvl7pPr lvl="6" rtl="0">
              <a:spcBef>
                <a:spcPts val="0"/>
              </a:spcBef>
              <a:buClr>
                <a:srgbClr val="FFFFFF"/>
              </a:buClr>
              <a:buSzPct val="100000"/>
              <a:defRPr sz="4800">
                <a:solidFill>
                  <a:srgbClr val="FFFFFF"/>
                </a:solidFill>
              </a:defRPr>
            </a:lvl7pPr>
            <a:lvl8pPr lvl="7" rtl="0">
              <a:spcBef>
                <a:spcPts val="0"/>
              </a:spcBef>
              <a:buClr>
                <a:srgbClr val="FFFFFF"/>
              </a:buClr>
              <a:buSzPct val="100000"/>
              <a:defRPr sz="4800">
                <a:solidFill>
                  <a:srgbClr val="FFFFFF"/>
                </a:solidFill>
              </a:defRPr>
            </a:lvl8pPr>
            <a:lvl9pPr lvl="8" rtl="0">
              <a:spcBef>
                <a:spcPts val="0"/>
              </a:spcBef>
              <a:buClr>
                <a:srgbClr val="FFFFFF"/>
              </a:buClr>
              <a:buSzPct val="100000"/>
              <a:defRPr sz="4800">
                <a:solidFill>
                  <a:srgbClr val="FFFFFF"/>
                </a:solidFill>
              </a:defRPr>
            </a:lvl9pPr>
          </a:lstStyle>
          <a:p>
            <a:r>
              <a:rPr lang="en-US" dirty="0"/>
              <a:t>Discussion Items/Agenda</a:t>
            </a:r>
            <a:endParaRPr dirty="0"/>
          </a:p>
        </p:txBody>
      </p:sp>
      <p:pic>
        <p:nvPicPr>
          <p:cNvPr id="7" name="Picture 6">
            <a:extLst>
              <a:ext uri="{FF2B5EF4-FFF2-40B4-BE49-F238E27FC236}">
                <a16:creationId xmlns:a16="http://schemas.microsoft.com/office/drawing/2014/main" id="{903134E3-2DE8-420C-9FF3-0704F33CDC9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10125441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Heading + Text box with green bar">
    <p:spTree>
      <p:nvGrpSpPr>
        <p:cNvPr id="1" name="Shape 52"/>
        <p:cNvGrpSpPr/>
        <p:nvPr/>
      </p:nvGrpSpPr>
      <p:grpSpPr>
        <a:xfrm>
          <a:off x="0" y="0"/>
          <a:ext cx="0" cy="0"/>
          <a:chOff x="0" y="0"/>
          <a:chExt cx="0" cy="0"/>
        </a:xfrm>
      </p:grpSpPr>
      <p:sp>
        <p:nvSpPr>
          <p:cNvPr id="53" name="Shape 53"/>
          <p:cNvSpPr/>
          <p:nvPr/>
        </p:nvSpPr>
        <p:spPr>
          <a:xfrm>
            <a:off x="5" y="2"/>
            <a:ext cx="3055999" cy="6857999"/>
          </a:xfrm>
          <a:prstGeom prst="rect">
            <a:avLst/>
          </a:prstGeom>
          <a:solidFill>
            <a:srgbClr val="8FBE00">
              <a:alpha val="81920"/>
            </a:srgbClr>
          </a:solidFill>
          <a:ln>
            <a:noFill/>
          </a:ln>
        </p:spPr>
        <p:txBody>
          <a:bodyPr lIns="121900" tIns="121900" rIns="121900" bIns="121900" anchor="ctr" anchorCtr="0">
            <a:noAutofit/>
          </a:bodyPr>
          <a:lstStyle/>
          <a:p>
            <a:endParaRPr sz="1867">
              <a:ea typeface="+mn-ea"/>
            </a:endParaRPr>
          </a:p>
        </p:txBody>
      </p:sp>
      <p:sp>
        <p:nvSpPr>
          <p:cNvPr id="3" name="Shape 22"/>
          <p:cNvSpPr txBox="1">
            <a:spLocks noGrp="1"/>
          </p:cNvSpPr>
          <p:nvPr>
            <p:ph type="title" hasCustomPrompt="1"/>
          </p:nvPr>
        </p:nvSpPr>
        <p:spPr>
          <a:xfrm>
            <a:off x="3300689" y="563333"/>
            <a:ext cx="4302400" cy="1143200"/>
          </a:xfrm>
          <a:prstGeom prst="rect">
            <a:avLst/>
          </a:prstGeom>
        </p:spPr>
        <p:txBody>
          <a:bodyPr lIns="91425" tIns="91425" rIns="91425" bIns="91425" anchor="t" anchorCtr="0"/>
          <a:lstStyle>
            <a:lvl1pPr lvl="0">
              <a:spcBef>
                <a:spcPts val="0"/>
              </a:spcBef>
              <a:defRPr>
                <a:latin typeface="Calibri" panose="020F050202020403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Heading</a:t>
            </a:r>
            <a:endParaRPr dirty="0"/>
          </a:p>
        </p:txBody>
      </p:sp>
      <p:sp>
        <p:nvSpPr>
          <p:cNvPr id="6" name="Text Placeholder 2"/>
          <p:cNvSpPr>
            <a:spLocks noGrp="1"/>
          </p:cNvSpPr>
          <p:nvPr>
            <p:ph type="body" sz="quarter" idx="10" hasCustomPrompt="1"/>
          </p:nvPr>
        </p:nvSpPr>
        <p:spPr>
          <a:xfrm>
            <a:off x="3300689" y="2001021"/>
            <a:ext cx="7924800" cy="4267200"/>
          </a:xfrm>
        </p:spPr>
        <p:txBody>
          <a:bodyPr lIns="91440"/>
          <a:lstStyle>
            <a:lvl1pPr marL="309011" indent="-309011">
              <a:buClr>
                <a:srgbClr val="8FBE00"/>
              </a:buClr>
              <a:buFont typeface="Arial" panose="020B0604020202020204" pitchFamily="34" charset="0"/>
              <a:buChar char="•"/>
              <a:defRPr sz="3467">
                <a:latin typeface="Calibri" panose="020F0502020204030204" pitchFamily="34" charset="0"/>
              </a:defRPr>
            </a:lvl1pPr>
            <a:lvl2pPr marL="615903" indent="-306895">
              <a:buClr>
                <a:srgbClr val="8FBE00"/>
              </a:buClr>
              <a:buFont typeface="Courier New" panose="02070309020205020404" pitchFamily="49" charset="0"/>
              <a:buChar char="o"/>
              <a:defRPr sz="3200">
                <a:latin typeface="Calibri" panose="020F0502020204030204" pitchFamily="34" charset="0"/>
              </a:defRPr>
            </a:lvl2pPr>
            <a:lvl3pPr marL="615903" indent="228584">
              <a:buClr>
                <a:srgbClr val="8FBE00"/>
              </a:buClr>
              <a:tabLst>
                <a:tab pos="615903" algn="l"/>
              </a:tabLst>
              <a:defRPr sz="2667" baseline="0">
                <a:latin typeface="+mn-lt"/>
              </a:defRPr>
            </a:lvl3pPr>
            <a:lvl4pPr marL="910099" indent="309011">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pic>
        <p:nvPicPr>
          <p:cNvPr id="7" name="Picture 6">
            <a:extLst>
              <a:ext uri="{FF2B5EF4-FFF2-40B4-BE49-F238E27FC236}">
                <a16:creationId xmlns:a16="http://schemas.microsoft.com/office/drawing/2014/main" id="{0236FF79-30B8-41E9-B996-80444DF3868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42221930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 y="387843"/>
            <a:ext cx="12191999" cy="886776"/>
          </a:xfrm>
        </p:spPr>
        <p:txBody>
          <a:bodyPr/>
          <a:lstStyle>
            <a:lvl1pPr algn="ctr">
              <a:defRPr sz="4800">
                <a:latin typeface="+mj-lt"/>
              </a:defRPr>
            </a:lvl1pPr>
          </a:lstStyle>
          <a:p>
            <a:r>
              <a:rPr lang="en-US" dirty="0"/>
              <a:t>Click to edit Master title style</a:t>
            </a:r>
          </a:p>
        </p:txBody>
      </p:sp>
      <p:pic>
        <p:nvPicPr>
          <p:cNvPr id="5" name="Picture 4">
            <a:extLst>
              <a:ext uri="{FF2B5EF4-FFF2-40B4-BE49-F238E27FC236}">
                <a16:creationId xmlns:a16="http://schemas.microsoft.com/office/drawing/2014/main" id="{5419CDD5-168D-47DD-A499-1E8391DDDC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18984117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Shape 60"/>
        <p:cNvGrpSpPr/>
        <p:nvPr/>
      </p:nvGrpSpPr>
      <p:grpSpPr>
        <a:xfrm>
          <a:off x="0" y="0"/>
          <a:ext cx="0" cy="0"/>
          <a:chOff x="0" y="0"/>
          <a:chExt cx="0" cy="0"/>
        </a:xfrm>
      </p:grpSpPr>
      <p:sp>
        <p:nvSpPr>
          <p:cNvPr id="61" name="Shape 61"/>
          <p:cNvSpPr/>
          <p:nvPr/>
        </p:nvSpPr>
        <p:spPr>
          <a:xfrm>
            <a:off x="0" y="7"/>
            <a:ext cx="12192000" cy="3457999"/>
          </a:xfrm>
          <a:prstGeom prst="rect">
            <a:avLst/>
          </a:prstGeom>
          <a:solidFill>
            <a:srgbClr val="8FBE00"/>
          </a:solidFill>
          <a:ln>
            <a:noFill/>
          </a:ln>
        </p:spPr>
        <p:txBody>
          <a:bodyPr lIns="121900" tIns="121900" rIns="121900" bIns="121900" anchor="ctr" anchorCtr="0">
            <a:noAutofit/>
          </a:bodyPr>
          <a:lstStyle/>
          <a:p>
            <a:endParaRPr sz="1867">
              <a:ea typeface="+mn-ea"/>
            </a:endParaRPr>
          </a:p>
        </p:txBody>
      </p:sp>
      <p:sp>
        <p:nvSpPr>
          <p:cNvPr id="2" name="TextBox 1"/>
          <p:cNvSpPr txBox="1"/>
          <p:nvPr userDrawn="1"/>
        </p:nvSpPr>
        <p:spPr>
          <a:xfrm>
            <a:off x="3072717" y="1235676"/>
            <a:ext cx="5478164" cy="913007"/>
          </a:xfrm>
          <a:prstGeom prst="rect">
            <a:avLst/>
          </a:prstGeom>
          <a:noFill/>
        </p:spPr>
        <p:txBody>
          <a:bodyPr wrap="square" rtlCol="0">
            <a:spAutoFit/>
          </a:bodyPr>
          <a:lstStyle/>
          <a:p>
            <a:pPr algn="ctr"/>
            <a:r>
              <a:rPr lang="en-US" sz="5333" b="1" i="1" dirty="0">
                <a:solidFill>
                  <a:srgbClr val="FFFFFF"/>
                </a:solidFill>
                <a:latin typeface="Calibri" panose="020F0502020204030204"/>
                <a:ea typeface="+mn-ea"/>
              </a:rPr>
              <a:t>Thank You</a:t>
            </a:r>
          </a:p>
        </p:txBody>
      </p:sp>
      <p:sp>
        <p:nvSpPr>
          <p:cNvPr id="5" name="Shape 14"/>
          <p:cNvSpPr/>
          <p:nvPr userDrawn="1"/>
        </p:nvSpPr>
        <p:spPr>
          <a:xfrm>
            <a:off x="1398079" y="4133264"/>
            <a:ext cx="72400" cy="1817600"/>
          </a:xfrm>
          <a:prstGeom prst="rect">
            <a:avLst/>
          </a:prstGeom>
          <a:solidFill>
            <a:srgbClr val="8FBE00"/>
          </a:solidFill>
          <a:ln>
            <a:noFill/>
          </a:ln>
        </p:spPr>
        <p:txBody>
          <a:bodyPr lIns="121900" tIns="121900" rIns="121900" bIns="121900" anchor="ctr" anchorCtr="0">
            <a:noAutofit/>
          </a:bodyPr>
          <a:lstStyle/>
          <a:p>
            <a:endParaRPr sz="1867">
              <a:solidFill>
                <a:srgbClr val="FFFFFF"/>
              </a:solidFill>
              <a:ea typeface="+mn-ea"/>
            </a:endParaRPr>
          </a:p>
        </p:txBody>
      </p:sp>
      <p:sp>
        <p:nvSpPr>
          <p:cNvPr id="7" name="Shape 22"/>
          <p:cNvSpPr txBox="1">
            <a:spLocks noGrp="1"/>
          </p:cNvSpPr>
          <p:nvPr>
            <p:ph type="title" hasCustomPrompt="1"/>
          </p:nvPr>
        </p:nvSpPr>
        <p:spPr>
          <a:xfrm>
            <a:off x="1643271" y="4132832"/>
            <a:ext cx="4302400" cy="560845"/>
          </a:xfrm>
          <a:prstGeom prst="rect">
            <a:avLst/>
          </a:prstGeom>
        </p:spPr>
        <p:txBody>
          <a:bodyPr lIns="91425" tIns="91425" rIns="91425" bIns="91425" anchor="t" anchorCtr="0"/>
          <a:lstStyle>
            <a:lvl1pPr lvl="0">
              <a:spcBef>
                <a:spcPts val="0"/>
              </a:spcBef>
              <a:defRPr sz="3200" b="1" baseline="0">
                <a:latin typeface="+mn-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How to Reach Me</a:t>
            </a:r>
            <a:br>
              <a:rPr lang="en-US" dirty="0"/>
            </a:br>
            <a:endParaRPr dirty="0"/>
          </a:p>
        </p:txBody>
      </p:sp>
      <p:sp>
        <p:nvSpPr>
          <p:cNvPr id="8" name="Shape 14"/>
          <p:cNvSpPr/>
          <p:nvPr userDrawn="1"/>
        </p:nvSpPr>
        <p:spPr>
          <a:xfrm>
            <a:off x="6461603" y="4133263"/>
            <a:ext cx="72400" cy="1817600"/>
          </a:xfrm>
          <a:prstGeom prst="rect">
            <a:avLst/>
          </a:prstGeom>
          <a:solidFill>
            <a:srgbClr val="8FBE00"/>
          </a:solidFill>
          <a:ln>
            <a:noFill/>
          </a:ln>
        </p:spPr>
        <p:txBody>
          <a:bodyPr lIns="121900" tIns="121900" rIns="121900" bIns="121900" anchor="ctr" anchorCtr="0">
            <a:noAutofit/>
          </a:bodyPr>
          <a:lstStyle/>
          <a:p>
            <a:endParaRPr sz="1867">
              <a:solidFill>
                <a:srgbClr val="FFFFFF"/>
              </a:solidFill>
              <a:ea typeface="+mn-ea"/>
            </a:endParaRPr>
          </a:p>
        </p:txBody>
      </p:sp>
      <p:sp>
        <p:nvSpPr>
          <p:cNvPr id="9" name="Shape 22"/>
          <p:cNvSpPr txBox="1">
            <a:spLocks/>
          </p:cNvSpPr>
          <p:nvPr userDrawn="1"/>
        </p:nvSpPr>
        <p:spPr>
          <a:xfrm>
            <a:off x="6706799" y="4132830"/>
            <a:ext cx="5176404" cy="1818033"/>
          </a:xfrm>
          <a:prstGeom prst="rect">
            <a:avLst/>
          </a:prstGeom>
          <a:noFill/>
          <a:ln>
            <a:noFill/>
          </a:ln>
        </p:spPr>
        <p:txBody>
          <a:bodyPr lIns="121900" tIns="121900" rIns="121900" bIns="121900"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SzPct val="100000"/>
              <a:buFont typeface="Titillium Web"/>
              <a:buNone/>
              <a:defRPr sz="2600" b="1" i="0" u="none" strike="noStrike" cap="none" baseline="0">
                <a:solidFill>
                  <a:srgbClr val="000000"/>
                </a:solidFill>
                <a:latin typeface="Calibri" panose="020F0502020204030204" pitchFamily="34" charset="0"/>
                <a:ea typeface="Titillium Web"/>
                <a:cs typeface="Titillium Web"/>
                <a:sym typeface="Titillium Web"/>
              </a:defRPr>
            </a:lvl1pPr>
            <a:lvl2pPr lvl="1">
              <a:spcBef>
                <a:spcPts val="0"/>
              </a:spcBef>
              <a:buSzPct val="100000"/>
              <a:buFont typeface="Titillium Web"/>
              <a:buNone/>
              <a:defRPr sz="2600" b="1">
                <a:latin typeface="Titillium Web"/>
                <a:ea typeface="Titillium Web"/>
                <a:cs typeface="Titillium Web"/>
                <a:sym typeface="Titillium Web"/>
              </a:defRPr>
            </a:lvl2pPr>
            <a:lvl3pPr lvl="2">
              <a:spcBef>
                <a:spcPts val="0"/>
              </a:spcBef>
              <a:buSzPct val="100000"/>
              <a:buFont typeface="Titillium Web"/>
              <a:buNone/>
              <a:defRPr sz="2600" b="1">
                <a:latin typeface="Titillium Web"/>
                <a:ea typeface="Titillium Web"/>
                <a:cs typeface="Titillium Web"/>
                <a:sym typeface="Titillium Web"/>
              </a:defRPr>
            </a:lvl3pPr>
            <a:lvl4pPr lvl="3">
              <a:spcBef>
                <a:spcPts val="0"/>
              </a:spcBef>
              <a:buSzPct val="100000"/>
              <a:buFont typeface="Titillium Web"/>
              <a:buNone/>
              <a:defRPr sz="2600" b="1">
                <a:latin typeface="Titillium Web"/>
                <a:ea typeface="Titillium Web"/>
                <a:cs typeface="Titillium Web"/>
                <a:sym typeface="Titillium Web"/>
              </a:defRPr>
            </a:lvl4pPr>
            <a:lvl5pPr lvl="4">
              <a:spcBef>
                <a:spcPts val="0"/>
              </a:spcBef>
              <a:buSzPct val="100000"/>
              <a:buFont typeface="Titillium Web"/>
              <a:buNone/>
              <a:defRPr sz="2600" b="1">
                <a:latin typeface="Titillium Web"/>
                <a:ea typeface="Titillium Web"/>
                <a:cs typeface="Titillium Web"/>
                <a:sym typeface="Titillium Web"/>
              </a:defRPr>
            </a:lvl5pPr>
            <a:lvl6pPr lvl="5">
              <a:spcBef>
                <a:spcPts val="0"/>
              </a:spcBef>
              <a:buSzPct val="100000"/>
              <a:buFont typeface="Titillium Web"/>
              <a:buNone/>
              <a:defRPr sz="2600" b="1">
                <a:latin typeface="Titillium Web"/>
                <a:ea typeface="Titillium Web"/>
                <a:cs typeface="Titillium Web"/>
                <a:sym typeface="Titillium Web"/>
              </a:defRPr>
            </a:lvl6pPr>
            <a:lvl7pPr lvl="6">
              <a:spcBef>
                <a:spcPts val="0"/>
              </a:spcBef>
              <a:buSzPct val="100000"/>
              <a:buFont typeface="Titillium Web"/>
              <a:buNone/>
              <a:defRPr sz="2600" b="1">
                <a:latin typeface="Titillium Web"/>
                <a:ea typeface="Titillium Web"/>
                <a:cs typeface="Titillium Web"/>
                <a:sym typeface="Titillium Web"/>
              </a:defRPr>
            </a:lvl7pPr>
            <a:lvl8pPr lvl="7">
              <a:spcBef>
                <a:spcPts val="0"/>
              </a:spcBef>
              <a:buSzPct val="100000"/>
              <a:buFont typeface="Titillium Web"/>
              <a:buNone/>
              <a:defRPr sz="2600" b="1">
                <a:latin typeface="Titillium Web"/>
                <a:ea typeface="Titillium Web"/>
                <a:cs typeface="Titillium Web"/>
                <a:sym typeface="Titillium Web"/>
              </a:defRPr>
            </a:lvl8pPr>
            <a:lvl9pPr lvl="8">
              <a:spcBef>
                <a:spcPts val="0"/>
              </a:spcBef>
              <a:buSzPct val="100000"/>
              <a:buFont typeface="Titillium Web"/>
              <a:buNone/>
              <a:defRPr sz="2600" b="1">
                <a:latin typeface="Titillium Web"/>
                <a:ea typeface="Titillium Web"/>
                <a:cs typeface="Titillium Web"/>
                <a:sym typeface="Titillium Web"/>
              </a:defRPr>
            </a:lvl9pPr>
          </a:lstStyle>
          <a:p>
            <a:r>
              <a:rPr lang="en-US" sz="3200" dirty="0"/>
              <a:t>Connect with FFAR</a:t>
            </a:r>
          </a:p>
          <a:p>
            <a:r>
              <a:rPr lang="en-US" sz="2667" b="0" dirty="0"/>
              <a:t>www.foundationfar.org</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67413" y="5436863"/>
            <a:ext cx="419125" cy="419125"/>
          </a:xfrm>
          <a:prstGeom prst="rect">
            <a:avLst/>
          </a:prstGeom>
        </p:spPr>
      </p:pic>
      <p:sp>
        <p:nvSpPr>
          <p:cNvPr id="11" name="TextBox 10"/>
          <p:cNvSpPr txBox="1"/>
          <p:nvPr userDrawn="1"/>
        </p:nvSpPr>
        <p:spPr>
          <a:xfrm>
            <a:off x="7227896" y="5246387"/>
            <a:ext cx="2597378" cy="502766"/>
          </a:xfrm>
          <a:prstGeom prst="rect">
            <a:avLst/>
          </a:prstGeom>
          <a:noFill/>
        </p:spPr>
        <p:txBody>
          <a:bodyPr wrap="none" rtlCol="0">
            <a:spAutoFit/>
          </a:bodyPr>
          <a:lstStyle/>
          <a:p>
            <a:r>
              <a:rPr lang="en-US" sz="2667" dirty="0">
                <a:latin typeface="Calibri" panose="020F0502020204030204"/>
                <a:ea typeface="+mn-ea"/>
              </a:rPr>
              <a:t>@</a:t>
            </a:r>
            <a:r>
              <a:rPr lang="en-US" sz="2667" dirty="0" err="1">
                <a:latin typeface="Calibri" panose="020F0502020204030204"/>
                <a:ea typeface="+mn-ea"/>
              </a:rPr>
              <a:t>FoundationFAR</a:t>
            </a:r>
            <a:endParaRPr lang="en-US" sz="2667" dirty="0">
              <a:latin typeface="Calibri" panose="020F0502020204030204"/>
              <a:ea typeface="+mn-ea"/>
            </a:endParaRPr>
          </a:p>
        </p:txBody>
      </p:sp>
      <p:sp>
        <p:nvSpPr>
          <p:cNvPr id="12" name="TextBox 11"/>
          <p:cNvSpPr txBox="1"/>
          <p:nvPr userDrawn="1"/>
        </p:nvSpPr>
        <p:spPr>
          <a:xfrm>
            <a:off x="7227895" y="5636684"/>
            <a:ext cx="2106602" cy="502766"/>
          </a:xfrm>
          <a:prstGeom prst="rect">
            <a:avLst/>
          </a:prstGeom>
          <a:noFill/>
        </p:spPr>
        <p:txBody>
          <a:bodyPr wrap="none" rtlCol="0">
            <a:spAutoFit/>
          </a:bodyPr>
          <a:lstStyle/>
          <a:p>
            <a:r>
              <a:rPr lang="en-US" sz="2667" dirty="0">
                <a:latin typeface="Calibri" panose="020F0502020204030204"/>
                <a:ea typeface="+mn-ea"/>
              </a:rPr>
              <a:t>@</a:t>
            </a:r>
            <a:r>
              <a:rPr lang="en-US" sz="2667" dirty="0" err="1">
                <a:latin typeface="Calibri" panose="020F0502020204030204"/>
                <a:ea typeface="+mn-ea"/>
              </a:rPr>
              <a:t>RockTalking</a:t>
            </a:r>
            <a:endParaRPr lang="en-US" sz="2667" dirty="0">
              <a:latin typeface="Calibri" panose="020F0502020204030204"/>
              <a:ea typeface="+mn-ea"/>
            </a:endParaRPr>
          </a:p>
        </p:txBody>
      </p:sp>
      <p:pic>
        <p:nvPicPr>
          <p:cNvPr id="13" name="Picture 12">
            <a:extLst>
              <a:ext uri="{FF2B5EF4-FFF2-40B4-BE49-F238E27FC236}">
                <a16:creationId xmlns:a16="http://schemas.microsoft.com/office/drawing/2014/main" id="{31C9BC9D-27D2-49CD-96BB-DD3E6EDF2CA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25668077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 y="387843"/>
            <a:ext cx="12191999" cy="886776"/>
          </a:xfrm>
        </p:spPr>
        <p:txBody>
          <a:bodyPr/>
          <a:lstStyle>
            <a:lvl1pPr algn="ctr">
              <a:defRPr sz="4800">
                <a:latin typeface="+mj-lt"/>
              </a:defRPr>
            </a:lvl1pPr>
          </a:lstStyle>
          <a:p>
            <a:r>
              <a:rPr lang="en-US" dirty="0"/>
              <a:t>Click to edit Master title style</a:t>
            </a:r>
          </a:p>
        </p:txBody>
      </p:sp>
      <p:pic>
        <p:nvPicPr>
          <p:cNvPr id="5" name="Picture 4">
            <a:extLst>
              <a:ext uri="{FF2B5EF4-FFF2-40B4-BE49-F238E27FC236}">
                <a16:creationId xmlns:a16="http://schemas.microsoft.com/office/drawing/2014/main" id="{B7B4769F-7FF1-4F58-A452-92EAEDC79B3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29988414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Subtitle">
    <p:spTree>
      <p:nvGrpSpPr>
        <p:cNvPr id="1" name="Shape 12"/>
        <p:cNvGrpSpPr/>
        <p:nvPr/>
      </p:nvGrpSpPr>
      <p:grpSpPr>
        <a:xfrm>
          <a:off x="0" y="0"/>
          <a:ext cx="0" cy="0"/>
          <a:chOff x="0" y="0"/>
          <a:chExt cx="0" cy="0"/>
        </a:xfrm>
      </p:grpSpPr>
      <p:sp>
        <p:nvSpPr>
          <p:cNvPr id="13" name="Shape 13"/>
          <p:cNvSpPr/>
          <p:nvPr/>
        </p:nvSpPr>
        <p:spPr>
          <a:xfrm>
            <a:off x="0" y="0"/>
            <a:ext cx="12192000" cy="4994400"/>
          </a:xfrm>
          <a:prstGeom prst="rect">
            <a:avLst/>
          </a:prstGeom>
          <a:solidFill>
            <a:srgbClr val="F7C15D"/>
          </a:solidFill>
          <a:ln>
            <a:noFill/>
          </a:ln>
        </p:spPr>
        <p:txBody>
          <a:bodyPr lIns="121900" tIns="121900" rIns="121900" bIns="121900" anchor="ctr" anchorCtr="0">
            <a:noAutofit/>
          </a:bodyPr>
          <a:lstStyle/>
          <a:p>
            <a:endParaRPr sz="1867" dirty="0"/>
          </a:p>
        </p:txBody>
      </p:sp>
      <p:sp>
        <p:nvSpPr>
          <p:cNvPr id="14" name="Shape 14"/>
          <p:cNvSpPr/>
          <p:nvPr/>
        </p:nvSpPr>
        <p:spPr>
          <a:xfrm>
            <a:off x="772003" y="1727588"/>
            <a:ext cx="72400" cy="1817600"/>
          </a:xfrm>
          <a:prstGeom prst="rect">
            <a:avLst/>
          </a:prstGeom>
          <a:solidFill>
            <a:srgbClr val="8FBE00"/>
          </a:solidFill>
          <a:ln>
            <a:noFill/>
          </a:ln>
        </p:spPr>
        <p:txBody>
          <a:bodyPr lIns="121900" tIns="121900" rIns="121900" bIns="121900" anchor="ctr" anchorCtr="0">
            <a:noAutofit/>
          </a:bodyPr>
          <a:lstStyle/>
          <a:p>
            <a:endParaRPr sz="1867" dirty="0">
              <a:solidFill>
                <a:srgbClr val="FFFFFF"/>
              </a:solidFill>
            </a:endParaRPr>
          </a:p>
        </p:txBody>
      </p:sp>
      <p:sp>
        <p:nvSpPr>
          <p:cNvPr id="15" name="Shape 15"/>
          <p:cNvSpPr txBox="1">
            <a:spLocks noGrp="1"/>
          </p:cNvSpPr>
          <p:nvPr>
            <p:ph type="ctrTitle" hasCustomPrompt="1"/>
          </p:nvPr>
        </p:nvSpPr>
        <p:spPr>
          <a:xfrm>
            <a:off x="1101802" y="1481935"/>
            <a:ext cx="7564405" cy="956464"/>
          </a:xfrm>
          <a:prstGeom prst="rect">
            <a:avLst/>
          </a:prstGeom>
        </p:spPr>
        <p:txBody>
          <a:bodyPr lIns="91425" tIns="91425" rIns="91425" bIns="91425" anchor="t" anchorCtr="0"/>
          <a:lstStyle>
            <a:lvl1pPr lvl="0" rtl="0">
              <a:spcBef>
                <a:spcPts val="0"/>
              </a:spcBef>
              <a:buClr>
                <a:srgbClr val="FFFFFF"/>
              </a:buClr>
              <a:buSzPct val="100000"/>
              <a:defRPr sz="4800" baseline="0">
                <a:solidFill>
                  <a:srgbClr val="FFFFFF"/>
                </a:solidFill>
                <a:latin typeface="Calibri" panose="020F0502020204030204" pitchFamily="34" charset="0"/>
              </a:defRPr>
            </a:lvl1pPr>
            <a:lvl2pPr lvl="1" rtl="0">
              <a:spcBef>
                <a:spcPts val="0"/>
              </a:spcBef>
              <a:buClr>
                <a:srgbClr val="FFFFFF"/>
              </a:buClr>
              <a:buSzPct val="100000"/>
              <a:defRPr sz="4800">
                <a:solidFill>
                  <a:srgbClr val="FFFFFF"/>
                </a:solidFill>
              </a:defRPr>
            </a:lvl2pPr>
            <a:lvl3pPr lvl="2" rtl="0">
              <a:spcBef>
                <a:spcPts val="0"/>
              </a:spcBef>
              <a:buClr>
                <a:srgbClr val="FFFFFF"/>
              </a:buClr>
              <a:buSzPct val="100000"/>
              <a:defRPr sz="4800">
                <a:solidFill>
                  <a:srgbClr val="FFFFFF"/>
                </a:solidFill>
              </a:defRPr>
            </a:lvl3pPr>
            <a:lvl4pPr lvl="3" rtl="0">
              <a:spcBef>
                <a:spcPts val="0"/>
              </a:spcBef>
              <a:buClr>
                <a:srgbClr val="FFFFFF"/>
              </a:buClr>
              <a:buSzPct val="100000"/>
              <a:defRPr sz="4800">
                <a:solidFill>
                  <a:srgbClr val="FFFFFF"/>
                </a:solidFill>
              </a:defRPr>
            </a:lvl4pPr>
            <a:lvl5pPr lvl="4" rtl="0">
              <a:spcBef>
                <a:spcPts val="0"/>
              </a:spcBef>
              <a:buClr>
                <a:srgbClr val="FFFFFF"/>
              </a:buClr>
              <a:buSzPct val="100000"/>
              <a:defRPr sz="4800">
                <a:solidFill>
                  <a:srgbClr val="FFFFFF"/>
                </a:solidFill>
              </a:defRPr>
            </a:lvl5pPr>
            <a:lvl6pPr lvl="5" rtl="0">
              <a:spcBef>
                <a:spcPts val="0"/>
              </a:spcBef>
              <a:buClr>
                <a:srgbClr val="FFFFFF"/>
              </a:buClr>
              <a:buSzPct val="100000"/>
              <a:defRPr sz="4800">
                <a:solidFill>
                  <a:srgbClr val="FFFFFF"/>
                </a:solidFill>
              </a:defRPr>
            </a:lvl6pPr>
            <a:lvl7pPr lvl="6" rtl="0">
              <a:spcBef>
                <a:spcPts val="0"/>
              </a:spcBef>
              <a:buClr>
                <a:srgbClr val="FFFFFF"/>
              </a:buClr>
              <a:buSzPct val="100000"/>
              <a:defRPr sz="4800">
                <a:solidFill>
                  <a:srgbClr val="FFFFFF"/>
                </a:solidFill>
              </a:defRPr>
            </a:lvl7pPr>
            <a:lvl8pPr lvl="7" rtl="0">
              <a:spcBef>
                <a:spcPts val="0"/>
              </a:spcBef>
              <a:buClr>
                <a:srgbClr val="FFFFFF"/>
              </a:buClr>
              <a:buSzPct val="100000"/>
              <a:defRPr sz="4800">
                <a:solidFill>
                  <a:srgbClr val="FFFFFF"/>
                </a:solidFill>
              </a:defRPr>
            </a:lvl8pPr>
            <a:lvl9pPr lvl="8" rtl="0">
              <a:spcBef>
                <a:spcPts val="0"/>
              </a:spcBef>
              <a:buClr>
                <a:srgbClr val="FFFFFF"/>
              </a:buClr>
              <a:buSzPct val="100000"/>
              <a:defRPr sz="4800">
                <a:solidFill>
                  <a:srgbClr val="FFFFFF"/>
                </a:solidFill>
              </a:defRPr>
            </a:lvl9pPr>
          </a:lstStyle>
          <a:p>
            <a:r>
              <a:rPr lang="en-US" dirty="0"/>
              <a:t>Discussion Items/Agenda</a:t>
            </a:r>
            <a:endParaRPr dirty="0"/>
          </a:p>
        </p:txBody>
      </p:sp>
      <p:sp>
        <p:nvSpPr>
          <p:cNvPr id="7" name="Text Placeholder 2"/>
          <p:cNvSpPr>
            <a:spLocks noGrp="1"/>
          </p:cNvSpPr>
          <p:nvPr>
            <p:ph type="body" sz="quarter" idx="10" hasCustomPrompt="1"/>
          </p:nvPr>
        </p:nvSpPr>
        <p:spPr>
          <a:xfrm>
            <a:off x="1101801" y="2438405"/>
            <a:ext cx="7924800" cy="2808249"/>
          </a:xfrm>
        </p:spPr>
        <p:txBody>
          <a:bodyPr lIns="91440"/>
          <a:lstStyle>
            <a:lvl1pPr marL="309019" indent="-309019">
              <a:buClr>
                <a:srgbClr val="8FBE00"/>
              </a:buClr>
              <a:buFont typeface="Arial" panose="020B0604020202020204" pitchFamily="34" charset="0"/>
              <a:buChar char="•"/>
              <a:defRPr sz="3467">
                <a:solidFill>
                  <a:schemeClr val="bg1"/>
                </a:solidFill>
                <a:latin typeface="Calibri" panose="020F0502020204030204" pitchFamily="34" charset="0"/>
              </a:defRPr>
            </a:lvl1pPr>
            <a:lvl2pPr marL="615919" indent="-306903">
              <a:buClr>
                <a:srgbClr val="8FBE00"/>
              </a:buClr>
              <a:buFont typeface="Courier New" panose="02070309020205020404" pitchFamily="49" charset="0"/>
              <a:buChar char="o"/>
              <a:defRPr sz="3200">
                <a:solidFill>
                  <a:schemeClr val="bg1"/>
                </a:solidFill>
                <a:latin typeface="Calibri" panose="020F0502020204030204" pitchFamily="34" charset="0"/>
              </a:defRPr>
            </a:lvl2pPr>
            <a:lvl3pPr marL="615919" indent="228589">
              <a:buClr>
                <a:srgbClr val="8FBE00"/>
              </a:buClr>
              <a:tabLst>
                <a:tab pos="615919" algn="l"/>
              </a:tabLst>
              <a:defRPr sz="2667" baseline="0">
                <a:solidFill>
                  <a:schemeClr val="bg1"/>
                </a:solidFill>
                <a:latin typeface="+mn-lt"/>
              </a:defRPr>
            </a:lvl3pPr>
            <a:lvl4pPr marL="910121" indent="309019">
              <a:buClr>
                <a:srgbClr val="8FBE00"/>
              </a:buClr>
              <a:tabLst/>
              <a:defRPr sz="2667" baseline="0">
                <a:solidFill>
                  <a:schemeClr val="bg1"/>
                </a:solidFill>
                <a:latin typeface="+mn-lt"/>
              </a:defRPr>
            </a:lvl4pPr>
            <a:lvl5pPr>
              <a:buClr>
                <a:srgbClr val="8FBE00"/>
              </a:buClr>
              <a:defRPr>
                <a:latin typeface="+mn-lt"/>
              </a:defRPr>
            </a:lvl5pPr>
            <a:lvl9pPr>
              <a:buNone/>
              <a:defRPr/>
            </a:lvl9pPr>
          </a:lstStyle>
          <a:p>
            <a:pPr lvl="0"/>
            <a:r>
              <a:rPr lang="en-US" dirty="0"/>
              <a:t>Intro to FFAR</a:t>
            </a:r>
          </a:p>
          <a:p>
            <a:pPr lvl="0"/>
            <a:r>
              <a:rPr lang="en-US" dirty="0"/>
              <a:t>Current Programs</a:t>
            </a:r>
          </a:p>
          <a:p>
            <a:pPr lvl="0"/>
            <a:r>
              <a:rPr lang="en-US" dirty="0" err="1"/>
              <a:t>Etc</a:t>
            </a:r>
            <a:endParaRPr lang="en-US" dirty="0"/>
          </a:p>
        </p:txBody>
      </p:sp>
      <p:pic>
        <p:nvPicPr>
          <p:cNvPr id="8" name="Picture 7">
            <a:extLst>
              <a:ext uri="{FF2B5EF4-FFF2-40B4-BE49-F238E27FC236}">
                <a16:creationId xmlns:a16="http://schemas.microsoft.com/office/drawing/2014/main" id="{37987580-E66B-499B-9C50-0939686CE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972410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 2 columns">
    <p:spTree>
      <p:nvGrpSpPr>
        <p:cNvPr id="1" name="Shape 26"/>
        <p:cNvGrpSpPr/>
        <p:nvPr/>
      </p:nvGrpSpPr>
      <p:grpSpPr>
        <a:xfrm>
          <a:off x="0" y="0"/>
          <a:ext cx="0" cy="0"/>
          <a:chOff x="0" y="0"/>
          <a:chExt cx="0" cy="0"/>
        </a:xfrm>
      </p:grpSpPr>
      <p:sp>
        <p:nvSpPr>
          <p:cNvPr id="27" name="Shape 27"/>
          <p:cNvSpPr txBox="1">
            <a:spLocks noGrp="1"/>
          </p:cNvSpPr>
          <p:nvPr>
            <p:ph type="title" hasCustomPrompt="1"/>
          </p:nvPr>
        </p:nvSpPr>
        <p:spPr>
          <a:xfrm>
            <a:off x="1125900" y="563333"/>
            <a:ext cx="4302400" cy="1143200"/>
          </a:xfrm>
          <a:prstGeom prst="rect">
            <a:avLst/>
          </a:prstGeom>
        </p:spPr>
        <p:txBody>
          <a:bodyPr lIns="91425" tIns="91425" rIns="91425" bIns="91425" anchor="t" anchorCtr="0"/>
          <a:lstStyle>
            <a:lvl1pPr lvl="0">
              <a:spcBef>
                <a:spcPts val="0"/>
              </a:spcBef>
              <a:defRPr sz="4267">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Two column slide</a:t>
            </a:r>
            <a:endParaRPr dirty="0"/>
          </a:p>
        </p:txBody>
      </p:sp>
      <p:sp>
        <p:nvSpPr>
          <p:cNvPr id="30" name="Shape 30"/>
          <p:cNvSpPr/>
          <p:nvPr/>
        </p:nvSpPr>
        <p:spPr>
          <a:xfrm>
            <a:off x="772003" y="772006"/>
            <a:ext cx="72400" cy="900799"/>
          </a:xfrm>
          <a:prstGeom prst="rect">
            <a:avLst/>
          </a:prstGeom>
          <a:solidFill>
            <a:srgbClr val="8FBE00"/>
          </a:solidFill>
          <a:ln>
            <a:noFill/>
          </a:ln>
        </p:spPr>
        <p:txBody>
          <a:bodyPr lIns="121900" tIns="121900" rIns="121900" bIns="121900" anchor="ctr" anchorCtr="0">
            <a:noAutofit/>
          </a:bodyPr>
          <a:lstStyle/>
          <a:p>
            <a:endParaRPr sz="1867" dirty="0"/>
          </a:p>
        </p:txBody>
      </p:sp>
      <p:sp>
        <p:nvSpPr>
          <p:cNvPr id="31" name="Shape 31"/>
          <p:cNvSpPr/>
          <p:nvPr/>
        </p:nvSpPr>
        <p:spPr>
          <a:xfrm>
            <a:off x="12119603" y="2"/>
            <a:ext cx="72400" cy="6857999"/>
          </a:xfrm>
          <a:prstGeom prst="rect">
            <a:avLst/>
          </a:prstGeom>
          <a:solidFill>
            <a:srgbClr val="8FBE00"/>
          </a:solidFill>
          <a:ln>
            <a:noFill/>
          </a:ln>
        </p:spPr>
        <p:txBody>
          <a:bodyPr lIns="121900" tIns="121900" rIns="121900" bIns="121900" anchor="ctr" anchorCtr="0">
            <a:noAutofit/>
          </a:bodyPr>
          <a:lstStyle/>
          <a:p>
            <a:endParaRPr sz="1867" dirty="0"/>
          </a:p>
        </p:txBody>
      </p:sp>
      <p:sp>
        <p:nvSpPr>
          <p:cNvPr id="9" name="Text Placeholder 2"/>
          <p:cNvSpPr>
            <a:spLocks noGrp="1"/>
          </p:cNvSpPr>
          <p:nvPr>
            <p:ph type="body" sz="quarter" idx="11" hasCustomPrompt="1"/>
          </p:nvPr>
        </p:nvSpPr>
        <p:spPr>
          <a:xfrm>
            <a:off x="1125900" y="2318379"/>
            <a:ext cx="4511040" cy="4267200"/>
          </a:xfrm>
        </p:spPr>
        <p:txBody>
          <a:bodyPr lIns="91440"/>
          <a:lstStyle>
            <a:lvl1pPr marL="309019" indent="-309019">
              <a:buClr>
                <a:srgbClr val="8FBE00"/>
              </a:buClr>
              <a:buFont typeface="Arial" panose="020B0604020202020204" pitchFamily="34" charset="0"/>
              <a:buChar char="•"/>
              <a:defRPr sz="3467">
                <a:latin typeface="Calibri" panose="020F0502020204030204" pitchFamily="34" charset="0"/>
              </a:defRPr>
            </a:lvl1pPr>
            <a:lvl2pPr marL="615919" indent="-306903">
              <a:buClr>
                <a:srgbClr val="8FBE00"/>
              </a:buClr>
              <a:buFont typeface="Courier New" panose="02070309020205020404" pitchFamily="49" charset="0"/>
              <a:buChar char="o"/>
              <a:defRPr sz="3200">
                <a:latin typeface="Calibri" panose="020F0502020204030204" pitchFamily="34" charset="0"/>
              </a:defRPr>
            </a:lvl2pPr>
            <a:lvl3pPr marL="615919" indent="228589">
              <a:buClr>
                <a:srgbClr val="8FBE00"/>
              </a:buClr>
              <a:tabLst>
                <a:tab pos="615919" algn="l"/>
              </a:tabLst>
              <a:defRPr sz="2667" baseline="0">
                <a:latin typeface="+mn-lt"/>
              </a:defRPr>
            </a:lvl3pPr>
            <a:lvl4pPr marL="910121" indent="309019">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
        <p:nvSpPr>
          <p:cNvPr id="10" name="Text Placeholder 2"/>
          <p:cNvSpPr>
            <a:spLocks noGrp="1"/>
          </p:cNvSpPr>
          <p:nvPr>
            <p:ph type="body" sz="quarter" idx="10" hasCustomPrompt="1"/>
          </p:nvPr>
        </p:nvSpPr>
        <p:spPr>
          <a:xfrm>
            <a:off x="5868724" y="2318379"/>
            <a:ext cx="4511040" cy="4267200"/>
          </a:xfrm>
        </p:spPr>
        <p:txBody>
          <a:bodyPr lIns="91440"/>
          <a:lstStyle>
            <a:lvl1pPr marL="309019" indent="-309019">
              <a:buClr>
                <a:srgbClr val="8FBE00"/>
              </a:buClr>
              <a:buFont typeface="Arial" panose="020B0604020202020204" pitchFamily="34" charset="0"/>
              <a:buChar char="•"/>
              <a:defRPr sz="3467">
                <a:latin typeface="Calibri" panose="020F0502020204030204" pitchFamily="34" charset="0"/>
              </a:defRPr>
            </a:lvl1pPr>
            <a:lvl2pPr marL="615919" indent="-306903">
              <a:buClr>
                <a:srgbClr val="8FBE00"/>
              </a:buClr>
              <a:buFont typeface="Courier New" panose="02070309020205020404" pitchFamily="49" charset="0"/>
              <a:buChar char="o"/>
              <a:defRPr sz="3200">
                <a:latin typeface="Calibri" panose="020F0502020204030204" pitchFamily="34" charset="0"/>
              </a:defRPr>
            </a:lvl2pPr>
            <a:lvl3pPr marL="615919" indent="228589">
              <a:buClr>
                <a:srgbClr val="8FBE00"/>
              </a:buClr>
              <a:tabLst>
                <a:tab pos="615919" algn="l"/>
              </a:tabLst>
              <a:defRPr sz="2667" baseline="0">
                <a:latin typeface="+mn-lt"/>
              </a:defRPr>
            </a:lvl3pPr>
            <a:lvl4pPr marL="910121" indent="309019">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386131D4-24DD-400E-9867-288969F5E1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1348162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Blank color">
    <p:spTree>
      <p:nvGrpSpPr>
        <p:cNvPr id="1" name="Shape 60"/>
        <p:cNvGrpSpPr/>
        <p:nvPr/>
      </p:nvGrpSpPr>
      <p:grpSpPr>
        <a:xfrm>
          <a:off x="0" y="0"/>
          <a:ext cx="0" cy="0"/>
          <a:chOff x="0" y="0"/>
          <a:chExt cx="0" cy="0"/>
        </a:xfrm>
      </p:grpSpPr>
      <p:sp>
        <p:nvSpPr>
          <p:cNvPr id="61" name="Shape 61"/>
          <p:cNvSpPr/>
          <p:nvPr/>
        </p:nvSpPr>
        <p:spPr>
          <a:xfrm>
            <a:off x="0" y="0"/>
            <a:ext cx="6394027" cy="6858000"/>
          </a:xfrm>
          <a:prstGeom prst="rect">
            <a:avLst/>
          </a:prstGeom>
          <a:solidFill>
            <a:srgbClr val="8FBE00"/>
          </a:solidFill>
          <a:ln>
            <a:noFill/>
          </a:ln>
        </p:spPr>
        <p:txBody>
          <a:bodyPr lIns="121900" tIns="121900" rIns="121900" bIns="121900" anchor="ctr" anchorCtr="0">
            <a:noAutofit/>
          </a:bodyPr>
          <a:lstStyle/>
          <a:p>
            <a:endParaRPr sz="1867" kern="0" dirty="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0B1D9530-C800-4207-BA5F-D94AFE463E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40702778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Image background">
    <p:spTree>
      <p:nvGrpSpPr>
        <p:cNvPr id="1" name="Shape 52"/>
        <p:cNvGrpSpPr/>
        <p:nvPr/>
      </p:nvGrpSpPr>
      <p:grpSpPr>
        <a:xfrm>
          <a:off x="0" y="0"/>
          <a:ext cx="0" cy="0"/>
          <a:chOff x="0" y="0"/>
          <a:chExt cx="0" cy="0"/>
        </a:xfrm>
      </p:grpSpPr>
      <p:sp>
        <p:nvSpPr>
          <p:cNvPr id="53" name="Shape 53"/>
          <p:cNvSpPr/>
          <p:nvPr/>
        </p:nvSpPr>
        <p:spPr>
          <a:xfrm>
            <a:off x="5" y="2"/>
            <a:ext cx="3055999" cy="6857999"/>
          </a:xfrm>
          <a:prstGeom prst="rect">
            <a:avLst/>
          </a:prstGeom>
          <a:solidFill>
            <a:srgbClr val="8FBE00">
              <a:alpha val="81920"/>
            </a:srgbClr>
          </a:solidFill>
          <a:ln>
            <a:noFill/>
          </a:ln>
        </p:spPr>
        <p:txBody>
          <a:bodyPr lIns="121900" tIns="121900" rIns="121900" bIns="121900" anchor="ctr" anchorCtr="0">
            <a:noAutofit/>
          </a:bodyPr>
          <a:lstStyle/>
          <a:p>
            <a:endParaRPr sz="1867" dirty="0"/>
          </a:p>
        </p:txBody>
      </p:sp>
      <p:sp>
        <p:nvSpPr>
          <p:cNvPr id="3" name="Shape 22"/>
          <p:cNvSpPr txBox="1">
            <a:spLocks noGrp="1"/>
          </p:cNvSpPr>
          <p:nvPr>
            <p:ph type="title" hasCustomPrompt="1"/>
          </p:nvPr>
        </p:nvSpPr>
        <p:spPr>
          <a:xfrm>
            <a:off x="3300689" y="563333"/>
            <a:ext cx="4302400" cy="1143200"/>
          </a:xfrm>
          <a:prstGeom prst="rect">
            <a:avLst/>
          </a:prstGeom>
        </p:spPr>
        <p:txBody>
          <a:bodyPr lIns="91425" tIns="91425" rIns="91425" bIns="91425" anchor="t" anchorCtr="0"/>
          <a:lstStyle>
            <a:lvl1pPr lvl="0">
              <a:spcBef>
                <a:spcPts val="0"/>
              </a:spcBef>
              <a:defRPr>
                <a:latin typeface="Calibri" panose="020F050202020403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Heading</a:t>
            </a:r>
            <a:endParaRPr dirty="0"/>
          </a:p>
        </p:txBody>
      </p:sp>
      <p:sp>
        <p:nvSpPr>
          <p:cNvPr id="6" name="Text Placeholder 2"/>
          <p:cNvSpPr>
            <a:spLocks noGrp="1"/>
          </p:cNvSpPr>
          <p:nvPr>
            <p:ph type="body" sz="quarter" idx="10" hasCustomPrompt="1"/>
          </p:nvPr>
        </p:nvSpPr>
        <p:spPr>
          <a:xfrm>
            <a:off x="3300689" y="2001021"/>
            <a:ext cx="7924800" cy="4267200"/>
          </a:xfrm>
        </p:spPr>
        <p:txBody>
          <a:bodyPr lIns="91440"/>
          <a:lstStyle>
            <a:lvl1pPr marL="309019" indent="-309019">
              <a:buClr>
                <a:srgbClr val="8FBE00"/>
              </a:buClr>
              <a:buFont typeface="Arial" panose="020B0604020202020204" pitchFamily="34" charset="0"/>
              <a:buChar char="•"/>
              <a:defRPr sz="3467">
                <a:latin typeface="Calibri" panose="020F0502020204030204" pitchFamily="34" charset="0"/>
              </a:defRPr>
            </a:lvl1pPr>
            <a:lvl2pPr marL="615919" indent="-306903">
              <a:buClr>
                <a:srgbClr val="8FBE00"/>
              </a:buClr>
              <a:buFont typeface="Courier New" panose="02070309020205020404" pitchFamily="49" charset="0"/>
              <a:buChar char="o"/>
              <a:defRPr sz="3200">
                <a:latin typeface="Calibri" panose="020F0502020204030204" pitchFamily="34" charset="0"/>
              </a:defRPr>
            </a:lvl2pPr>
            <a:lvl3pPr marL="615919" indent="228589">
              <a:buClr>
                <a:srgbClr val="8FBE00"/>
              </a:buClr>
              <a:tabLst>
                <a:tab pos="615919" algn="l"/>
              </a:tabLst>
              <a:defRPr sz="2667" baseline="0">
                <a:latin typeface="+mn-lt"/>
              </a:defRPr>
            </a:lvl3pPr>
            <a:lvl4pPr marL="910121" indent="309019">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pic>
        <p:nvPicPr>
          <p:cNvPr id="7" name="Picture 6">
            <a:extLst>
              <a:ext uri="{FF2B5EF4-FFF2-40B4-BE49-F238E27FC236}">
                <a16:creationId xmlns:a16="http://schemas.microsoft.com/office/drawing/2014/main" id="{6088A829-3F4F-4B87-8D53-C484D120C1A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22058832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Blank color">
    <p:spTree>
      <p:nvGrpSpPr>
        <p:cNvPr id="1" name="Shape 60"/>
        <p:cNvGrpSpPr/>
        <p:nvPr/>
      </p:nvGrpSpPr>
      <p:grpSpPr>
        <a:xfrm>
          <a:off x="0" y="0"/>
          <a:ext cx="0" cy="0"/>
          <a:chOff x="0" y="0"/>
          <a:chExt cx="0" cy="0"/>
        </a:xfrm>
      </p:grpSpPr>
      <p:sp>
        <p:nvSpPr>
          <p:cNvPr id="61" name="Shape 61"/>
          <p:cNvSpPr/>
          <p:nvPr/>
        </p:nvSpPr>
        <p:spPr>
          <a:xfrm>
            <a:off x="0" y="6"/>
            <a:ext cx="12192000" cy="3457999"/>
          </a:xfrm>
          <a:prstGeom prst="rect">
            <a:avLst/>
          </a:prstGeom>
          <a:solidFill>
            <a:srgbClr val="8FBE00"/>
          </a:solidFill>
          <a:ln>
            <a:noFill/>
          </a:ln>
        </p:spPr>
        <p:txBody>
          <a:bodyPr lIns="121900" tIns="121900" rIns="121900" bIns="121900" anchor="ctr" anchorCtr="0">
            <a:noAutofit/>
          </a:bodyPr>
          <a:lstStyle/>
          <a:p>
            <a:endParaRPr sz="1867" dirty="0"/>
          </a:p>
        </p:txBody>
      </p:sp>
      <p:sp>
        <p:nvSpPr>
          <p:cNvPr id="2" name="TextBox 1"/>
          <p:cNvSpPr txBox="1"/>
          <p:nvPr userDrawn="1"/>
        </p:nvSpPr>
        <p:spPr>
          <a:xfrm>
            <a:off x="3072717" y="1235676"/>
            <a:ext cx="5478164" cy="913007"/>
          </a:xfrm>
          <a:prstGeom prst="rect">
            <a:avLst/>
          </a:prstGeom>
          <a:noFill/>
        </p:spPr>
        <p:txBody>
          <a:bodyPr wrap="square" rtlCol="0">
            <a:spAutoFit/>
          </a:bodyPr>
          <a:lstStyle/>
          <a:p>
            <a:pPr algn="ctr"/>
            <a:r>
              <a:rPr lang="en-US" sz="5333" b="1" i="1" dirty="0">
                <a:solidFill>
                  <a:srgbClr val="FFFFFF"/>
                </a:solidFill>
                <a:latin typeface="Calibri" panose="020F0502020204030204" pitchFamily="34" charset="0"/>
              </a:rPr>
              <a:t>Thank You</a:t>
            </a:r>
          </a:p>
        </p:txBody>
      </p:sp>
      <p:sp>
        <p:nvSpPr>
          <p:cNvPr id="5" name="Shape 14"/>
          <p:cNvSpPr/>
          <p:nvPr userDrawn="1"/>
        </p:nvSpPr>
        <p:spPr>
          <a:xfrm>
            <a:off x="1398079" y="4133264"/>
            <a:ext cx="72400" cy="1817600"/>
          </a:xfrm>
          <a:prstGeom prst="rect">
            <a:avLst/>
          </a:prstGeom>
          <a:solidFill>
            <a:srgbClr val="8FBE00"/>
          </a:solidFill>
          <a:ln>
            <a:noFill/>
          </a:ln>
        </p:spPr>
        <p:txBody>
          <a:bodyPr lIns="121900" tIns="121900" rIns="121900" bIns="121900" anchor="ctr" anchorCtr="0">
            <a:noAutofit/>
          </a:bodyPr>
          <a:lstStyle/>
          <a:p>
            <a:endParaRPr sz="1867" dirty="0">
              <a:solidFill>
                <a:srgbClr val="FFFFFF"/>
              </a:solidFill>
            </a:endParaRPr>
          </a:p>
        </p:txBody>
      </p:sp>
      <p:sp>
        <p:nvSpPr>
          <p:cNvPr id="7" name="Shape 22"/>
          <p:cNvSpPr txBox="1">
            <a:spLocks noGrp="1"/>
          </p:cNvSpPr>
          <p:nvPr>
            <p:ph type="title" hasCustomPrompt="1"/>
          </p:nvPr>
        </p:nvSpPr>
        <p:spPr>
          <a:xfrm>
            <a:off x="1643271" y="4132831"/>
            <a:ext cx="4302400" cy="560845"/>
          </a:xfrm>
          <a:prstGeom prst="rect">
            <a:avLst/>
          </a:prstGeom>
        </p:spPr>
        <p:txBody>
          <a:bodyPr lIns="91425" tIns="91425" rIns="91425" bIns="91425" anchor="t" anchorCtr="0"/>
          <a:lstStyle>
            <a:lvl1pPr lvl="0">
              <a:spcBef>
                <a:spcPts val="0"/>
              </a:spcBef>
              <a:defRPr sz="3200" b="1" baseline="0">
                <a:latin typeface="+mn-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How to Reach Us</a:t>
            </a:r>
            <a:br>
              <a:rPr lang="en-US" dirty="0"/>
            </a:br>
            <a:endParaRPr dirty="0"/>
          </a:p>
        </p:txBody>
      </p:sp>
      <p:sp>
        <p:nvSpPr>
          <p:cNvPr id="8" name="Shape 14"/>
          <p:cNvSpPr/>
          <p:nvPr userDrawn="1"/>
        </p:nvSpPr>
        <p:spPr>
          <a:xfrm>
            <a:off x="6461603" y="4133263"/>
            <a:ext cx="72400" cy="1817600"/>
          </a:xfrm>
          <a:prstGeom prst="rect">
            <a:avLst/>
          </a:prstGeom>
          <a:solidFill>
            <a:srgbClr val="8FBE00"/>
          </a:solidFill>
          <a:ln>
            <a:noFill/>
          </a:ln>
        </p:spPr>
        <p:txBody>
          <a:bodyPr lIns="121900" tIns="121900" rIns="121900" bIns="121900" anchor="ctr" anchorCtr="0">
            <a:noAutofit/>
          </a:bodyPr>
          <a:lstStyle/>
          <a:p>
            <a:endParaRPr sz="1867" dirty="0">
              <a:solidFill>
                <a:srgbClr val="FFFFFF"/>
              </a:solidFill>
            </a:endParaRPr>
          </a:p>
        </p:txBody>
      </p:sp>
      <p:sp>
        <p:nvSpPr>
          <p:cNvPr id="9" name="Shape 22"/>
          <p:cNvSpPr txBox="1">
            <a:spLocks/>
          </p:cNvSpPr>
          <p:nvPr userDrawn="1"/>
        </p:nvSpPr>
        <p:spPr>
          <a:xfrm>
            <a:off x="6706798" y="4132830"/>
            <a:ext cx="5176404" cy="1818033"/>
          </a:xfrm>
          <a:prstGeom prst="rect">
            <a:avLst/>
          </a:prstGeom>
          <a:noFill/>
          <a:ln>
            <a:noFill/>
          </a:ln>
        </p:spPr>
        <p:txBody>
          <a:bodyPr lIns="121900" tIns="121900" rIns="121900" bIns="121900"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SzPct val="100000"/>
              <a:buFont typeface="Titillium Web"/>
              <a:buNone/>
              <a:defRPr sz="2600" b="1" i="0" u="none" strike="noStrike" cap="none" baseline="0">
                <a:solidFill>
                  <a:srgbClr val="000000"/>
                </a:solidFill>
                <a:latin typeface="Calibri" panose="020F0502020204030204" pitchFamily="34" charset="0"/>
                <a:ea typeface="Titillium Web"/>
                <a:cs typeface="Titillium Web"/>
                <a:sym typeface="Titillium Web"/>
              </a:defRPr>
            </a:lvl1pPr>
            <a:lvl2pPr lvl="1">
              <a:spcBef>
                <a:spcPts val="0"/>
              </a:spcBef>
              <a:buSzPct val="100000"/>
              <a:buFont typeface="Titillium Web"/>
              <a:buNone/>
              <a:defRPr sz="2600" b="1">
                <a:latin typeface="Titillium Web"/>
                <a:ea typeface="Titillium Web"/>
                <a:cs typeface="Titillium Web"/>
                <a:sym typeface="Titillium Web"/>
              </a:defRPr>
            </a:lvl2pPr>
            <a:lvl3pPr lvl="2">
              <a:spcBef>
                <a:spcPts val="0"/>
              </a:spcBef>
              <a:buSzPct val="100000"/>
              <a:buFont typeface="Titillium Web"/>
              <a:buNone/>
              <a:defRPr sz="2600" b="1">
                <a:latin typeface="Titillium Web"/>
                <a:ea typeface="Titillium Web"/>
                <a:cs typeface="Titillium Web"/>
                <a:sym typeface="Titillium Web"/>
              </a:defRPr>
            </a:lvl3pPr>
            <a:lvl4pPr lvl="3">
              <a:spcBef>
                <a:spcPts val="0"/>
              </a:spcBef>
              <a:buSzPct val="100000"/>
              <a:buFont typeface="Titillium Web"/>
              <a:buNone/>
              <a:defRPr sz="2600" b="1">
                <a:latin typeface="Titillium Web"/>
                <a:ea typeface="Titillium Web"/>
                <a:cs typeface="Titillium Web"/>
                <a:sym typeface="Titillium Web"/>
              </a:defRPr>
            </a:lvl4pPr>
            <a:lvl5pPr lvl="4">
              <a:spcBef>
                <a:spcPts val="0"/>
              </a:spcBef>
              <a:buSzPct val="100000"/>
              <a:buFont typeface="Titillium Web"/>
              <a:buNone/>
              <a:defRPr sz="2600" b="1">
                <a:latin typeface="Titillium Web"/>
                <a:ea typeface="Titillium Web"/>
                <a:cs typeface="Titillium Web"/>
                <a:sym typeface="Titillium Web"/>
              </a:defRPr>
            </a:lvl5pPr>
            <a:lvl6pPr lvl="5">
              <a:spcBef>
                <a:spcPts val="0"/>
              </a:spcBef>
              <a:buSzPct val="100000"/>
              <a:buFont typeface="Titillium Web"/>
              <a:buNone/>
              <a:defRPr sz="2600" b="1">
                <a:latin typeface="Titillium Web"/>
                <a:ea typeface="Titillium Web"/>
                <a:cs typeface="Titillium Web"/>
                <a:sym typeface="Titillium Web"/>
              </a:defRPr>
            </a:lvl6pPr>
            <a:lvl7pPr lvl="6">
              <a:spcBef>
                <a:spcPts val="0"/>
              </a:spcBef>
              <a:buSzPct val="100000"/>
              <a:buFont typeface="Titillium Web"/>
              <a:buNone/>
              <a:defRPr sz="2600" b="1">
                <a:latin typeface="Titillium Web"/>
                <a:ea typeface="Titillium Web"/>
                <a:cs typeface="Titillium Web"/>
                <a:sym typeface="Titillium Web"/>
              </a:defRPr>
            </a:lvl7pPr>
            <a:lvl8pPr lvl="7">
              <a:spcBef>
                <a:spcPts val="0"/>
              </a:spcBef>
              <a:buSzPct val="100000"/>
              <a:buFont typeface="Titillium Web"/>
              <a:buNone/>
              <a:defRPr sz="2600" b="1">
                <a:latin typeface="Titillium Web"/>
                <a:ea typeface="Titillium Web"/>
                <a:cs typeface="Titillium Web"/>
                <a:sym typeface="Titillium Web"/>
              </a:defRPr>
            </a:lvl8pPr>
            <a:lvl9pPr lvl="8">
              <a:spcBef>
                <a:spcPts val="0"/>
              </a:spcBef>
              <a:buSzPct val="100000"/>
              <a:buFont typeface="Titillium Web"/>
              <a:buNone/>
              <a:defRPr sz="2600" b="1">
                <a:latin typeface="Titillium Web"/>
                <a:ea typeface="Titillium Web"/>
                <a:cs typeface="Titillium Web"/>
                <a:sym typeface="Titillium Web"/>
              </a:defRPr>
            </a:lvl9pPr>
          </a:lstStyle>
          <a:p>
            <a:r>
              <a:rPr lang="en-US" sz="3200" dirty="0"/>
              <a:t>Connect with FFAR</a:t>
            </a:r>
          </a:p>
          <a:p>
            <a:r>
              <a:rPr lang="en-US" sz="2667" b="0" dirty="0"/>
              <a:t>www.foundationfar.org</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67413" y="5436862"/>
            <a:ext cx="419125" cy="419125"/>
          </a:xfrm>
          <a:prstGeom prst="rect">
            <a:avLst/>
          </a:prstGeom>
        </p:spPr>
      </p:pic>
      <p:sp>
        <p:nvSpPr>
          <p:cNvPr id="11" name="TextBox 10"/>
          <p:cNvSpPr txBox="1"/>
          <p:nvPr userDrawn="1"/>
        </p:nvSpPr>
        <p:spPr>
          <a:xfrm>
            <a:off x="7227896" y="5246387"/>
            <a:ext cx="2597378" cy="502766"/>
          </a:xfrm>
          <a:prstGeom prst="rect">
            <a:avLst/>
          </a:prstGeom>
          <a:noFill/>
        </p:spPr>
        <p:txBody>
          <a:bodyPr wrap="none" rtlCol="0">
            <a:spAutoFit/>
          </a:bodyPr>
          <a:lstStyle/>
          <a:p>
            <a:r>
              <a:rPr lang="en-US" sz="2667" dirty="0">
                <a:latin typeface="Calibri" panose="020F0502020204030204"/>
              </a:rPr>
              <a:t>@FoundationFAR</a:t>
            </a:r>
          </a:p>
        </p:txBody>
      </p:sp>
      <p:sp>
        <p:nvSpPr>
          <p:cNvPr id="12" name="TextBox 11"/>
          <p:cNvSpPr txBox="1"/>
          <p:nvPr userDrawn="1"/>
        </p:nvSpPr>
        <p:spPr>
          <a:xfrm>
            <a:off x="7227895" y="5636684"/>
            <a:ext cx="2106602" cy="502766"/>
          </a:xfrm>
          <a:prstGeom prst="rect">
            <a:avLst/>
          </a:prstGeom>
          <a:noFill/>
        </p:spPr>
        <p:txBody>
          <a:bodyPr wrap="none" rtlCol="0">
            <a:spAutoFit/>
          </a:bodyPr>
          <a:lstStyle/>
          <a:p>
            <a:r>
              <a:rPr lang="en-US" sz="2667" dirty="0">
                <a:latin typeface="Calibri" panose="020F0502020204030204"/>
              </a:rPr>
              <a:t>@RockTalking</a:t>
            </a:r>
          </a:p>
        </p:txBody>
      </p:sp>
      <p:pic>
        <p:nvPicPr>
          <p:cNvPr id="15" name="Picture 14">
            <a:extLst>
              <a:ext uri="{FF2B5EF4-FFF2-40B4-BE49-F238E27FC236}">
                <a16:creationId xmlns:a16="http://schemas.microsoft.com/office/drawing/2014/main" id="{416A37DB-52AE-43B9-8804-90CADB3B4F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5998100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only half">
    <p:spTree>
      <p:nvGrpSpPr>
        <p:cNvPr id="1" name="Shape 47"/>
        <p:cNvGrpSpPr/>
        <p:nvPr/>
      </p:nvGrpSpPr>
      <p:grpSpPr>
        <a:xfrm>
          <a:off x="0" y="0"/>
          <a:ext cx="0" cy="0"/>
          <a:chOff x="0" y="0"/>
          <a:chExt cx="0" cy="0"/>
        </a:xfrm>
      </p:grpSpPr>
      <p:sp>
        <p:nvSpPr>
          <p:cNvPr id="48" name="Shape 48"/>
          <p:cNvSpPr/>
          <p:nvPr/>
        </p:nvSpPr>
        <p:spPr>
          <a:xfrm>
            <a:off x="0" y="2"/>
            <a:ext cx="6104000" cy="6857999"/>
          </a:xfrm>
          <a:prstGeom prst="rect">
            <a:avLst/>
          </a:prstGeom>
          <a:solidFill>
            <a:srgbClr val="00A8C6"/>
          </a:solidFill>
          <a:ln>
            <a:noFill/>
          </a:ln>
        </p:spPr>
        <p:txBody>
          <a:bodyPr lIns="121900" tIns="121900" rIns="121900" bIns="121900" anchor="ctr" anchorCtr="0">
            <a:noAutofit/>
          </a:bodyPr>
          <a:lstStyle/>
          <a:p>
            <a:endParaRPr sz="1867"/>
          </a:p>
        </p:txBody>
      </p:sp>
      <p:sp>
        <p:nvSpPr>
          <p:cNvPr id="49" name="Shape 49"/>
          <p:cNvSpPr txBox="1">
            <a:spLocks noGrp="1"/>
          </p:cNvSpPr>
          <p:nvPr>
            <p:ph type="title" hasCustomPrompt="1"/>
          </p:nvPr>
        </p:nvSpPr>
        <p:spPr>
          <a:xfrm>
            <a:off x="1125900" y="563333"/>
            <a:ext cx="4302400" cy="1143200"/>
          </a:xfrm>
          <a:prstGeom prst="rect">
            <a:avLst/>
          </a:prstGeom>
        </p:spPr>
        <p:txBody>
          <a:bodyPr lIns="91425" tIns="91425" rIns="91425" bIns="91425" anchor="t" anchorCtr="0"/>
          <a:lstStyle>
            <a:lvl1pPr lvl="0" rtl="0">
              <a:spcBef>
                <a:spcPts val="0"/>
              </a:spcBef>
              <a:buClr>
                <a:srgbClr val="FFFFFF"/>
              </a:buClr>
              <a:defRPr sz="4267">
                <a:solidFill>
                  <a:srgbClr val="FFFFFF"/>
                </a:solidFill>
                <a:latin typeface="Calibri" panose="020F0502020204030204" pitchFamily="34" charset="0"/>
              </a:defRPr>
            </a:lvl1pPr>
            <a:lvl2pPr lvl="1" rtl="0">
              <a:spcBef>
                <a:spcPts val="0"/>
              </a:spcBef>
              <a:buClr>
                <a:srgbClr val="FFFFFF"/>
              </a:buClr>
              <a:defRPr>
                <a:solidFill>
                  <a:srgbClr val="FFFFFF"/>
                </a:solidFill>
              </a:defRPr>
            </a:lvl2pPr>
            <a:lvl3pPr lvl="2" rtl="0">
              <a:spcBef>
                <a:spcPts val="0"/>
              </a:spcBef>
              <a:buClr>
                <a:srgbClr val="FFFFFF"/>
              </a:buClr>
              <a:defRPr>
                <a:solidFill>
                  <a:srgbClr val="FFFFFF"/>
                </a:solidFill>
              </a:defRPr>
            </a:lvl3pPr>
            <a:lvl4pPr lvl="3" rtl="0">
              <a:spcBef>
                <a:spcPts val="0"/>
              </a:spcBef>
              <a:buClr>
                <a:srgbClr val="FFFFFF"/>
              </a:buClr>
              <a:defRPr>
                <a:solidFill>
                  <a:srgbClr val="FFFFFF"/>
                </a:solidFill>
              </a:defRPr>
            </a:lvl4pPr>
            <a:lvl5pPr lvl="4" rtl="0">
              <a:spcBef>
                <a:spcPts val="0"/>
              </a:spcBef>
              <a:buClr>
                <a:srgbClr val="FFFFFF"/>
              </a:buClr>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r>
              <a:rPr lang="en-US" dirty="0"/>
              <a:t>Heading</a:t>
            </a:r>
            <a:endParaRPr dirty="0"/>
          </a:p>
        </p:txBody>
      </p:sp>
      <p:sp>
        <p:nvSpPr>
          <p:cNvPr id="50" name="Shape 50"/>
          <p:cNvSpPr/>
          <p:nvPr/>
        </p:nvSpPr>
        <p:spPr>
          <a:xfrm>
            <a:off x="772003" y="772006"/>
            <a:ext cx="72400" cy="900799"/>
          </a:xfrm>
          <a:prstGeom prst="rect">
            <a:avLst/>
          </a:prstGeom>
          <a:solidFill>
            <a:srgbClr val="FFFFFF"/>
          </a:solidFill>
          <a:ln>
            <a:noFill/>
          </a:ln>
        </p:spPr>
        <p:txBody>
          <a:bodyPr lIns="121900" tIns="121900" rIns="121900" bIns="121900" anchor="ctr" anchorCtr="0">
            <a:noAutofit/>
          </a:bodyPr>
          <a:lstStyle/>
          <a:p>
            <a:endParaRPr sz="1867">
              <a:solidFill>
                <a:srgbClr val="FFFFFF"/>
              </a:solidFill>
            </a:endParaRPr>
          </a:p>
        </p:txBody>
      </p:sp>
      <p:sp>
        <p:nvSpPr>
          <p:cNvPr id="51" name="Shape 51"/>
          <p:cNvSpPr/>
          <p:nvPr/>
        </p:nvSpPr>
        <p:spPr>
          <a:xfrm>
            <a:off x="12119603" y="2"/>
            <a:ext cx="72400" cy="6857999"/>
          </a:xfrm>
          <a:prstGeom prst="rect">
            <a:avLst/>
          </a:prstGeom>
          <a:solidFill>
            <a:srgbClr val="8FBE00"/>
          </a:solidFill>
          <a:ln>
            <a:noFill/>
          </a:ln>
        </p:spPr>
        <p:txBody>
          <a:bodyPr lIns="121900" tIns="121900" rIns="121900" bIns="121900" anchor="ctr" anchorCtr="0">
            <a:noAutofit/>
          </a:bodyPr>
          <a:lstStyle/>
          <a:p>
            <a:endParaRPr sz="1867"/>
          </a:p>
        </p:txBody>
      </p:sp>
      <p:sp>
        <p:nvSpPr>
          <p:cNvPr id="7" name="Text Placeholder 2"/>
          <p:cNvSpPr>
            <a:spLocks noGrp="1"/>
          </p:cNvSpPr>
          <p:nvPr>
            <p:ph type="body" sz="quarter" idx="10" hasCustomPrompt="1"/>
          </p:nvPr>
        </p:nvSpPr>
        <p:spPr>
          <a:xfrm>
            <a:off x="6340405" y="1672799"/>
            <a:ext cx="5694580" cy="4267200"/>
          </a:xfrm>
        </p:spPr>
        <p:txBody>
          <a:bodyPr lIns="91440"/>
          <a:lstStyle>
            <a:lvl1pPr marL="309019" indent="-309019">
              <a:buClr>
                <a:srgbClr val="8FBE00"/>
              </a:buClr>
              <a:buFont typeface="Arial" panose="020B0604020202020204" pitchFamily="34" charset="0"/>
              <a:buChar char="•"/>
              <a:defRPr sz="3467">
                <a:latin typeface="Calibri" panose="020F0502020204030204" pitchFamily="34" charset="0"/>
              </a:defRPr>
            </a:lvl1pPr>
            <a:lvl2pPr marL="615919" indent="-306903">
              <a:buClr>
                <a:srgbClr val="8FBE00"/>
              </a:buClr>
              <a:buFont typeface="Courier New" panose="02070309020205020404" pitchFamily="49" charset="0"/>
              <a:buChar char="o"/>
              <a:defRPr sz="3200">
                <a:latin typeface="Calibri" panose="020F0502020204030204" pitchFamily="34" charset="0"/>
              </a:defRPr>
            </a:lvl2pPr>
            <a:lvl3pPr marL="615919" indent="228589">
              <a:buClr>
                <a:srgbClr val="8FBE00"/>
              </a:buClr>
              <a:tabLst>
                <a:tab pos="615919" algn="l"/>
              </a:tabLst>
              <a:defRPr sz="2667" baseline="0">
                <a:latin typeface="+mn-lt"/>
              </a:defRPr>
            </a:lvl3pPr>
            <a:lvl4pPr marL="910121" indent="309019">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82F6BC9A-B859-420E-9AFE-AB3BA02C640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14301638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1/2 Title Color block + 1/2 content">
    <p:spTree>
      <p:nvGrpSpPr>
        <p:cNvPr id="1" name="Shape 47"/>
        <p:cNvGrpSpPr/>
        <p:nvPr/>
      </p:nvGrpSpPr>
      <p:grpSpPr>
        <a:xfrm>
          <a:off x="0" y="0"/>
          <a:ext cx="0" cy="0"/>
          <a:chOff x="0" y="0"/>
          <a:chExt cx="0" cy="0"/>
        </a:xfrm>
      </p:grpSpPr>
      <p:sp>
        <p:nvSpPr>
          <p:cNvPr id="48" name="Shape 48"/>
          <p:cNvSpPr/>
          <p:nvPr/>
        </p:nvSpPr>
        <p:spPr>
          <a:xfrm>
            <a:off x="0" y="1"/>
            <a:ext cx="6104000" cy="6857999"/>
          </a:xfrm>
          <a:prstGeom prst="rect">
            <a:avLst/>
          </a:prstGeom>
          <a:solidFill>
            <a:srgbClr val="00A8C6"/>
          </a:solidFill>
          <a:ln>
            <a:noFill/>
          </a:ln>
        </p:spPr>
        <p:txBody>
          <a:bodyPr lIns="121900" tIns="121900" rIns="121900" bIns="121900" anchor="ctr" anchorCtr="0">
            <a:noAutofit/>
          </a:bodyPr>
          <a:lstStyle/>
          <a:p>
            <a:endParaRPr sz="2400"/>
          </a:p>
        </p:txBody>
      </p:sp>
      <p:sp>
        <p:nvSpPr>
          <p:cNvPr id="49" name="Shape 49"/>
          <p:cNvSpPr txBox="1">
            <a:spLocks noGrp="1"/>
          </p:cNvSpPr>
          <p:nvPr>
            <p:ph type="title" hasCustomPrompt="1"/>
          </p:nvPr>
        </p:nvSpPr>
        <p:spPr>
          <a:xfrm>
            <a:off x="1125900" y="563333"/>
            <a:ext cx="4302400" cy="1143200"/>
          </a:xfrm>
          <a:prstGeom prst="rect">
            <a:avLst/>
          </a:prstGeom>
        </p:spPr>
        <p:txBody>
          <a:bodyPr lIns="91425" tIns="91425" rIns="91425" bIns="91425" anchor="t" anchorCtr="0"/>
          <a:lstStyle>
            <a:lvl1pPr lvl="0" rtl="0">
              <a:spcBef>
                <a:spcPts val="0"/>
              </a:spcBef>
              <a:buClr>
                <a:srgbClr val="FFFFFF"/>
              </a:buClr>
              <a:defRPr sz="4267">
                <a:solidFill>
                  <a:srgbClr val="FFFFFF"/>
                </a:solidFill>
                <a:latin typeface="Calibri" panose="020F0502020204030204" pitchFamily="34" charset="0"/>
              </a:defRPr>
            </a:lvl1pPr>
            <a:lvl2pPr lvl="1" rtl="0">
              <a:spcBef>
                <a:spcPts val="0"/>
              </a:spcBef>
              <a:buClr>
                <a:srgbClr val="FFFFFF"/>
              </a:buClr>
              <a:defRPr>
                <a:solidFill>
                  <a:srgbClr val="FFFFFF"/>
                </a:solidFill>
              </a:defRPr>
            </a:lvl2pPr>
            <a:lvl3pPr lvl="2" rtl="0">
              <a:spcBef>
                <a:spcPts val="0"/>
              </a:spcBef>
              <a:buClr>
                <a:srgbClr val="FFFFFF"/>
              </a:buClr>
              <a:defRPr>
                <a:solidFill>
                  <a:srgbClr val="FFFFFF"/>
                </a:solidFill>
              </a:defRPr>
            </a:lvl3pPr>
            <a:lvl4pPr lvl="3" rtl="0">
              <a:spcBef>
                <a:spcPts val="0"/>
              </a:spcBef>
              <a:buClr>
                <a:srgbClr val="FFFFFF"/>
              </a:buClr>
              <a:defRPr>
                <a:solidFill>
                  <a:srgbClr val="FFFFFF"/>
                </a:solidFill>
              </a:defRPr>
            </a:lvl4pPr>
            <a:lvl5pPr lvl="4" rtl="0">
              <a:spcBef>
                <a:spcPts val="0"/>
              </a:spcBef>
              <a:buClr>
                <a:srgbClr val="FFFFFF"/>
              </a:buClr>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r>
              <a:rPr lang="en-US" dirty="0"/>
              <a:t>Heading</a:t>
            </a:r>
            <a:endParaRPr dirty="0"/>
          </a:p>
        </p:txBody>
      </p:sp>
      <p:sp>
        <p:nvSpPr>
          <p:cNvPr id="50" name="Shape 50"/>
          <p:cNvSpPr/>
          <p:nvPr/>
        </p:nvSpPr>
        <p:spPr>
          <a:xfrm>
            <a:off x="772000" y="772001"/>
            <a:ext cx="72400" cy="900799"/>
          </a:xfrm>
          <a:prstGeom prst="rect">
            <a:avLst/>
          </a:prstGeom>
          <a:solidFill>
            <a:srgbClr val="FFFFFF"/>
          </a:solidFill>
          <a:ln>
            <a:noFill/>
          </a:ln>
        </p:spPr>
        <p:txBody>
          <a:bodyPr lIns="121900" tIns="121900" rIns="121900" bIns="121900" anchor="ctr" anchorCtr="0">
            <a:noAutofit/>
          </a:bodyPr>
          <a:lstStyle/>
          <a:p>
            <a:endParaRPr sz="2400">
              <a:solidFill>
                <a:srgbClr val="FFFFFF"/>
              </a:solidFill>
            </a:endParaRPr>
          </a:p>
        </p:txBody>
      </p:sp>
      <p:sp>
        <p:nvSpPr>
          <p:cNvPr id="51" name="Shape 51"/>
          <p:cNvSpPr/>
          <p:nvPr/>
        </p:nvSpPr>
        <p:spPr>
          <a:xfrm>
            <a:off x="12119600" y="1"/>
            <a:ext cx="72400" cy="6857999"/>
          </a:xfrm>
          <a:prstGeom prst="rect">
            <a:avLst/>
          </a:prstGeom>
          <a:solidFill>
            <a:srgbClr val="8FBE00"/>
          </a:solidFill>
          <a:ln>
            <a:noFill/>
          </a:ln>
        </p:spPr>
        <p:txBody>
          <a:bodyPr lIns="121900" tIns="121900" rIns="121900" bIns="121900" anchor="ctr" anchorCtr="0">
            <a:noAutofit/>
          </a:bodyPr>
          <a:lstStyle/>
          <a:p>
            <a:endParaRPr sz="240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0866" y="5950864"/>
            <a:ext cx="1462333" cy="634715"/>
          </a:xfrm>
          <a:prstGeom prst="rect">
            <a:avLst/>
          </a:prstGeom>
        </p:spPr>
      </p:pic>
      <p:sp>
        <p:nvSpPr>
          <p:cNvPr id="7" name="Text Placeholder 2"/>
          <p:cNvSpPr>
            <a:spLocks noGrp="1"/>
          </p:cNvSpPr>
          <p:nvPr>
            <p:ph type="body" sz="quarter" idx="10" hasCustomPrompt="1"/>
          </p:nvPr>
        </p:nvSpPr>
        <p:spPr>
          <a:xfrm>
            <a:off x="6340401" y="1672799"/>
            <a:ext cx="5694580" cy="4267200"/>
          </a:xfrm>
        </p:spPr>
        <p:txBody>
          <a:bodyPr lIns="91440"/>
          <a:lstStyle>
            <a:lvl1pPr marL="309026" indent="-309026">
              <a:buClr>
                <a:srgbClr val="8FBE00"/>
              </a:buClr>
              <a:buFont typeface="Arial" panose="020B0604020202020204" pitchFamily="34" charset="0"/>
              <a:buChar char="•"/>
              <a:defRPr sz="3467">
                <a:latin typeface="Calibri" panose="020F0502020204030204" pitchFamily="34" charset="0"/>
              </a:defRPr>
            </a:lvl1pPr>
            <a:lvl2pPr marL="615935" indent="-306910">
              <a:buClr>
                <a:srgbClr val="8FBE00"/>
              </a:buClr>
              <a:buFont typeface="Courier New" panose="02070309020205020404" pitchFamily="49" charset="0"/>
              <a:buChar char="o"/>
              <a:defRPr sz="3200">
                <a:latin typeface="Calibri" panose="020F0502020204030204" pitchFamily="34" charset="0"/>
              </a:defRPr>
            </a:lvl2pPr>
            <a:lvl3pPr marL="615935" indent="228594">
              <a:buClr>
                <a:srgbClr val="8FBE00"/>
              </a:buClr>
              <a:tabLst>
                <a:tab pos="615935" algn="l"/>
              </a:tabLst>
              <a:defRPr sz="2667" baseline="0">
                <a:latin typeface="+mn-lt"/>
              </a:defRPr>
            </a:lvl3pPr>
            <a:lvl4pPr marL="910144" indent="309026">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1699611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Title + 1 column body text">
    <p:spTree>
      <p:nvGrpSpPr>
        <p:cNvPr id="1" name="Shape 21"/>
        <p:cNvGrpSpPr/>
        <p:nvPr/>
      </p:nvGrpSpPr>
      <p:grpSpPr>
        <a:xfrm>
          <a:off x="0" y="0"/>
          <a:ext cx="0" cy="0"/>
          <a:chOff x="0" y="0"/>
          <a:chExt cx="0" cy="0"/>
        </a:xfrm>
      </p:grpSpPr>
      <p:sp>
        <p:nvSpPr>
          <p:cNvPr id="22" name="Shape 22"/>
          <p:cNvSpPr txBox="1">
            <a:spLocks noGrp="1"/>
          </p:cNvSpPr>
          <p:nvPr>
            <p:ph type="title" hasCustomPrompt="1"/>
          </p:nvPr>
        </p:nvSpPr>
        <p:spPr>
          <a:xfrm>
            <a:off x="1125900" y="563333"/>
            <a:ext cx="4302400" cy="1143200"/>
          </a:xfrm>
          <a:prstGeom prst="rect">
            <a:avLst/>
          </a:prstGeom>
        </p:spPr>
        <p:txBody>
          <a:bodyPr lIns="91425" tIns="91425" rIns="91425" bIns="91425" anchor="t" anchorCtr="0"/>
          <a:lstStyle>
            <a:lvl1pPr lvl="0">
              <a:spcBef>
                <a:spcPts val="0"/>
              </a:spcBef>
              <a:defRPr>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Heading</a:t>
            </a:r>
            <a:endParaRPr dirty="0"/>
          </a:p>
        </p:txBody>
      </p:sp>
      <p:sp>
        <p:nvSpPr>
          <p:cNvPr id="3" name="Text Placeholder 2"/>
          <p:cNvSpPr>
            <a:spLocks noGrp="1"/>
          </p:cNvSpPr>
          <p:nvPr>
            <p:ph type="body" sz="quarter" idx="10" hasCustomPrompt="1"/>
          </p:nvPr>
        </p:nvSpPr>
        <p:spPr>
          <a:xfrm>
            <a:off x="1125900" y="2318379"/>
            <a:ext cx="7924800" cy="4267200"/>
          </a:xfrm>
        </p:spPr>
        <p:txBody>
          <a:bodyPr lIns="91440"/>
          <a:lstStyle>
            <a:lvl1pPr marL="309026" indent="-309026">
              <a:buClr>
                <a:srgbClr val="8FBE00"/>
              </a:buClr>
              <a:buFont typeface="Arial" panose="020B0604020202020204" pitchFamily="34" charset="0"/>
              <a:buChar char="•"/>
              <a:defRPr sz="3467">
                <a:latin typeface="Calibri" panose="020F0502020204030204" pitchFamily="34" charset="0"/>
              </a:defRPr>
            </a:lvl1pPr>
            <a:lvl2pPr marL="615935" indent="-306910">
              <a:buClr>
                <a:srgbClr val="8FBE00"/>
              </a:buClr>
              <a:buFont typeface="Courier New" panose="02070309020205020404" pitchFamily="49" charset="0"/>
              <a:buChar char="o"/>
              <a:defRPr sz="3200">
                <a:latin typeface="Calibri" panose="020F0502020204030204" pitchFamily="34" charset="0"/>
              </a:defRPr>
            </a:lvl2pPr>
            <a:lvl3pPr marL="615935" indent="228594">
              <a:buClr>
                <a:srgbClr val="8FBE00"/>
              </a:buClr>
              <a:tabLst>
                <a:tab pos="615935" algn="l"/>
              </a:tabLst>
              <a:defRPr sz="2667" baseline="0">
                <a:latin typeface="+mn-lt"/>
              </a:defRPr>
            </a:lvl3pPr>
            <a:lvl4pPr marL="910144" indent="309026">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488731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8_Title">
    <p:spTree>
      <p:nvGrpSpPr>
        <p:cNvPr id="1" name="Shape 8"/>
        <p:cNvGrpSpPr/>
        <p:nvPr/>
      </p:nvGrpSpPr>
      <p:grpSpPr>
        <a:xfrm>
          <a:off x="0" y="0"/>
          <a:ext cx="0" cy="0"/>
          <a:chOff x="0" y="0"/>
          <a:chExt cx="0" cy="0"/>
        </a:xfrm>
      </p:grpSpPr>
      <p:sp>
        <p:nvSpPr>
          <p:cNvPr id="9" name="Shape 9"/>
          <p:cNvSpPr/>
          <p:nvPr/>
        </p:nvSpPr>
        <p:spPr>
          <a:xfrm>
            <a:off x="0" y="-1"/>
            <a:ext cx="12192000" cy="4367839"/>
          </a:xfrm>
          <a:prstGeom prst="rect">
            <a:avLst/>
          </a:prstGeom>
          <a:solidFill>
            <a:schemeClr val="bg1">
              <a:alpha val="82000"/>
            </a:schemeClr>
          </a:solidFill>
          <a:ln>
            <a:noFill/>
          </a:ln>
        </p:spPr>
        <p:txBody>
          <a:bodyPr lIns="121900" tIns="121900" rIns="121900" bIns="121900" anchor="ctr" anchorCtr="0">
            <a:noAutofit/>
          </a:bodyPr>
          <a:lstStyle/>
          <a:p>
            <a:pPr algn="ctr"/>
            <a:endParaRPr sz="1867" dirty="0"/>
          </a:p>
        </p:txBody>
      </p:sp>
      <p:sp>
        <p:nvSpPr>
          <p:cNvPr id="8" name="Shape 10"/>
          <p:cNvSpPr/>
          <p:nvPr userDrawn="1"/>
        </p:nvSpPr>
        <p:spPr>
          <a:xfrm rot="5400000">
            <a:off x="5989456" y="-1621612"/>
            <a:ext cx="213097" cy="12192000"/>
          </a:xfrm>
          <a:prstGeom prst="rect">
            <a:avLst/>
          </a:prstGeom>
          <a:solidFill>
            <a:srgbClr val="F7C15D"/>
          </a:solidFill>
          <a:ln>
            <a:noFill/>
          </a:ln>
        </p:spPr>
        <p:txBody>
          <a:bodyPr lIns="121900" tIns="121900" rIns="121900" bIns="121900" anchor="ctr" anchorCtr="0">
            <a:noAutofit/>
          </a:bodyPr>
          <a:lstStyle/>
          <a:p>
            <a:endParaRPr sz="1867">
              <a:solidFill>
                <a:srgbClr val="FFFFFF"/>
              </a:solidFill>
            </a:endParaRPr>
          </a:p>
        </p:txBody>
      </p:sp>
    </p:spTree>
    <p:extLst>
      <p:ext uri="{BB962C8B-B14F-4D97-AF65-F5344CB8AC3E}">
        <p14:creationId xmlns:p14="http://schemas.microsoft.com/office/powerpoint/2010/main" val="17541751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Agenda or Transition Slide (gold)">
    <p:spTree>
      <p:nvGrpSpPr>
        <p:cNvPr id="1" name="Shape 12"/>
        <p:cNvGrpSpPr/>
        <p:nvPr/>
      </p:nvGrpSpPr>
      <p:grpSpPr>
        <a:xfrm>
          <a:off x="0" y="0"/>
          <a:ext cx="0" cy="0"/>
          <a:chOff x="0" y="0"/>
          <a:chExt cx="0" cy="0"/>
        </a:xfrm>
      </p:grpSpPr>
      <p:sp>
        <p:nvSpPr>
          <p:cNvPr id="13" name="Shape 13"/>
          <p:cNvSpPr/>
          <p:nvPr/>
        </p:nvSpPr>
        <p:spPr>
          <a:xfrm>
            <a:off x="0" y="0"/>
            <a:ext cx="12192000" cy="4994400"/>
          </a:xfrm>
          <a:prstGeom prst="rect">
            <a:avLst/>
          </a:prstGeom>
          <a:solidFill>
            <a:srgbClr val="F7C15D"/>
          </a:solidFill>
          <a:ln>
            <a:noFill/>
          </a:ln>
        </p:spPr>
        <p:txBody>
          <a:bodyPr lIns="121900" tIns="121900" rIns="121900" bIns="121900" anchor="ctr" anchorCtr="0">
            <a:noAutofit/>
          </a:bodyPr>
          <a:lstStyle/>
          <a:p>
            <a:endParaRPr sz="1867"/>
          </a:p>
        </p:txBody>
      </p:sp>
      <p:sp>
        <p:nvSpPr>
          <p:cNvPr id="14" name="Shape 14"/>
          <p:cNvSpPr/>
          <p:nvPr/>
        </p:nvSpPr>
        <p:spPr>
          <a:xfrm>
            <a:off x="772003" y="1727588"/>
            <a:ext cx="72400" cy="1817600"/>
          </a:xfrm>
          <a:prstGeom prst="rect">
            <a:avLst/>
          </a:prstGeom>
          <a:solidFill>
            <a:srgbClr val="8FBE00"/>
          </a:solidFill>
          <a:ln>
            <a:noFill/>
          </a:ln>
        </p:spPr>
        <p:txBody>
          <a:bodyPr lIns="121900" tIns="121900" rIns="121900" bIns="121900" anchor="ctr" anchorCtr="0">
            <a:noAutofit/>
          </a:bodyPr>
          <a:lstStyle/>
          <a:p>
            <a:endParaRPr sz="1867">
              <a:solidFill>
                <a:srgbClr val="FFFFFF"/>
              </a:solidFill>
            </a:endParaRPr>
          </a:p>
        </p:txBody>
      </p:sp>
      <p:sp>
        <p:nvSpPr>
          <p:cNvPr id="15" name="Shape 15"/>
          <p:cNvSpPr txBox="1">
            <a:spLocks noGrp="1"/>
          </p:cNvSpPr>
          <p:nvPr>
            <p:ph type="ctrTitle" hasCustomPrompt="1"/>
          </p:nvPr>
        </p:nvSpPr>
        <p:spPr>
          <a:xfrm>
            <a:off x="1101802" y="1481935"/>
            <a:ext cx="7564405" cy="956464"/>
          </a:xfrm>
          <a:prstGeom prst="rect">
            <a:avLst/>
          </a:prstGeom>
        </p:spPr>
        <p:txBody>
          <a:bodyPr lIns="91425" tIns="91425" rIns="91425" bIns="91425" anchor="t" anchorCtr="0"/>
          <a:lstStyle>
            <a:lvl1pPr lvl="0" rtl="0">
              <a:spcBef>
                <a:spcPts val="0"/>
              </a:spcBef>
              <a:buClr>
                <a:srgbClr val="FFFFFF"/>
              </a:buClr>
              <a:buSzPct val="100000"/>
              <a:defRPr sz="4800" baseline="0">
                <a:solidFill>
                  <a:srgbClr val="FFFFFF"/>
                </a:solidFill>
                <a:latin typeface="Calibri" panose="020F0502020204030204" pitchFamily="34" charset="0"/>
              </a:defRPr>
            </a:lvl1pPr>
            <a:lvl2pPr lvl="1" rtl="0">
              <a:spcBef>
                <a:spcPts val="0"/>
              </a:spcBef>
              <a:buClr>
                <a:srgbClr val="FFFFFF"/>
              </a:buClr>
              <a:buSzPct val="100000"/>
              <a:defRPr sz="4800">
                <a:solidFill>
                  <a:srgbClr val="FFFFFF"/>
                </a:solidFill>
              </a:defRPr>
            </a:lvl2pPr>
            <a:lvl3pPr lvl="2" rtl="0">
              <a:spcBef>
                <a:spcPts val="0"/>
              </a:spcBef>
              <a:buClr>
                <a:srgbClr val="FFFFFF"/>
              </a:buClr>
              <a:buSzPct val="100000"/>
              <a:defRPr sz="4800">
                <a:solidFill>
                  <a:srgbClr val="FFFFFF"/>
                </a:solidFill>
              </a:defRPr>
            </a:lvl3pPr>
            <a:lvl4pPr lvl="3" rtl="0">
              <a:spcBef>
                <a:spcPts val="0"/>
              </a:spcBef>
              <a:buClr>
                <a:srgbClr val="FFFFFF"/>
              </a:buClr>
              <a:buSzPct val="100000"/>
              <a:defRPr sz="4800">
                <a:solidFill>
                  <a:srgbClr val="FFFFFF"/>
                </a:solidFill>
              </a:defRPr>
            </a:lvl4pPr>
            <a:lvl5pPr lvl="4" rtl="0">
              <a:spcBef>
                <a:spcPts val="0"/>
              </a:spcBef>
              <a:buClr>
                <a:srgbClr val="FFFFFF"/>
              </a:buClr>
              <a:buSzPct val="100000"/>
              <a:defRPr sz="4800">
                <a:solidFill>
                  <a:srgbClr val="FFFFFF"/>
                </a:solidFill>
              </a:defRPr>
            </a:lvl5pPr>
            <a:lvl6pPr lvl="5" rtl="0">
              <a:spcBef>
                <a:spcPts val="0"/>
              </a:spcBef>
              <a:buClr>
                <a:srgbClr val="FFFFFF"/>
              </a:buClr>
              <a:buSzPct val="100000"/>
              <a:defRPr sz="4800">
                <a:solidFill>
                  <a:srgbClr val="FFFFFF"/>
                </a:solidFill>
              </a:defRPr>
            </a:lvl6pPr>
            <a:lvl7pPr lvl="6" rtl="0">
              <a:spcBef>
                <a:spcPts val="0"/>
              </a:spcBef>
              <a:buClr>
                <a:srgbClr val="FFFFFF"/>
              </a:buClr>
              <a:buSzPct val="100000"/>
              <a:defRPr sz="4800">
                <a:solidFill>
                  <a:srgbClr val="FFFFFF"/>
                </a:solidFill>
              </a:defRPr>
            </a:lvl7pPr>
            <a:lvl8pPr lvl="7" rtl="0">
              <a:spcBef>
                <a:spcPts val="0"/>
              </a:spcBef>
              <a:buClr>
                <a:srgbClr val="FFFFFF"/>
              </a:buClr>
              <a:buSzPct val="100000"/>
              <a:defRPr sz="4800">
                <a:solidFill>
                  <a:srgbClr val="FFFFFF"/>
                </a:solidFill>
              </a:defRPr>
            </a:lvl8pPr>
            <a:lvl9pPr lvl="8" rtl="0">
              <a:spcBef>
                <a:spcPts val="0"/>
              </a:spcBef>
              <a:buClr>
                <a:srgbClr val="FFFFFF"/>
              </a:buClr>
              <a:buSzPct val="100000"/>
              <a:defRPr sz="4800">
                <a:solidFill>
                  <a:srgbClr val="FFFFFF"/>
                </a:solidFill>
              </a:defRPr>
            </a:lvl9pPr>
          </a:lstStyle>
          <a:p>
            <a:r>
              <a:rPr lang="en-US" dirty="0"/>
              <a:t>Discussion Items/Agenda</a:t>
            </a:r>
            <a:endParaRPr dirty="0"/>
          </a:p>
        </p:txBody>
      </p:sp>
      <p:sp>
        <p:nvSpPr>
          <p:cNvPr id="7" name="Text Placeholder 2"/>
          <p:cNvSpPr>
            <a:spLocks noGrp="1"/>
          </p:cNvSpPr>
          <p:nvPr>
            <p:ph type="body" sz="quarter" idx="10" hasCustomPrompt="1"/>
          </p:nvPr>
        </p:nvSpPr>
        <p:spPr>
          <a:xfrm>
            <a:off x="1101801" y="2438405"/>
            <a:ext cx="7924800" cy="2808249"/>
          </a:xfrm>
        </p:spPr>
        <p:txBody>
          <a:bodyPr lIns="91440"/>
          <a:lstStyle>
            <a:lvl1pPr marL="309019" indent="-309019">
              <a:buClr>
                <a:srgbClr val="8FBE00"/>
              </a:buClr>
              <a:buFont typeface="Arial" panose="020B0604020202020204" pitchFamily="34" charset="0"/>
              <a:buChar char="•"/>
              <a:defRPr sz="3467">
                <a:solidFill>
                  <a:schemeClr val="bg1"/>
                </a:solidFill>
                <a:latin typeface="Calibri" panose="020F0502020204030204" pitchFamily="34" charset="0"/>
              </a:defRPr>
            </a:lvl1pPr>
            <a:lvl2pPr marL="615919" indent="-306903">
              <a:buClr>
                <a:srgbClr val="8FBE00"/>
              </a:buClr>
              <a:buFont typeface="Courier New" panose="02070309020205020404" pitchFamily="49" charset="0"/>
              <a:buChar char="o"/>
              <a:defRPr sz="3200">
                <a:solidFill>
                  <a:schemeClr val="bg1"/>
                </a:solidFill>
                <a:latin typeface="Calibri" panose="020F0502020204030204" pitchFamily="34" charset="0"/>
              </a:defRPr>
            </a:lvl2pPr>
            <a:lvl3pPr marL="615919" indent="228589">
              <a:buClr>
                <a:srgbClr val="8FBE00"/>
              </a:buClr>
              <a:tabLst>
                <a:tab pos="615919" algn="l"/>
              </a:tabLst>
              <a:defRPr sz="2667" baseline="0">
                <a:solidFill>
                  <a:schemeClr val="bg1"/>
                </a:solidFill>
                <a:latin typeface="+mn-lt"/>
              </a:defRPr>
            </a:lvl3pPr>
            <a:lvl4pPr marL="910121" indent="309019">
              <a:buClr>
                <a:srgbClr val="8FBE00"/>
              </a:buClr>
              <a:tabLst/>
              <a:defRPr sz="2667" baseline="0">
                <a:solidFill>
                  <a:schemeClr val="bg1"/>
                </a:solidFill>
                <a:latin typeface="+mn-lt"/>
              </a:defRPr>
            </a:lvl4pPr>
            <a:lvl5pPr>
              <a:buClr>
                <a:srgbClr val="8FBE00"/>
              </a:buClr>
              <a:defRPr>
                <a:latin typeface="+mn-lt"/>
              </a:defRPr>
            </a:lvl5pPr>
            <a:lvl9pPr>
              <a:buNone/>
              <a:defRPr/>
            </a:lvl9pPr>
          </a:lstStyle>
          <a:p>
            <a:pPr lvl="0"/>
            <a:r>
              <a:rPr lang="en-US" dirty="0"/>
              <a:t>Intro to FFAR</a:t>
            </a:r>
          </a:p>
          <a:p>
            <a:pPr lvl="0"/>
            <a:r>
              <a:rPr lang="en-US" dirty="0"/>
              <a:t>Current Programs</a:t>
            </a:r>
          </a:p>
          <a:p>
            <a:pPr lvl="0"/>
            <a:r>
              <a:rPr lang="en-US" dirty="0" err="1"/>
              <a:t>Etc</a:t>
            </a:r>
            <a:endParaRPr lang="en-US" dirty="0"/>
          </a:p>
        </p:txBody>
      </p:sp>
      <p:pic>
        <p:nvPicPr>
          <p:cNvPr id="8" name="Picture 7">
            <a:extLst>
              <a:ext uri="{FF2B5EF4-FFF2-40B4-BE49-F238E27FC236}">
                <a16:creationId xmlns:a16="http://schemas.microsoft.com/office/drawing/2014/main" id="{8B5718B8-0B4E-4B80-B5B5-310C51DC5F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6801563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Agenda or Transition Slide (blue)">
    <p:spTree>
      <p:nvGrpSpPr>
        <p:cNvPr id="1" name="Shape 12"/>
        <p:cNvGrpSpPr/>
        <p:nvPr/>
      </p:nvGrpSpPr>
      <p:grpSpPr>
        <a:xfrm>
          <a:off x="0" y="0"/>
          <a:ext cx="0" cy="0"/>
          <a:chOff x="0" y="0"/>
          <a:chExt cx="0" cy="0"/>
        </a:xfrm>
      </p:grpSpPr>
      <p:sp>
        <p:nvSpPr>
          <p:cNvPr id="13" name="Shape 13"/>
          <p:cNvSpPr/>
          <p:nvPr/>
        </p:nvSpPr>
        <p:spPr>
          <a:xfrm>
            <a:off x="0" y="0"/>
            <a:ext cx="12192000" cy="4994400"/>
          </a:xfrm>
          <a:prstGeom prst="rect">
            <a:avLst/>
          </a:prstGeom>
          <a:solidFill>
            <a:srgbClr val="00A8C6"/>
          </a:solidFill>
          <a:ln>
            <a:noFill/>
          </a:ln>
        </p:spPr>
        <p:txBody>
          <a:bodyPr lIns="121900" tIns="121900" rIns="121900" bIns="121900" anchor="ctr" anchorCtr="0">
            <a:noAutofit/>
          </a:bodyPr>
          <a:lstStyle/>
          <a:p>
            <a:endParaRPr sz="1867"/>
          </a:p>
        </p:txBody>
      </p:sp>
      <p:sp>
        <p:nvSpPr>
          <p:cNvPr id="14" name="Shape 14"/>
          <p:cNvSpPr/>
          <p:nvPr/>
        </p:nvSpPr>
        <p:spPr>
          <a:xfrm>
            <a:off x="772003" y="1727588"/>
            <a:ext cx="72400" cy="1817600"/>
          </a:xfrm>
          <a:prstGeom prst="rect">
            <a:avLst/>
          </a:prstGeom>
          <a:solidFill>
            <a:srgbClr val="F7C15D"/>
          </a:solidFill>
          <a:ln>
            <a:noFill/>
          </a:ln>
        </p:spPr>
        <p:txBody>
          <a:bodyPr lIns="121900" tIns="121900" rIns="121900" bIns="121900" anchor="ctr" anchorCtr="0">
            <a:noAutofit/>
          </a:bodyPr>
          <a:lstStyle/>
          <a:p>
            <a:endParaRPr sz="1867">
              <a:solidFill>
                <a:srgbClr val="FFFFFF"/>
              </a:solidFill>
            </a:endParaRPr>
          </a:p>
        </p:txBody>
      </p:sp>
      <p:sp>
        <p:nvSpPr>
          <p:cNvPr id="15" name="Shape 15"/>
          <p:cNvSpPr txBox="1">
            <a:spLocks noGrp="1"/>
          </p:cNvSpPr>
          <p:nvPr>
            <p:ph type="ctrTitle" hasCustomPrompt="1"/>
          </p:nvPr>
        </p:nvSpPr>
        <p:spPr>
          <a:xfrm>
            <a:off x="1101802" y="1481935"/>
            <a:ext cx="7564405" cy="956464"/>
          </a:xfrm>
          <a:prstGeom prst="rect">
            <a:avLst/>
          </a:prstGeom>
        </p:spPr>
        <p:txBody>
          <a:bodyPr lIns="91425" tIns="91425" rIns="91425" bIns="91425" anchor="t" anchorCtr="0"/>
          <a:lstStyle>
            <a:lvl1pPr lvl="0" rtl="0">
              <a:spcBef>
                <a:spcPts val="0"/>
              </a:spcBef>
              <a:buClr>
                <a:srgbClr val="FFFFFF"/>
              </a:buClr>
              <a:buSzPct val="100000"/>
              <a:defRPr sz="4800" baseline="0">
                <a:solidFill>
                  <a:srgbClr val="FFFFFF"/>
                </a:solidFill>
                <a:latin typeface="Calibri" panose="020F0502020204030204" pitchFamily="34" charset="0"/>
              </a:defRPr>
            </a:lvl1pPr>
            <a:lvl2pPr lvl="1" rtl="0">
              <a:spcBef>
                <a:spcPts val="0"/>
              </a:spcBef>
              <a:buClr>
                <a:srgbClr val="FFFFFF"/>
              </a:buClr>
              <a:buSzPct val="100000"/>
              <a:defRPr sz="4800">
                <a:solidFill>
                  <a:srgbClr val="FFFFFF"/>
                </a:solidFill>
              </a:defRPr>
            </a:lvl2pPr>
            <a:lvl3pPr lvl="2" rtl="0">
              <a:spcBef>
                <a:spcPts val="0"/>
              </a:spcBef>
              <a:buClr>
                <a:srgbClr val="FFFFFF"/>
              </a:buClr>
              <a:buSzPct val="100000"/>
              <a:defRPr sz="4800">
                <a:solidFill>
                  <a:srgbClr val="FFFFFF"/>
                </a:solidFill>
              </a:defRPr>
            </a:lvl3pPr>
            <a:lvl4pPr lvl="3" rtl="0">
              <a:spcBef>
                <a:spcPts val="0"/>
              </a:spcBef>
              <a:buClr>
                <a:srgbClr val="FFFFFF"/>
              </a:buClr>
              <a:buSzPct val="100000"/>
              <a:defRPr sz="4800">
                <a:solidFill>
                  <a:srgbClr val="FFFFFF"/>
                </a:solidFill>
              </a:defRPr>
            </a:lvl4pPr>
            <a:lvl5pPr lvl="4" rtl="0">
              <a:spcBef>
                <a:spcPts val="0"/>
              </a:spcBef>
              <a:buClr>
                <a:srgbClr val="FFFFFF"/>
              </a:buClr>
              <a:buSzPct val="100000"/>
              <a:defRPr sz="4800">
                <a:solidFill>
                  <a:srgbClr val="FFFFFF"/>
                </a:solidFill>
              </a:defRPr>
            </a:lvl5pPr>
            <a:lvl6pPr lvl="5" rtl="0">
              <a:spcBef>
                <a:spcPts val="0"/>
              </a:spcBef>
              <a:buClr>
                <a:srgbClr val="FFFFFF"/>
              </a:buClr>
              <a:buSzPct val="100000"/>
              <a:defRPr sz="4800">
                <a:solidFill>
                  <a:srgbClr val="FFFFFF"/>
                </a:solidFill>
              </a:defRPr>
            </a:lvl6pPr>
            <a:lvl7pPr lvl="6" rtl="0">
              <a:spcBef>
                <a:spcPts val="0"/>
              </a:spcBef>
              <a:buClr>
                <a:srgbClr val="FFFFFF"/>
              </a:buClr>
              <a:buSzPct val="100000"/>
              <a:defRPr sz="4800">
                <a:solidFill>
                  <a:srgbClr val="FFFFFF"/>
                </a:solidFill>
              </a:defRPr>
            </a:lvl7pPr>
            <a:lvl8pPr lvl="7" rtl="0">
              <a:spcBef>
                <a:spcPts val="0"/>
              </a:spcBef>
              <a:buClr>
                <a:srgbClr val="FFFFFF"/>
              </a:buClr>
              <a:buSzPct val="100000"/>
              <a:defRPr sz="4800">
                <a:solidFill>
                  <a:srgbClr val="FFFFFF"/>
                </a:solidFill>
              </a:defRPr>
            </a:lvl8pPr>
            <a:lvl9pPr lvl="8" rtl="0">
              <a:spcBef>
                <a:spcPts val="0"/>
              </a:spcBef>
              <a:buClr>
                <a:srgbClr val="FFFFFF"/>
              </a:buClr>
              <a:buSzPct val="100000"/>
              <a:defRPr sz="4800">
                <a:solidFill>
                  <a:srgbClr val="FFFFFF"/>
                </a:solidFill>
              </a:defRPr>
            </a:lvl9pPr>
          </a:lstStyle>
          <a:p>
            <a:r>
              <a:rPr lang="en-US" dirty="0"/>
              <a:t>Discussion Items/Agenda</a:t>
            </a:r>
            <a:endParaRPr dirty="0"/>
          </a:p>
        </p:txBody>
      </p:sp>
      <p:pic>
        <p:nvPicPr>
          <p:cNvPr id="7" name="Picture 6">
            <a:extLst>
              <a:ext uri="{FF2B5EF4-FFF2-40B4-BE49-F238E27FC236}">
                <a16:creationId xmlns:a16="http://schemas.microsoft.com/office/drawing/2014/main" id="{A783A1AE-D81A-4581-8409-8B053A0178C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12614107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 3 column body text">
    <p:spTree>
      <p:nvGrpSpPr>
        <p:cNvPr id="1" name="Shape 32"/>
        <p:cNvGrpSpPr/>
        <p:nvPr/>
      </p:nvGrpSpPr>
      <p:grpSpPr>
        <a:xfrm>
          <a:off x="0" y="0"/>
          <a:ext cx="0" cy="0"/>
          <a:chOff x="0" y="0"/>
          <a:chExt cx="0" cy="0"/>
        </a:xfrm>
      </p:grpSpPr>
      <p:sp>
        <p:nvSpPr>
          <p:cNvPr id="33" name="Shape 33"/>
          <p:cNvSpPr txBox="1">
            <a:spLocks noGrp="1"/>
          </p:cNvSpPr>
          <p:nvPr>
            <p:ph type="title" hasCustomPrompt="1"/>
          </p:nvPr>
        </p:nvSpPr>
        <p:spPr>
          <a:xfrm>
            <a:off x="1125902" y="563333"/>
            <a:ext cx="6856652" cy="1143200"/>
          </a:xfrm>
          <a:prstGeom prst="rect">
            <a:avLst/>
          </a:prstGeom>
        </p:spPr>
        <p:txBody>
          <a:bodyPr lIns="91425" tIns="91425" rIns="91425" bIns="91425" anchor="t" anchorCtr="0"/>
          <a:lstStyle>
            <a:lvl1pPr lvl="0" rtl="0">
              <a:spcBef>
                <a:spcPts val="0"/>
              </a:spcBef>
              <a:defRPr sz="4267" baseline="0">
                <a:latin typeface="+mj-lt"/>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dirty="0"/>
              <a:t>Click to add title</a:t>
            </a:r>
            <a:endParaRPr dirty="0"/>
          </a:p>
        </p:txBody>
      </p:sp>
      <p:sp>
        <p:nvSpPr>
          <p:cNvPr id="37" name="Shape 37"/>
          <p:cNvSpPr/>
          <p:nvPr/>
        </p:nvSpPr>
        <p:spPr>
          <a:xfrm>
            <a:off x="772003" y="772006"/>
            <a:ext cx="72400" cy="900799"/>
          </a:xfrm>
          <a:prstGeom prst="rect">
            <a:avLst/>
          </a:prstGeom>
          <a:solidFill>
            <a:srgbClr val="8FBE00"/>
          </a:solidFill>
          <a:ln>
            <a:noFill/>
          </a:ln>
        </p:spPr>
        <p:txBody>
          <a:bodyPr lIns="121900" tIns="121900" rIns="121900" bIns="121900" anchor="ctr" anchorCtr="0">
            <a:noAutofit/>
          </a:bodyPr>
          <a:lstStyle/>
          <a:p>
            <a:endParaRPr sz="1867"/>
          </a:p>
        </p:txBody>
      </p:sp>
      <p:sp>
        <p:nvSpPr>
          <p:cNvPr id="38" name="Shape 38"/>
          <p:cNvSpPr/>
          <p:nvPr/>
        </p:nvSpPr>
        <p:spPr>
          <a:xfrm>
            <a:off x="12119603" y="2"/>
            <a:ext cx="72400" cy="6857999"/>
          </a:xfrm>
          <a:prstGeom prst="rect">
            <a:avLst/>
          </a:prstGeom>
          <a:solidFill>
            <a:srgbClr val="8FBE00"/>
          </a:solidFill>
          <a:ln>
            <a:noFill/>
          </a:ln>
        </p:spPr>
        <p:txBody>
          <a:bodyPr lIns="121900" tIns="121900" rIns="121900" bIns="121900" anchor="ctr" anchorCtr="0">
            <a:noAutofit/>
          </a:bodyPr>
          <a:lstStyle/>
          <a:p>
            <a:endParaRPr sz="1867"/>
          </a:p>
        </p:txBody>
      </p:sp>
      <p:sp>
        <p:nvSpPr>
          <p:cNvPr id="9" name="Text Placeholder 2"/>
          <p:cNvSpPr>
            <a:spLocks noGrp="1"/>
          </p:cNvSpPr>
          <p:nvPr>
            <p:ph type="body" sz="quarter" idx="10" hasCustomPrompt="1"/>
          </p:nvPr>
        </p:nvSpPr>
        <p:spPr>
          <a:xfrm>
            <a:off x="7617412" y="2144768"/>
            <a:ext cx="2926080" cy="4267200"/>
          </a:xfrm>
        </p:spPr>
        <p:txBody>
          <a:bodyPr lIns="91440"/>
          <a:lstStyle>
            <a:lvl1pPr marL="309019" indent="-309019">
              <a:buClr>
                <a:srgbClr val="8FBE00"/>
              </a:buClr>
              <a:buFont typeface="Arial" panose="020B0604020202020204" pitchFamily="34" charset="0"/>
              <a:buChar char="•"/>
              <a:defRPr sz="2667">
                <a:latin typeface="Calibri" panose="020F0502020204030204" pitchFamily="34" charset="0"/>
              </a:defRPr>
            </a:lvl1pPr>
            <a:lvl2pPr marL="615919" indent="-306903">
              <a:buClr>
                <a:srgbClr val="8FBE00"/>
              </a:buClr>
              <a:buFont typeface="Courier New" panose="02070309020205020404" pitchFamily="49" charset="0"/>
              <a:buChar char="o"/>
              <a:defRPr sz="2667">
                <a:latin typeface="Calibri" panose="020F0502020204030204" pitchFamily="34" charset="0"/>
              </a:defRPr>
            </a:lvl2pPr>
            <a:lvl3pPr marL="615919" indent="228589">
              <a:buClr>
                <a:srgbClr val="8FBE00"/>
              </a:buClr>
              <a:tabLst>
                <a:tab pos="615919" algn="l"/>
              </a:tabLst>
              <a:defRPr sz="2400" baseline="0">
                <a:latin typeface="+mn-lt"/>
              </a:defRPr>
            </a:lvl3pPr>
            <a:lvl4pPr marL="910121" indent="309019">
              <a:buClr>
                <a:srgbClr val="8FBE00"/>
              </a:buClr>
              <a:tabLst/>
              <a:defRPr sz="2400"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
        <p:nvSpPr>
          <p:cNvPr id="10" name="Text Placeholder 2"/>
          <p:cNvSpPr>
            <a:spLocks noGrp="1"/>
          </p:cNvSpPr>
          <p:nvPr>
            <p:ph type="body" sz="quarter" idx="11" hasCustomPrompt="1"/>
          </p:nvPr>
        </p:nvSpPr>
        <p:spPr>
          <a:xfrm>
            <a:off x="1125899" y="2144768"/>
            <a:ext cx="2926080" cy="4267200"/>
          </a:xfrm>
        </p:spPr>
        <p:txBody>
          <a:bodyPr lIns="91440"/>
          <a:lstStyle>
            <a:lvl1pPr marL="309019" indent="-309019">
              <a:buClr>
                <a:srgbClr val="8FBE00"/>
              </a:buClr>
              <a:buFont typeface="Arial" panose="020B0604020202020204" pitchFamily="34" charset="0"/>
              <a:buChar char="•"/>
              <a:defRPr sz="2667">
                <a:latin typeface="Calibri" panose="020F0502020204030204" pitchFamily="34" charset="0"/>
              </a:defRPr>
            </a:lvl1pPr>
            <a:lvl2pPr marL="615919" indent="-306903">
              <a:buClr>
                <a:srgbClr val="8FBE00"/>
              </a:buClr>
              <a:buFont typeface="Courier New" panose="02070309020205020404" pitchFamily="49" charset="0"/>
              <a:buChar char="o"/>
              <a:defRPr sz="2667">
                <a:latin typeface="Calibri" panose="020F0502020204030204" pitchFamily="34" charset="0"/>
              </a:defRPr>
            </a:lvl2pPr>
            <a:lvl3pPr marL="615919" indent="228589">
              <a:buClr>
                <a:srgbClr val="8FBE00"/>
              </a:buClr>
              <a:tabLst>
                <a:tab pos="615919" algn="l"/>
              </a:tabLst>
              <a:defRPr sz="2400" baseline="0">
                <a:latin typeface="+mn-lt"/>
              </a:defRPr>
            </a:lvl3pPr>
            <a:lvl4pPr marL="910121" indent="309019">
              <a:buClr>
                <a:srgbClr val="8FBE00"/>
              </a:buClr>
              <a:tabLst/>
              <a:defRPr sz="2400"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
        <p:nvSpPr>
          <p:cNvPr id="11" name="Text Placeholder 2"/>
          <p:cNvSpPr>
            <a:spLocks noGrp="1"/>
          </p:cNvSpPr>
          <p:nvPr>
            <p:ph type="body" sz="quarter" idx="12" hasCustomPrompt="1"/>
          </p:nvPr>
        </p:nvSpPr>
        <p:spPr>
          <a:xfrm>
            <a:off x="4371655" y="2144768"/>
            <a:ext cx="2926080" cy="4267200"/>
          </a:xfrm>
        </p:spPr>
        <p:txBody>
          <a:bodyPr lIns="91440"/>
          <a:lstStyle>
            <a:lvl1pPr marL="309019" indent="-309019">
              <a:buClr>
                <a:srgbClr val="8FBE00"/>
              </a:buClr>
              <a:buFont typeface="Arial" panose="020B0604020202020204" pitchFamily="34" charset="0"/>
              <a:buChar char="•"/>
              <a:defRPr sz="2667">
                <a:latin typeface="Calibri" panose="020F0502020204030204" pitchFamily="34" charset="0"/>
              </a:defRPr>
            </a:lvl1pPr>
            <a:lvl2pPr marL="615919" indent="-306903">
              <a:buClr>
                <a:srgbClr val="8FBE00"/>
              </a:buClr>
              <a:buFont typeface="Courier New" panose="02070309020205020404" pitchFamily="49" charset="0"/>
              <a:buChar char="o"/>
              <a:defRPr sz="2667">
                <a:latin typeface="Calibri" panose="020F0502020204030204" pitchFamily="34" charset="0"/>
              </a:defRPr>
            </a:lvl2pPr>
            <a:lvl3pPr marL="615919" indent="228589">
              <a:buClr>
                <a:srgbClr val="8FBE00"/>
              </a:buClr>
              <a:tabLst>
                <a:tab pos="615919" algn="l"/>
              </a:tabLst>
              <a:defRPr sz="2400" baseline="0">
                <a:latin typeface="+mn-lt"/>
              </a:defRPr>
            </a:lvl3pPr>
            <a:lvl4pPr marL="910121" indent="309019">
              <a:buClr>
                <a:srgbClr val="8FBE00"/>
              </a:buClr>
              <a:tabLst/>
              <a:defRPr sz="2400"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pic>
        <p:nvPicPr>
          <p:cNvPr id="12" name="Picture 11">
            <a:extLst>
              <a:ext uri="{FF2B5EF4-FFF2-40B4-BE49-F238E27FC236}">
                <a16:creationId xmlns:a16="http://schemas.microsoft.com/office/drawing/2014/main" id="{63483C02-807B-4EA8-AC73-EE77E76DCB5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35138056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1/2 Title Color block + 1/2 content">
    <p:spTree>
      <p:nvGrpSpPr>
        <p:cNvPr id="1" name="Shape 47"/>
        <p:cNvGrpSpPr/>
        <p:nvPr/>
      </p:nvGrpSpPr>
      <p:grpSpPr>
        <a:xfrm>
          <a:off x="0" y="0"/>
          <a:ext cx="0" cy="0"/>
          <a:chOff x="0" y="0"/>
          <a:chExt cx="0" cy="0"/>
        </a:xfrm>
      </p:grpSpPr>
      <p:sp>
        <p:nvSpPr>
          <p:cNvPr id="48" name="Shape 48"/>
          <p:cNvSpPr/>
          <p:nvPr/>
        </p:nvSpPr>
        <p:spPr>
          <a:xfrm>
            <a:off x="0" y="2"/>
            <a:ext cx="6104000" cy="6857999"/>
          </a:xfrm>
          <a:prstGeom prst="rect">
            <a:avLst/>
          </a:prstGeom>
          <a:solidFill>
            <a:srgbClr val="00A8C6"/>
          </a:solidFill>
          <a:ln>
            <a:noFill/>
          </a:ln>
        </p:spPr>
        <p:txBody>
          <a:bodyPr lIns="121900" tIns="121900" rIns="121900" bIns="121900" anchor="ctr" anchorCtr="0">
            <a:noAutofit/>
          </a:bodyPr>
          <a:lstStyle/>
          <a:p>
            <a:endParaRPr sz="1867"/>
          </a:p>
        </p:txBody>
      </p:sp>
      <p:sp>
        <p:nvSpPr>
          <p:cNvPr id="49" name="Shape 49"/>
          <p:cNvSpPr txBox="1">
            <a:spLocks noGrp="1"/>
          </p:cNvSpPr>
          <p:nvPr>
            <p:ph type="title" hasCustomPrompt="1"/>
          </p:nvPr>
        </p:nvSpPr>
        <p:spPr>
          <a:xfrm>
            <a:off x="1125900" y="563333"/>
            <a:ext cx="4302400" cy="1143200"/>
          </a:xfrm>
          <a:prstGeom prst="rect">
            <a:avLst/>
          </a:prstGeom>
        </p:spPr>
        <p:txBody>
          <a:bodyPr lIns="91425" tIns="91425" rIns="91425" bIns="91425" anchor="t" anchorCtr="0"/>
          <a:lstStyle>
            <a:lvl1pPr lvl="0" rtl="0">
              <a:spcBef>
                <a:spcPts val="0"/>
              </a:spcBef>
              <a:buClr>
                <a:srgbClr val="FFFFFF"/>
              </a:buClr>
              <a:defRPr sz="4267">
                <a:solidFill>
                  <a:srgbClr val="FFFFFF"/>
                </a:solidFill>
                <a:latin typeface="Calibri" panose="020F0502020204030204" pitchFamily="34" charset="0"/>
              </a:defRPr>
            </a:lvl1pPr>
            <a:lvl2pPr lvl="1" rtl="0">
              <a:spcBef>
                <a:spcPts val="0"/>
              </a:spcBef>
              <a:buClr>
                <a:srgbClr val="FFFFFF"/>
              </a:buClr>
              <a:defRPr>
                <a:solidFill>
                  <a:srgbClr val="FFFFFF"/>
                </a:solidFill>
              </a:defRPr>
            </a:lvl2pPr>
            <a:lvl3pPr lvl="2" rtl="0">
              <a:spcBef>
                <a:spcPts val="0"/>
              </a:spcBef>
              <a:buClr>
                <a:srgbClr val="FFFFFF"/>
              </a:buClr>
              <a:defRPr>
                <a:solidFill>
                  <a:srgbClr val="FFFFFF"/>
                </a:solidFill>
              </a:defRPr>
            </a:lvl3pPr>
            <a:lvl4pPr lvl="3" rtl="0">
              <a:spcBef>
                <a:spcPts val="0"/>
              </a:spcBef>
              <a:buClr>
                <a:srgbClr val="FFFFFF"/>
              </a:buClr>
              <a:defRPr>
                <a:solidFill>
                  <a:srgbClr val="FFFFFF"/>
                </a:solidFill>
              </a:defRPr>
            </a:lvl4pPr>
            <a:lvl5pPr lvl="4" rtl="0">
              <a:spcBef>
                <a:spcPts val="0"/>
              </a:spcBef>
              <a:buClr>
                <a:srgbClr val="FFFFFF"/>
              </a:buClr>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r>
              <a:rPr lang="en-US" dirty="0"/>
              <a:t>Heading</a:t>
            </a:r>
            <a:endParaRPr dirty="0"/>
          </a:p>
        </p:txBody>
      </p:sp>
      <p:sp>
        <p:nvSpPr>
          <p:cNvPr id="50" name="Shape 50"/>
          <p:cNvSpPr/>
          <p:nvPr/>
        </p:nvSpPr>
        <p:spPr>
          <a:xfrm>
            <a:off x="772003" y="772006"/>
            <a:ext cx="72400" cy="900799"/>
          </a:xfrm>
          <a:prstGeom prst="rect">
            <a:avLst/>
          </a:prstGeom>
          <a:solidFill>
            <a:srgbClr val="FFFFFF"/>
          </a:solidFill>
          <a:ln>
            <a:noFill/>
          </a:ln>
        </p:spPr>
        <p:txBody>
          <a:bodyPr lIns="121900" tIns="121900" rIns="121900" bIns="121900" anchor="ctr" anchorCtr="0">
            <a:noAutofit/>
          </a:bodyPr>
          <a:lstStyle/>
          <a:p>
            <a:endParaRPr sz="1867">
              <a:solidFill>
                <a:srgbClr val="FFFFFF"/>
              </a:solidFill>
            </a:endParaRPr>
          </a:p>
        </p:txBody>
      </p:sp>
      <p:sp>
        <p:nvSpPr>
          <p:cNvPr id="51" name="Shape 51"/>
          <p:cNvSpPr/>
          <p:nvPr/>
        </p:nvSpPr>
        <p:spPr>
          <a:xfrm>
            <a:off x="12119603" y="2"/>
            <a:ext cx="72400" cy="6857999"/>
          </a:xfrm>
          <a:prstGeom prst="rect">
            <a:avLst/>
          </a:prstGeom>
          <a:solidFill>
            <a:srgbClr val="8FBE00"/>
          </a:solidFill>
          <a:ln>
            <a:noFill/>
          </a:ln>
        </p:spPr>
        <p:txBody>
          <a:bodyPr lIns="121900" tIns="121900" rIns="121900" bIns="121900" anchor="ctr" anchorCtr="0">
            <a:noAutofit/>
          </a:bodyPr>
          <a:lstStyle/>
          <a:p>
            <a:endParaRPr sz="1867"/>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0869" y="5950864"/>
            <a:ext cx="1462335" cy="634715"/>
          </a:xfrm>
          <a:prstGeom prst="rect">
            <a:avLst/>
          </a:prstGeom>
        </p:spPr>
      </p:pic>
      <p:sp>
        <p:nvSpPr>
          <p:cNvPr id="7" name="Text Placeholder 2"/>
          <p:cNvSpPr>
            <a:spLocks noGrp="1"/>
          </p:cNvSpPr>
          <p:nvPr>
            <p:ph type="body" sz="quarter" idx="10" hasCustomPrompt="1"/>
          </p:nvPr>
        </p:nvSpPr>
        <p:spPr>
          <a:xfrm>
            <a:off x="6340405" y="1672799"/>
            <a:ext cx="5694580" cy="4267200"/>
          </a:xfrm>
        </p:spPr>
        <p:txBody>
          <a:bodyPr lIns="91440"/>
          <a:lstStyle>
            <a:lvl1pPr marL="309019" indent="-309019">
              <a:buClr>
                <a:srgbClr val="8FBE00"/>
              </a:buClr>
              <a:buFont typeface="Arial" panose="020B0604020202020204" pitchFamily="34" charset="0"/>
              <a:buChar char="•"/>
              <a:defRPr sz="3467">
                <a:latin typeface="Calibri" panose="020F0502020204030204" pitchFamily="34" charset="0"/>
              </a:defRPr>
            </a:lvl1pPr>
            <a:lvl2pPr marL="615919" indent="-306903">
              <a:buClr>
                <a:srgbClr val="8FBE00"/>
              </a:buClr>
              <a:buFont typeface="Courier New" panose="02070309020205020404" pitchFamily="49" charset="0"/>
              <a:buChar char="o"/>
              <a:defRPr sz="3200">
                <a:latin typeface="Calibri" panose="020F0502020204030204" pitchFamily="34" charset="0"/>
              </a:defRPr>
            </a:lvl2pPr>
            <a:lvl3pPr marL="615919" indent="228589">
              <a:buClr>
                <a:srgbClr val="8FBE00"/>
              </a:buClr>
              <a:tabLst>
                <a:tab pos="615919" algn="l"/>
              </a:tabLst>
              <a:defRPr sz="2667" baseline="0">
                <a:latin typeface="+mn-lt"/>
              </a:defRPr>
            </a:lvl3pPr>
            <a:lvl4pPr marL="910121" indent="309019">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31109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color">
    <p:spTree>
      <p:nvGrpSpPr>
        <p:cNvPr id="1" name="Shape 60"/>
        <p:cNvGrpSpPr/>
        <p:nvPr/>
      </p:nvGrpSpPr>
      <p:grpSpPr>
        <a:xfrm>
          <a:off x="0" y="0"/>
          <a:ext cx="0" cy="0"/>
          <a:chOff x="0" y="0"/>
          <a:chExt cx="0" cy="0"/>
        </a:xfrm>
      </p:grpSpPr>
      <p:sp>
        <p:nvSpPr>
          <p:cNvPr id="61" name="Shape 61"/>
          <p:cNvSpPr/>
          <p:nvPr/>
        </p:nvSpPr>
        <p:spPr>
          <a:xfrm>
            <a:off x="0" y="6"/>
            <a:ext cx="12192000" cy="3457999"/>
          </a:xfrm>
          <a:prstGeom prst="rect">
            <a:avLst/>
          </a:prstGeom>
          <a:solidFill>
            <a:srgbClr val="8FBE00"/>
          </a:solidFill>
          <a:ln>
            <a:noFill/>
          </a:ln>
        </p:spPr>
        <p:txBody>
          <a:bodyPr lIns="121900" tIns="121900" rIns="121900" bIns="121900" anchor="ctr" anchorCtr="0">
            <a:noAutofit/>
          </a:bodyPr>
          <a:lstStyle/>
          <a:p>
            <a:endParaRPr sz="1867" kern="0" dirty="0">
              <a:solidFill>
                <a:srgbClr val="000000"/>
              </a:solidFill>
              <a:latin typeface="Arial"/>
              <a:cs typeface="Arial"/>
              <a:sym typeface="Arial"/>
            </a:endParaRPr>
          </a:p>
        </p:txBody>
      </p:sp>
      <p:sp>
        <p:nvSpPr>
          <p:cNvPr id="2" name="TextBox 1"/>
          <p:cNvSpPr txBox="1"/>
          <p:nvPr userDrawn="1"/>
        </p:nvSpPr>
        <p:spPr>
          <a:xfrm>
            <a:off x="3072717" y="1235676"/>
            <a:ext cx="5478164" cy="913007"/>
          </a:xfrm>
          <a:prstGeom prst="rect">
            <a:avLst/>
          </a:prstGeom>
          <a:noFill/>
        </p:spPr>
        <p:txBody>
          <a:bodyPr wrap="square" rtlCol="0">
            <a:spAutoFit/>
          </a:bodyPr>
          <a:lstStyle/>
          <a:p>
            <a:pPr algn="ctr"/>
            <a:r>
              <a:rPr lang="en-US" sz="5333" b="1" i="1" kern="0" dirty="0">
                <a:solidFill>
                  <a:srgbClr val="FFFFFF"/>
                </a:solidFill>
                <a:cs typeface="Arial"/>
                <a:sym typeface="Arial"/>
              </a:rPr>
              <a:t>Thank You</a:t>
            </a:r>
          </a:p>
        </p:txBody>
      </p:sp>
      <p:sp>
        <p:nvSpPr>
          <p:cNvPr id="5" name="Shape 14"/>
          <p:cNvSpPr/>
          <p:nvPr userDrawn="1"/>
        </p:nvSpPr>
        <p:spPr>
          <a:xfrm>
            <a:off x="1398079" y="4133264"/>
            <a:ext cx="72400" cy="1817600"/>
          </a:xfrm>
          <a:prstGeom prst="rect">
            <a:avLst/>
          </a:prstGeom>
          <a:solidFill>
            <a:srgbClr val="8FBE00"/>
          </a:solidFill>
          <a:ln>
            <a:noFill/>
          </a:ln>
        </p:spPr>
        <p:txBody>
          <a:bodyPr lIns="121900" tIns="121900" rIns="121900" bIns="121900" anchor="ctr" anchorCtr="0">
            <a:noAutofit/>
          </a:bodyPr>
          <a:lstStyle/>
          <a:p>
            <a:endParaRPr sz="1867" kern="0" dirty="0">
              <a:solidFill>
                <a:srgbClr val="FFFFFF"/>
              </a:solidFill>
              <a:latin typeface="Arial"/>
              <a:cs typeface="Arial"/>
              <a:sym typeface="Arial"/>
            </a:endParaRPr>
          </a:p>
        </p:txBody>
      </p:sp>
      <p:sp>
        <p:nvSpPr>
          <p:cNvPr id="7" name="Shape 22"/>
          <p:cNvSpPr txBox="1">
            <a:spLocks noGrp="1"/>
          </p:cNvSpPr>
          <p:nvPr>
            <p:ph type="title" hasCustomPrompt="1"/>
          </p:nvPr>
        </p:nvSpPr>
        <p:spPr>
          <a:xfrm>
            <a:off x="1643271" y="4132831"/>
            <a:ext cx="4302400" cy="560845"/>
          </a:xfrm>
          <a:prstGeom prst="rect">
            <a:avLst/>
          </a:prstGeom>
        </p:spPr>
        <p:txBody>
          <a:bodyPr lIns="91425" tIns="91425" rIns="91425" bIns="91425" anchor="t" anchorCtr="0"/>
          <a:lstStyle>
            <a:lvl1pPr lvl="0">
              <a:spcBef>
                <a:spcPts val="0"/>
              </a:spcBef>
              <a:defRPr sz="3200" b="1" baseline="0">
                <a:latin typeface="+mn-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How to Reach Us</a:t>
            </a:r>
            <a:br>
              <a:rPr lang="en-US" dirty="0"/>
            </a:br>
            <a:endParaRPr dirty="0"/>
          </a:p>
        </p:txBody>
      </p:sp>
      <p:sp>
        <p:nvSpPr>
          <p:cNvPr id="8" name="Shape 14"/>
          <p:cNvSpPr/>
          <p:nvPr userDrawn="1"/>
        </p:nvSpPr>
        <p:spPr>
          <a:xfrm>
            <a:off x="6461603" y="4133263"/>
            <a:ext cx="72400" cy="1817600"/>
          </a:xfrm>
          <a:prstGeom prst="rect">
            <a:avLst/>
          </a:prstGeom>
          <a:solidFill>
            <a:srgbClr val="8FBE00"/>
          </a:solidFill>
          <a:ln>
            <a:noFill/>
          </a:ln>
        </p:spPr>
        <p:txBody>
          <a:bodyPr lIns="121900" tIns="121900" rIns="121900" bIns="121900" anchor="ctr" anchorCtr="0">
            <a:noAutofit/>
          </a:bodyPr>
          <a:lstStyle/>
          <a:p>
            <a:endParaRPr sz="1867" kern="0" dirty="0">
              <a:solidFill>
                <a:srgbClr val="FFFFFF"/>
              </a:solidFill>
              <a:latin typeface="Arial"/>
              <a:cs typeface="Arial"/>
              <a:sym typeface="Arial"/>
            </a:endParaRPr>
          </a:p>
        </p:txBody>
      </p:sp>
      <p:sp>
        <p:nvSpPr>
          <p:cNvPr id="9" name="Shape 22"/>
          <p:cNvSpPr txBox="1">
            <a:spLocks/>
          </p:cNvSpPr>
          <p:nvPr userDrawn="1"/>
        </p:nvSpPr>
        <p:spPr>
          <a:xfrm>
            <a:off x="6706798" y="4132830"/>
            <a:ext cx="5176404" cy="1818033"/>
          </a:xfrm>
          <a:prstGeom prst="rect">
            <a:avLst/>
          </a:prstGeom>
          <a:noFill/>
          <a:ln>
            <a:noFill/>
          </a:ln>
        </p:spPr>
        <p:txBody>
          <a:bodyPr lIns="121900" tIns="121900" rIns="121900" bIns="121900"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SzPct val="100000"/>
              <a:buFont typeface="Titillium Web"/>
              <a:buNone/>
              <a:defRPr sz="2600" b="1" i="0" u="none" strike="noStrike" cap="none" baseline="0">
                <a:solidFill>
                  <a:srgbClr val="000000"/>
                </a:solidFill>
                <a:latin typeface="Calibri" panose="020F0502020204030204" pitchFamily="34" charset="0"/>
                <a:ea typeface="Titillium Web"/>
                <a:cs typeface="Titillium Web"/>
                <a:sym typeface="Titillium Web"/>
              </a:defRPr>
            </a:lvl1pPr>
            <a:lvl2pPr lvl="1">
              <a:spcBef>
                <a:spcPts val="0"/>
              </a:spcBef>
              <a:buSzPct val="100000"/>
              <a:buFont typeface="Titillium Web"/>
              <a:buNone/>
              <a:defRPr sz="2600" b="1">
                <a:latin typeface="Titillium Web"/>
                <a:ea typeface="Titillium Web"/>
                <a:cs typeface="Titillium Web"/>
                <a:sym typeface="Titillium Web"/>
              </a:defRPr>
            </a:lvl2pPr>
            <a:lvl3pPr lvl="2">
              <a:spcBef>
                <a:spcPts val="0"/>
              </a:spcBef>
              <a:buSzPct val="100000"/>
              <a:buFont typeface="Titillium Web"/>
              <a:buNone/>
              <a:defRPr sz="2600" b="1">
                <a:latin typeface="Titillium Web"/>
                <a:ea typeface="Titillium Web"/>
                <a:cs typeface="Titillium Web"/>
                <a:sym typeface="Titillium Web"/>
              </a:defRPr>
            </a:lvl3pPr>
            <a:lvl4pPr lvl="3">
              <a:spcBef>
                <a:spcPts val="0"/>
              </a:spcBef>
              <a:buSzPct val="100000"/>
              <a:buFont typeface="Titillium Web"/>
              <a:buNone/>
              <a:defRPr sz="2600" b="1">
                <a:latin typeface="Titillium Web"/>
                <a:ea typeface="Titillium Web"/>
                <a:cs typeface="Titillium Web"/>
                <a:sym typeface="Titillium Web"/>
              </a:defRPr>
            </a:lvl4pPr>
            <a:lvl5pPr lvl="4">
              <a:spcBef>
                <a:spcPts val="0"/>
              </a:spcBef>
              <a:buSzPct val="100000"/>
              <a:buFont typeface="Titillium Web"/>
              <a:buNone/>
              <a:defRPr sz="2600" b="1">
                <a:latin typeface="Titillium Web"/>
                <a:ea typeface="Titillium Web"/>
                <a:cs typeface="Titillium Web"/>
                <a:sym typeface="Titillium Web"/>
              </a:defRPr>
            </a:lvl5pPr>
            <a:lvl6pPr lvl="5">
              <a:spcBef>
                <a:spcPts val="0"/>
              </a:spcBef>
              <a:buSzPct val="100000"/>
              <a:buFont typeface="Titillium Web"/>
              <a:buNone/>
              <a:defRPr sz="2600" b="1">
                <a:latin typeface="Titillium Web"/>
                <a:ea typeface="Titillium Web"/>
                <a:cs typeface="Titillium Web"/>
                <a:sym typeface="Titillium Web"/>
              </a:defRPr>
            </a:lvl6pPr>
            <a:lvl7pPr lvl="6">
              <a:spcBef>
                <a:spcPts val="0"/>
              </a:spcBef>
              <a:buSzPct val="100000"/>
              <a:buFont typeface="Titillium Web"/>
              <a:buNone/>
              <a:defRPr sz="2600" b="1">
                <a:latin typeface="Titillium Web"/>
                <a:ea typeface="Titillium Web"/>
                <a:cs typeface="Titillium Web"/>
                <a:sym typeface="Titillium Web"/>
              </a:defRPr>
            </a:lvl7pPr>
            <a:lvl8pPr lvl="7">
              <a:spcBef>
                <a:spcPts val="0"/>
              </a:spcBef>
              <a:buSzPct val="100000"/>
              <a:buFont typeface="Titillium Web"/>
              <a:buNone/>
              <a:defRPr sz="2600" b="1">
                <a:latin typeface="Titillium Web"/>
                <a:ea typeface="Titillium Web"/>
                <a:cs typeface="Titillium Web"/>
                <a:sym typeface="Titillium Web"/>
              </a:defRPr>
            </a:lvl8pPr>
            <a:lvl9pPr lvl="8">
              <a:spcBef>
                <a:spcPts val="0"/>
              </a:spcBef>
              <a:buSzPct val="100000"/>
              <a:buFont typeface="Titillium Web"/>
              <a:buNone/>
              <a:defRPr sz="2600" b="1">
                <a:latin typeface="Titillium Web"/>
                <a:ea typeface="Titillium Web"/>
                <a:cs typeface="Titillium Web"/>
                <a:sym typeface="Titillium Web"/>
              </a:defRPr>
            </a:lvl9pPr>
          </a:lstStyle>
          <a:p>
            <a:r>
              <a:rPr lang="en-US" sz="3200" kern="0" dirty="0"/>
              <a:t>Connect with FFAR</a:t>
            </a:r>
          </a:p>
          <a:p>
            <a:r>
              <a:rPr lang="en-US" sz="2667" b="0" kern="0" dirty="0"/>
              <a:t>www.foundationfar.org</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7413" y="5436862"/>
            <a:ext cx="419125" cy="419125"/>
          </a:xfrm>
          <a:prstGeom prst="rect">
            <a:avLst/>
          </a:prstGeom>
        </p:spPr>
      </p:pic>
      <p:sp>
        <p:nvSpPr>
          <p:cNvPr id="11" name="TextBox 10"/>
          <p:cNvSpPr txBox="1"/>
          <p:nvPr userDrawn="1"/>
        </p:nvSpPr>
        <p:spPr>
          <a:xfrm>
            <a:off x="7227896" y="5246387"/>
            <a:ext cx="2624436" cy="502766"/>
          </a:xfrm>
          <a:prstGeom prst="rect">
            <a:avLst/>
          </a:prstGeom>
          <a:noFill/>
        </p:spPr>
        <p:txBody>
          <a:bodyPr wrap="none" rtlCol="0">
            <a:spAutoFit/>
          </a:bodyPr>
          <a:lstStyle/>
          <a:p>
            <a:r>
              <a:rPr lang="en-US" sz="2667" kern="0" dirty="0">
                <a:solidFill>
                  <a:srgbClr val="000000"/>
                </a:solidFill>
                <a:cs typeface="Arial"/>
                <a:sym typeface="Arial"/>
              </a:rPr>
              <a:t>@FoundationFAR</a:t>
            </a:r>
          </a:p>
        </p:txBody>
      </p:sp>
      <p:sp>
        <p:nvSpPr>
          <p:cNvPr id="12" name="TextBox 11"/>
          <p:cNvSpPr txBox="1"/>
          <p:nvPr userDrawn="1"/>
        </p:nvSpPr>
        <p:spPr>
          <a:xfrm>
            <a:off x="7227895" y="5636684"/>
            <a:ext cx="2140330" cy="502766"/>
          </a:xfrm>
          <a:prstGeom prst="rect">
            <a:avLst/>
          </a:prstGeom>
          <a:noFill/>
        </p:spPr>
        <p:txBody>
          <a:bodyPr wrap="none" rtlCol="0">
            <a:spAutoFit/>
          </a:bodyPr>
          <a:lstStyle/>
          <a:p>
            <a:r>
              <a:rPr lang="en-US" sz="2667" kern="0" dirty="0">
                <a:solidFill>
                  <a:srgbClr val="000000"/>
                </a:solidFill>
                <a:cs typeface="Arial"/>
                <a:sym typeface="Arial"/>
              </a:rPr>
              <a:t>@RockTalking</a:t>
            </a:r>
          </a:p>
        </p:txBody>
      </p:sp>
      <p:pic>
        <p:nvPicPr>
          <p:cNvPr id="15" name="Picture 14">
            <a:extLst>
              <a:ext uri="{FF2B5EF4-FFF2-40B4-BE49-F238E27FC236}">
                <a16:creationId xmlns:a16="http://schemas.microsoft.com/office/drawing/2014/main" id="{416A37DB-52AE-43B9-8804-90CADB3B4F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23579828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Heading + Text box with green bar">
    <p:spTree>
      <p:nvGrpSpPr>
        <p:cNvPr id="1" name="Shape 52"/>
        <p:cNvGrpSpPr/>
        <p:nvPr/>
      </p:nvGrpSpPr>
      <p:grpSpPr>
        <a:xfrm>
          <a:off x="0" y="0"/>
          <a:ext cx="0" cy="0"/>
          <a:chOff x="0" y="0"/>
          <a:chExt cx="0" cy="0"/>
        </a:xfrm>
      </p:grpSpPr>
      <p:sp>
        <p:nvSpPr>
          <p:cNvPr id="53" name="Shape 53"/>
          <p:cNvSpPr/>
          <p:nvPr/>
        </p:nvSpPr>
        <p:spPr>
          <a:xfrm>
            <a:off x="5" y="2"/>
            <a:ext cx="3055999" cy="6857999"/>
          </a:xfrm>
          <a:prstGeom prst="rect">
            <a:avLst/>
          </a:prstGeom>
          <a:solidFill>
            <a:srgbClr val="8FBE00">
              <a:alpha val="81920"/>
            </a:srgbClr>
          </a:solidFill>
          <a:ln>
            <a:noFill/>
          </a:ln>
        </p:spPr>
        <p:txBody>
          <a:bodyPr lIns="121900" tIns="121900" rIns="121900" bIns="121900" anchor="ctr" anchorCtr="0">
            <a:noAutofit/>
          </a:bodyPr>
          <a:lstStyle/>
          <a:p>
            <a:endParaRPr sz="1867"/>
          </a:p>
        </p:txBody>
      </p:sp>
      <p:sp>
        <p:nvSpPr>
          <p:cNvPr id="3" name="Shape 22"/>
          <p:cNvSpPr txBox="1">
            <a:spLocks noGrp="1"/>
          </p:cNvSpPr>
          <p:nvPr>
            <p:ph type="title" hasCustomPrompt="1"/>
          </p:nvPr>
        </p:nvSpPr>
        <p:spPr>
          <a:xfrm>
            <a:off x="3300689" y="563333"/>
            <a:ext cx="4302400" cy="1143200"/>
          </a:xfrm>
          <a:prstGeom prst="rect">
            <a:avLst/>
          </a:prstGeom>
        </p:spPr>
        <p:txBody>
          <a:bodyPr lIns="91425" tIns="91425" rIns="91425" bIns="91425" anchor="t" anchorCtr="0"/>
          <a:lstStyle>
            <a:lvl1pPr lvl="0">
              <a:spcBef>
                <a:spcPts val="0"/>
              </a:spcBef>
              <a:defRPr>
                <a:latin typeface="Calibri" panose="020F050202020403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Heading</a:t>
            </a:r>
            <a:endParaRPr dirty="0"/>
          </a:p>
        </p:txBody>
      </p:sp>
      <p:sp>
        <p:nvSpPr>
          <p:cNvPr id="6" name="Text Placeholder 2"/>
          <p:cNvSpPr>
            <a:spLocks noGrp="1"/>
          </p:cNvSpPr>
          <p:nvPr>
            <p:ph type="body" sz="quarter" idx="10" hasCustomPrompt="1"/>
          </p:nvPr>
        </p:nvSpPr>
        <p:spPr>
          <a:xfrm>
            <a:off x="3300689" y="2001021"/>
            <a:ext cx="7924800" cy="4267200"/>
          </a:xfrm>
        </p:spPr>
        <p:txBody>
          <a:bodyPr lIns="91440"/>
          <a:lstStyle>
            <a:lvl1pPr marL="309019" indent="-309019">
              <a:buClr>
                <a:srgbClr val="8FBE00"/>
              </a:buClr>
              <a:buFont typeface="Arial" panose="020B0604020202020204" pitchFamily="34" charset="0"/>
              <a:buChar char="•"/>
              <a:defRPr sz="3467">
                <a:latin typeface="Calibri" panose="020F0502020204030204" pitchFamily="34" charset="0"/>
              </a:defRPr>
            </a:lvl1pPr>
            <a:lvl2pPr marL="615919" indent="-306903">
              <a:buClr>
                <a:srgbClr val="8FBE00"/>
              </a:buClr>
              <a:buFont typeface="Courier New" panose="02070309020205020404" pitchFamily="49" charset="0"/>
              <a:buChar char="o"/>
              <a:defRPr sz="3200">
                <a:latin typeface="Calibri" panose="020F0502020204030204" pitchFamily="34" charset="0"/>
              </a:defRPr>
            </a:lvl2pPr>
            <a:lvl3pPr marL="615919" indent="228589">
              <a:buClr>
                <a:srgbClr val="8FBE00"/>
              </a:buClr>
              <a:tabLst>
                <a:tab pos="615919" algn="l"/>
              </a:tabLst>
              <a:defRPr sz="2667" baseline="0">
                <a:latin typeface="+mn-lt"/>
              </a:defRPr>
            </a:lvl3pPr>
            <a:lvl4pPr marL="910121" indent="309019">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pic>
        <p:nvPicPr>
          <p:cNvPr id="7" name="Picture 6">
            <a:extLst>
              <a:ext uri="{FF2B5EF4-FFF2-40B4-BE49-F238E27FC236}">
                <a16:creationId xmlns:a16="http://schemas.microsoft.com/office/drawing/2014/main" id="{3851DA07-AE37-4BFC-B222-6AC98A881FB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23751080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4_Image background">
    <p:spTree>
      <p:nvGrpSpPr>
        <p:cNvPr id="1" name="Shape 52"/>
        <p:cNvGrpSpPr/>
        <p:nvPr/>
      </p:nvGrpSpPr>
      <p:grpSpPr>
        <a:xfrm>
          <a:off x="0" y="0"/>
          <a:ext cx="0" cy="0"/>
          <a:chOff x="0" y="0"/>
          <a:chExt cx="0" cy="0"/>
        </a:xfrm>
      </p:grpSpPr>
      <p:sp>
        <p:nvSpPr>
          <p:cNvPr id="53" name="Shape 53"/>
          <p:cNvSpPr/>
          <p:nvPr/>
        </p:nvSpPr>
        <p:spPr>
          <a:xfrm>
            <a:off x="5" y="2"/>
            <a:ext cx="3055999" cy="6857999"/>
          </a:xfrm>
          <a:prstGeom prst="rect">
            <a:avLst/>
          </a:prstGeom>
          <a:solidFill>
            <a:srgbClr val="8FBE00">
              <a:alpha val="81920"/>
            </a:srgbClr>
          </a:solidFill>
          <a:ln>
            <a:noFill/>
          </a:ln>
        </p:spPr>
        <p:txBody>
          <a:bodyPr lIns="121900" tIns="121900" rIns="121900" bIns="121900" anchor="ctr" anchorCtr="0">
            <a:noAutofit/>
          </a:bodyPr>
          <a:lstStyle/>
          <a:p>
            <a:endParaRPr sz="1867"/>
          </a:p>
        </p:txBody>
      </p:sp>
      <p:sp>
        <p:nvSpPr>
          <p:cNvPr id="3" name="Shape 22"/>
          <p:cNvSpPr txBox="1">
            <a:spLocks noGrp="1"/>
          </p:cNvSpPr>
          <p:nvPr>
            <p:ph type="title" hasCustomPrompt="1"/>
          </p:nvPr>
        </p:nvSpPr>
        <p:spPr>
          <a:xfrm>
            <a:off x="3300689" y="563333"/>
            <a:ext cx="4302400" cy="1143200"/>
          </a:xfrm>
          <a:prstGeom prst="rect">
            <a:avLst/>
          </a:prstGeom>
        </p:spPr>
        <p:txBody>
          <a:bodyPr lIns="91425" tIns="91425" rIns="91425" bIns="91425" anchor="t" anchorCtr="0"/>
          <a:lstStyle>
            <a:lvl1pPr lvl="0">
              <a:spcBef>
                <a:spcPts val="0"/>
              </a:spcBef>
              <a:defRPr>
                <a:latin typeface="Calibri" panose="020F050202020403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Heading</a:t>
            </a:r>
            <a:endParaRPr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0869" y="5950864"/>
            <a:ext cx="1462335" cy="634715"/>
          </a:xfrm>
          <a:prstGeom prst="rect">
            <a:avLst/>
          </a:prstGeom>
        </p:spPr>
      </p:pic>
      <p:sp>
        <p:nvSpPr>
          <p:cNvPr id="6" name="Text Placeholder 2"/>
          <p:cNvSpPr>
            <a:spLocks noGrp="1"/>
          </p:cNvSpPr>
          <p:nvPr>
            <p:ph type="body" sz="quarter" idx="10" hasCustomPrompt="1"/>
          </p:nvPr>
        </p:nvSpPr>
        <p:spPr>
          <a:xfrm>
            <a:off x="3300689" y="2001021"/>
            <a:ext cx="7924800" cy="4267200"/>
          </a:xfrm>
        </p:spPr>
        <p:txBody>
          <a:bodyPr lIns="91440"/>
          <a:lstStyle>
            <a:lvl1pPr marL="309019" indent="-309019">
              <a:buClr>
                <a:srgbClr val="8FBE00"/>
              </a:buClr>
              <a:buFont typeface="Arial" panose="020B0604020202020204" pitchFamily="34" charset="0"/>
              <a:buChar char="•"/>
              <a:defRPr sz="3467">
                <a:latin typeface="Calibri" panose="020F0502020204030204" pitchFamily="34" charset="0"/>
              </a:defRPr>
            </a:lvl1pPr>
            <a:lvl2pPr marL="615919" indent="-306903">
              <a:buClr>
                <a:srgbClr val="8FBE00"/>
              </a:buClr>
              <a:buFont typeface="Courier New" panose="02070309020205020404" pitchFamily="49" charset="0"/>
              <a:buChar char="o"/>
              <a:defRPr sz="3200">
                <a:latin typeface="Calibri" panose="020F0502020204030204" pitchFamily="34" charset="0"/>
              </a:defRPr>
            </a:lvl2pPr>
            <a:lvl3pPr marL="615919" indent="228589">
              <a:buClr>
                <a:srgbClr val="8FBE00"/>
              </a:buClr>
              <a:tabLst>
                <a:tab pos="615919" algn="l"/>
              </a:tabLst>
              <a:defRPr sz="2667" baseline="0">
                <a:latin typeface="+mn-lt"/>
              </a:defRPr>
            </a:lvl3pPr>
            <a:lvl4pPr marL="910121" indent="309019">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832342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hank you slide">
    <p:spTree>
      <p:nvGrpSpPr>
        <p:cNvPr id="1" name="Shape 60"/>
        <p:cNvGrpSpPr/>
        <p:nvPr/>
      </p:nvGrpSpPr>
      <p:grpSpPr>
        <a:xfrm>
          <a:off x="0" y="0"/>
          <a:ext cx="0" cy="0"/>
          <a:chOff x="0" y="0"/>
          <a:chExt cx="0" cy="0"/>
        </a:xfrm>
      </p:grpSpPr>
      <p:sp>
        <p:nvSpPr>
          <p:cNvPr id="61" name="Shape 61"/>
          <p:cNvSpPr/>
          <p:nvPr/>
        </p:nvSpPr>
        <p:spPr>
          <a:xfrm>
            <a:off x="0" y="6"/>
            <a:ext cx="12192000" cy="3457999"/>
          </a:xfrm>
          <a:prstGeom prst="rect">
            <a:avLst/>
          </a:prstGeom>
          <a:solidFill>
            <a:srgbClr val="8FBE00"/>
          </a:solidFill>
          <a:ln>
            <a:noFill/>
          </a:ln>
        </p:spPr>
        <p:txBody>
          <a:bodyPr lIns="121900" tIns="121900" rIns="121900" bIns="121900" anchor="ctr" anchorCtr="0">
            <a:noAutofit/>
          </a:bodyPr>
          <a:lstStyle/>
          <a:p>
            <a:endParaRPr sz="1867"/>
          </a:p>
        </p:txBody>
      </p:sp>
      <p:sp>
        <p:nvSpPr>
          <p:cNvPr id="2" name="TextBox 1"/>
          <p:cNvSpPr txBox="1"/>
          <p:nvPr userDrawn="1"/>
        </p:nvSpPr>
        <p:spPr>
          <a:xfrm>
            <a:off x="3072717" y="1235676"/>
            <a:ext cx="5478164" cy="913007"/>
          </a:xfrm>
          <a:prstGeom prst="rect">
            <a:avLst/>
          </a:prstGeom>
          <a:noFill/>
        </p:spPr>
        <p:txBody>
          <a:bodyPr wrap="square" rtlCol="0">
            <a:spAutoFit/>
          </a:bodyPr>
          <a:lstStyle/>
          <a:p>
            <a:pPr algn="ctr"/>
            <a:r>
              <a:rPr lang="en-US" sz="5333" b="1" i="1" dirty="0">
                <a:solidFill>
                  <a:srgbClr val="FFFFFF"/>
                </a:solidFill>
                <a:latin typeface="Calibri" panose="020F0502020204030204" pitchFamily="34" charset="0"/>
              </a:rPr>
              <a:t>Thank You</a:t>
            </a:r>
          </a:p>
        </p:txBody>
      </p:sp>
      <p:sp>
        <p:nvSpPr>
          <p:cNvPr id="5" name="Shape 14"/>
          <p:cNvSpPr/>
          <p:nvPr userDrawn="1"/>
        </p:nvSpPr>
        <p:spPr>
          <a:xfrm>
            <a:off x="1398079" y="4133264"/>
            <a:ext cx="72400" cy="1817600"/>
          </a:xfrm>
          <a:prstGeom prst="rect">
            <a:avLst/>
          </a:prstGeom>
          <a:solidFill>
            <a:srgbClr val="8FBE00"/>
          </a:solidFill>
          <a:ln>
            <a:noFill/>
          </a:ln>
        </p:spPr>
        <p:txBody>
          <a:bodyPr lIns="121900" tIns="121900" rIns="121900" bIns="121900" anchor="ctr" anchorCtr="0">
            <a:noAutofit/>
          </a:bodyPr>
          <a:lstStyle/>
          <a:p>
            <a:endParaRPr sz="1867">
              <a:solidFill>
                <a:srgbClr val="FFFFFF"/>
              </a:solidFill>
            </a:endParaRPr>
          </a:p>
        </p:txBody>
      </p:sp>
      <p:sp>
        <p:nvSpPr>
          <p:cNvPr id="7" name="Shape 22"/>
          <p:cNvSpPr txBox="1">
            <a:spLocks noGrp="1"/>
          </p:cNvSpPr>
          <p:nvPr>
            <p:ph type="title" hasCustomPrompt="1"/>
          </p:nvPr>
        </p:nvSpPr>
        <p:spPr>
          <a:xfrm>
            <a:off x="1643271" y="4132831"/>
            <a:ext cx="4302400" cy="560845"/>
          </a:xfrm>
          <a:prstGeom prst="rect">
            <a:avLst/>
          </a:prstGeom>
        </p:spPr>
        <p:txBody>
          <a:bodyPr lIns="91425" tIns="91425" rIns="91425" bIns="91425" anchor="t" anchorCtr="0"/>
          <a:lstStyle>
            <a:lvl1pPr lvl="0">
              <a:spcBef>
                <a:spcPts val="0"/>
              </a:spcBef>
              <a:defRPr sz="3200" b="1" baseline="0">
                <a:latin typeface="+mn-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How to Reach Me</a:t>
            </a:r>
            <a:br>
              <a:rPr lang="en-US" dirty="0"/>
            </a:br>
            <a:endParaRPr dirty="0"/>
          </a:p>
        </p:txBody>
      </p:sp>
      <p:sp>
        <p:nvSpPr>
          <p:cNvPr id="8" name="Shape 14"/>
          <p:cNvSpPr/>
          <p:nvPr userDrawn="1"/>
        </p:nvSpPr>
        <p:spPr>
          <a:xfrm>
            <a:off x="6461603" y="4133263"/>
            <a:ext cx="72400" cy="1817600"/>
          </a:xfrm>
          <a:prstGeom prst="rect">
            <a:avLst/>
          </a:prstGeom>
          <a:solidFill>
            <a:srgbClr val="8FBE00"/>
          </a:solidFill>
          <a:ln>
            <a:noFill/>
          </a:ln>
        </p:spPr>
        <p:txBody>
          <a:bodyPr lIns="121900" tIns="121900" rIns="121900" bIns="121900" anchor="ctr" anchorCtr="0">
            <a:noAutofit/>
          </a:bodyPr>
          <a:lstStyle/>
          <a:p>
            <a:endParaRPr sz="1867">
              <a:solidFill>
                <a:srgbClr val="FFFFFF"/>
              </a:solidFill>
            </a:endParaRPr>
          </a:p>
        </p:txBody>
      </p:sp>
      <p:sp>
        <p:nvSpPr>
          <p:cNvPr id="9" name="Shape 22"/>
          <p:cNvSpPr txBox="1">
            <a:spLocks/>
          </p:cNvSpPr>
          <p:nvPr userDrawn="1"/>
        </p:nvSpPr>
        <p:spPr>
          <a:xfrm>
            <a:off x="6706798" y="4132830"/>
            <a:ext cx="5176404" cy="1818033"/>
          </a:xfrm>
          <a:prstGeom prst="rect">
            <a:avLst/>
          </a:prstGeom>
          <a:noFill/>
          <a:ln>
            <a:noFill/>
          </a:ln>
        </p:spPr>
        <p:txBody>
          <a:bodyPr lIns="121900" tIns="121900" rIns="121900" bIns="121900"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SzPct val="100000"/>
              <a:buFont typeface="Titillium Web"/>
              <a:buNone/>
              <a:defRPr sz="2600" b="1" i="0" u="none" strike="noStrike" cap="none" baseline="0">
                <a:solidFill>
                  <a:srgbClr val="000000"/>
                </a:solidFill>
                <a:latin typeface="Calibri" panose="020F0502020204030204" pitchFamily="34" charset="0"/>
                <a:ea typeface="Titillium Web"/>
                <a:cs typeface="Titillium Web"/>
                <a:sym typeface="Titillium Web"/>
              </a:defRPr>
            </a:lvl1pPr>
            <a:lvl2pPr lvl="1">
              <a:spcBef>
                <a:spcPts val="0"/>
              </a:spcBef>
              <a:buSzPct val="100000"/>
              <a:buFont typeface="Titillium Web"/>
              <a:buNone/>
              <a:defRPr sz="2600" b="1">
                <a:latin typeface="Titillium Web"/>
                <a:ea typeface="Titillium Web"/>
                <a:cs typeface="Titillium Web"/>
                <a:sym typeface="Titillium Web"/>
              </a:defRPr>
            </a:lvl2pPr>
            <a:lvl3pPr lvl="2">
              <a:spcBef>
                <a:spcPts val="0"/>
              </a:spcBef>
              <a:buSzPct val="100000"/>
              <a:buFont typeface="Titillium Web"/>
              <a:buNone/>
              <a:defRPr sz="2600" b="1">
                <a:latin typeface="Titillium Web"/>
                <a:ea typeface="Titillium Web"/>
                <a:cs typeface="Titillium Web"/>
                <a:sym typeface="Titillium Web"/>
              </a:defRPr>
            </a:lvl3pPr>
            <a:lvl4pPr lvl="3">
              <a:spcBef>
                <a:spcPts val="0"/>
              </a:spcBef>
              <a:buSzPct val="100000"/>
              <a:buFont typeface="Titillium Web"/>
              <a:buNone/>
              <a:defRPr sz="2600" b="1">
                <a:latin typeface="Titillium Web"/>
                <a:ea typeface="Titillium Web"/>
                <a:cs typeface="Titillium Web"/>
                <a:sym typeface="Titillium Web"/>
              </a:defRPr>
            </a:lvl4pPr>
            <a:lvl5pPr lvl="4">
              <a:spcBef>
                <a:spcPts val="0"/>
              </a:spcBef>
              <a:buSzPct val="100000"/>
              <a:buFont typeface="Titillium Web"/>
              <a:buNone/>
              <a:defRPr sz="2600" b="1">
                <a:latin typeface="Titillium Web"/>
                <a:ea typeface="Titillium Web"/>
                <a:cs typeface="Titillium Web"/>
                <a:sym typeface="Titillium Web"/>
              </a:defRPr>
            </a:lvl5pPr>
            <a:lvl6pPr lvl="5">
              <a:spcBef>
                <a:spcPts val="0"/>
              </a:spcBef>
              <a:buSzPct val="100000"/>
              <a:buFont typeface="Titillium Web"/>
              <a:buNone/>
              <a:defRPr sz="2600" b="1">
                <a:latin typeface="Titillium Web"/>
                <a:ea typeface="Titillium Web"/>
                <a:cs typeface="Titillium Web"/>
                <a:sym typeface="Titillium Web"/>
              </a:defRPr>
            </a:lvl6pPr>
            <a:lvl7pPr lvl="6">
              <a:spcBef>
                <a:spcPts val="0"/>
              </a:spcBef>
              <a:buSzPct val="100000"/>
              <a:buFont typeface="Titillium Web"/>
              <a:buNone/>
              <a:defRPr sz="2600" b="1">
                <a:latin typeface="Titillium Web"/>
                <a:ea typeface="Titillium Web"/>
                <a:cs typeface="Titillium Web"/>
                <a:sym typeface="Titillium Web"/>
              </a:defRPr>
            </a:lvl7pPr>
            <a:lvl8pPr lvl="7">
              <a:spcBef>
                <a:spcPts val="0"/>
              </a:spcBef>
              <a:buSzPct val="100000"/>
              <a:buFont typeface="Titillium Web"/>
              <a:buNone/>
              <a:defRPr sz="2600" b="1">
                <a:latin typeface="Titillium Web"/>
                <a:ea typeface="Titillium Web"/>
                <a:cs typeface="Titillium Web"/>
                <a:sym typeface="Titillium Web"/>
              </a:defRPr>
            </a:lvl8pPr>
            <a:lvl9pPr lvl="8">
              <a:spcBef>
                <a:spcPts val="0"/>
              </a:spcBef>
              <a:buSzPct val="100000"/>
              <a:buFont typeface="Titillium Web"/>
              <a:buNone/>
              <a:defRPr sz="2600" b="1">
                <a:latin typeface="Titillium Web"/>
                <a:ea typeface="Titillium Web"/>
                <a:cs typeface="Titillium Web"/>
                <a:sym typeface="Titillium Web"/>
              </a:defRPr>
            </a:lvl9pPr>
          </a:lstStyle>
          <a:p>
            <a:r>
              <a:rPr lang="en-US" sz="3200" dirty="0"/>
              <a:t>Connect with FFAR</a:t>
            </a:r>
          </a:p>
          <a:p>
            <a:r>
              <a:rPr lang="en-US" sz="2667" b="0" dirty="0"/>
              <a:t>www.foundationfar.org</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67413" y="5436862"/>
            <a:ext cx="419125" cy="419125"/>
          </a:xfrm>
          <a:prstGeom prst="rect">
            <a:avLst/>
          </a:prstGeom>
        </p:spPr>
      </p:pic>
      <p:sp>
        <p:nvSpPr>
          <p:cNvPr id="11" name="TextBox 10"/>
          <p:cNvSpPr txBox="1"/>
          <p:nvPr userDrawn="1"/>
        </p:nvSpPr>
        <p:spPr>
          <a:xfrm>
            <a:off x="7227896" y="5246387"/>
            <a:ext cx="2597378" cy="502766"/>
          </a:xfrm>
          <a:prstGeom prst="rect">
            <a:avLst/>
          </a:prstGeom>
          <a:noFill/>
        </p:spPr>
        <p:txBody>
          <a:bodyPr wrap="none" rtlCol="0">
            <a:spAutoFit/>
          </a:bodyPr>
          <a:lstStyle/>
          <a:p>
            <a:r>
              <a:rPr lang="en-US" sz="2667" dirty="0">
                <a:latin typeface="Calibri" panose="020F0502020204030204"/>
              </a:rPr>
              <a:t>@</a:t>
            </a:r>
            <a:r>
              <a:rPr lang="en-US" sz="2667" dirty="0" err="1">
                <a:latin typeface="Calibri" panose="020F0502020204030204"/>
              </a:rPr>
              <a:t>FoundationFAR</a:t>
            </a:r>
            <a:endParaRPr lang="en-US" sz="2667" dirty="0">
              <a:latin typeface="Calibri" panose="020F0502020204030204"/>
            </a:endParaRPr>
          </a:p>
        </p:txBody>
      </p:sp>
      <p:sp>
        <p:nvSpPr>
          <p:cNvPr id="12" name="TextBox 11"/>
          <p:cNvSpPr txBox="1"/>
          <p:nvPr userDrawn="1"/>
        </p:nvSpPr>
        <p:spPr>
          <a:xfrm>
            <a:off x="7227895" y="5636684"/>
            <a:ext cx="2106602" cy="502766"/>
          </a:xfrm>
          <a:prstGeom prst="rect">
            <a:avLst/>
          </a:prstGeom>
          <a:noFill/>
        </p:spPr>
        <p:txBody>
          <a:bodyPr wrap="none" rtlCol="0">
            <a:spAutoFit/>
          </a:bodyPr>
          <a:lstStyle/>
          <a:p>
            <a:r>
              <a:rPr lang="en-US" sz="2667" dirty="0">
                <a:latin typeface="Calibri" panose="020F0502020204030204"/>
              </a:rPr>
              <a:t>@</a:t>
            </a:r>
            <a:r>
              <a:rPr lang="en-US" sz="2667" dirty="0" err="1">
                <a:latin typeface="Calibri" panose="020F0502020204030204"/>
              </a:rPr>
              <a:t>RockTalking</a:t>
            </a:r>
            <a:endParaRPr lang="en-US" sz="2667" dirty="0">
              <a:latin typeface="Calibri" panose="020F0502020204030204"/>
            </a:endParaRPr>
          </a:p>
        </p:txBody>
      </p:sp>
      <p:pic>
        <p:nvPicPr>
          <p:cNvPr id="13" name="Picture 12">
            <a:extLst>
              <a:ext uri="{FF2B5EF4-FFF2-40B4-BE49-F238E27FC236}">
                <a16:creationId xmlns:a16="http://schemas.microsoft.com/office/drawing/2014/main" id="{5D26E83B-40D4-4920-9BAA-8EBBE96EC78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45762" y="5987438"/>
            <a:ext cx="1837441" cy="598145"/>
          </a:xfrm>
          <a:prstGeom prst="rect">
            <a:avLst/>
          </a:prstGeom>
        </p:spPr>
      </p:pic>
    </p:spTree>
    <p:extLst>
      <p:ext uri="{BB962C8B-B14F-4D97-AF65-F5344CB8AC3E}">
        <p14:creationId xmlns:p14="http://schemas.microsoft.com/office/powerpoint/2010/main" val="8820355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4"/>
        <p:cNvGrpSpPr/>
        <p:nvPr/>
      </p:nvGrpSpPr>
      <p:grpSpPr>
        <a:xfrm>
          <a:off x="0" y="0"/>
          <a:ext cx="0" cy="0"/>
          <a:chOff x="0" y="0"/>
          <a:chExt cx="0" cy="0"/>
        </a:xfrm>
      </p:grpSpPr>
      <p:sp>
        <p:nvSpPr>
          <p:cNvPr id="185" name="Google Shape;185;p35"/>
          <p:cNvSpPr txBox="1">
            <a:spLocks noGrp="1"/>
          </p:cNvSpPr>
          <p:nvPr>
            <p:ph type="title"/>
          </p:nvPr>
        </p:nvSpPr>
        <p:spPr>
          <a:xfrm>
            <a:off x="609600" y="274637"/>
            <a:ext cx="10972800" cy="1143200"/>
          </a:xfrm>
          <a:prstGeom prst="rect">
            <a:avLst/>
          </a:prstGeom>
          <a:noFill/>
          <a:ln>
            <a:noFill/>
          </a:ln>
        </p:spPr>
        <p:txBody>
          <a:bodyPr spcFirstLastPara="1" wrap="square" lIns="91425" tIns="45700" rIns="91425" bIns="45700" anchor="ctr" anchorCtr="0"/>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6" name="Google Shape;186;p35"/>
          <p:cNvSpPr txBox="1">
            <a:spLocks noGrp="1"/>
          </p:cNvSpPr>
          <p:nvPr>
            <p:ph type="body" idx="1"/>
          </p:nvPr>
        </p:nvSpPr>
        <p:spPr>
          <a:xfrm>
            <a:off x="609600" y="1600200"/>
            <a:ext cx="10972800" cy="4526000"/>
          </a:xfrm>
          <a:prstGeom prst="rect">
            <a:avLst/>
          </a:prstGeom>
          <a:noFill/>
          <a:ln>
            <a:noFill/>
          </a:ln>
        </p:spPr>
        <p:txBody>
          <a:bodyPr spcFirstLastPara="1" wrap="square" lIns="91425" tIns="45700" rIns="91425" bIns="45700" anchor="t" anchorCtr="0"/>
          <a:lstStyle>
            <a:lvl1pPr marL="609585" lvl="0" indent="-457189" algn="l" rtl="0">
              <a:spcBef>
                <a:spcPts val="480"/>
              </a:spcBef>
              <a:spcAft>
                <a:spcPts val="0"/>
              </a:spcAft>
              <a:buClr>
                <a:schemeClr val="dk1"/>
              </a:buClr>
              <a:buSzPts val="1800"/>
              <a:buChar char="•"/>
              <a:defRPr/>
            </a:lvl1pPr>
            <a:lvl2pPr marL="1219170" lvl="1" indent="-457189" algn="l" rtl="0">
              <a:spcBef>
                <a:spcPts val="480"/>
              </a:spcBef>
              <a:spcAft>
                <a:spcPts val="0"/>
              </a:spcAft>
              <a:buClr>
                <a:schemeClr val="dk1"/>
              </a:buClr>
              <a:buSzPts val="1800"/>
              <a:buChar char="–"/>
              <a:defRPr/>
            </a:lvl2pPr>
            <a:lvl3pPr marL="1828754" lvl="2" indent="-457189" algn="l" rtl="0">
              <a:spcBef>
                <a:spcPts val="480"/>
              </a:spcBef>
              <a:spcAft>
                <a:spcPts val="0"/>
              </a:spcAft>
              <a:buClr>
                <a:schemeClr val="dk1"/>
              </a:buClr>
              <a:buSzPts val="1800"/>
              <a:buChar char="•"/>
              <a:defRPr/>
            </a:lvl3pPr>
            <a:lvl4pPr marL="2438339" lvl="3" indent="-457189" algn="l" rtl="0">
              <a:spcBef>
                <a:spcPts val="480"/>
              </a:spcBef>
              <a:spcAft>
                <a:spcPts val="0"/>
              </a:spcAft>
              <a:buClr>
                <a:schemeClr val="dk1"/>
              </a:buClr>
              <a:buSzPts val="1800"/>
              <a:buChar char="–"/>
              <a:defRPr/>
            </a:lvl4pPr>
            <a:lvl5pPr marL="3047924" lvl="4" indent="-457189" algn="l" rtl="0">
              <a:spcBef>
                <a:spcPts val="480"/>
              </a:spcBef>
              <a:spcAft>
                <a:spcPts val="0"/>
              </a:spcAft>
              <a:buClr>
                <a:schemeClr val="dk1"/>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87" name="Google Shape;187;p35"/>
          <p:cNvSpPr txBox="1">
            <a:spLocks noGrp="1"/>
          </p:cNvSpPr>
          <p:nvPr>
            <p:ph type="dt" idx="10"/>
          </p:nvPr>
        </p:nvSpPr>
        <p:spPr>
          <a:xfrm>
            <a:off x="609600" y="6356351"/>
            <a:ext cx="2844800" cy="365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8" name="Google Shape;188;p35"/>
          <p:cNvSpPr txBox="1">
            <a:spLocks noGrp="1"/>
          </p:cNvSpPr>
          <p:nvPr>
            <p:ph type="ftr" idx="11"/>
          </p:nvPr>
        </p:nvSpPr>
        <p:spPr>
          <a:xfrm>
            <a:off x="4165600" y="6356351"/>
            <a:ext cx="3860800" cy="3652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9" name="Google Shape;189;p35"/>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959648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A7808-BE9C-45DD-9D14-CD9D9083DC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877A36-9D16-416C-A31D-E88BB486782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A120C8-93C1-41D8-AF40-F2D0BFBEAE27}"/>
              </a:ext>
            </a:extLst>
          </p:cNvPr>
          <p:cNvSpPr>
            <a:spLocks noGrp="1"/>
          </p:cNvSpPr>
          <p:nvPr>
            <p:ph type="dt" sz="half" idx="10"/>
          </p:nvPr>
        </p:nvSpPr>
        <p:spPr/>
        <p:txBody>
          <a:bodyPr/>
          <a:lstStyle/>
          <a:p>
            <a:fld id="{4CD9F31E-3752-4BC7-B46C-C4B5F40A3998}" type="datetimeFigureOut">
              <a:rPr lang="en-US" smtClean="0"/>
              <a:t>1/22/2020</a:t>
            </a:fld>
            <a:endParaRPr lang="en-US"/>
          </a:p>
        </p:txBody>
      </p:sp>
      <p:sp>
        <p:nvSpPr>
          <p:cNvPr id="5" name="Footer Placeholder 4">
            <a:extLst>
              <a:ext uri="{FF2B5EF4-FFF2-40B4-BE49-F238E27FC236}">
                <a16:creationId xmlns:a16="http://schemas.microsoft.com/office/drawing/2014/main" id="{4527FB92-6D82-44D4-8AFC-F67FF466BA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100A72-4E2E-4FB6-8D0D-F8BBA1F9631A}"/>
              </a:ext>
            </a:extLst>
          </p:cNvPr>
          <p:cNvSpPr>
            <a:spLocks noGrp="1"/>
          </p:cNvSpPr>
          <p:nvPr>
            <p:ph type="sldNum" sz="quarter" idx="12"/>
          </p:nvPr>
        </p:nvSpPr>
        <p:spPr/>
        <p:txBody>
          <a:bodyPr/>
          <a:lstStyle/>
          <a:p>
            <a:fld id="{72D29538-90F2-40CC-A5FC-FC1A0084D74B}" type="slidenum">
              <a:rPr lang="en-US" smtClean="0"/>
              <a:t>‹#›</a:t>
            </a:fld>
            <a:endParaRPr lang="en-US"/>
          </a:p>
        </p:txBody>
      </p:sp>
    </p:spTree>
    <p:extLst>
      <p:ext uri="{BB962C8B-B14F-4D97-AF65-F5344CB8AC3E}">
        <p14:creationId xmlns:p14="http://schemas.microsoft.com/office/powerpoint/2010/main" val="7901242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Shape 8"/>
        <p:cNvGrpSpPr/>
        <p:nvPr/>
      </p:nvGrpSpPr>
      <p:grpSpPr>
        <a:xfrm>
          <a:off x="0" y="0"/>
          <a:ext cx="0" cy="0"/>
          <a:chOff x="0" y="0"/>
          <a:chExt cx="0" cy="0"/>
        </a:xfrm>
      </p:grpSpPr>
      <p:sp>
        <p:nvSpPr>
          <p:cNvPr id="9" name="Shape 9"/>
          <p:cNvSpPr/>
          <p:nvPr/>
        </p:nvSpPr>
        <p:spPr>
          <a:xfrm>
            <a:off x="0" y="-65427"/>
            <a:ext cx="12192000" cy="3307076"/>
          </a:xfrm>
          <a:prstGeom prst="rect">
            <a:avLst/>
          </a:prstGeom>
          <a:solidFill>
            <a:schemeClr val="bg1">
              <a:alpha val="82000"/>
            </a:schemeClr>
          </a:solidFill>
          <a:ln>
            <a:noFill/>
          </a:ln>
        </p:spPr>
        <p:txBody>
          <a:bodyPr lIns="121900" tIns="121900" rIns="121900" bIns="121900" anchor="ctr" anchorCtr="0">
            <a:noAutofit/>
          </a:bodyPr>
          <a:lstStyle/>
          <a:p>
            <a:pPr lvl="0" algn="ctr">
              <a:spcBef>
                <a:spcPts val="0"/>
              </a:spcBef>
              <a:buNone/>
            </a:pPr>
            <a:endParaRPr sz="2400" dirty="0"/>
          </a:p>
        </p:txBody>
      </p:sp>
      <p:sp>
        <p:nvSpPr>
          <p:cNvPr id="8" name="Shape 10"/>
          <p:cNvSpPr/>
          <p:nvPr userDrawn="1"/>
        </p:nvSpPr>
        <p:spPr>
          <a:xfrm rot="5400000">
            <a:off x="5989453" y="-2941851"/>
            <a:ext cx="213097" cy="12192000"/>
          </a:xfrm>
          <a:prstGeom prst="rect">
            <a:avLst/>
          </a:prstGeom>
          <a:solidFill>
            <a:srgbClr val="F7C15D"/>
          </a:solidFill>
          <a:ln>
            <a:noFill/>
          </a:ln>
        </p:spPr>
        <p:txBody>
          <a:bodyPr lIns="121900" tIns="121900" rIns="121900" bIns="121900" anchor="ctr" anchorCtr="0">
            <a:noAutofit/>
          </a:bodyPr>
          <a:lstStyle/>
          <a:p>
            <a:pPr lvl="0" rtl="0">
              <a:spcBef>
                <a:spcPts val="0"/>
              </a:spcBef>
              <a:buNone/>
            </a:pPr>
            <a:endParaRPr sz="2400">
              <a:solidFill>
                <a:srgbClr val="FFFFFF"/>
              </a:solidFill>
            </a:endParaRPr>
          </a:p>
        </p:txBody>
      </p:sp>
    </p:spTree>
    <p:extLst>
      <p:ext uri="{BB962C8B-B14F-4D97-AF65-F5344CB8AC3E}">
        <p14:creationId xmlns:p14="http://schemas.microsoft.com/office/powerpoint/2010/main" val="28317397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Shape 8"/>
        <p:cNvGrpSpPr/>
        <p:nvPr/>
      </p:nvGrpSpPr>
      <p:grpSpPr>
        <a:xfrm>
          <a:off x="0" y="0"/>
          <a:ext cx="0" cy="0"/>
          <a:chOff x="0" y="0"/>
          <a:chExt cx="0" cy="0"/>
        </a:xfrm>
      </p:grpSpPr>
      <p:sp>
        <p:nvSpPr>
          <p:cNvPr id="9" name="Shape 9"/>
          <p:cNvSpPr/>
          <p:nvPr/>
        </p:nvSpPr>
        <p:spPr>
          <a:xfrm>
            <a:off x="0" y="4714285"/>
            <a:ext cx="12192000" cy="2143715"/>
          </a:xfrm>
          <a:prstGeom prst="rect">
            <a:avLst/>
          </a:prstGeom>
          <a:solidFill>
            <a:schemeClr val="bg1">
              <a:alpha val="82000"/>
            </a:schemeClr>
          </a:solidFill>
          <a:ln>
            <a:noFill/>
          </a:ln>
        </p:spPr>
        <p:txBody>
          <a:bodyPr lIns="121900" tIns="121900" rIns="121900" bIns="121900" anchor="ctr" anchorCtr="0">
            <a:noAutofit/>
          </a:bodyPr>
          <a:lstStyle/>
          <a:p>
            <a:pPr lvl="0" algn="ctr">
              <a:spcBef>
                <a:spcPts val="0"/>
              </a:spcBef>
              <a:buNone/>
            </a:pPr>
            <a:endParaRPr sz="2400" dirty="0"/>
          </a:p>
        </p:txBody>
      </p:sp>
      <p:sp>
        <p:nvSpPr>
          <p:cNvPr id="8" name="Shape 10"/>
          <p:cNvSpPr/>
          <p:nvPr userDrawn="1"/>
        </p:nvSpPr>
        <p:spPr>
          <a:xfrm rot="5400000">
            <a:off x="5989453" y="-1488264"/>
            <a:ext cx="213097" cy="12192000"/>
          </a:xfrm>
          <a:prstGeom prst="rect">
            <a:avLst/>
          </a:prstGeom>
          <a:solidFill>
            <a:srgbClr val="F7C15D"/>
          </a:solidFill>
          <a:ln>
            <a:noFill/>
          </a:ln>
        </p:spPr>
        <p:txBody>
          <a:bodyPr lIns="121900" tIns="121900" rIns="121900" bIns="121900" anchor="ctr" anchorCtr="0">
            <a:noAutofit/>
          </a:bodyPr>
          <a:lstStyle/>
          <a:p>
            <a:pPr lvl="0" rtl="0">
              <a:spcBef>
                <a:spcPts val="0"/>
              </a:spcBef>
              <a:buNone/>
            </a:pPr>
            <a:endParaRPr sz="2400">
              <a:solidFill>
                <a:srgbClr val="FFFFFF"/>
              </a:solidFill>
            </a:endParaRPr>
          </a:p>
        </p:txBody>
      </p:sp>
    </p:spTree>
    <p:extLst>
      <p:ext uri="{BB962C8B-B14F-4D97-AF65-F5344CB8AC3E}">
        <p14:creationId xmlns:p14="http://schemas.microsoft.com/office/powerpoint/2010/main" val="33346120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 1 column">
    <p:spTree>
      <p:nvGrpSpPr>
        <p:cNvPr id="1" name="Shape 21"/>
        <p:cNvGrpSpPr/>
        <p:nvPr/>
      </p:nvGrpSpPr>
      <p:grpSpPr>
        <a:xfrm>
          <a:off x="0" y="0"/>
          <a:ext cx="0" cy="0"/>
          <a:chOff x="0" y="0"/>
          <a:chExt cx="0" cy="0"/>
        </a:xfrm>
      </p:grpSpPr>
      <p:sp>
        <p:nvSpPr>
          <p:cNvPr id="22" name="Shape 22"/>
          <p:cNvSpPr txBox="1">
            <a:spLocks noGrp="1"/>
          </p:cNvSpPr>
          <p:nvPr>
            <p:ph type="title" hasCustomPrompt="1"/>
          </p:nvPr>
        </p:nvSpPr>
        <p:spPr>
          <a:xfrm>
            <a:off x="1125900" y="563333"/>
            <a:ext cx="7924800" cy="1143200"/>
          </a:xfrm>
          <a:prstGeom prst="rect">
            <a:avLst/>
          </a:prstGeom>
        </p:spPr>
        <p:txBody>
          <a:bodyPr lIns="91425" tIns="91425" rIns="91425" bIns="91425" anchor="t" anchorCtr="0"/>
          <a:lstStyle>
            <a:lvl1pPr lvl="0">
              <a:spcBef>
                <a:spcPts val="0"/>
              </a:spcBef>
              <a:defRPr sz="4267">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Blank slide</a:t>
            </a:r>
            <a:endParaRPr dirty="0"/>
          </a:p>
        </p:txBody>
      </p:sp>
      <p:sp>
        <p:nvSpPr>
          <p:cNvPr id="25" name="Shape 25"/>
          <p:cNvSpPr/>
          <p:nvPr/>
        </p:nvSpPr>
        <p:spPr>
          <a:xfrm>
            <a:off x="12119600" y="1"/>
            <a:ext cx="72400" cy="6857999"/>
          </a:xfrm>
          <a:prstGeom prst="rect">
            <a:avLst/>
          </a:prstGeom>
          <a:solidFill>
            <a:srgbClr val="8FBE00"/>
          </a:solidFill>
          <a:ln>
            <a:noFill/>
          </a:ln>
        </p:spPr>
        <p:txBody>
          <a:bodyPr lIns="121900" tIns="121900" rIns="121900" bIns="121900" anchor="ctr" anchorCtr="0">
            <a:noAutofit/>
          </a:bodyPr>
          <a:lstStyle/>
          <a:p>
            <a:pPr lvl="0">
              <a:spcBef>
                <a:spcPts val="0"/>
              </a:spcBef>
              <a:buNone/>
            </a:pPr>
            <a:endParaRPr sz="240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0866" y="5950864"/>
            <a:ext cx="1462333" cy="634715"/>
          </a:xfrm>
          <a:prstGeom prst="rect">
            <a:avLst/>
          </a:prstGeom>
        </p:spPr>
      </p:pic>
      <p:sp>
        <p:nvSpPr>
          <p:cNvPr id="3" name="Text Placeholder 2"/>
          <p:cNvSpPr>
            <a:spLocks noGrp="1"/>
          </p:cNvSpPr>
          <p:nvPr>
            <p:ph type="body" sz="quarter" idx="10" hasCustomPrompt="1"/>
          </p:nvPr>
        </p:nvSpPr>
        <p:spPr>
          <a:xfrm>
            <a:off x="1125900" y="2318379"/>
            <a:ext cx="7924800" cy="4267200"/>
          </a:xfrm>
          <a:prstGeom prst="rect">
            <a:avLst/>
          </a:prstGeom>
        </p:spPr>
        <p:txBody>
          <a:bodyPr lIns="91440"/>
          <a:lstStyle>
            <a:lvl1pPr marL="309026" indent="-309026">
              <a:buClr>
                <a:srgbClr val="8FBE00"/>
              </a:buClr>
              <a:buFont typeface="Arial" panose="020B0604020202020204" pitchFamily="34" charset="0"/>
              <a:buChar char="•"/>
              <a:defRPr sz="3467">
                <a:latin typeface="Calibri" panose="020F0502020204030204" pitchFamily="34" charset="0"/>
              </a:defRPr>
            </a:lvl1pPr>
            <a:lvl2pPr marL="615935" indent="-306910">
              <a:buClr>
                <a:srgbClr val="8FBE00"/>
              </a:buClr>
              <a:buFont typeface="Courier New" panose="02070309020205020404" pitchFamily="49" charset="0"/>
              <a:buChar char="o"/>
              <a:defRPr sz="3200">
                <a:latin typeface="Calibri" panose="020F0502020204030204" pitchFamily="34" charset="0"/>
              </a:defRPr>
            </a:lvl2pPr>
            <a:lvl3pPr marL="615935" indent="228594">
              <a:buClr>
                <a:srgbClr val="8FBE00"/>
              </a:buClr>
              <a:tabLst>
                <a:tab pos="615935" algn="l"/>
              </a:tabLst>
              <a:defRPr sz="2667" baseline="0">
                <a:latin typeface="+mn-lt"/>
              </a:defRPr>
            </a:lvl3pPr>
            <a:lvl4pPr marL="910144" indent="309026">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663741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Blank color">
    <p:spTree>
      <p:nvGrpSpPr>
        <p:cNvPr id="1" name="Shape 60"/>
        <p:cNvGrpSpPr/>
        <p:nvPr/>
      </p:nvGrpSpPr>
      <p:grpSpPr>
        <a:xfrm>
          <a:off x="0" y="0"/>
          <a:ext cx="0" cy="0"/>
          <a:chOff x="0" y="0"/>
          <a:chExt cx="0" cy="0"/>
        </a:xfrm>
      </p:grpSpPr>
      <p:sp>
        <p:nvSpPr>
          <p:cNvPr id="61" name="Shape 61"/>
          <p:cNvSpPr/>
          <p:nvPr/>
        </p:nvSpPr>
        <p:spPr>
          <a:xfrm>
            <a:off x="0" y="0"/>
            <a:ext cx="12192000" cy="3457999"/>
          </a:xfrm>
          <a:prstGeom prst="rect">
            <a:avLst/>
          </a:prstGeom>
          <a:solidFill>
            <a:srgbClr val="8FBE00"/>
          </a:solidFill>
          <a:ln>
            <a:noFill/>
          </a:ln>
        </p:spPr>
        <p:txBody>
          <a:bodyPr lIns="121900" tIns="121900" rIns="121900" bIns="121900" anchor="ctr" anchorCtr="0">
            <a:noAutofit/>
          </a:bodyPr>
          <a:lstStyle/>
          <a:p>
            <a:pPr lvl="0">
              <a:spcBef>
                <a:spcPts val="0"/>
              </a:spcBef>
              <a:buNone/>
            </a:pPr>
            <a:endParaRPr sz="240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0866" y="5950864"/>
            <a:ext cx="1462333" cy="634715"/>
          </a:xfrm>
          <a:prstGeom prst="rect">
            <a:avLst/>
          </a:prstGeom>
        </p:spPr>
      </p:pic>
      <p:sp>
        <p:nvSpPr>
          <p:cNvPr id="2" name="TextBox 1"/>
          <p:cNvSpPr txBox="1"/>
          <p:nvPr userDrawn="1"/>
        </p:nvSpPr>
        <p:spPr>
          <a:xfrm>
            <a:off x="3072713" y="1235676"/>
            <a:ext cx="5478163" cy="913007"/>
          </a:xfrm>
          <a:prstGeom prst="rect">
            <a:avLst/>
          </a:prstGeom>
          <a:noFill/>
        </p:spPr>
        <p:txBody>
          <a:bodyPr wrap="square" rtlCol="0">
            <a:spAutoFit/>
          </a:bodyPr>
          <a:lstStyle/>
          <a:p>
            <a:pPr algn="ctr"/>
            <a:r>
              <a:rPr lang="en-US" sz="5333" b="1" i="1" dirty="0">
                <a:solidFill>
                  <a:schemeClr val="bg1"/>
                </a:solidFill>
                <a:latin typeface="Calibri" panose="020F0502020204030204" pitchFamily="34" charset="0"/>
              </a:rPr>
              <a:t>Thank You</a:t>
            </a:r>
          </a:p>
        </p:txBody>
      </p:sp>
      <p:sp>
        <p:nvSpPr>
          <p:cNvPr id="5" name="Shape 14"/>
          <p:cNvSpPr/>
          <p:nvPr userDrawn="1"/>
        </p:nvSpPr>
        <p:spPr>
          <a:xfrm>
            <a:off x="1398076" y="4133264"/>
            <a:ext cx="72400" cy="1817600"/>
          </a:xfrm>
          <a:prstGeom prst="rect">
            <a:avLst/>
          </a:prstGeom>
          <a:solidFill>
            <a:srgbClr val="8FBE00"/>
          </a:solidFill>
          <a:ln>
            <a:noFill/>
          </a:ln>
        </p:spPr>
        <p:txBody>
          <a:bodyPr lIns="121900" tIns="121900" rIns="121900" bIns="121900" anchor="ctr" anchorCtr="0">
            <a:noAutofit/>
          </a:bodyPr>
          <a:lstStyle/>
          <a:p>
            <a:pPr lvl="0" rtl="0">
              <a:spcBef>
                <a:spcPts val="0"/>
              </a:spcBef>
              <a:buNone/>
            </a:pPr>
            <a:endParaRPr sz="2400">
              <a:solidFill>
                <a:srgbClr val="FFFFFF"/>
              </a:solidFill>
            </a:endParaRPr>
          </a:p>
        </p:txBody>
      </p:sp>
      <p:sp>
        <p:nvSpPr>
          <p:cNvPr id="7" name="Shape 22"/>
          <p:cNvSpPr txBox="1">
            <a:spLocks noGrp="1"/>
          </p:cNvSpPr>
          <p:nvPr>
            <p:ph type="title" hasCustomPrompt="1"/>
          </p:nvPr>
        </p:nvSpPr>
        <p:spPr>
          <a:xfrm>
            <a:off x="1643271" y="4132831"/>
            <a:ext cx="4302400" cy="560845"/>
          </a:xfrm>
          <a:prstGeom prst="rect">
            <a:avLst/>
          </a:prstGeom>
        </p:spPr>
        <p:txBody>
          <a:bodyPr lIns="91425" tIns="91425" rIns="91425" bIns="91425" anchor="t" anchorCtr="0"/>
          <a:lstStyle>
            <a:lvl1pPr lvl="0">
              <a:spcBef>
                <a:spcPts val="0"/>
              </a:spcBef>
              <a:defRPr sz="3200" b="1" baseline="0">
                <a:latin typeface="+mn-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How to Reach Me</a:t>
            </a:r>
            <a:br>
              <a:rPr lang="en-US" dirty="0"/>
            </a:br>
            <a:endParaRPr dirty="0"/>
          </a:p>
        </p:txBody>
      </p:sp>
      <p:sp>
        <p:nvSpPr>
          <p:cNvPr id="8" name="Shape 14"/>
          <p:cNvSpPr/>
          <p:nvPr userDrawn="1"/>
        </p:nvSpPr>
        <p:spPr>
          <a:xfrm>
            <a:off x="6461600" y="4133263"/>
            <a:ext cx="72400" cy="1817600"/>
          </a:xfrm>
          <a:prstGeom prst="rect">
            <a:avLst/>
          </a:prstGeom>
          <a:solidFill>
            <a:srgbClr val="8FBE00"/>
          </a:solidFill>
          <a:ln>
            <a:noFill/>
          </a:ln>
        </p:spPr>
        <p:txBody>
          <a:bodyPr lIns="121900" tIns="121900" rIns="121900" bIns="121900" anchor="ctr" anchorCtr="0">
            <a:noAutofit/>
          </a:bodyPr>
          <a:lstStyle/>
          <a:p>
            <a:pPr lvl="0" rtl="0">
              <a:spcBef>
                <a:spcPts val="0"/>
              </a:spcBef>
              <a:buNone/>
            </a:pPr>
            <a:endParaRPr sz="2400">
              <a:solidFill>
                <a:srgbClr val="FFFFFF"/>
              </a:solidFill>
            </a:endParaRPr>
          </a:p>
        </p:txBody>
      </p:sp>
      <p:sp>
        <p:nvSpPr>
          <p:cNvPr id="9" name="Shape 22"/>
          <p:cNvSpPr txBox="1">
            <a:spLocks/>
          </p:cNvSpPr>
          <p:nvPr userDrawn="1"/>
        </p:nvSpPr>
        <p:spPr>
          <a:xfrm>
            <a:off x="6706794" y="4132829"/>
            <a:ext cx="5176404" cy="1818033"/>
          </a:xfrm>
          <a:prstGeom prst="rect">
            <a:avLst/>
          </a:prstGeom>
          <a:noFill/>
          <a:ln>
            <a:noFill/>
          </a:ln>
        </p:spPr>
        <p:txBody>
          <a:bodyPr lIns="121900" tIns="121900" rIns="121900" bIns="121900"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SzPct val="100000"/>
              <a:buFont typeface="Titillium Web"/>
              <a:buNone/>
              <a:defRPr sz="2600" b="1" i="0" u="none" strike="noStrike" cap="none" baseline="0">
                <a:solidFill>
                  <a:srgbClr val="000000"/>
                </a:solidFill>
                <a:latin typeface="Calibri" panose="020F0502020204030204" pitchFamily="34" charset="0"/>
                <a:ea typeface="Titillium Web"/>
                <a:cs typeface="Titillium Web"/>
                <a:sym typeface="Titillium Web"/>
              </a:defRPr>
            </a:lvl1pPr>
            <a:lvl2pPr lvl="1">
              <a:spcBef>
                <a:spcPts val="0"/>
              </a:spcBef>
              <a:buSzPct val="100000"/>
              <a:buFont typeface="Titillium Web"/>
              <a:buNone/>
              <a:defRPr sz="2600" b="1">
                <a:latin typeface="Titillium Web"/>
                <a:ea typeface="Titillium Web"/>
                <a:cs typeface="Titillium Web"/>
                <a:sym typeface="Titillium Web"/>
              </a:defRPr>
            </a:lvl2pPr>
            <a:lvl3pPr lvl="2">
              <a:spcBef>
                <a:spcPts val="0"/>
              </a:spcBef>
              <a:buSzPct val="100000"/>
              <a:buFont typeface="Titillium Web"/>
              <a:buNone/>
              <a:defRPr sz="2600" b="1">
                <a:latin typeface="Titillium Web"/>
                <a:ea typeface="Titillium Web"/>
                <a:cs typeface="Titillium Web"/>
                <a:sym typeface="Titillium Web"/>
              </a:defRPr>
            </a:lvl3pPr>
            <a:lvl4pPr lvl="3">
              <a:spcBef>
                <a:spcPts val="0"/>
              </a:spcBef>
              <a:buSzPct val="100000"/>
              <a:buFont typeface="Titillium Web"/>
              <a:buNone/>
              <a:defRPr sz="2600" b="1">
                <a:latin typeface="Titillium Web"/>
                <a:ea typeface="Titillium Web"/>
                <a:cs typeface="Titillium Web"/>
                <a:sym typeface="Titillium Web"/>
              </a:defRPr>
            </a:lvl4pPr>
            <a:lvl5pPr lvl="4">
              <a:spcBef>
                <a:spcPts val="0"/>
              </a:spcBef>
              <a:buSzPct val="100000"/>
              <a:buFont typeface="Titillium Web"/>
              <a:buNone/>
              <a:defRPr sz="2600" b="1">
                <a:latin typeface="Titillium Web"/>
                <a:ea typeface="Titillium Web"/>
                <a:cs typeface="Titillium Web"/>
                <a:sym typeface="Titillium Web"/>
              </a:defRPr>
            </a:lvl5pPr>
            <a:lvl6pPr lvl="5">
              <a:spcBef>
                <a:spcPts val="0"/>
              </a:spcBef>
              <a:buSzPct val="100000"/>
              <a:buFont typeface="Titillium Web"/>
              <a:buNone/>
              <a:defRPr sz="2600" b="1">
                <a:latin typeface="Titillium Web"/>
                <a:ea typeface="Titillium Web"/>
                <a:cs typeface="Titillium Web"/>
                <a:sym typeface="Titillium Web"/>
              </a:defRPr>
            </a:lvl6pPr>
            <a:lvl7pPr lvl="6">
              <a:spcBef>
                <a:spcPts val="0"/>
              </a:spcBef>
              <a:buSzPct val="100000"/>
              <a:buFont typeface="Titillium Web"/>
              <a:buNone/>
              <a:defRPr sz="2600" b="1">
                <a:latin typeface="Titillium Web"/>
                <a:ea typeface="Titillium Web"/>
                <a:cs typeface="Titillium Web"/>
                <a:sym typeface="Titillium Web"/>
              </a:defRPr>
            </a:lvl7pPr>
            <a:lvl8pPr lvl="7">
              <a:spcBef>
                <a:spcPts val="0"/>
              </a:spcBef>
              <a:buSzPct val="100000"/>
              <a:buFont typeface="Titillium Web"/>
              <a:buNone/>
              <a:defRPr sz="2600" b="1">
                <a:latin typeface="Titillium Web"/>
                <a:ea typeface="Titillium Web"/>
                <a:cs typeface="Titillium Web"/>
                <a:sym typeface="Titillium Web"/>
              </a:defRPr>
            </a:lvl8pPr>
            <a:lvl9pPr lvl="8">
              <a:spcBef>
                <a:spcPts val="0"/>
              </a:spcBef>
              <a:buSzPct val="100000"/>
              <a:buFont typeface="Titillium Web"/>
              <a:buNone/>
              <a:defRPr sz="2600" b="1">
                <a:latin typeface="Titillium Web"/>
                <a:ea typeface="Titillium Web"/>
                <a:cs typeface="Titillium Web"/>
                <a:sym typeface="Titillium Web"/>
              </a:defRPr>
            </a:lvl9pPr>
          </a:lstStyle>
          <a:p>
            <a:r>
              <a:rPr lang="en-US" sz="3200" dirty="0"/>
              <a:t>Connect with</a:t>
            </a:r>
            <a:r>
              <a:rPr lang="en-US" sz="3200" baseline="0" dirty="0"/>
              <a:t> FFAR</a:t>
            </a:r>
          </a:p>
          <a:p>
            <a:r>
              <a:rPr lang="en-US" sz="2667" b="0" baseline="0" dirty="0"/>
              <a:t>www.foundationfar.org</a:t>
            </a:r>
            <a:endParaRPr lang="en-US" sz="2667" b="0"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67413" y="5436862"/>
            <a:ext cx="419125" cy="419125"/>
          </a:xfrm>
          <a:prstGeom prst="rect">
            <a:avLst/>
          </a:prstGeom>
        </p:spPr>
      </p:pic>
      <p:sp>
        <p:nvSpPr>
          <p:cNvPr id="11" name="TextBox 10"/>
          <p:cNvSpPr txBox="1"/>
          <p:nvPr userDrawn="1"/>
        </p:nvSpPr>
        <p:spPr>
          <a:xfrm>
            <a:off x="7227892" y="5246387"/>
            <a:ext cx="2597378" cy="502766"/>
          </a:xfrm>
          <a:prstGeom prst="rect">
            <a:avLst/>
          </a:prstGeom>
          <a:noFill/>
        </p:spPr>
        <p:txBody>
          <a:bodyPr wrap="none" rtlCol="0">
            <a:spAutoFit/>
          </a:bodyPr>
          <a:lstStyle/>
          <a:p>
            <a:r>
              <a:rPr lang="en-US" sz="2667" dirty="0">
                <a:solidFill>
                  <a:schemeClr val="tx1"/>
                </a:solidFill>
                <a:latin typeface="+mj-lt"/>
              </a:rPr>
              <a:t>@</a:t>
            </a:r>
            <a:r>
              <a:rPr lang="en-US" sz="2667" dirty="0" err="1">
                <a:solidFill>
                  <a:schemeClr val="tx1"/>
                </a:solidFill>
                <a:latin typeface="+mj-lt"/>
              </a:rPr>
              <a:t>FoundationFAR</a:t>
            </a:r>
            <a:endParaRPr lang="en-US" sz="2667" dirty="0">
              <a:solidFill>
                <a:schemeClr val="tx1"/>
              </a:solidFill>
              <a:latin typeface="+mj-lt"/>
            </a:endParaRPr>
          </a:p>
        </p:txBody>
      </p:sp>
      <p:sp>
        <p:nvSpPr>
          <p:cNvPr id="12" name="TextBox 11"/>
          <p:cNvSpPr txBox="1"/>
          <p:nvPr userDrawn="1"/>
        </p:nvSpPr>
        <p:spPr>
          <a:xfrm>
            <a:off x="7227891" y="5636684"/>
            <a:ext cx="2106602" cy="502766"/>
          </a:xfrm>
          <a:prstGeom prst="rect">
            <a:avLst/>
          </a:prstGeom>
          <a:noFill/>
        </p:spPr>
        <p:txBody>
          <a:bodyPr wrap="none" rtlCol="0">
            <a:spAutoFit/>
          </a:bodyPr>
          <a:lstStyle/>
          <a:p>
            <a:r>
              <a:rPr lang="en-US" sz="2667" dirty="0">
                <a:solidFill>
                  <a:schemeClr val="tx1"/>
                </a:solidFill>
                <a:latin typeface="+mj-lt"/>
              </a:rPr>
              <a:t>@</a:t>
            </a:r>
            <a:r>
              <a:rPr lang="en-US" sz="2667" dirty="0" err="1">
                <a:solidFill>
                  <a:schemeClr val="tx1"/>
                </a:solidFill>
                <a:latin typeface="+mj-lt"/>
              </a:rPr>
              <a:t>RockTalking</a:t>
            </a:r>
            <a:endParaRPr lang="en-US" sz="2667" dirty="0">
              <a:solidFill>
                <a:schemeClr val="tx1"/>
              </a:solidFill>
              <a:latin typeface="+mj-lt"/>
            </a:endParaRPr>
          </a:p>
        </p:txBody>
      </p:sp>
    </p:spTree>
    <p:extLst>
      <p:ext uri="{BB962C8B-B14F-4D97-AF65-F5344CB8AC3E}">
        <p14:creationId xmlns:p14="http://schemas.microsoft.com/office/powerpoint/2010/main" val="34195652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only half">
    <p:spTree>
      <p:nvGrpSpPr>
        <p:cNvPr id="1" name="Shape 47"/>
        <p:cNvGrpSpPr/>
        <p:nvPr/>
      </p:nvGrpSpPr>
      <p:grpSpPr>
        <a:xfrm>
          <a:off x="0" y="0"/>
          <a:ext cx="0" cy="0"/>
          <a:chOff x="0" y="0"/>
          <a:chExt cx="0" cy="0"/>
        </a:xfrm>
      </p:grpSpPr>
      <p:sp>
        <p:nvSpPr>
          <p:cNvPr id="48" name="Shape 48"/>
          <p:cNvSpPr/>
          <p:nvPr/>
        </p:nvSpPr>
        <p:spPr>
          <a:xfrm>
            <a:off x="0" y="1"/>
            <a:ext cx="6104000" cy="6857999"/>
          </a:xfrm>
          <a:prstGeom prst="rect">
            <a:avLst/>
          </a:prstGeom>
          <a:solidFill>
            <a:srgbClr val="00A8C6"/>
          </a:solidFill>
          <a:ln>
            <a:noFill/>
          </a:ln>
        </p:spPr>
        <p:txBody>
          <a:bodyPr lIns="121900" tIns="121900" rIns="121900" bIns="121900" anchor="ctr" anchorCtr="0">
            <a:noAutofit/>
          </a:bodyPr>
          <a:lstStyle/>
          <a:p>
            <a:endParaRPr sz="2400"/>
          </a:p>
        </p:txBody>
      </p:sp>
      <p:sp>
        <p:nvSpPr>
          <p:cNvPr id="49" name="Shape 49"/>
          <p:cNvSpPr txBox="1">
            <a:spLocks noGrp="1"/>
          </p:cNvSpPr>
          <p:nvPr>
            <p:ph type="title" hasCustomPrompt="1"/>
          </p:nvPr>
        </p:nvSpPr>
        <p:spPr>
          <a:xfrm>
            <a:off x="1125900" y="563333"/>
            <a:ext cx="4302400" cy="1143200"/>
          </a:xfrm>
          <a:prstGeom prst="rect">
            <a:avLst/>
          </a:prstGeom>
        </p:spPr>
        <p:txBody>
          <a:bodyPr lIns="91425" tIns="91425" rIns="91425" bIns="91425" anchor="t" anchorCtr="0"/>
          <a:lstStyle>
            <a:lvl1pPr lvl="0" rtl="0">
              <a:spcBef>
                <a:spcPts val="0"/>
              </a:spcBef>
              <a:buClr>
                <a:srgbClr val="FFFFFF"/>
              </a:buClr>
              <a:defRPr sz="4267">
                <a:solidFill>
                  <a:srgbClr val="FFFFFF"/>
                </a:solidFill>
                <a:latin typeface="Calibri" panose="020F0502020204030204" pitchFamily="34" charset="0"/>
              </a:defRPr>
            </a:lvl1pPr>
            <a:lvl2pPr lvl="1" rtl="0">
              <a:spcBef>
                <a:spcPts val="0"/>
              </a:spcBef>
              <a:buClr>
                <a:srgbClr val="FFFFFF"/>
              </a:buClr>
              <a:defRPr>
                <a:solidFill>
                  <a:srgbClr val="FFFFFF"/>
                </a:solidFill>
              </a:defRPr>
            </a:lvl2pPr>
            <a:lvl3pPr lvl="2" rtl="0">
              <a:spcBef>
                <a:spcPts val="0"/>
              </a:spcBef>
              <a:buClr>
                <a:srgbClr val="FFFFFF"/>
              </a:buClr>
              <a:defRPr>
                <a:solidFill>
                  <a:srgbClr val="FFFFFF"/>
                </a:solidFill>
              </a:defRPr>
            </a:lvl3pPr>
            <a:lvl4pPr lvl="3" rtl="0">
              <a:spcBef>
                <a:spcPts val="0"/>
              </a:spcBef>
              <a:buClr>
                <a:srgbClr val="FFFFFF"/>
              </a:buClr>
              <a:defRPr>
                <a:solidFill>
                  <a:srgbClr val="FFFFFF"/>
                </a:solidFill>
              </a:defRPr>
            </a:lvl4pPr>
            <a:lvl5pPr lvl="4" rtl="0">
              <a:spcBef>
                <a:spcPts val="0"/>
              </a:spcBef>
              <a:buClr>
                <a:srgbClr val="FFFFFF"/>
              </a:buClr>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r>
              <a:rPr lang="en-US" dirty="0"/>
              <a:t>Heading</a:t>
            </a:r>
            <a:endParaRPr dirty="0"/>
          </a:p>
        </p:txBody>
      </p:sp>
      <p:sp>
        <p:nvSpPr>
          <p:cNvPr id="50" name="Shape 50"/>
          <p:cNvSpPr/>
          <p:nvPr/>
        </p:nvSpPr>
        <p:spPr>
          <a:xfrm>
            <a:off x="772000" y="772001"/>
            <a:ext cx="72400" cy="900799"/>
          </a:xfrm>
          <a:prstGeom prst="rect">
            <a:avLst/>
          </a:prstGeom>
          <a:solidFill>
            <a:srgbClr val="FFFFFF"/>
          </a:solidFill>
          <a:ln>
            <a:noFill/>
          </a:ln>
        </p:spPr>
        <p:txBody>
          <a:bodyPr lIns="121900" tIns="121900" rIns="121900" bIns="121900" anchor="ctr" anchorCtr="0">
            <a:noAutofit/>
          </a:bodyPr>
          <a:lstStyle/>
          <a:p>
            <a:endParaRPr sz="2400">
              <a:solidFill>
                <a:srgbClr val="FFFFFF"/>
              </a:solidFill>
            </a:endParaRPr>
          </a:p>
        </p:txBody>
      </p:sp>
      <p:sp>
        <p:nvSpPr>
          <p:cNvPr id="51" name="Shape 51"/>
          <p:cNvSpPr/>
          <p:nvPr/>
        </p:nvSpPr>
        <p:spPr>
          <a:xfrm>
            <a:off x="12119600" y="1"/>
            <a:ext cx="72400" cy="6857999"/>
          </a:xfrm>
          <a:prstGeom prst="rect">
            <a:avLst/>
          </a:prstGeom>
          <a:solidFill>
            <a:srgbClr val="8FBE00"/>
          </a:solidFill>
          <a:ln>
            <a:noFill/>
          </a:ln>
        </p:spPr>
        <p:txBody>
          <a:bodyPr lIns="121900" tIns="121900" rIns="121900" bIns="121900" anchor="ctr" anchorCtr="0">
            <a:noAutofit/>
          </a:bodyPr>
          <a:lstStyle/>
          <a:p>
            <a:endParaRPr sz="240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0866" y="5950864"/>
            <a:ext cx="1462333" cy="634715"/>
          </a:xfrm>
          <a:prstGeom prst="rect">
            <a:avLst/>
          </a:prstGeom>
        </p:spPr>
      </p:pic>
      <p:sp>
        <p:nvSpPr>
          <p:cNvPr id="7" name="Text Placeholder 2"/>
          <p:cNvSpPr>
            <a:spLocks noGrp="1"/>
          </p:cNvSpPr>
          <p:nvPr>
            <p:ph type="body" sz="quarter" idx="10" hasCustomPrompt="1"/>
          </p:nvPr>
        </p:nvSpPr>
        <p:spPr>
          <a:xfrm>
            <a:off x="6340401" y="1672799"/>
            <a:ext cx="5694580" cy="4267200"/>
          </a:xfrm>
          <a:prstGeom prst="rect">
            <a:avLst/>
          </a:prstGeom>
        </p:spPr>
        <p:txBody>
          <a:bodyPr lIns="91440"/>
          <a:lstStyle>
            <a:lvl1pPr marL="309026" indent="-309026">
              <a:buClr>
                <a:srgbClr val="8FBE00"/>
              </a:buClr>
              <a:buFont typeface="Arial" panose="020B0604020202020204" pitchFamily="34" charset="0"/>
              <a:buChar char="•"/>
              <a:defRPr sz="3467">
                <a:latin typeface="Calibri" panose="020F0502020204030204" pitchFamily="34" charset="0"/>
              </a:defRPr>
            </a:lvl1pPr>
            <a:lvl2pPr marL="615935" indent="-306910">
              <a:buClr>
                <a:srgbClr val="8FBE00"/>
              </a:buClr>
              <a:buFont typeface="Courier New" panose="02070309020205020404" pitchFamily="49" charset="0"/>
              <a:buChar char="o"/>
              <a:defRPr sz="3200">
                <a:latin typeface="Calibri" panose="020F0502020204030204" pitchFamily="34" charset="0"/>
              </a:defRPr>
            </a:lvl2pPr>
            <a:lvl3pPr marL="615935" indent="228594">
              <a:buClr>
                <a:srgbClr val="8FBE00"/>
              </a:buClr>
              <a:tabLst>
                <a:tab pos="615935" algn="l"/>
              </a:tabLst>
              <a:defRPr sz="2667" baseline="0">
                <a:latin typeface="+mn-lt"/>
              </a:defRPr>
            </a:lvl3pPr>
            <a:lvl4pPr marL="910144" indent="309026">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59241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2 Title Color block + 1/2 content">
    <p:spTree>
      <p:nvGrpSpPr>
        <p:cNvPr id="1" name="Shape 47"/>
        <p:cNvGrpSpPr/>
        <p:nvPr/>
      </p:nvGrpSpPr>
      <p:grpSpPr>
        <a:xfrm>
          <a:off x="0" y="0"/>
          <a:ext cx="0" cy="0"/>
          <a:chOff x="0" y="0"/>
          <a:chExt cx="0" cy="0"/>
        </a:xfrm>
      </p:grpSpPr>
      <p:sp>
        <p:nvSpPr>
          <p:cNvPr id="48" name="Shape 48"/>
          <p:cNvSpPr/>
          <p:nvPr/>
        </p:nvSpPr>
        <p:spPr>
          <a:xfrm>
            <a:off x="0" y="1"/>
            <a:ext cx="6104000" cy="6857999"/>
          </a:xfrm>
          <a:prstGeom prst="rect">
            <a:avLst/>
          </a:prstGeom>
          <a:solidFill>
            <a:srgbClr val="00A8C6"/>
          </a:solidFill>
          <a:ln>
            <a:noFill/>
          </a:ln>
        </p:spPr>
        <p:txBody>
          <a:bodyPr lIns="121900" tIns="121900" rIns="121900" bIns="121900" anchor="ctr" anchorCtr="0">
            <a:noAutofit/>
          </a:bodyPr>
          <a:lstStyle/>
          <a:p>
            <a:endParaRPr sz="1867" kern="0">
              <a:solidFill>
                <a:srgbClr val="000000"/>
              </a:solidFill>
              <a:latin typeface="Arial"/>
              <a:cs typeface="Arial"/>
              <a:sym typeface="Arial"/>
            </a:endParaRPr>
          </a:p>
        </p:txBody>
      </p:sp>
      <p:sp>
        <p:nvSpPr>
          <p:cNvPr id="49" name="Shape 49"/>
          <p:cNvSpPr txBox="1">
            <a:spLocks noGrp="1"/>
          </p:cNvSpPr>
          <p:nvPr>
            <p:ph type="title" hasCustomPrompt="1"/>
          </p:nvPr>
        </p:nvSpPr>
        <p:spPr>
          <a:xfrm>
            <a:off x="1125900" y="563333"/>
            <a:ext cx="4302400" cy="1143200"/>
          </a:xfrm>
          <a:prstGeom prst="rect">
            <a:avLst/>
          </a:prstGeom>
        </p:spPr>
        <p:txBody>
          <a:bodyPr lIns="91425" tIns="91425" rIns="91425" bIns="91425" anchor="t" anchorCtr="0"/>
          <a:lstStyle>
            <a:lvl1pPr lvl="0" rtl="0">
              <a:spcBef>
                <a:spcPts val="0"/>
              </a:spcBef>
              <a:buClr>
                <a:srgbClr val="FFFFFF"/>
              </a:buClr>
              <a:defRPr sz="4267">
                <a:solidFill>
                  <a:srgbClr val="FFFFFF"/>
                </a:solidFill>
                <a:latin typeface="Calibri" panose="020F0502020204030204" pitchFamily="34" charset="0"/>
              </a:defRPr>
            </a:lvl1pPr>
            <a:lvl2pPr lvl="1" rtl="0">
              <a:spcBef>
                <a:spcPts val="0"/>
              </a:spcBef>
              <a:buClr>
                <a:srgbClr val="FFFFFF"/>
              </a:buClr>
              <a:defRPr>
                <a:solidFill>
                  <a:srgbClr val="FFFFFF"/>
                </a:solidFill>
              </a:defRPr>
            </a:lvl2pPr>
            <a:lvl3pPr lvl="2" rtl="0">
              <a:spcBef>
                <a:spcPts val="0"/>
              </a:spcBef>
              <a:buClr>
                <a:srgbClr val="FFFFFF"/>
              </a:buClr>
              <a:defRPr>
                <a:solidFill>
                  <a:srgbClr val="FFFFFF"/>
                </a:solidFill>
              </a:defRPr>
            </a:lvl3pPr>
            <a:lvl4pPr lvl="3" rtl="0">
              <a:spcBef>
                <a:spcPts val="0"/>
              </a:spcBef>
              <a:buClr>
                <a:srgbClr val="FFFFFF"/>
              </a:buClr>
              <a:defRPr>
                <a:solidFill>
                  <a:srgbClr val="FFFFFF"/>
                </a:solidFill>
              </a:defRPr>
            </a:lvl4pPr>
            <a:lvl5pPr lvl="4" rtl="0">
              <a:spcBef>
                <a:spcPts val="0"/>
              </a:spcBef>
              <a:buClr>
                <a:srgbClr val="FFFFFF"/>
              </a:buClr>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r>
              <a:rPr lang="en-US" dirty="0"/>
              <a:t>Heading</a:t>
            </a:r>
            <a:endParaRPr dirty="0"/>
          </a:p>
        </p:txBody>
      </p:sp>
      <p:sp>
        <p:nvSpPr>
          <p:cNvPr id="50" name="Shape 50"/>
          <p:cNvSpPr/>
          <p:nvPr/>
        </p:nvSpPr>
        <p:spPr>
          <a:xfrm>
            <a:off x="772000" y="772001"/>
            <a:ext cx="72400" cy="900799"/>
          </a:xfrm>
          <a:prstGeom prst="rect">
            <a:avLst/>
          </a:prstGeom>
          <a:solidFill>
            <a:srgbClr val="FFFFFF"/>
          </a:solidFill>
          <a:ln>
            <a:noFill/>
          </a:ln>
        </p:spPr>
        <p:txBody>
          <a:bodyPr lIns="121900" tIns="121900" rIns="121900" bIns="121900" anchor="ctr" anchorCtr="0">
            <a:noAutofit/>
          </a:bodyPr>
          <a:lstStyle/>
          <a:p>
            <a:endParaRPr sz="1867" kern="0">
              <a:solidFill>
                <a:srgbClr val="FFFFFF"/>
              </a:solidFill>
              <a:latin typeface="Arial"/>
              <a:cs typeface="Arial"/>
              <a:sym typeface="Arial"/>
            </a:endParaRPr>
          </a:p>
        </p:txBody>
      </p:sp>
      <p:sp>
        <p:nvSpPr>
          <p:cNvPr id="51" name="Shape 51"/>
          <p:cNvSpPr/>
          <p:nvPr/>
        </p:nvSpPr>
        <p:spPr>
          <a:xfrm>
            <a:off x="12119600" y="1"/>
            <a:ext cx="72400" cy="6857999"/>
          </a:xfrm>
          <a:prstGeom prst="rect">
            <a:avLst/>
          </a:prstGeom>
          <a:solidFill>
            <a:srgbClr val="8FBE00"/>
          </a:solidFill>
          <a:ln>
            <a:noFill/>
          </a:ln>
        </p:spPr>
        <p:txBody>
          <a:bodyPr lIns="121900" tIns="121900" rIns="121900" bIns="121900" anchor="ctr" anchorCtr="0">
            <a:noAutofit/>
          </a:bodyPr>
          <a:lstStyle/>
          <a:p>
            <a:endParaRPr sz="1867" kern="0">
              <a:solidFill>
                <a:srgbClr val="000000"/>
              </a:solidFill>
              <a:latin typeface="Arial"/>
              <a:cs typeface="Arial"/>
              <a:sym typeface="Aria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0866" y="5950864"/>
            <a:ext cx="1462333" cy="634715"/>
          </a:xfrm>
          <a:prstGeom prst="rect">
            <a:avLst/>
          </a:prstGeom>
        </p:spPr>
      </p:pic>
      <p:sp>
        <p:nvSpPr>
          <p:cNvPr id="7" name="Text Placeholder 2"/>
          <p:cNvSpPr>
            <a:spLocks noGrp="1"/>
          </p:cNvSpPr>
          <p:nvPr>
            <p:ph type="body" sz="quarter" idx="10" hasCustomPrompt="1"/>
          </p:nvPr>
        </p:nvSpPr>
        <p:spPr>
          <a:xfrm>
            <a:off x="6340401" y="1672799"/>
            <a:ext cx="5694580" cy="4267200"/>
          </a:xfrm>
        </p:spPr>
        <p:txBody>
          <a:bodyPr lIns="91440"/>
          <a:lstStyle>
            <a:lvl1pPr marL="309026" indent="-309026">
              <a:buClr>
                <a:srgbClr val="8FBE00"/>
              </a:buClr>
              <a:buFont typeface="Arial" panose="020B0604020202020204" pitchFamily="34" charset="0"/>
              <a:buChar char="•"/>
              <a:defRPr sz="3467">
                <a:latin typeface="Calibri" panose="020F0502020204030204" pitchFamily="34" charset="0"/>
              </a:defRPr>
            </a:lvl1pPr>
            <a:lvl2pPr marL="615935" indent="-306910">
              <a:buClr>
                <a:srgbClr val="8FBE00"/>
              </a:buClr>
              <a:buFont typeface="Courier New" panose="02070309020205020404" pitchFamily="49" charset="0"/>
              <a:buChar char="o"/>
              <a:defRPr sz="3200">
                <a:latin typeface="Calibri" panose="020F0502020204030204" pitchFamily="34" charset="0"/>
              </a:defRPr>
            </a:lvl2pPr>
            <a:lvl3pPr marL="615935" indent="228594">
              <a:buClr>
                <a:srgbClr val="8FBE00"/>
              </a:buClr>
              <a:tabLst>
                <a:tab pos="615935" algn="l"/>
              </a:tabLst>
              <a:defRPr sz="2667" baseline="0">
                <a:latin typeface="+mn-lt"/>
              </a:defRPr>
            </a:lvl3pPr>
            <a:lvl4pPr marL="910144" indent="309026">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085944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Image background">
    <p:spTree>
      <p:nvGrpSpPr>
        <p:cNvPr id="1" name="Shape 52"/>
        <p:cNvGrpSpPr/>
        <p:nvPr/>
      </p:nvGrpSpPr>
      <p:grpSpPr>
        <a:xfrm>
          <a:off x="0" y="0"/>
          <a:ext cx="0" cy="0"/>
          <a:chOff x="0" y="0"/>
          <a:chExt cx="0" cy="0"/>
        </a:xfrm>
      </p:grpSpPr>
      <p:sp>
        <p:nvSpPr>
          <p:cNvPr id="53" name="Shape 53"/>
          <p:cNvSpPr/>
          <p:nvPr/>
        </p:nvSpPr>
        <p:spPr>
          <a:xfrm>
            <a:off x="1" y="1"/>
            <a:ext cx="3055999" cy="6857999"/>
          </a:xfrm>
          <a:prstGeom prst="rect">
            <a:avLst/>
          </a:prstGeom>
          <a:solidFill>
            <a:srgbClr val="8FBE00">
              <a:alpha val="81920"/>
            </a:srgbClr>
          </a:solidFill>
          <a:ln>
            <a:noFill/>
          </a:ln>
        </p:spPr>
        <p:txBody>
          <a:bodyPr lIns="121900" tIns="121900" rIns="121900" bIns="121900" anchor="ctr" anchorCtr="0">
            <a:noAutofit/>
          </a:bodyPr>
          <a:lstStyle/>
          <a:p>
            <a:endParaRPr sz="2400"/>
          </a:p>
        </p:txBody>
      </p:sp>
      <p:sp>
        <p:nvSpPr>
          <p:cNvPr id="3" name="Shape 22"/>
          <p:cNvSpPr txBox="1">
            <a:spLocks noGrp="1"/>
          </p:cNvSpPr>
          <p:nvPr>
            <p:ph type="title" hasCustomPrompt="1"/>
          </p:nvPr>
        </p:nvSpPr>
        <p:spPr>
          <a:xfrm>
            <a:off x="3300689" y="563333"/>
            <a:ext cx="7924800" cy="1143200"/>
          </a:xfrm>
          <a:prstGeom prst="rect">
            <a:avLst/>
          </a:prstGeom>
        </p:spPr>
        <p:txBody>
          <a:bodyPr lIns="91425" tIns="91425" rIns="91425" bIns="91425" anchor="t" anchorCtr="0"/>
          <a:lstStyle>
            <a:lvl1pPr lvl="0">
              <a:spcBef>
                <a:spcPts val="0"/>
              </a:spcBef>
              <a:defRPr sz="4267">
                <a:latin typeface="Calibri" panose="020F050202020403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Heading</a:t>
            </a:r>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0866" y="5950864"/>
            <a:ext cx="1462333" cy="634715"/>
          </a:xfrm>
          <a:prstGeom prst="rect">
            <a:avLst/>
          </a:prstGeom>
        </p:spPr>
      </p:pic>
      <p:sp>
        <p:nvSpPr>
          <p:cNvPr id="6" name="Text Placeholder 2"/>
          <p:cNvSpPr>
            <a:spLocks noGrp="1"/>
          </p:cNvSpPr>
          <p:nvPr>
            <p:ph type="body" sz="quarter" idx="10" hasCustomPrompt="1"/>
          </p:nvPr>
        </p:nvSpPr>
        <p:spPr>
          <a:xfrm>
            <a:off x="3300689" y="2001021"/>
            <a:ext cx="7924800" cy="4267200"/>
          </a:xfrm>
          <a:prstGeom prst="rect">
            <a:avLst/>
          </a:prstGeom>
        </p:spPr>
        <p:txBody>
          <a:bodyPr lIns="91440"/>
          <a:lstStyle>
            <a:lvl1pPr marL="309026" indent="-309026">
              <a:buClr>
                <a:srgbClr val="8FBE00"/>
              </a:buClr>
              <a:buFont typeface="Arial" panose="020B0604020202020204" pitchFamily="34" charset="0"/>
              <a:buChar char="•"/>
              <a:defRPr sz="3467">
                <a:latin typeface="Calibri" panose="020F0502020204030204" pitchFamily="34" charset="0"/>
              </a:defRPr>
            </a:lvl1pPr>
            <a:lvl2pPr marL="615935" indent="-306910">
              <a:buClr>
                <a:srgbClr val="8FBE00"/>
              </a:buClr>
              <a:buFont typeface="Courier New" panose="02070309020205020404" pitchFamily="49" charset="0"/>
              <a:buChar char="o"/>
              <a:defRPr sz="3200">
                <a:latin typeface="Calibri" panose="020F0502020204030204" pitchFamily="34" charset="0"/>
              </a:defRPr>
            </a:lvl2pPr>
            <a:lvl3pPr marL="615935" indent="228594">
              <a:buClr>
                <a:srgbClr val="8FBE00"/>
              </a:buClr>
              <a:tabLst>
                <a:tab pos="615935" algn="l"/>
              </a:tabLst>
              <a:defRPr sz="2667" baseline="0">
                <a:latin typeface="+mn-lt"/>
              </a:defRPr>
            </a:lvl3pPr>
            <a:lvl4pPr marL="910144" indent="309026">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466162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Blank color">
    <p:spTree>
      <p:nvGrpSpPr>
        <p:cNvPr id="1" name="Shape 60"/>
        <p:cNvGrpSpPr/>
        <p:nvPr/>
      </p:nvGrpSpPr>
      <p:grpSpPr>
        <a:xfrm>
          <a:off x="0" y="0"/>
          <a:ext cx="0" cy="0"/>
          <a:chOff x="0" y="0"/>
          <a:chExt cx="0" cy="0"/>
        </a:xfrm>
      </p:grpSpPr>
      <p:sp>
        <p:nvSpPr>
          <p:cNvPr id="61" name="Shape 61"/>
          <p:cNvSpPr/>
          <p:nvPr/>
        </p:nvSpPr>
        <p:spPr>
          <a:xfrm>
            <a:off x="0" y="0"/>
            <a:ext cx="12192000" cy="3457999"/>
          </a:xfrm>
          <a:prstGeom prst="rect">
            <a:avLst/>
          </a:prstGeom>
          <a:solidFill>
            <a:srgbClr val="8FBE00"/>
          </a:solidFill>
          <a:ln>
            <a:noFill/>
          </a:ln>
        </p:spPr>
        <p:txBody>
          <a:bodyPr lIns="121900" tIns="121900" rIns="121900" bIns="121900" anchor="ctr" anchorCtr="0">
            <a:noAutofit/>
          </a:bodyPr>
          <a:lstStyle/>
          <a:p>
            <a:endParaRPr sz="240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0866" y="5950864"/>
            <a:ext cx="1462333" cy="634715"/>
          </a:xfrm>
          <a:prstGeom prst="rect">
            <a:avLst/>
          </a:prstGeom>
        </p:spPr>
      </p:pic>
      <p:sp>
        <p:nvSpPr>
          <p:cNvPr id="2" name="TextBox 1"/>
          <p:cNvSpPr txBox="1"/>
          <p:nvPr userDrawn="1"/>
        </p:nvSpPr>
        <p:spPr>
          <a:xfrm>
            <a:off x="3072713" y="1235676"/>
            <a:ext cx="5478163" cy="913007"/>
          </a:xfrm>
          <a:prstGeom prst="rect">
            <a:avLst/>
          </a:prstGeom>
          <a:noFill/>
        </p:spPr>
        <p:txBody>
          <a:bodyPr wrap="square" rtlCol="0">
            <a:spAutoFit/>
          </a:bodyPr>
          <a:lstStyle/>
          <a:p>
            <a:pPr algn="ctr"/>
            <a:r>
              <a:rPr lang="en-US" sz="5333" b="1" i="1" dirty="0">
                <a:solidFill>
                  <a:srgbClr val="FFFFFF"/>
                </a:solidFill>
                <a:latin typeface="Calibri" panose="020F0502020204030204" pitchFamily="34" charset="0"/>
              </a:rPr>
              <a:t>Thank You</a:t>
            </a:r>
          </a:p>
        </p:txBody>
      </p:sp>
      <p:sp>
        <p:nvSpPr>
          <p:cNvPr id="5" name="Shape 14"/>
          <p:cNvSpPr/>
          <p:nvPr userDrawn="1"/>
        </p:nvSpPr>
        <p:spPr>
          <a:xfrm>
            <a:off x="1398076" y="4133264"/>
            <a:ext cx="72400" cy="1817600"/>
          </a:xfrm>
          <a:prstGeom prst="rect">
            <a:avLst/>
          </a:prstGeom>
          <a:solidFill>
            <a:srgbClr val="8FBE00"/>
          </a:solidFill>
          <a:ln>
            <a:noFill/>
          </a:ln>
        </p:spPr>
        <p:txBody>
          <a:bodyPr lIns="121900" tIns="121900" rIns="121900" bIns="121900" anchor="ctr" anchorCtr="0">
            <a:noAutofit/>
          </a:bodyPr>
          <a:lstStyle/>
          <a:p>
            <a:endParaRPr sz="2400">
              <a:solidFill>
                <a:srgbClr val="FFFFFF"/>
              </a:solidFill>
            </a:endParaRPr>
          </a:p>
        </p:txBody>
      </p:sp>
      <p:sp>
        <p:nvSpPr>
          <p:cNvPr id="7" name="Shape 22"/>
          <p:cNvSpPr txBox="1">
            <a:spLocks noGrp="1"/>
          </p:cNvSpPr>
          <p:nvPr>
            <p:ph type="title" hasCustomPrompt="1"/>
          </p:nvPr>
        </p:nvSpPr>
        <p:spPr>
          <a:xfrm>
            <a:off x="1643271" y="4132831"/>
            <a:ext cx="4302400" cy="560845"/>
          </a:xfrm>
          <a:prstGeom prst="rect">
            <a:avLst/>
          </a:prstGeom>
        </p:spPr>
        <p:txBody>
          <a:bodyPr lIns="91425" tIns="91425" rIns="91425" bIns="91425" anchor="t" anchorCtr="0"/>
          <a:lstStyle>
            <a:lvl1pPr lvl="0">
              <a:spcBef>
                <a:spcPts val="0"/>
              </a:spcBef>
              <a:defRPr sz="3200" b="1" baseline="0">
                <a:latin typeface="+mn-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How to Reach Me</a:t>
            </a:r>
            <a:br>
              <a:rPr lang="en-US" dirty="0"/>
            </a:br>
            <a:endParaRPr dirty="0"/>
          </a:p>
        </p:txBody>
      </p:sp>
      <p:sp>
        <p:nvSpPr>
          <p:cNvPr id="8" name="Shape 14"/>
          <p:cNvSpPr/>
          <p:nvPr userDrawn="1"/>
        </p:nvSpPr>
        <p:spPr>
          <a:xfrm>
            <a:off x="6461600" y="4133263"/>
            <a:ext cx="72400" cy="1817600"/>
          </a:xfrm>
          <a:prstGeom prst="rect">
            <a:avLst/>
          </a:prstGeom>
          <a:solidFill>
            <a:srgbClr val="8FBE00"/>
          </a:solidFill>
          <a:ln>
            <a:noFill/>
          </a:ln>
        </p:spPr>
        <p:txBody>
          <a:bodyPr lIns="121900" tIns="121900" rIns="121900" bIns="121900" anchor="ctr" anchorCtr="0">
            <a:noAutofit/>
          </a:bodyPr>
          <a:lstStyle/>
          <a:p>
            <a:endParaRPr sz="2400">
              <a:solidFill>
                <a:srgbClr val="FFFFFF"/>
              </a:solidFill>
            </a:endParaRPr>
          </a:p>
        </p:txBody>
      </p:sp>
      <p:sp>
        <p:nvSpPr>
          <p:cNvPr id="9" name="Shape 22"/>
          <p:cNvSpPr txBox="1">
            <a:spLocks/>
          </p:cNvSpPr>
          <p:nvPr userDrawn="1"/>
        </p:nvSpPr>
        <p:spPr>
          <a:xfrm>
            <a:off x="6706794" y="4132829"/>
            <a:ext cx="5176404" cy="1818033"/>
          </a:xfrm>
          <a:prstGeom prst="rect">
            <a:avLst/>
          </a:prstGeom>
          <a:noFill/>
          <a:ln>
            <a:noFill/>
          </a:ln>
        </p:spPr>
        <p:txBody>
          <a:bodyPr lIns="121900" tIns="121900" rIns="121900" bIns="121900"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SzPct val="100000"/>
              <a:buFont typeface="Titillium Web"/>
              <a:buNone/>
              <a:defRPr sz="2600" b="1" i="0" u="none" strike="noStrike" cap="none" baseline="0">
                <a:solidFill>
                  <a:srgbClr val="000000"/>
                </a:solidFill>
                <a:latin typeface="Calibri" panose="020F0502020204030204" pitchFamily="34" charset="0"/>
                <a:ea typeface="Titillium Web"/>
                <a:cs typeface="Titillium Web"/>
                <a:sym typeface="Titillium Web"/>
              </a:defRPr>
            </a:lvl1pPr>
            <a:lvl2pPr lvl="1">
              <a:spcBef>
                <a:spcPts val="0"/>
              </a:spcBef>
              <a:buSzPct val="100000"/>
              <a:buFont typeface="Titillium Web"/>
              <a:buNone/>
              <a:defRPr sz="2600" b="1">
                <a:latin typeface="Titillium Web"/>
                <a:ea typeface="Titillium Web"/>
                <a:cs typeface="Titillium Web"/>
                <a:sym typeface="Titillium Web"/>
              </a:defRPr>
            </a:lvl2pPr>
            <a:lvl3pPr lvl="2">
              <a:spcBef>
                <a:spcPts val="0"/>
              </a:spcBef>
              <a:buSzPct val="100000"/>
              <a:buFont typeface="Titillium Web"/>
              <a:buNone/>
              <a:defRPr sz="2600" b="1">
                <a:latin typeface="Titillium Web"/>
                <a:ea typeface="Titillium Web"/>
                <a:cs typeface="Titillium Web"/>
                <a:sym typeface="Titillium Web"/>
              </a:defRPr>
            </a:lvl3pPr>
            <a:lvl4pPr lvl="3">
              <a:spcBef>
                <a:spcPts val="0"/>
              </a:spcBef>
              <a:buSzPct val="100000"/>
              <a:buFont typeface="Titillium Web"/>
              <a:buNone/>
              <a:defRPr sz="2600" b="1">
                <a:latin typeface="Titillium Web"/>
                <a:ea typeface="Titillium Web"/>
                <a:cs typeface="Titillium Web"/>
                <a:sym typeface="Titillium Web"/>
              </a:defRPr>
            </a:lvl4pPr>
            <a:lvl5pPr lvl="4">
              <a:spcBef>
                <a:spcPts val="0"/>
              </a:spcBef>
              <a:buSzPct val="100000"/>
              <a:buFont typeface="Titillium Web"/>
              <a:buNone/>
              <a:defRPr sz="2600" b="1">
                <a:latin typeface="Titillium Web"/>
                <a:ea typeface="Titillium Web"/>
                <a:cs typeface="Titillium Web"/>
                <a:sym typeface="Titillium Web"/>
              </a:defRPr>
            </a:lvl5pPr>
            <a:lvl6pPr lvl="5">
              <a:spcBef>
                <a:spcPts val="0"/>
              </a:spcBef>
              <a:buSzPct val="100000"/>
              <a:buFont typeface="Titillium Web"/>
              <a:buNone/>
              <a:defRPr sz="2600" b="1">
                <a:latin typeface="Titillium Web"/>
                <a:ea typeface="Titillium Web"/>
                <a:cs typeface="Titillium Web"/>
                <a:sym typeface="Titillium Web"/>
              </a:defRPr>
            </a:lvl6pPr>
            <a:lvl7pPr lvl="6">
              <a:spcBef>
                <a:spcPts val="0"/>
              </a:spcBef>
              <a:buSzPct val="100000"/>
              <a:buFont typeface="Titillium Web"/>
              <a:buNone/>
              <a:defRPr sz="2600" b="1">
                <a:latin typeface="Titillium Web"/>
                <a:ea typeface="Titillium Web"/>
                <a:cs typeface="Titillium Web"/>
                <a:sym typeface="Titillium Web"/>
              </a:defRPr>
            </a:lvl7pPr>
            <a:lvl8pPr lvl="7">
              <a:spcBef>
                <a:spcPts val="0"/>
              </a:spcBef>
              <a:buSzPct val="100000"/>
              <a:buFont typeface="Titillium Web"/>
              <a:buNone/>
              <a:defRPr sz="2600" b="1">
                <a:latin typeface="Titillium Web"/>
                <a:ea typeface="Titillium Web"/>
                <a:cs typeface="Titillium Web"/>
                <a:sym typeface="Titillium Web"/>
              </a:defRPr>
            </a:lvl8pPr>
            <a:lvl9pPr lvl="8">
              <a:spcBef>
                <a:spcPts val="0"/>
              </a:spcBef>
              <a:buSzPct val="100000"/>
              <a:buFont typeface="Titillium Web"/>
              <a:buNone/>
              <a:defRPr sz="2600" b="1">
                <a:latin typeface="Titillium Web"/>
                <a:ea typeface="Titillium Web"/>
                <a:cs typeface="Titillium Web"/>
                <a:sym typeface="Titillium Web"/>
              </a:defRPr>
            </a:lvl9pPr>
          </a:lstStyle>
          <a:p>
            <a:r>
              <a:rPr lang="en-US" sz="3200" dirty="0"/>
              <a:t>Connect with FFAR</a:t>
            </a:r>
          </a:p>
          <a:p>
            <a:r>
              <a:rPr lang="en-US" sz="2667" b="0" dirty="0"/>
              <a:t>www.foundationfar.org</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67413" y="5436862"/>
            <a:ext cx="419125" cy="419125"/>
          </a:xfrm>
          <a:prstGeom prst="rect">
            <a:avLst/>
          </a:prstGeom>
        </p:spPr>
      </p:pic>
      <p:sp>
        <p:nvSpPr>
          <p:cNvPr id="11" name="TextBox 10"/>
          <p:cNvSpPr txBox="1"/>
          <p:nvPr userDrawn="1"/>
        </p:nvSpPr>
        <p:spPr>
          <a:xfrm>
            <a:off x="7227892" y="5246387"/>
            <a:ext cx="2597378" cy="502766"/>
          </a:xfrm>
          <a:prstGeom prst="rect">
            <a:avLst/>
          </a:prstGeom>
          <a:noFill/>
        </p:spPr>
        <p:txBody>
          <a:bodyPr wrap="none" rtlCol="0">
            <a:spAutoFit/>
          </a:bodyPr>
          <a:lstStyle/>
          <a:p>
            <a:r>
              <a:rPr lang="en-US" sz="2667" dirty="0">
                <a:latin typeface="Calibri" panose="020F0502020204030204"/>
              </a:rPr>
              <a:t>@</a:t>
            </a:r>
            <a:r>
              <a:rPr lang="en-US" sz="2667" dirty="0" err="1">
                <a:latin typeface="Calibri" panose="020F0502020204030204"/>
              </a:rPr>
              <a:t>FoundationFAR</a:t>
            </a:r>
            <a:endParaRPr lang="en-US" sz="2667" dirty="0">
              <a:latin typeface="Calibri" panose="020F0502020204030204"/>
            </a:endParaRPr>
          </a:p>
        </p:txBody>
      </p:sp>
      <p:sp>
        <p:nvSpPr>
          <p:cNvPr id="12" name="TextBox 11"/>
          <p:cNvSpPr txBox="1"/>
          <p:nvPr userDrawn="1"/>
        </p:nvSpPr>
        <p:spPr>
          <a:xfrm>
            <a:off x="7227891" y="5636684"/>
            <a:ext cx="2106602" cy="502766"/>
          </a:xfrm>
          <a:prstGeom prst="rect">
            <a:avLst/>
          </a:prstGeom>
          <a:noFill/>
        </p:spPr>
        <p:txBody>
          <a:bodyPr wrap="none" rtlCol="0">
            <a:spAutoFit/>
          </a:bodyPr>
          <a:lstStyle/>
          <a:p>
            <a:r>
              <a:rPr lang="en-US" sz="2667" dirty="0">
                <a:latin typeface="Calibri" panose="020F0502020204030204"/>
              </a:rPr>
              <a:t>@</a:t>
            </a:r>
            <a:r>
              <a:rPr lang="en-US" sz="2667" dirty="0" err="1">
                <a:latin typeface="Calibri" panose="020F0502020204030204"/>
              </a:rPr>
              <a:t>RockTalking</a:t>
            </a:r>
            <a:endParaRPr lang="en-US" sz="2667" dirty="0">
              <a:latin typeface="Calibri" panose="020F0502020204030204"/>
            </a:endParaRPr>
          </a:p>
        </p:txBody>
      </p:sp>
    </p:spTree>
    <p:extLst>
      <p:ext uri="{BB962C8B-B14F-4D97-AF65-F5344CB8AC3E}">
        <p14:creationId xmlns:p14="http://schemas.microsoft.com/office/powerpoint/2010/main" val="16359830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p:spTree>
      <p:nvGrpSpPr>
        <p:cNvPr id="1" name="Shape 8"/>
        <p:cNvGrpSpPr/>
        <p:nvPr/>
      </p:nvGrpSpPr>
      <p:grpSpPr>
        <a:xfrm>
          <a:off x="0" y="0"/>
          <a:ext cx="0" cy="0"/>
          <a:chOff x="0" y="0"/>
          <a:chExt cx="0" cy="0"/>
        </a:xfrm>
      </p:grpSpPr>
      <p:sp>
        <p:nvSpPr>
          <p:cNvPr id="9" name="Shape 9"/>
          <p:cNvSpPr/>
          <p:nvPr/>
        </p:nvSpPr>
        <p:spPr>
          <a:xfrm>
            <a:off x="0" y="1"/>
            <a:ext cx="12192000" cy="4367839"/>
          </a:xfrm>
          <a:prstGeom prst="rect">
            <a:avLst/>
          </a:prstGeom>
          <a:solidFill>
            <a:schemeClr val="bg1">
              <a:alpha val="82000"/>
            </a:schemeClr>
          </a:solidFill>
          <a:ln>
            <a:noFill/>
          </a:ln>
        </p:spPr>
        <p:txBody>
          <a:bodyPr lIns="121900" tIns="121900" rIns="121900" bIns="121900" anchor="ctr" anchorCtr="0">
            <a:noAutofit/>
          </a:bodyPr>
          <a:lstStyle/>
          <a:p>
            <a:pPr algn="ctr"/>
            <a:endParaRPr sz="1867" kern="0" dirty="0">
              <a:solidFill>
                <a:srgbClr val="000000"/>
              </a:solidFill>
              <a:latin typeface="Arial"/>
              <a:cs typeface="Arial"/>
              <a:sym typeface="Arial"/>
            </a:endParaRPr>
          </a:p>
        </p:txBody>
      </p:sp>
      <p:sp>
        <p:nvSpPr>
          <p:cNvPr id="8" name="Shape 10"/>
          <p:cNvSpPr/>
          <p:nvPr userDrawn="1"/>
        </p:nvSpPr>
        <p:spPr>
          <a:xfrm rot="5400000">
            <a:off x="5989454" y="-1621612"/>
            <a:ext cx="213097" cy="12192000"/>
          </a:xfrm>
          <a:prstGeom prst="rect">
            <a:avLst/>
          </a:prstGeom>
          <a:solidFill>
            <a:srgbClr val="F7C15D"/>
          </a:solidFill>
          <a:ln>
            <a:noFill/>
          </a:ln>
        </p:spPr>
        <p:txBody>
          <a:bodyPr lIns="121900" tIns="121900" rIns="121900" bIns="121900" anchor="ctr" anchorCtr="0">
            <a:noAutofit/>
          </a:bodyPr>
          <a:lstStyle/>
          <a:p>
            <a:endParaRPr sz="1867" kern="0">
              <a:solidFill>
                <a:srgbClr val="FFFFFF"/>
              </a:solidFill>
              <a:latin typeface="Arial"/>
              <a:cs typeface="Arial"/>
              <a:sym typeface="Arial"/>
            </a:endParaRPr>
          </a:p>
        </p:txBody>
      </p:sp>
    </p:spTree>
    <p:extLst>
      <p:ext uri="{BB962C8B-B14F-4D97-AF65-F5344CB8AC3E}">
        <p14:creationId xmlns:p14="http://schemas.microsoft.com/office/powerpoint/2010/main" val="29123498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Blank color">
    <p:spTree>
      <p:nvGrpSpPr>
        <p:cNvPr id="1" name="Shape 60"/>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0867" y="5950865"/>
            <a:ext cx="1462333" cy="634715"/>
          </a:xfrm>
          <a:prstGeom prst="rect">
            <a:avLst/>
          </a:prstGeom>
        </p:spPr>
      </p:pic>
    </p:spTree>
    <p:extLst>
      <p:ext uri="{BB962C8B-B14F-4D97-AF65-F5344CB8AC3E}">
        <p14:creationId xmlns:p14="http://schemas.microsoft.com/office/powerpoint/2010/main" val="27336073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Shape 8"/>
        <p:cNvGrpSpPr/>
        <p:nvPr/>
      </p:nvGrpSpPr>
      <p:grpSpPr>
        <a:xfrm>
          <a:off x="0" y="0"/>
          <a:ext cx="0" cy="0"/>
          <a:chOff x="0" y="0"/>
          <a:chExt cx="0" cy="0"/>
        </a:xfrm>
      </p:grpSpPr>
      <p:sp>
        <p:nvSpPr>
          <p:cNvPr id="9" name="Shape 9"/>
          <p:cNvSpPr/>
          <p:nvPr/>
        </p:nvSpPr>
        <p:spPr>
          <a:xfrm>
            <a:off x="0" y="-65426"/>
            <a:ext cx="12192000" cy="3307076"/>
          </a:xfrm>
          <a:prstGeom prst="rect">
            <a:avLst/>
          </a:prstGeom>
          <a:solidFill>
            <a:schemeClr val="bg1">
              <a:alpha val="82000"/>
            </a:schemeClr>
          </a:solidFill>
          <a:ln>
            <a:noFill/>
          </a:ln>
        </p:spPr>
        <p:txBody>
          <a:bodyPr lIns="121900" tIns="121900" rIns="121900" bIns="121900" anchor="ctr" anchorCtr="0">
            <a:noAutofit/>
          </a:bodyPr>
          <a:lstStyle/>
          <a:p>
            <a:pPr algn="ctr"/>
            <a:endParaRPr sz="1867" kern="0" dirty="0">
              <a:solidFill>
                <a:srgbClr val="000000"/>
              </a:solidFill>
              <a:latin typeface="Arial"/>
              <a:cs typeface="Arial"/>
              <a:sym typeface="Arial"/>
            </a:endParaRPr>
          </a:p>
        </p:txBody>
      </p:sp>
      <p:sp>
        <p:nvSpPr>
          <p:cNvPr id="8" name="Shape 10"/>
          <p:cNvSpPr/>
          <p:nvPr userDrawn="1"/>
        </p:nvSpPr>
        <p:spPr>
          <a:xfrm rot="5400000">
            <a:off x="5989454" y="-2941851"/>
            <a:ext cx="213097" cy="12192000"/>
          </a:xfrm>
          <a:prstGeom prst="rect">
            <a:avLst/>
          </a:prstGeom>
          <a:solidFill>
            <a:srgbClr val="F7C15D"/>
          </a:solidFill>
          <a:ln>
            <a:noFill/>
          </a:ln>
        </p:spPr>
        <p:txBody>
          <a:bodyPr lIns="121900" tIns="121900" rIns="121900" bIns="121900" anchor="ctr" anchorCtr="0">
            <a:noAutofit/>
          </a:bodyPr>
          <a:lstStyle/>
          <a:p>
            <a:endParaRPr sz="1867" kern="0">
              <a:solidFill>
                <a:srgbClr val="FFFFFF"/>
              </a:solidFill>
              <a:latin typeface="Arial"/>
              <a:cs typeface="Arial"/>
              <a:sym typeface="Arial"/>
            </a:endParaRPr>
          </a:p>
        </p:txBody>
      </p:sp>
    </p:spTree>
    <p:extLst>
      <p:ext uri="{BB962C8B-B14F-4D97-AF65-F5344CB8AC3E}">
        <p14:creationId xmlns:p14="http://schemas.microsoft.com/office/powerpoint/2010/main" val="28148531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Shape 8"/>
        <p:cNvGrpSpPr/>
        <p:nvPr/>
      </p:nvGrpSpPr>
      <p:grpSpPr>
        <a:xfrm>
          <a:off x="0" y="0"/>
          <a:ext cx="0" cy="0"/>
          <a:chOff x="0" y="0"/>
          <a:chExt cx="0" cy="0"/>
        </a:xfrm>
      </p:grpSpPr>
      <p:sp>
        <p:nvSpPr>
          <p:cNvPr id="9" name="Shape 9"/>
          <p:cNvSpPr/>
          <p:nvPr/>
        </p:nvSpPr>
        <p:spPr>
          <a:xfrm>
            <a:off x="0" y="4714285"/>
            <a:ext cx="12192000" cy="2143715"/>
          </a:xfrm>
          <a:prstGeom prst="rect">
            <a:avLst/>
          </a:prstGeom>
          <a:solidFill>
            <a:schemeClr val="bg1">
              <a:alpha val="82000"/>
            </a:schemeClr>
          </a:solidFill>
          <a:ln>
            <a:noFill/>
          </a:ln>
        </p:spPr>
        <p:txBody>
          <a:bodyPr lIns="121900" tIns="121900" rIns="121900" bIns="121900" anchor="ctr" anchorCtr="0">
            <a:noAutofit/>
          </a:bodyPr>
          <a:lstStyle/>
          <a:p>
            <a:pPr algn="ctr"/>
            <a:endParaRPr sz="1867" kern="0" dirty="0">
              <a:solidFill>
                <a:srgbClr val="000000"/>
              </a:solidFill>
              <a:latin typeface="Arial"/>
              <a:cs typeface="Arial"/>
              <a:sym typeface="Arial"/>
            </a:endParaRPr>
          </a:p>
        </p:txBody>
      </p:sp>
      <p:sp>
        <p:nvSpPr>
          <p:cNvPr id="8" name="Shape 10"/>
          <p:cNvSpPr/>
          <p:nvPr userDrawn="1"/>
        </p:nvSpPr>
        <p:spPr>
          <a:xfrm rot="5400000">
            <a:off x="5989454" y="-1488264"/>
            <a:ext cx="213097" cy="12192000"/>
          </a:xfrm>
          <a:prstGeom prst="rect">
            <a:avLst/>
          </a:prstGeom>
          <a:solidFill>
            <a:srgbClr val="F7C15D"/>
          </a:solidFill>
          <a:ln>
            <a:noFill/>
          </a:ln>
        </p:spPr>
        <p:txBody>
          <a:bodyPr lIns="121900" tIns="121900" rIns="121900" bIns="121900" anchor="ctr" anchorCtr="0">
            <a:noAutofit/>
          </a:bodyPr>
          <a:lstStyle/>
          <a:p>
            <a:endParaRPr sz="1867" kern="0">
              <a:solidFill>
                <a:srgbClr val="FFFFFF"/>
              </a:solidFill>
              <a:latin typeface="Arial"/>
              <a:cs typeface="Arial"/>
              <a:sym typeface="Arial"/>
            </a:endParaRPr>
          </a:p>
        </p:txBody>
      </p:sp>
    </p:spTree>
    <p:extLst>
      <p:ext uri="{BB962C8B-B14F-4D97-AF65-F5344CB8AC3E}">
        <p14:creationId xmlns:p14="http://schemas.microsoft.com/office/powerpoint/2010/main" val="21704642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le + 1 column body text">
    <p:spTree>
      <p:nvGrpSpPr>
        <p:cNvPr id="1" name="Shape 21"/>
        <p:cNvGrpSpPr/>
        <p:nvPr/>
      </p:nvGrpSpPr>
      <p:grpSpPr>
        <a:xfrm>
          <a:off x="0" y="0"/>
          <a:ext cx="0" cy="0"/>
          <a:chOff x="0" y="0"/>
          <a:chExt cx="0" cy="0"/>
        </a:xfrm>
      </p:grpSpPr>
      <p:sp>
        <p:nvSpPr>
          <p:cNvPr id="22" name="Shape 22"/>
          <p:cNvSpPr txBox="1">
            <a:spLocks noGrp="1"/>
          </p:cNvSpPr>
          <p:nvPr>
            <p:ph type="title" hasCustomPrompt="1"/>
          </p:nvPr>
        </p:nvSpPr>
        <p:spPr>
          <a:xfrm>
            <a:off x="1125900" y="563333"/>
            <a:ext cx="4302400" cy="1143200"/>
          </a:xfrm>
          <a:prstGeom prst="rect">
            <a:avLst/>
          </a:prstGeom>
        </p:spPr>
        <p:txBody>
          <a:bodyPr lIns="91425" tIns="91425" rIns="91425" bIns="91425" anchor="t" anchorCtr="0"/>
          <a:lstStyle>
            <a:lvl1pPr lvl="0">
              <a:spcBef>
                <a:spcPts val="0"/>
              </a:spcBef>
              <a:defRPr>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Heading</a:t>
            </a:r>
            <a:endParaRPr dirty="0"/>
          </a:p>
        </p:txBody>
      </p:sp>
      <p:sp>
        <p:nvSpPr>
          <p:cNvPr id="25" name="Shape 25"/>
          <p:cNvSpPr/>
          <p:nvPr/>
        </p:nvSpPr>
        <p:spPr>
          <a:xfrm>
            <a:off x="12119600" y="2"/>
            <a:ext cx="72400" cy="6857999"/>
          </a:xfrm>
          <a:prstGeom prst="rect">
            <a:avLst/>
          </a:prstGeom>
          <a:solidFill>
            <a:srgbClr val="8FBE00"/>
          </a:solidFill>
          <a:ln>
            <a:noFill/>
          </a:ln>
        </p:spPr>
        <p:txBody>
          <a:bodyPr lIns="121900" tIns="121900" rIns="121900" bIns="121900" anchor="ctr" anchorCtr="0">
            <a:noAutofit/>
          </a:bodyPr>
          <a:lstStyle/>
          <a:p>
            <a:endParaRPr sz="1867" kern="0">
              <a:solidFill>
                <a:srgbClr val="000000"/>
              </a:solidFill>
              <a:latin typeface="Arial"/>
              <a:cs typeface="Arial"/>
              <a:sym typeface="Aria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0867" y="5950865"/>
            <a:ext cx="1462333" cy="634715"/>
          </a:xfrm>
          <a:prstGeom prst="rect">
            <a:avLst/>
          </a:prstGeom>
        </p:spPr>
      </p:pic>
      <p:sp>
        <p:nvSpPr>
          <p:cNvPr id="3" name="Text Placeholder 2"/>
          <p:cNvSpPr>
            <a:spLocks noGrp="1"/>
          </p:cNvSpPr>
          <p:nvPr>
            <p:ph type="body" sz="quarter" idx="10" hasCustomPrompt="1"/>
          </p:nvPr>
        </p:nvSpPr>
        <p:spPr>
          <a:xfrm>
            <a:off x="1125900" y="2318379"/>
            <a:ext cx="7924800" cy="4267200"/>
          </a:xfrm>
        </p:spPr>
        <p:txBody>
          <a:bodyPr lIns="91440"/>
          <a:lstStyle>
            <a:lvl1pPr marL="309019" indent="-309019">
              <a:buClr>
                <a:srgbClr val="8FBE00"/>
              </a:buClr>
              <a:buFont typeface="Arial" panose="020B0604020202020204" pitchFamily="34" charset="0"/>
              <a:buChar char="•"/>
              <a:defRPr sz="3467">
                <a:latin typeface="Calibri" panose="020F0502020204030204" pitchFamily="34" charset="0"/>
              </a:defRPr>
            </a:lvl1pPr>
            <a:lvl2pPr marL="615919" indent="-306903">
              <a:buClr>
                <a:srgbClr val="8FBE00"/>
              </a:buClr>
              <a:buFont typeface="Courier New" panose="02070309020205020404" pitchFamily="49" charset="0"/>
              <a:buChar char="o"/>
              <a:defRPr sz="3200">
                <a:latin typeface="Calibri" panose="020F0502020204030204" pitchFamily="34" charset="0"/>
              </a:defRPr>
            </a:lvl2pPr>
            <a:lvl3pPr marL="615919" indent="228589">
              <a:buClr>
                <a:srgbClr val="8FBE00"/>
              </a:buClr>
              <a:tabLst>
                <a:tab pos="615919" algn="l"/>
              </a:tabLst>
              <a:defRPr sz="2667" baseline="0">
                <a:latin typeface="+mn-lt"/>
              </a:defRPr>
            </a:lvl3pPr>
            <a:lvl4pPr marL="910121" indent="309019">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731071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Heading + Text box with green bar">
    <p:spTree>
      <p:nvGrpSpPr>
        <p:cNvPr id="1" name="Shape 52"/>
        <p:cNvGrpSpPr/>
        <p:nvPr/>
      </p:nvGrpSpPr>
      <p:grpSpPr>
        <a:xfrm>
          <a:off x="0" y="0"/>
          <a:ext cx="0" cy="0"/>
          <a:chOff x="0" y="0"/>
          <a:chExt cx="0" cy="0"/>
        </a:xfrm>
      </p:grpSpPr>
      <p:sp>
        <p:nvSpPr>
          <p:cNvPr id="53" name="Shape 53"/>
          <p:cNvSpPr/>
          <p:nvPr/>
        </p:nvSpPr>
        <p:spPr>
          <a:xfrm>
            <a:off x="2" y="2"/>
            <a:ext cx="3055999" cy="6857999"/>
          </a:xfrm>
          <a:prstGeom prst="rect">
            <a:avLst/>
          </a:prstGeom>
          <a:solidFill>
            <a:srgbClr val="8FBE00">
              <a:alpha val="81920"/>
            </a:srgbClr>
          </a:solidFill>
          <a:ln>
            <a:noFill/>
          </a:ln>
        </p:spPr>
        <p:txBody>
          <a:bodyPr lIns="121900" tIns="121900" rIns="121900" bIns="121900" anchor="ctr" anchorCtr="0">
            <a:noAutofit/>
          </a:bodyPr>
          <a:lstStyle/>
          <a:p>
            <a:endParaRPr sz="1867" kern="0">
              <a:solidFill>
                <a:srgbClr val="000000"/>
              </a:solidFill>
              <a:latin typeface="Arial"/>
              <a:cs typeface="Arial"/>
              <a:sym typeface="Arial"/>
            </a:endParaRPr>
          </a:p>
        </p:txBody>
      </p:sp>
      <p:sp>
        <p:nvSpPr>
          <p:cNvPr id="3" name="Shape 22"/>
          <p:cNvSpPr txBox="1">
            <a:spLocks noGrp="1"/>
          </p:cNvSpPr>
          <p:nvPr>
            <p:ph type="title" hasCustomPrompt="1"/>
          </p:nvPr>
        </p:nvSpPr>
        <p:spPr>
          <a:xfrm>
            <a:off x="3300689" y="563333"/>
            <a:ext cx="4302400" cy="1143200"/>
          </a:xfrm>
          <a:prstGeom prst="rect">
            <a:avLst/>
          </a:prstGeom>
        </p:spPr>
        <p:txBody>
          <a:bodyPr lIns="91425" tIns="91425" rIns="91425" bIns="91425" anchor="t" anchorCtr="0"/>
          <a:lstStyle>
            <a:lvl1pPr lvl="0">
              <a:spcBef>
                <a:spcPts val="0"/>
              </a:spcBef>
              <a:defRPr>
                <a:latin typeface="Calibri" panose="020F050202020403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Heading</a:t>
            </a:r>
            <a:endParaRPr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0867" y="5950865"/>
            <a:ext cx="1462333" cy="634715"/>
          </a:xfrm>
          <a:prstGeom prst="rect">
            <a:avLst/>
          </a:prstGeom>
        </p:spPr>
      </p:pic>
      <p:sp>
        <p:nvSpPr>
          <p:cNvPr id="6" name="Text Placeholder 2"/>
          <p:cNvSpPr>
            <a:spLocks noGrp="1"/>
          </p:cNvSpPr>
          <p:nvPr>
            <p:ph type="body" sz="quarter" idx="10" hasCustomPrompt="1"/>
          </p:nvPr>
        </p:nvSpPr>
        <p:spPr>
          <a:xfrm>
            <a:off x="3300689" y="2001021"/>
            <a:ext cx="7924800" cy="4267200"/>
          </a:xfrm>
        </p:spPr>
        <p:txBody>
          <a:bodyPr lIns="91440"/>
          <a:lstStyle>
            <a:lvl1pPr marL="309019" indent="-309019">
              <a:buClr>
                <a:srgbClr val="8FBE00"/>
              </a:buClr>
              <a:buFont typeface="Arial" panose="020B0604020202020204" pitchFamily="34" charset="0"/>
              <a:buChar char="•"/>
              <a:defRPr sz="3467">
                <a:latin typeface="Calibri" panose="020F0502020204030204" pitchFamily="34" charset="0"/>
              </a:defRPr>
            </a:lvl1pPr>
            <a:lvl2pPr marL="615919" indent="-306903">
              <a:buClr>
                <a:srgbClr val="8FBE00"/>
              </a:buClr>
              <a:buFont typeface="Courier New" panose="02070309020205020404" pitchFamily="49" charset="0"/>
              <a:buChar char="o"/>
              <a:defRPr sz="3200">
                <a:latin typeface="Calibri" panose="020F0502020204030204" pitchFamily="34" charset="0"/>
              </a:defRPr>
            </a:lvl2pPr>
            <a:lvl3pPr marL="615919" indent="228589">
              <a:buClr>
                <a:srgbClr val="8FBE00"/>
              </a:buClr>
              <a:tabLst>
                <a:tab pos="615919" algn="l"/>
              </a:tabLst>
              <a:defRPr sz="2667" baseline="0">
                <a:latin typeface="+mn-lt"/>
              </a:defRPr>
            </a:lvl3pPr>
            <a:lvl4pPr marL="910121" indent="309019">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537733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Image background">
    <p:spTree>
      <p:nvGrpSpPr>
        <p:cNvPr id="1" name="Shape 52"/>
        <p:cNvGrpSpPr/>
        <p:nvPr/>
      </p:nvGrpSpPr>
      <p:grpSpPr>
        <a:xfrm>
          <a:off x="0" y="0"/>
          <a:ext cx="0" cy="0"/>
          <a:chOff x="0" y="0"/>
          <a:chExt cx="0" cy="0"/>
        </a:xfrm>
      </p:grpSpPr>
      <p:sp>
        <p:nvSpPr>
          <p:cNvPr id="53" name="Shape 53"/>
          <p:cNvSpPr/>
          <p:nvPr/>
        </p:nvSpPr>
        <p:spPr>
          <a:xfrm>
            <a:off x="2" y="2"/>
            <a:ext cx="3055999" cy="6857999"/>
          </a:xfrm>
          <a:prstGeom prst="rect">
            <a:avLst/>
          </a:prstGeom>
          <a:solidFill>
            <a:srgbClr val="8FBE00">
              <a:alpha val="81920"/>
            </a:srgbClr>
          </a:solidFill>
          <a:ln>
            <a:noFill/>
          </a:ln>
        </p:spPr>
        <p:txBody>
          <a:bodyPr lIns="121900" tIns="121900" rIns="121900" bIns="121900" anchor="ctr" anchorCtr="0">
            <a:noAutofit/>
          </a:bodyPr>
          <a:lstStyle/>
          <a:p>
            <a:endParaRPr sz="1867" kern="0">
              <a:solidFill>
                <a:srgbClr val="000000"/>
              </a:solidFill>
              <a:latin typeface="Arial"/>
              <a:cs typeface="Arial"/>
              <a:sym typeface="Arial"/>
            </a:endParaRPr>
          </a:p>
        </p:txBody>
      </p:sp>
      <p:sp>
        <p:nvSpPr>
          <p:cNvPr id="3" name="Shape 22"/>
          <p:cNvSpPr txBox="1">
            <a:spLocks noGrp="1"/>
          </p:cNvSpPr>
          <p:nvPr>
            <p:ph type="title" hasCustomPrompt="1"/>
          </p:nvPr>
        </p:nvSpPr>
        <p:spPr>
          <a:xfrm>
            <a:off x="3300689" y="563333"/>
            <a:ext cx="4302400" cy="1143200"/>
          </a:xfrm>
          <a:prstGeom prst="rect">
            <a:avLst/>
          </a:prstGeom>
        </p:spPr>
        <p:txBody>
          <a:bodyPr lIns="91425" tIns="91425" rIns="91425" bIns="91425" anchor="t" anchorCtr="0"/>
          <a:lstStyle>
            <a:lvl1pPr lvl="0">
              <a:spcBef>
                <a:spcPts val="0"/>
              </a:spcBef>
              <a:defRPr>
                <a:latin typeface="Calibri" panose="020F050202020403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Heading</a:t>
            </a:r>
            <a:endParaRPr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0867" y="5950865"/>
            <a:ext cx="1462333" cy="634715"/>
          </a:xfrm>
          <a:prstGeom prst="rect">
            <a:avLst/>
          </a:prstGeom>
        </p:spPr>
      </p:pic>
      <p:sp>
        <p:nvSpPr>
          <p:cNvPr id="6" name="Text Placeholder 2"/>
          <p:cNvSpPr>
            <a:spLocks noGrp="1"/>
          </p:cNvSpPr>
          <p:nvPr>
            <p:ph type="body" sz="quarter" idx="10" hasCustomPrompt="1"/>
          </p:nvPr>
        </p:nvSpPr>
        <p:spPr>
          <a:xfrm>
            <a:off x="3300689" y="2001021"/>
            <a:ext cx="7924800" cy="4267200"/>
          </a:xfrm>
        </p:spPr>
        <p:txBody>
          <a:bodyPr lIns="91440"/>
          <a:lstStyle>
            <a:lvl1pPr marL="309019" indent="-309019">
              <a:buClr>
                <a:srgbClr val="8FBE00"/>
              </a:buClr>
              <a:buFont typeface="Arial" panose="020B0604020202020204" pitchFamily="34" charset="0"/>
              <a:buChar char="•"/>
              <a:defRPr sz="3467">
                <a:latin typeface="Calibri" panose="020F0502020204030204" pitchFamily="34" charset="0"/>
              </a:defRPr>
            </a:lvl1pPr>
            <a:lvl2pPr marL="615919" indent="-306903">
              <a:buClr>
                <a:srgbClr val="8FBE00"/>
              </a:buClr>
              <a:buFont typeface="Courier New" panose="02070309020205020404" pitchFamily="49" charset="0"/>
              <a:buChar char="o"/>
              <a:defRPr sz="3200">
                <a:latin typeface="Calibri" panose="020F0502020204030204" pitchFamily="34" charset="0"/>
              </a:defRPr>
            </a:lvl2pPr>
            <a:lvl3pPr marL="615919" indent="228589">
              <a:buClr>
                <a:srgbClr val="8FBE00"/>
              </a:buClr>
              <a:tabLst>
                <a:tab pos="615919" algn="l"/>
              </a:tabLst>
              <a:defRPr sz="2667" baseline="0">
                <a:latin typeface="+mn-lt"/>
              </a:defRPr>
            </a:lvl3pPr>
            <a:lvl4pPr marL="910121" indent="309019">
              <a:buClr>
                <a:srgbClr val="8FBE00"/>
              </a:buClr>
              <a:tabLst/>
              <a:defRPr sz="2667" baseline="0">
                <a:latin typeface="+mn-lt"/>
              </a:defRPr>
            </a:lvl4pPr>
            <a:lvl5pPr>
              <a:buClr>
                <a:srgbClr val="8FBE00"/>
              </a:buClr>
              <a:defRPr>
                <a:latin typeface="+mn-lt"/>
              </a:defRPr>
            </a:lvl5pPr>
            <a:lvl9pPr>
              <a:buNone/>
              <a:defRPr/>
            </a:lvl9pPr>
          </a:lstStyle>
          <a:p>
            <a:pPr lvl="0"/>
            <a:r>
              <a:rPr lang="en-US" dirty="0"/>
              <a:t>First Level Bullet</a:t>
            </a:r>
          </a:p>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081128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Shape 60"/>
        <p:cNvGrpSpPr/>
        <p:nvPr/>
      </p:nvGrpSpPr>
      <p:grpSpPr>
        <a:xfrm>
          <a:off x="0" y="0"/>
          <a:ext cx="0" cy="0"/>
          <a:chOff x="0" y="0"/>
          <a:chExt cx="0" cy="0"/>
        </a:xfrm>
      </p:grpSpPr>
      <p:sp>
        <p:nvSpPr>
          <p:cNvPr id="61" name="Shape 61"/>
          <p:cNvSpPr/>
          <p:nvPr/>
        </p:nvSpPr>
        <p:spPr>
          <a:xfrm>
            <a:off x="0" y="2"/>
            <a:ext cx="12192000" cy="3457999"/>
          </a:xfrm>
          <a:prstGeom prst="rect">
            <a:avLst/>
          </a:prstGeom>
          <a:solidFill>
            <a:srgbClr val="8FBE00"/>
          </a:solidFill>
          <a:ln>
            <a:noFill/>
          </a:ln>
        </p:spPr>
        <p:txBody>
          <a:bodyPr lIns="121900" tIns="121900" rIns="121900" bIns="121900" anchor="ctr" anchorCtr="0">
            <a:noAutofit/>
          </a:bodyPr>
          <a:lstStyle/>
          <a:p>
            <a:endParaRPr sz="1867" kern="0">
              <a:solidFill>
                <a:srgbClr val="000000"/>
              </a:solidFill>
              <a:latin typeface="Arial"/>
              <a:cs typeface="Arial"/>
              <a:sym typeface="Arial"/>
            </a:endParaRP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0867" y="5950865"/>
            <a:ext cx="1462333" cy="634715"/>
          </a:xfrm>
          <a:prstGeom prst="rect">
            <a:avLst/>
          </a:prstGeom>
        </p:spPr>
      </p:pic>
      <p:sp>
        <p:nvSpPr>
          <p:cNvPr id="2" name="TextBox 1"/>
          <p:cNvSpPr txBox="1"/>
          <p:nvPr userDrawn="1"/>
        </p:nvSpPr>
        <p:spPr>
          <a:xfrm>
            <a:off x="3072713" y="1235676"/>
            <a:ext cx="5478163" cy="913007"/>
          </a:xfrm>
          <a:prstGeom prst="rect">
            <a:avLst/>
          </a:prstGeom>
          <a:noFill/>
        </p:spPr>
        <p:txBody>
          <a:bodyPr wrap="square" rtlCol="0">
            <a:spAutoFit/>
          </a:bodyPr>
          <a:lstStyle/>
          <a:p>
            <a:pPr algn="ctr"/>
            <a:r>
              <a:rPr lang="en-US" sz="5333" b="1" i="1" kern="0" dirty="0">
                <a:solidFill>
                  <a:srgbClr val="FFFFFF"/>
                </a:solidFill>
                <a:cs typeface="Arial"/>
                <a:sym typeface="Arial"/>
              </a:rPr>
              <a:t>Thank You</a:t>
            </a:r>
          </a:p>
        </p:txBody>
      </p:sp>
      <p:sp>
        <p:nvSpPr>
          <p:cNvPr id="5" name="Shape 14"/>
          <p:cNvSpPr/>
          <p:nvPr userDrawn="1"/>
        </p:nvSpPr>
        <p:spPr>
          <a:xfrm>
            <a:off x="1398076" y="4133264"/>
            <a:ext cx="72400" cy="1817600"/>
          </a:xfrm>
          <a:prstGeom prst="rect">
            <a:avLst/>
          </a:prstGeom>
          <a:solidFill>
            <a:srgbClr val="8FBE00"/>
          </a:solidFill>
          <a:ln>
            <a:noFill/>
          </a:ln>
        </p:spPr>
        <p:txBody>
          <a:bodyPr lIns="121900" tIns="121900" rIns="121900" bIns="121900" anchor="ctr" anchorCtr="0">
            <a:noAutofit/>
          </a:bodyPr>
          <a:lstStyle/>
          <a:p>
            <a:endParaRPr sz="1867" kern="0">
              <a:solidFill>
                <a:srgbClr val="FFFFFF"/>
              </a:solidFill>
              <a:latin typeface="Arial"/>
              <a:cs typeface="Arial"/>
              <a:sym typeface="Arial"/>
            </a:endParaRPr>
          </a:p>
        </p:txBody>
      </p:sp>
      <p:sp>
        <p:nvSpPr>
          <p:cNvPr id="7" name="Shape 22"/>
          <p:cNvSpPr txBox="1">
            <a:spLocks noGrp="1"/>
          </p:cNvSpPr>
          <p:nvPr>
            <p:ph type="title" hasCustomPrompt="1"/>
          </p:nvPr>
        </p:nvSpPr>
        <p:spPr>
          <a:xfrm>
            <a:off x="1643271" y="4132832"/>
            <a:ext cx="4302400" cy="560845"/>
          </a:xfrm>
          <a:prstGeom prst="rect">
            <a:avLst/>
          </a:prstGeom>
        </p:spPr>
        <p:txBody>
          <a:bodyPr lIns="91425" tIns="91425" rIns="91425" bIns="91425" anchor="t" anchorCtr="0"/>
          <a:lstStyle>
            <a:lvl1pPr lvl="0">
              <a:spcBef>
                <a:spcPts val="0"/>
              </a:spcBef>
              <a:defRPr sz="3200" b="1" baseline="0">
                <a:latin typeface="+mn-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How to Reach Me</a:t>
            </a:r>
            <a:br>
              <a:rPr lang="en-US" dirty="0"/>
            </a:br>
            <a:endParaRPr dirty="0"/>
          </a:p>
        </p:txBody>
      </p:sp>
      <p:sp>
        <p:nvSpPr>
          <p:cNvPr id="8" name="Shape 14"/>
          <p:cNvSpPr/>
          <p:nvPr userDrawn="1"/>
        </p:nvSpPr>
        <p:spPr>
          <a:xfrm>
            <a:off x="6461600" y="4133263"/>
            <a:ext cx="72400" cy="1817600"/>
          </a:xfrm>
          <a:prstGeom prst="rect">
            <a:avLst/>
          </a:prstGeom>
          <a:solidFill>
            <a:srgbClr val="8FBE00"/>
          </a:solidFill>
          <a:ln>
            <a:noFill/>
          </a:ln>
        </p:spPr>
        <p:txBody>
          <a:bodyPr lIns="121900" tIns="121900" rIns="121900" bIns="121900" anchor="ctr" anchorCtr="0">
            <a:noAutofit/>
          </a:bodyPr>
          <a:lstStyle/>
          <a:p>
            <a:endParaRPr sz="1867" kern="0">
              <a:solidFill>
                <a:srgbClr val="FFFFFF"/>
              </a:solidFill>
              <a:latin typeface="Arial"/>
              <a:cs typeface="Arial"/>
              <a:sym typeface="Arial"/>
            </a:endParaRPr>
          </a:p>
        </p:txBody>
      </p:sp>
      <p:sp>
        <p:nvSpPr>
          <p:cNvPr id="9" name="Shape 22"/>
          <p:cNvSpPr txBox="1">
            <a:spLocks/>
          </p:cNvSpPr>
          <p:nvPr userDrawn="1"/>
        </p:nvSpPr>
        <p:spPr>
          <a:xfrm>
            <a:off x="6706795" y="4132830"/>
            <a:ext cx="5176404" cy="1818033"/>
          </a:xfrm>
          <a:prstGeom prst="rect">
            <a:avLst/>
          </a:prstGeom>
          <a:noFill/>
          <a:ln>
            <a:noFill/>
          </a:ln>
        </p:spPr>
        <p:txBody>
          <a:bodyPr lIns="121900" tIns="121900" rIns="121900" bIns="121900"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SzPct val="100000"/>
              <a:buFont typeface="Titillium Web"/>
              <a:buNone/>
              <a:defRPr sz="2600" b="1" i="0" u="none" strike="noStrike" cap="none" baseline="0">
                <a:solidFill>
                  <a:srgbClr val="000000"/>
                </a:solidFill>
                <a:latin typeface="Calibri" panose="020F0502020204030204" pitchFamily="34" charset="0"/>
                <a:ea typeface="Titillium Web"/>
                <a:cs typeface="Titillium Web"/>
                <a:sym typeface="Titillium Web"/>
              </a:defRPr>
            </a:lvl1pPr>
            <a:lvl2pPr lvl="1">
              <a:spcBef>
                <a:spcPts val="0"/>
              </a:spcBef>
              <a:buSzPct val="100000"/>
              <a:buFont typeface="Titillium Web"/>
              <a:buNone/>
              <a:defRPr sz="2600" b="1">
                <a:latin typeface="Titillium Web"/>
                <a:ea typeface="Titillium Web"/>
                <a:cs typeface="Titillium Web"/>
                <a:sym typeface="Titillium Web"/>
              </a:defRPr>
            </a:lvl2pPr>
            <a:lvl3pPr lvl="2">
              <a:spcBef>
                <a:spcPts val="0"/>
              </a:spcBef>
              <a:buSzPct val="100000"/>
              <a:buFont typeface="Titillium Web"/>
              <a:buNone/>
              <a:defRPr sz="2600" b="1">
                <a:latin typeface="Titillium Web"/>
                <a:ea typeface="Titillium Web"/>
                <a:cs typeface="Titillium Web"/>
                <a:sym typeface="Titillium Web"/>
              </a:defRPr>
            </a:lvl3pPr>
            <a:lvl4pPr lvl="3">
              <a:spcBef>
                <a:spcPts val="0"/>
              </a:spcBef>
              <a:buSzPct val="100000"/>
              <a:buFont typeface="Titillium Web"/>
              <a:buNone/>
              <a:defRPr sz="2600" b="1">
                <a:latin typeface="Titillium Web"/>
                <a:ea typeface="Titillium Web"/>
                <a:cs typeface="Titillium Web"/>
                <a:sym typeface="Titillium Web"/>
              </a:defRPr>
            </a:lvl4pPr>
            <a:lvl5pPr lvl="4">
              <a:spcBef>
                <a:spcPts val="0"/>
              </a:spcBef>
              <a:buSzPct val="100000"/>
              <a:buFont typeface="Titillium Web"/>
              <a:buNone/>
              <a:defRPr sz="2600" b="1">
                <a:latin typeface="Titillium Web"/>
                <a:ea typeface="Titillium Web"/>
                <a:cs typeface="Titillium Web"/>
                <a:sym typeface="Titillium Web"/>
              </a:defRPr>
            </a:lvl5pPr>
            <a:lvl6pPr lvl="5">
              <a:spcBef>
                <a:spcPts val="0"/>
              </a:spcBef>
              <a:buSzPct val="100000"/>
              <a:buFont typeface="Titillium Web"/>
              <a:buNone/>
              <a:defRPr sz="2600" b="1">
                <a:latin typeface="Titillium Web"/>
                <a:ea typeface="Titillium Web"/>
                <a:cs typeface="Titillium Web"/>
                <a:sym typeface="Titillium Web"/>
              </a:defRPr>
            </a:lvl6pPr>
            <a:lvl7pPr lvl="6">
              <a:spcBef>
                <a:spcPts val="0"/>
              </a:spcBef>
              <a:buSzPct val="100000"/>
              <a:buFont typeface="Titillium Web"/>
              <a:buNone/>
              <a:defRPr sz="2600" b="1">
                <a:latin typeface="Titillium Web"/>
                <a:ea typeface="Titillium Web"/>
                <a:cs typeface="Titillium Web"/>
                <a:sym typeface="Titillium Web"/>
              </a:defRPr>
            </a:lvl7pPr>
            <a:lvl8pPr lvl="7">
              <a:spcBef>
                <a:spcPts val="0"/>
              </a:spcBef>
              <a:buSzPct val="100000"/>
              <a:buFont typeface="Titillium Web"/>
              <a:buNone/>
              <a:defRPr sz="2600" b="1">
                <a:latin typeface="Titillium Web"/>
                <a:ea typeface="Titillium Web"/>
                <a:cs typeface="Titillium Web"/>
                <a:sym typeface="Titillium Web"/>
              </a:defRPr>
            </a:lvl8pPr>
            <a:lvl9pPr lvl="8">
              <a:spcBef>
                <a:spcPts val="0"/>
              </a:spcBef>
              <a:buSzPct val="100000"/>
              <a:buFont typeface="Titillium Web"/>
              <a:buNone/>
              <a:defRPr sz="2600" b="1">
                <a:latin typeface="Titillium Web"/>
                <a:ea typeface="Titillium Web"/>
                <a:cs typeface="Titillium Web"/>
                <a:sym typeface="Titillium Web"/>
              </a:defRPr>
            </a:lvl9pPr>
          </a:lstStyle>
          <a:p>
            <a:r>
              <a:rPr lang="en-US" sz="3200" kern="0" dirty="0"/>
              <a:t>Connect with FFAR</a:t>
            </a:r>
          </a:p>
          <a:p>
            <a:r>
              <a:rPr lang="en-US" sz="2667" b="0" kern="0" dirty="0"/>
              <a:t>www.foundationfar.org</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67413" y="5436863"/>
            <a:ext cx="419125" cy="419125"/>
          </a:xfrm>
          <a:prstGeom prst="rect">
            <a:avLst/>
          </a:prstGeom>
        </p:spPr>
      </p:pic>
      <p:sp>
        <p:nvSpPr>
          <p:cNvPr id="11" name="TextBox 10"/>
          <p:cNvSpPr txBox="1"/>
          <p:nvPr userDrawn="1"/>
        </p:nvSpPr>
        <p:spPr>
          <a:xfrm>
            <a:off x="7227892" y="5246387"/>
            <a:ext cx="2624436" cy="502766"/>
          </a:xfrm>
          <a:prstGeom prst="rect">
            <a:avLst/>
          </a:prstGeom>
          <a:noFill/>
        </p:spPr>
        <p:txBody>
          <a:bodyPr wrap="none" rtlCol="0">
            <a:spAutoFit/>
          </a:bodyPr>
          <a:lstStyle/>
          <a:p>
            <a:r>
              <a:rPr lang="en-US" sz="2667" kern="0" dirty="0">
                <a:solidFill>
                  <a:srgbClr val="000000"/>
                </a:solidFill>
                <a:cs typeface="Arial"/>
                <a:sym typeface="Arial"/>
              </a:rPr>
              <a:t>@</a:t>
            </a:r>
            <a:r>
              <a:rPr lang="en-US" sz="2667" kern="0" dirty="0" err="1">
                <a:solidFill>
                  <a:srgbClr val="000000"/>
                </a:solidFill>
                <a:cs typeface="Arial"/>
                <a:sym typeface="Arial"/>
              </a:rPr>
              <a:t>FoundationFAR</a:t>
            </a:r>
            <a:endParaRPr lang="en-US" sz="2667" kern="0" dirty="0">
              <a:solidFill>
                <a:srgbClr val="000000"/>
              </a:solidFill>
              <a:cs typeface="Arial"/>
              <a:sym typeface="Arial"/>
            </a:endParaRPr>
          </a:p>
        </p:txBody>
      </p:sp>
      <p:sp>
        <p:nvSpPr>
          <p:cNvPr id="12" name="TextBox 11"/>
          <p:cNvSpPr txBox="1"/>
          <p:nvPr userDrawn="1"/>
        </p:nvSpPr>
        <p:spPr>
          <a:xfrm>
            <a:off x="7227892" y="5636684"/>
            <a:ext cx="2140330" cy="502766"/>
          </a:xfrm>
          <a:prstGeom prst="rect">
            <a:avLst/>
          </a:prstGeom>
          <a:noFill/>
        </p:spPr>
        <p:txBody>
          <a:bodyPr wrap="none" rtlCol="0">
            <a:spAutoFit/>
          </a:bodyPr>
          <a:lstStyle/>
          <a:p>
            <a:r>
              <a:rPr lang="en-US" sz="2667" kern="0" dirty="0">
                <a:solidFill>
                  <a:srgbClr val="000000"/>
                </a:solidFill>
                <a:cs typeface="Arial"/>
                <a:sym typeface="Arial"/>
              </a:rPr>
              <a:t>@</a:t>
            </a:r>
            <a:r>
              <a:rPr lang="en-US" sz="2667" kern="0" dirty="0" err="1">
                <a:solidFill>
                  <a:srgbClr val="000000"/>
                </a:solidFill>
                <a:cs typeface="Arial"/>
                <a:sym typeface="Arial"/>
              </a:rPr>
              <a:t>RockTalking</a:t>
            </a:r>
            <a:endParaRPr lang="en-US" sz="2667" kern="0" dirty="0">
              <a:solidFill>
                <a:srgbClr val="000000"/>
              </a:solidFill>
              <a:cs typeface="Arial"/>
              <a:sym typeface="Arial"/>
            </a:endParaRPr>
          </a:p>
        </p:txBody>
      </p:sp>
    </p:spTree>
    <p:extLst>
      <p:ext uri="{BB962C8B-B14F-4D97-AF65-F5344CB8AC3E}">
        <p14:creationId xmlns:p14="http://schemas.microsoft.com/office/powerpoint/2010/main" val="3378394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slideLayout" Target="../slideLayouts/slideLayout76.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42" Type="http://schemas.openxmlformats.org/officeDocument/2006/relationships/slideLayout" Target="../slideLayouts/slideLayout79.xml"/><Relationship Id="rId47" Type="http://schemas.openxmlformats.org/officeDocument/2006/relationships/slideLayout" Target="../slideLayouts/slideLayout84.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 Id="rId46" Type="http://schemas.openxmlformats.org/officeDocument/2006/relationships/slideLayout" Target="../slideLayouts/slideLayout83.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41" Type="http://schemas.openxmlformats.org/officeDocument/2006/relationships/slideLayout" Target="../slideLayouts/slideLayout78.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slideLayout" Target="../slideLayouts/slideLayout77.xml"/><Relationship Id="rId45" Type="http://schemas.openxmlformats.org/officeDocument/2006/relationships/slideLayout" Target="../slideLayouts/slideLayout82.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4" Type="http://schemas.openxmlformats.org/officeDocument/2006/relationships/slideLayout" Target="../slideLayouts/slideLayout81.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43" Type="http://schemas.openxmlformats.org/officeDocument/2006/relationships/slideLayout" Target="../slideLayouts/slideLayout80.xml"/><Relationship Id="rId48"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10" Type="http://schemas.openxmlformats.org/officeDocument/2006/relationships/theme" Target="../theme/theme5.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125900" y="563333"/>
            <a:ext cx="4302400" cy="1143200"/>
          </a:xfrm>
          <a:prstGeom prst="rect">
            <a:avLst/>
          </a:prstGeom>
          <a:noFill/>
          <a:ln>
            <a:noFill/>
          </a:ln>
        </p:spPr>
        <p:txBody>
          <a:bodyPr lIns="91425" tIns="91425" rIns="91425" bIns="91425" anchor="t" anchorCtr="0"/>
          <a:lstStyle>
            <a:lvl1pPr lvl="0">
              <a:spcBef>
                <a:spcPts val="0"/>
              </a:spcBef>
              <a:buSzPct val="100000"/>
              <a:buFont typeface="Titillium Web"/>
              <a:buNone/>
              <a:defRPr sz="2600" b="1">
                <a:latin typeface="Titillium Web"/>
                <a:ea typeface="Titillium Web"/>
                <a:cs typeface="Titillium Web"/>
                <a:sym typeface="Titillium Web"/>
              </a:defRPr>
            </a:lvl1pPr>
            <a:lvl2pPr lvl="1">
              <a:spcBef>
                <a:spcPts val="0"/>
              </a:spcBef>
              <a:buSzPct val="100000"/>
              <a:buFont typeface="Titillium Web"/>
              <a:buNone/>
              <a:defRPr sz="2600" b="1">
                <a:latin typeface="Titillium Web"/>
                <a:ea typeface="Titillium Web"/>
                <a:cs typeface="Titillium Web"/>
                <a:sym typeface="Titillium Web"/>
              </a:defRPr>
            </a:lvl2pPr>
            <a:lvl3pPr lvl="2">
              <a:spcBef>
                <a:spcPts val="0"/>
              </a:spcBef>
              <a:buSzPct val="100000"/>
              <a:buFont typeface="Titillium Web"/>
              <a:buNone/>
              <a:defRPr sz="2600" b="1">
                <a:latin typeface="Titillium Web"/>
                <a:ea typeface="Titillium Web"/>
                <a:cs typeface="Titillium Web"/>
                <a:sym typeface="Titillium Web"/>
              </a:defRPr>
            </a:lvl3pPr>
            <a:lvl4pPr lvl="3">
              <a:spcBef>
                <a:spcPts val="0"/>
              </a:spcBef>
              <a:buSzPct val="100000"/>
              <a:buFont typeface="Titillium Web"/>
              <a:buNone/>
              <a:defRPr sz="2600" b="1">
                <a:latin typeface="Titillium Web"/>
                <a:ea typeface="Titillium Web"/>
                <a:cs typeface="Titillium Web"/>
                <a:sym typeface="Titillium Web"/>
              </a:defRPr>
            </a:lvl4pPr>
            <a:lvl5pPr lvl="4">
              <a:spcBef>
                <a:spcPts val="0"/>
              </a:spcBef>
              <a:buSzPct val="100000"/>
              <a:buFont typeface="Titillium Web"/>
              <a:buNone/>
              <a:defRPr sz="2600" b="1">
                <a:latin typeface="Titillium Web"/>
                <a:ea typeface="Titillium Web"/>
                <a:cs typeface="Titillium Web"/>
                <a:sym typeface="Titillium Web"/>
              </a:defRPr>
            </a:lvl5pPr>
            <a:lvl6pPr lvl="5">
              <a:spcBef>
                <a:spcPts val="0"/>
              </a:spcBef>
              <a:buSzPct val="100000"/>
              <a:buFont typeface="Titillium Web"/>
              <a:buNone/>
              <a:defRPr sz="2600" b="1">
                <a:latin typeface="Titillium Web"/>
                <a:ea typeface="Titillium Web"/>
                <a:cs typeface="Titillium Web"/>
                <a:sym typeface="Titillium Web"/>
              </a:defRPr>
            </a:lvl6pPr>
            <a:lvl7pPr lvl="6">
              <a:spcBef>
                <a:spcPts val="0"/>
              </a:spcBef>
              <a:buSzPct val="100000"/>
              <a:buFont typeface="Titillium Web"/>
              <a:buNone/>
              <a:defRPr sz="2600" b="1">
                <a:latin typeface="Titillium Web"/>
                <a:ea typeface="Titillium Web"/>
                <a:cs typeface="Titillium Web"/>
                <a:sym typeface="Titillium Web"/>
              </a:defRPr>
            </a:lvl7pPr>
            <a:lvl8pPr lvl="7">
              <a:spcBef>
                <a:spcPts val="0"/>
              </a:spcBef>
              <a:buSzPct val="100000"/>
              <a:buFont typeface="Titillium Web"/>
              <a:buNone/>
              <a:defRPr sz="2600" b="1">
                <a:latin typeface="Titillium Web"/>
                <a:ea typeface="Titillium Web"/>
                <a:cs typeface="Titillium Web"/>
                <a:sym typeface="Titillium Web"/>
              </a:defRPr>
            </a:lvl8pPr>
            <a:lvl9pPr lvl="8">
              <a:spcBef>
                <a:spcPts val="0"/>
              </a:spcBef>
              <a:buSzPct val="100000"/>
              <a:buFont typeface="Titillium Web"/>
              <a:buNone/>
              <a:defRPr sz="2600" b="1">
                <a:latin typeface="Titillium Web"/>
                <a:ea typeface="Titillium Web"/>
                <a:cs typeface="Titillium Web"/>
                <a:sym typeface="Titillium Web"/>
              </a:defRPr>
            </a:lvl9pPr>
          </a:lstStyle>
          <a:p>
            <a:endParaRPr/>
          </a:p>
        </p:txBody>
      </p:sp>
      <p:sp>
        <p:nvSpPr>
          <p:cNvPr id="7" name="Shape 7"/>
          <p:cNvSpPr txBox="1">
            <a:spLocks noGrp="1"/>
          </p:cNvSpPr>
          <p:nvPr>
            <p:ph type="body" idx="1"/>
          </p:nvPr>
        </p:nvSpPr>
        <p:spPr>
          <a:xfrm>
            <a:off x="965067" y="2115106"/>
            <a:ext cx="8122799" cy="4197999"/>
          </a:xfrm>
          <a:prstGeom prst="rect">
            <a:avLst/>
          </a:prstGeom>
          <a:noFill/>
          <a:ln>
            <a:noFill/>
          </a:ln>
        </p:spPr>
        <p:txBody>
          <a:bodyPr lIns="91425" tIns="91425" rIns="91425" bIns="91425" anchor="t" anchorCtr="0"/>
          <a:lstStyle>
            <a:lvl1pPr lvl="0">
              <a:spcBef>
                <a:spcPts val="60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1pPr>
            <a:lvl2pPr lvl="1">
              <a:spcBef>
                <a:spcPts val="48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2pPr>
            <a:lvl3pPr lvl="2">
              <a:spcBef>
                <a:spcPts val="48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3pPr>
            <a:lvl4pPr lvl="3">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4pPr>
            <a:lvl5pPr lvl="4">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5pPr>
            <a:lvl6pPr lvl="5">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6pPr>
            <a:lvl7pPr lvl="6">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7pPr>
            <a:lvl8pPr lvl="7">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8pPr>
            <a:lvl9pPr lvl="8">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9pPr>
          </a:lstStyle>
          <a:p>
            <a:endParaRPr/>
          </a:p>
        </p:txBody>
      </p:sp>
    </p:spTree>
    <p:extLst>
      <p:ext uri="{BB962C8B-B14F-4D97-AF65-F5344CB8AC3E}">
        <p14:creationId xmlns:p14="http://schemas.microsoft.com/office/powerpoint/2010/main" val="227442886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742B1B-2BF1-47EE-B917-6D86F4123D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50424E-84B7-4FD7-8628-D8083B90F0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2779F-B63F-41F5-92FE-9EE6D9411C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E9D906-BD75-4B91-9926-FC2A7BF8EE5D}" type="datetimeFigureOut">
              <a:rPr lang="en-US" smtClean="0"/>
              <a:t>1/22/2020</a:t>
            </a:fld>
            <a:endParaRPr lang="en-US"/>
          </a:p>
        </p:txBody>
      </p:sp>
      <p:sp>
        <p:nvSpPr>
          <p:cNvPr id="5" name="Footer Placeholder 4">
            <a:extLst>
              <a:ext uri="{FF2B5EF4-FFF2-40B4-BE49-F238E27FC236}">
                <a16:creationId xmlns:a16="http://schemas.microsoft.com/office/drawing/2014/main" id="{480EA277-5833-4FE9-9417-AA242B5D13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4F0BAE-E80A-444F-9222-52665FCF2B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B4D8C-325D-4BBB-90F8-37BDBEF0FF03}" type="slidenum">
              <a:rPr lang="en-US" smtClean="0"/>
              <a:t>‹#›</a:t>
            </a:fld>
            <a:endParaRPr lang="en-US"/>
          </a:p>
        </p:txBody>
      </p:sp>
    </p:spTree>
    <p:extLst>
      <p:ext uri="{BB962C8B-B14F-4D97-AF65-F5344CB8AC3E}">
        <p14:creationId xmlns:p14="http://schemas.microsoft.com/office/powerpoint/2010/main" val="38920190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70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61298117"/>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867" b="0" i="0" u="none" strike="noStrike" cap="none" baseline="0">
          <a:solidFill>
            <a:srgbClr val="000000"/>
          </a:solidFill>
          <a:latin typeface="+mn-lt"/>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125900" y="563333"/>
            <a:ext cx="4302400" cy="1143200"/>
          </a:xfrm>
          <a:prstGeom prst="rect">
            <a:avLst/>
          </a:prstGeom>
          <a:noFill/>
          <a:ln>
            <a:noFill/>
          </a:ln>
        </p:spPr>
        <p:txBody>
          <a:bodyPr lIns="91425" tIns="91425" rIns="91425" bIns="91425" anchor="t" anchorCtr="0"/>
          <a:lstStyle>
            <a:lvl1pPr lvl="0">
              <a:spcBef>
                <a:spcPts val="0"/>
              </a:spcBef>
              <a:buSzPct val="100000"/>
              <a:buFont typeface="Titillium Web"/>
              <a:buNone/>
              <a:defRPr sz="2600" b="1">
                <a:latin typeface="Titillium Web"/>
                <a:ea typeface="Titillium Web"/>
                <a:cs typeface="Titillium Web"/>
                <a:sym typeface="Titillium Web"/>
              </a:defRPr>
            </a:lvl1pPr>
            <a:lvl2pPr lvl="1">
              <a:spcBef>
                <a:spcPts val="0"/>
              </a:spcBef>
              <a:buSzPct val="100000"/>
              <a:buFont typeface="Titillium Web"/>
              <a:buNone/>
              <a:defRPr sz="2600" b="1">
                <a:latin typeface="Titillium Web"/>
                <a:ea typeface="Titillium Web"/>
                <a:cs typeface="Titillium Web"/>
                <a:sym typeface="Titillium Web"/>
              </a:defRPr>
            </a:lvl2pPr>
            <a:lvl3pPr lvl="2">
              <a:spcBef>
                <a:spcPts val="0"/>
              </a:spcBef>
              <a:buSzPct val="100000"/>
              <a:buFont typeface="Titillium Web"/>
              <a:buNone/>
              <a:defRPr sz="2600" b="1">
                <a:latin typeface="Titillium Web"/>
                <a:ea typeface="Titillium Web"/>
                <a:cs typeface="Titillium Web"/>
                <a:sym typeface="Titillium Web"/>
              </a:defRPr>
            </a:lvl3pPr>
            <a:lvl4pPr lvl="3">
              <a:spcBef>
                <a:spcPts val="0"/>
              </a:spcBef>
              <a:buSzPct val="100000"/>
              <a:buFont typeface="Titillium Web"/>
              <a:buNone/>
              <a:defRPr sz="2600" b="1">
                <a:latin typeface="Titillium Web"/>
                <a:ea typeface="Titillium Web"/>
                <a:cs typeface="Titillium Web"/>
                <a:sym typeface="Titillium Web"/>
              </a:defRPr>
            </a:lvl4pPr>
            <a:lvl5pPr lvl="4">
              <a:spcBef>
                <a:spcPts val="0"/>
              </a:spcBef>
              <a:buSzPct val="100000"/>
              <a:buFont typeface="Titillium Web"/>
              <a:buNone/>
              <a:defRPr sz="2600" b="1">
                <a:latin typeface="Titillium Web"/>
                <a:ea typeface="Titillium Web"/>
                <a:cs typeface="Titillium Web"/>
                <a:sym typeface="Titillium Web"/>
              </a:defRPr>
            </a:lvl5pPr>
            <a:lvl6pPr lvl="5">
              <a:spcBef>
                <a:spcPts val="0"/>
              </a:spcBef>
              <a:buSzPct val="100000"/>
              <a:buFont typeface="Titillium Web"/>
              <a:buNone/>
              <a:defRPr sz="2600" b="1">
                <a:latin typeface="Titillium Web"/>
                <a:ea typeface="Titillium Web"/>
                <a:cs typeface="Titillium Web"/>
                <a:sym typeface="Titillium Web"/>
              </a:defRPr>
            </a:lvl6pPr>
            <a:lvl7pPr lvl="6">
              <a:spcBef>
                <a:spcPts val="0"/>
              </a:spcBef>
              <a:buSzPct val="100000"/>
              <a:buFont typeface="Titillium Web"/>
              <a:buNone/>
              <a:defRPr sz="2600" b="1">
                <a:latin typeface="Titillium Web"/>
                <a:ea typeface="Titillium Web"/>
                <a:cs typeface="Titillium Web"/>
                <a:sym typeface="Titillium Web"/>
              </a:defRPr>
            </a:lvl7pPr>
            <a:lvl8pPr lvl="7">
              <a:spcBef>
                <a:spcPts val="0"/>
              </a:spcBef>
              <a:buSzPct val="100000"/>
              <a:buFont typeface="Titillium Web"/>
              <a:buNone/>
              <a:defRPr sz="2600" b="1">
                <a:latin typeface="Titillium Web"/>
                <a:ea typeface="Titillium Web"/>
                <a:cs typeface="Titillium Web"/>
                <a:sym typeface="Titillium Web"/>
              </a:defRPr>
            </a:lvl8pPr>
            <a:lvl9pPr lvl="8">
              <a:spcBef>
                <a:spcPts val="0"/>
              </a:spcBef>
              <a:buSzPct val="100000"/>
              <a:buFont typeface="Titillium Web"/>
              <a:buNone/>
              <a:defRPr sz="2600" b="1">
                <a:latin typeface="Titillium Web"/>
                <a:ea typeface="Titillium Web"/>
                <a:cs typeface="Titillium Web"/>
                <a:sym typeface="Titillium Web"/>
              </a:defRPr>
            </a:lvl9pPr>
          </a:lstStyle>
          <a:p>
            <a:endParaRPr/>
          </a:p>
        </p:txBody>
      </p:sp>
      <p:sp>
        <p:nvSpPr>
          <p:cNvPr id="7" name="Shape 7"/>
          <p:cNvSpPr txBox="1">
            <a:spLocks noGrp="1"/>
          </p:cNvSpPr>
          <p:nvPr>
            <p:ph type="body" idx="1"/>
          </p:nvPr>
        </p:nvSpPr>
        <p:spPr>
          <a:xfrm>
            <a:off x="965067" y="2115106"/>
            <a:ext cx="8122799" cy="4197999"/>
          </a:xfrm>
          <a:prstGeom prst="rect">
            <a:avLst/>
          </a:prstGeom>
          <a:noFill/>
          <a:ln>
            <a:noFill/>
          </a:ln>
        </p:spPr>
        <p:txBody>
          <a:bodyPr lIns="91425" tIns="91425" rIns="91425" bIns="91425" anchor="t" anchorCtr="0"/>
          <a:lstStyle>
            <a:lvl1pPr lvl="0">
              <a:spcBef>
                <a:spcPts val="60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1pPr>
            <a:lvl2pPr lvl="1">
              <a:spcBef>
                <a:spcPts val="48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2pPr>
            <a:lvl3pPr lvl="2">
              <a:spcBef>
                <a:spcPts val="48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3pPr>
            <a:lvl4pPr lvl="3">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4pPr>
            <a:lvl5pPr lvl="4">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5pPr>
            <a:lvl6pPr lvl="5">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6pPr>
            <a:lvl7pPr lvl="6">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7pPr>
            <a:lvl8pPr lvl="7">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8pPr>
            <a:lvl9pPr lvl="8">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9pPr>
          </a:lstStyle>
          <a:p>
            <a:endParaRPr/>
          </a:p>
        </p:txBody>
      </p:sp>
    </p:spTree>
    <p:extLst>
      <p:ext uri="{BB962C8B-B14F-4D97-AF65-F5344CB8AC3E}">
        <p14:creationId xmlns:p14="http://schemas.microsoft.com/office/powerpoint/2010/main" val="3053917826"/>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37" r:id="rId36"/>
    <p:sldLayoutId id="2147483738" r:id="rId37"/>
    <p:sldLayoutId id="2147483739" r:id="rId38"/>
    <p:sldLayoutId id="2147483740" r:id="rId39"/>
    <p:sldLayoutId id="2147483741" r:id="rId40"/>
    <p:sldLayoutId id="2147483742" r:id="rId41"/>
    <p:sldLayoutId id="2147483743" r:id="rId42"/>
    <p:sldLayoutId id="2147483744" r:id="rId43"/>
    <p:sldLayoutId id="2147483745" r:id="rId44"/>
    <p:sldLayoutId id="2147483746" r:id="rId45"/>
    <p:sldLayoutId id="2147483747" r:id="rId46"/>
    <p:sldLayoutId id="2147483748" r:id="rId4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228970598"/>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baseline="0">
          <a:solidFill>
            <a:srgbClr val="000000"/>
          </a:solidFill>
          <a:latin typeface="+mn-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125900" y="563333"/>
            <a:ext cx="4302400" cy="1143200"/>
          </a:xfrm>
          <a:prstGeom prst="rect">
            <a:avLst/>
          </a:prstGeom>
          <a:noFill/>
          <a:ln>
            <a:noFill/>
          </a:ln>
        </p:spPr>
        <p:txBody>
          <a:bodyPr lIns="91425" tIns="91425" rIns="91425" bIns="91425" anchor="t" anchorCtr="0"/>
          <a:lstStyle>
            <a:lvl1pPr lvl="0">
              <a:spcBef>
                <a:spcPts val="0"/>
              </a:spcBef>
              <a:buSzPct val="100000"/>
              <a:buFont typeface="Titillium Web"/>
              <a:buNone/>
              <a:defRPr sz="2600" b="1">
                <a:latin typeface="Titillium Web"/>
                <a:ea typeface="Titillium Web"/>
                <a:cs typeface="Titillium Web"/>
                <a:sym typeface="Titillium Web"/>
              </a:defRPr>
            </a:lvl1pPr>
            <a:lvl2pPr lvl="1">
              <a:spcBef>
                <a:spcPts val="0"/>
              </a:spcBef>
              <a:buSzPct val="100000"/>
              <a:buFont typeface="Titillium Web"/>
              <a:buNone/>
              <a:defRPr sz="2600" b="1">
                <a:latin typeface="Titillium Web"/>
                <a:ea typeface="Titillium Web"/>
                <a:cs typeface="Titillium Web"/>
                <a:sym typeface="Titillium Web"/>
              </a:defRPr>
            </a:lvl2pPr>
            <a:lvl3pPr lvl="2">
              <a:spcBef>
                <a:spcPts val="0"/>
              </a:spcBef>
              <a:buSzPct val="100000"/>
              <a:buFont typeface="Titillium Web"/>
              <a:buNone/>
              <a:defRPr sz="2600" b="1">
                <a:latin typeface="Titillium Web"/>
                <a:ea typeface="Titillium Web"/>
                <a:cs typeface="Titillium Web"/>
                <a:sym typeface="Titillium Web"/>
              </a:defRPr>
            </a:lvl3pPr>
            <a:lvl4pPr lvl="3">
              <a:spcBef>
                <a:spcPts val="0"/>
              </a:spcBef>
              <a:buSzPct val="100000"/>
              <a:buFont typeface="Titillium Web"/>
              <a:buNone/>
              <a:defRPr sz="2600" b="1">
                <a:latin typeface="Titillium Web"/>
                <a:ea typeface="Titillium Web"/>
                <a:cs typeface="Titillium Web"/>
                <a:sym typeface="Titillium Web"/>
              </a:defRPr>
            </a:lvl4pPr>
            <a:lvl5pPr lvl="4">
              <a:spcBef>
                <a:spcPts val="0"/>
              </a:spcBef>
              <a:buSzPct val="100000"/>
              <a:buFont typeface="Titillium Web"/>
              <a:buNone/>
              <a:defRPr sz="2600" b="1">
                <a:latin typeface="Titillium Web"/>
                <a:ea typeface="Titillium Web"/>
                <a:cs typeface="Titillium Web"/>
                <a:sym typeface="Titillium Web"/>
              </a:defRPr>
            </a:lvl5pPr>
            <a:lvl6pPr lvl="5">
              <a:spcBef>
                <a:spcPts val="0"/>
              </a:spcBef>
              <a:buSzPct val="100000"/>
              <a:buFont typeface="Titillium Web"/>
              <a:buNone/>
              <a:defRPr sz="2600" b="1">
                <a:latin typeface="Titillium Web"/>
                <a:ea typeface="Titillium Web"/>
                <a:cs typeface="Titillium Web"/>
                <a:sym typeface="Titillium Web"/>
              </a:defRPr>
            </a:lvl6pPr>
            <a:lvl7pPr lvl="6">
              <a:spcBef>
                <a:spcPts val="0"/>
              </a:spcBef>
              <a:buSzPct val="100000"/>
              <a:buFont typeface="Titillium Web"/>
              <a:buNone/>
              <a:defRPr sz="2600" b="1">
                <a:latin typeface="Titillium Web"/>
                <a:ea typeface="Titillium Web"/>
                <a:cs typeface="Titillium Web"/>
                <a:sym typeface="Titillium Web"/>
              </a:defRPr>
            </a:lvl7pPr>
            <a:lvl8pPr lvl="7">
              <a:spcBef>
                <a:spcPts val="0"/>
              </a:spcBef>
              <a:buSzPct val="100000"/>
              <a:buFont typeface="Titillium Web"/>
              <a:buNone/>
              <a:defRPr sz="2600" b="1">
                <a:latin typeface="Titillium Web"/>
                <a:ea typeface="Titillium Web"/>
                <a:cs typeface="Titillium Web"/>
                <a:sym typeface="Titillium Web"/>
              </a:defRPr>
            </a:lvl8pPr>
            <a:lvl9pPr lvl="8">
              <a:spcBef>
                <a:spcPts val="0"/>
              </a:spcBef>
              <a:buSzPct val="100000"/>
              <a:buFont typeface="Titillium Web"/>
              <a:buNone/>
              <a:defRPr sz="2600" b="1">
                <a:latin typeface="Titillium Web"/>
                <a:ea typeface="Titillium Web"/>
                <a:cs typeface="Titillium Web"/>
                <a:sym typeface="Titillium Web"/>
              </a:defRPr>
            </a:lvl9pPr>
          </a:lstStyle>
          <a:p>
            <a:endParaRPr/>
          </a:p>
        </p:txBody>
      </p:sp>
      <p:sp>
        <p:nvSpPr>
          <p:cNvPr id="7" name="Shape 7"/>
          <p:cNvSpPr txBox="1">
            <a:spLocks noGrp="1"/>
          </p:cNvSpPr>
          <p:nvPr>
            <p:ph type="body" idx="1"/>
          </p:nvPr>
        </p:nvSpPr>
        <p:spPr>
          <a:xfrm>
            <a:off x="965066" y="2115102"/>
            <a:ext cx="8122799" cy="4197999"/>
          </a:xfrm>
          <a:prstGeom prst="rect">
            <a:avLst/>
          </a:prstGeom>
          <a:noFill/>
          <a:ln>
            <a:noFill/>
          </a:ln>
        </p:spPr>
        <p:txBody>
          <a:bodyPr lIns="91425" tIns="91425" rIns="91425" bIns="91425" anchor="t" anchorCtr="0"/>
          <a:lstStyle>
            <a:lvl1pPr lvl="0">
              <a:spcBef>
                <a:spcPts val="60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1pPr>
            <a:lvl2pPr lvl="1">
              <a:spcBef>
                <a:spcPts val="48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2pPr>
            <a:lvl3pPr lvl="2">
              <a:spcBef>
                <a:spcPts val="48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3pPr>
            <a:lvl4pPr lvl="3">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4pPr>
            <a:lvl5pPr lvl="4">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5pPr>
            <a:lvl6pPr lvl="5">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6pPr>
            <a:lvl7pPr lvl="6">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7pPr>
            <a:lvl8pPr lvl="7">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8pPr>
            <a:lvl9pPr lvl="8">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9pPr>
          </a:lstStyle>
          <a:p>
            <a:endParaRPr/>
          </a:p>
        </p:txBody>
      </p:sp>
    </p:spTree>
    <p:extLst>
      <p:ext uri="{BB962C8B-B14F-4D97-AF65-F5344CB8AC3E}">
        <p14:creationId xmlns:p14="http://schemas.microsoft.com/office/powerpoint/2010/main" val="381457029"/>
      </p:ext>
    </p:extLst>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8.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Agriculture_in_Volgograd_Oblast_002.JP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06.xml"/></Relationships>
</file>

<file path=ppt/slides/_rels/slide1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xml"/><Relationship Id="rId1" Type="http://schemas.openxmlformats.org/officeDocument/2006/relationships/slideLayout" Target="../slideLayouts/slideLayout100.xml"/><Relationship Id="rId5" Type="http://schemas.openxmlformats.org/officeDocument/2006/relationships/image" Target="../media/image11.png"/><Relationship Id="rId4" Type="http://schemas.openxmlformats.org/officeDocument/2006/relationships/hyperlink" Target="http://www.foundationfar.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4.png"/><Relationship Id="rId1" Type="http://schemas.openxmlformats.org/officeDocument/2006/relationships/slideLayout" Target="../slideLayouts/slideLayout105.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9" Type="http://schemas.openxmlformats.org/officeDocument/2006/relationships/image" Target="../media/image53.PNG"/><Relationship Id="rId21" Type="http://schemas.openxmlformats.org/officeDocument/2006/relationships/image" Target="../media/image35.png"/><Relationship Id="rId34" Type="http://schemas.openxmlformats.org/officeDocument/2006/relationships/image" Target="../media/image48.png"/><Relationship Id="rId42" Type="http://schemas.openxmlformats.org/officeDocument/2006/relationships/image" Target="../media/image56.png"/><Relationship Id="rId47" Type="http://schemas.openxmlformats.org/officeDocument/2006/relationships/image" Target="../media/image61.png"/><Relationship Id="rId50" Type="http://schemas.openxmlformats.org/officeDocument/2006/relationships/image" Target="../media/image64.png"/><Relationship Id="rId55" Type="http://schemas.openxmlformats.org/officeDocument/2006/relationships/image" Target="../media/image69.png"/><Relationship Id="rId63" Type="http://schemas.openxmlformats.org/officeDocument/2006/relationships/image" Target="../media/image77.png"/><Relationship Id="rId68" Type="http://schemas.openxmlformats.org/officeDocument/2006/relationships/image" Target="../media/image82.jpg"/><Relationship Id="rId7" Type="http://schemas.openxmlformats.org/officeDocument/2006/relationships/image" Target="../media/image21.png"/><Relationship Id="rId2" Type="http://schemas.openxmlformats.org/officeDocument/2006/relationships/image" Target="../media/image16.gif"/><Relationship Id="rId16" Type="http://schemas.openxmlformats.org/officeDocument/2006/relationships/image" Target="../media/image30.jpeg"/><Relationship Id="rId29" Type="http://schemas.openxmlformats.org/officeDocument/2006/relationships/image" Target="../media/image43.png"/><Relationship Id="rId1" Type="http://schemas.openxmlformats.org/officeDocument/2006/relationships/slideLayout" Target="../slideLayouts/slideLayout29.xml"/><Relationship Id="rId6" Type="http://schemas.openxmlformats.org/officeDocument/2006/relationships/image" Target="../media/image20.jpeg"/><Relationship Id="rId11" Type="http://schemas.openxmlformats.org/officeDocument/2006/relationships/image" Target="../media/image25.png"/><Relationship Id="rId24" Type="http://schemas.openxmlformats.org/officeDocument/2006/relationships/image" Target="../media/image38.png"/><Relationship Id="rId32" Type="http://schemas.openxmlformats.org/officeDocument/2006/relationships/image" Target="../media/image46.jpeg"/><Relationship Id="rId37" Type="http://schemas.openxmlformats.org/officeDocument/2006/relationships/image" Target="../media/image51.PNG"/><Relationship Id="rId40" Type="http://schemas.openxmlformats.org/officeDocument/2006/relationships/image" Target="../media/image54.jpg"/><Relationship Id="rId45" Type="http://schemas.openxmlformats.org/officeDocument/2006/relationships/image" Target="../media/image59.png"/><Relationship Id="rId53" Type="http://schemas.openxmlformats.org/officeDocument/2006/relationships/image" Target="../media/image67.gif"/><Relationship Id="rId58" Type="http://schemas.openxmlformats.org/officeDocument/2006/relationships/image" Target="../media/image72.png"/><Relationship Id="rId66" Type="http://schemas.openxmlformats.org/officeDocument/2006/relationships/image" Target="../media/image80.gif"/><Relationship Id="rId5" Type="http://schemas.openxmlformats.org/officeDocument/2006/relationships/image" Target="../media/image19.jpeg"/><Relationship Id="rId15" Type="http://schemas.openxmlformats.org/officeDocument/2006/relationships/image" Target="../media/image29.png"/><Relationship Id="rId23" Type="http://schemas.openxmlformats.org/officeDocument/2006/relationships/image" Target="../media/image37.jpeg"/><Relationship Id="rId28" Type="http://schemas.openxmlformats.org/officeDocument/2006/relationships/image" Target="../media/image42.jpeg"/><Relationship Id="rId36" Type="http://schemas.openxmlformats.org/officeDocument/2006/relationships/image" Target="../media/image50.png"/><Relationship Id="rId49" Type="http://schemas.openxmlformats.org/officeDocument/2006/relationships/image" Target="../media/image63.png"/><Relationship Id="rId57" Type="http://schemas.openxmlformats.org/officeDocument/2006/relationships/image" Target="../media/image71.jpg"/><Relationship Id="rId61" Type="http://schemas.openxmlformats.org/officeDocument/2006/relationships/image" Target="../media/image75.jpg"/><Relationship Id="rId10" Type="http://schemas.openxmlformats.org/officeDocument/2006/relationships/image" Target="../media/image24.png"/><Relationship Id="rId19" Type="http://schemas.openxmlformats.org/officeDocument/2006/relationships/image" Target="../media/image33.png"/><Relationship Id="rId31" Type="http://schemas.openxmlformats.org/officeDocument/2006/relationships/image" Target="../media/image45.png"/><Relationship Id="rId44" Type="http://schemas.openxmlformats.org/officeDocument/2006/relationships/image" Target="../media/image58.png"/><Relationship Id="rId52" Type="http://schemas.openxmlformats.org/officeDocument/2006/relationships/image" Target="../media/image66.png"/><Relationship Id="rId60" Type="http://schemas.openxmlformats.org/officeDocument/2006/relationships/image" Target="../media/image74.jpg"/><Relationship Id="rId65" Type="http://schemas.openxmlformats.org/officeDocument/2006/relationships/image" Target="../media/image79.pn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jpeg"/><Relationship Id="rId27" Type="http://schemas.openxmlformats.org/officeDocument/2006/relationships/image" Target="../media/image41.png"/><Relationship Id="rId30" Type="http://schemas.openxmlformats.org/officeDocument/2006/relationships/image" Target="../media/image44.jpeg"/><Relationship Id="rId35" Type="http://schemas.openxmlformats.org/officeDocument/2006/relationships/image" Target="../media/image49.png"/><Relationship Id="rId43" Type="http://schemas.openxmlformats.org/officeDocument/2006/relationships/image" Target="../media/image57.png"/><Relationship Id="rId48" Type="http://schemas.openxmlformats.org/officeDocument/2006/relationships/image" Target="../media/image62.png"/><Relationship Id="rId56" Type="http://schemas.openxmlformats.org/officeDocument/2006/relationships/image" Target="../media/image70.jpg"/><Relationship Id="rId64" Type="http://schemas.openxmlformats.org/officeDocument/2006/relationships/image" Target="../media/image78.jpg"/><Relationship Id="rId8" Type="http://schemas.openxmlformats.org/officeDocument/2006/relationships/image" Target="../media/image22.jpeg"/><Relationship Id="rId51" Type="http://schemas.openxmlformats.org/officeDocument/2006/relationships/image" Target="../media/image65.png"/><Relationship Id="rId3" Type="http://schemas.openxmlformats.org/officeDocument/2006/relationships/image" Target="../media/image17.jpg"/><Relationship Id="rId12" Type="http://schemas.openxmlformats.org/officeDocument/2006/relationships/image" Target="../media/image26.png"/><Relationship Id="rId17" Type="http://schemas.openxmlformats.org/officeDocument/2006/relationships/image" Target="../media/image31.jpeg"/><Relationship Id="rId25" Type="http://schemas.openxmlformats.org/officeDocument/2006/relationships/image" Target="../media/image39.png"/><Relationship Id="rId33" Type="http://schemas.openxmlformats.org/officeDocument/2006/relationships/image" Target="../media/image47.jpeg"/><Relationship Id="rId38" Type="http://schemas.openxmlformats.org/officeDocument/2006/relationships/image" Target="../media/image52.jpeg"/><Relationship Id="rId46" Type="http://schemas.openxmlformats.org/officeDocument/2006/relationships/image" Target="../media/image60.png"/><Relationship Id="rId59" Type="http://schemas.openxmlformats.org/officeDocument/2006/relationships/image" Target="../media/image73.jpg"/><Relationship Id="rId67" Type="http://schemas.openxmlformats.org/officeDocument/2006/relationships/image" Target="../media/image81.png"/><Relationship Id="rId20" Type="http://schemas.openxmlformats.org/officeDocument/2006/relationships/image" Target="../media/image34.png"/><Relationship Id="rId41" Type="http://schemas.openxmlformats.org/officeDocument/2006/relationships/image" Target="../media/image55.png"/><Relationship Id="rId54" Type="http://schemas.openxmlformats.org/officeDocument/2006/relationships/image" Target="../media/image68.jpeg"/><Relationship Id="rId62" Type="http://schemas.openxmlformats.org/officeDocument/2006/relationships/image" Target="../media/image76.png"/></Relationships>
</file>

<file path=ppt/slides/_rels/slide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4.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89.sv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xml"/><Relationship Id="rId1" Type="http://schemas.openxmlformats.org/officeDocument/2006/relationships/slideLayout" Target="../slideLayouts/slideLayout9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2" name="Picture 2" descr="Image result for water soil image">
            <a:extLst>
              <a:ext uri="{FF2B5EF4-FFF2-40B4-BE49-F238E27FC236}">
                <a16:creationId xmlns:a16="http://schemas.microsoft.com/office/drawing/2014/main" id="{B3E616B1-9E18-4454-82DA-FAB46E1ACA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20" r="110" b="-180"/>
          <a:stretch/>
        </p:blipFill>
        <p:spPr bwMode="auto">
          <a:xfrm>
            <a:off x="-64417" y="0"/>
            <a:ext cx="1232083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5571F63-B5AA-4F07-B3AA-65FC6D4242DE}"/>
              </a:ext>
            </a:extLst>
          </p:cNvPr>
          <p:cNvSpPr/>
          <p:nvPr/>
        </p:nvSpPr>
        <p:spPr>
          <a:xfrm>
            <a:off x="1" y="-1"/>
            <a:ext cx="12191999" cy="41175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 name="Shape 66"/>
          <p:cNvSpPr txBox="1">
            <a:spLocks noGrp="1"/>
          </p:cNvSpPr>
          <p:nvPr>
            <p:ph type="ctrTitle" idx="4294967295"/>
          </p:nvPr>
        </p:nvSpPr>
        <p:spPr>
          <a:xfrm>
            <a:off x="-1049199" y="1466254"/>
            <a:ext cx="6941976" cy="2303135"/>
          </a:xfrm>
          <a:prstGeom prst="rect">
            <a:avLst/>
          </a:prstGeom>
        </p:spPr>
        <p:txBody>
          <a:bodyPr lIns="91425" tIns="91425" rIns="91425" bIns="91425" anchor="ctr" anchorCtr="0">
            <a:noAutofit/>
          </a:bodyPr>
          <a:lstStyle/>
          <a:p>
            <a:pPr algn="ctr">
              <a:spcBef>
                <a:spcPts val="1200"/>
              </a:spcBef>
              <a:spcAft>
                <a:spcPts val="1200"/>
              </a:spcAft>
            </a:pPr>
            <a:r>
              <a:rPr lang="en-US" sz="4267" dirty="0">
                <a:latin typeface="+mn-lt"/>
              </a:rPr>
              <a:t>The Foundation for </a:t>
            </a:r>
            <a:br>
              <a:rPr lang="en-US" sz="4267" dirty="0">
                <a:latin typeface="+mn-lt"/>
              </a:rPr>
            </a:br>
            <a:r>
              <a:rPr lang="en-US" sz="4267" dirty="0">
                <a:latin typeface="+mn-lt"/>
              </a:rPr>
              <a:t>Food and Agriculture Research</a:t>
            </a:r>
            <a:br>
              <a:rPr lang="en-US" sz="4800" dirty="0">
                <a:latin typeface="+mn-lt"/>
              </a:rPr>
            </a:br>
            <a:endParaRPr lang="en" sz="4800" b="0" dirty="0">
              <a:latin typeface="+mn-lt"/>
            </a:endParaRPr>
          </a:p>
        </p:txBody>
      </p:sp>
      <p:sp>
        <p:nvSpPr>
          <p:cNvPr id="8" name="Rectangle 7"/>
          <p:cNvSpPr/>
          <p:nvPr/>
        </p:nvSpPr>
        <p:spPr>
          <a:xfrm>
            <a:off x="4625418" y="2646004"/>
            <a:ext cx="6941976" cy="2246769"/>
          </a:xfrm>
          <a:prstGeom prst="rect">
            <a:avLst/>
          </a:prstGeom>
          <a:noFill/>
        </p:spPr>
        <p:txBody>
          <a:bodyPr wrap="square">
            <a:spAutoFit/>
          </a:bodyPr>
          <a:lstStyle/>
          <a:p>
            <a:pPr algn="ctr"/>
            <a:r>
              <a:rPr lang="en-US" sz="2800" b="1" dirty="0">
                <a:latin typeface="+mj-lt"/>
              </a:rPr>
              <a:t>Sally Rockey, Executive Director</a:t>
            </a:r>
          </a:p>
          <a:p>
            <a:pPr algn="ctr"/>
            <a:r>
              <a:rPr lang="en-US" sz="2800" dirty="0">
                <a:latin typeface="+mj-lt"/>
              </a:rPr>
              <a:t>Foundation for Food and Agriculture Research</a:t>
            </a:r>
          </a:p>
          <a:p>
            <a:pPr algn="ctr"/>
            <a:endParaRPr lang="en-US" sz="2800" dirty="0">
              <a:latin typeface="+mj-lt"/>
            </a:endParaRPr>
          </a:p>
          <a:p>
            <a:pPr algn="ctr"/>
            <a:r>
              <a:rPr lang="en-US" sz="2800" b="1" dirty="0">
                <a:latin typeface="+mj-lt"/>
              </a:rPr>
              <a:t>West Virginia University</a:t>
            </a:r>
          </a:p>
          <a:p>
            <a:pPr algn="ctr"/>
            <a:r>
              <a:rPr lang="en-US" sz="2800" dirty="0">
                <a:latin typeface="+mj-lt"/>
              </a:rPr>
              <a:t>January 23, 2020</a:t>
            </a:r>
          </a:p>
        </p:txBody>
      </p:sp>
      <p:sp>
        <p:nvSpPr>
          <p:cNvPr id="7" name="TextBox 6">
            <a:extLst>
              <a:ext uri="{FF2B5EF4-FFF2-40B4-BE49-F238E27FC236}">
                <a16:creationId xmlns:a16="http://schemas.microsoft.com/office/drawing/2014/main" id="{F7037658-381A-4DF3-A96F-741000AE810C}"/>
              </a:ext>
            </a:extLst>
          </p:cNvPr>
          <p:cNvSpPr txBox="1"/>
          <p:nvPr/>
        </p:nvSpPr>
        <p:spPr>
          <a:xfrm>
            <a:off x="-7680869" y="594627"/>
            <a:ext cx="12777285" cy="276999"/>
          </a:xfrm>
          <a:prstGeom prst="rect">
            <a:avLst/>
          </a:prstGeom>
          <a:noFill/>
        </p:spPr>
        <p:txBody>
          <a:bodyPr wrap="square" rtlCol="0">
            <a:spAutoFit/>
          </a:bodyPr>
          <a:lstStyle/>
          <a:p>
            <a:r>
              <a:rPr lang="en-US" sz="1200" dirty="0">
                <a:hlinkClick r:id="rId4" tooltip="http://commons.wikimedia.org/wiki/File:Agriculture_in_Volgograd_Oblast_002.JPG"/>
              </a:rPr>
              <a:t>This Photo</a:t>
            </a:r>
            <a:r>
              <a:rPr lang="en-US" sz="1200" dirty="0"/>
              <a:t> by Unknown Author is licensed under </a:t>
            </a:r>
            <a:r>
              <a:rPr lang="en-US" sz="1200" dirty="0">
                <a:hlinkClick r:id="rId5" tooltip="https://creativecommons.org/licenses/by-sa/3.0/"/>
              </a:rPr>
              <a:t>CC BY-SA</a:t>
            </a:r>
            <a:endParaRPr lang="en-US" sz="1200" dirty="0"/>
          </a:p>
        </p:txBody>
      </p:sp>
    </p:spTree>
    <p:extLst>
      <p:ext uri="{BB962C8B-B14F-4D97-AF65-F5344CB8AC3E}">
        <p14:creationId xmlns:p14="http://schemas.microsoft.com/office/powerpoint/2010/main" val="2432377516"/>
      </p:ext>
    </p:extLst>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foundationfar.org/wp-content/uploads/2016/11/14464606763_5473161990_z-600x326.jpg">
            <a:extLst>
              <a:ext uri="{FF2B5EF4-FFF2-40B4-BE49-F238E27FC236}">
                <a16:creationId xmlns:a16="http://schemas.microsoft.com/office/drawing/2014/main" id="{BF0F372D-9F44-432B-9305-B80B5619B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12" y="-163949"/>
            <a:ext cx="13729317" cy="74595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B9DA703-7006-42AC-804E-37E08D04126C}"/>
              </a:ext>
            </a:extLst>
          </p:cNvPr>
          <p:cNvSpPr txBox="1"/>
          <p:nvPr/>
        </p:nvSpPr>
        <p:spPr>
          <a:xfrm>
            <a:off x="1" y="1101690"/>
            <a:ext cx="10736425" cy="4031873"/>
          </a:xfrm>
          <a:prstGeom prst="rect">
            <a:avLst/>
          </a:prstGeom>
          <a:noFill/>
        </p:spPr>
        <p:txBody>
          <a:bodyPr wrap="square" rtlCol="0">
            <a:spAutoFit/>
          </a:bodyPr>
          <a:lstStyle/>
          <a:p>
            <a:pPr defTabSz="1219170"/>
            <a:r>
              <a:rPr lang="en-US" sz="9600" kern="0" dirty="0">
                <a:solidFill>
                  <a:srgbClr val="FFFFFF"/>
                </a:solidFill>
                <a:latin typeface="Arial"/>
                <a:cs typeface="Arial"/>
                <a:sym typeface="Arial"/>
              </a:rPr>
              <a:t>SEEDING SOLUTIONS</a:t>
            </a:r>
          </a:p>
          <a:p>
            <a:pPr defTabSz="1219170"/>
            <a:r>
              <a:rPr lang="en-US" sz="3200" kern="0" dirty="0">
                <a:solidFill>
                  <a:srgbClr val="FFFFFF"/>
                </a:solidFill>
                <a:latin typeface="Arial"/>
                <a:cs typeface="Arial"/>
                <a:sym typeface="Arial"/>
              </a:rPr>
              <a:t>Open competition once a year </a:t>
            </a:r>
          </a:p>
          <a:p>
            <a:pPr defTabSz="1219170"/>
            <a:r>
              <a:rPr lang="en-US" sz="3200" kern="0" dirty="0">
                <a:solidFill>
                  <a:srgbClr val="FFFFFF"/>
                </a:solidFill>
                <a:latin typeface="Arial"/>
                <a:cs typeface="Arial"/>
                <a:sym typeface="Arial"/>
              </a:rPr>
              <a:t>in all Challenge Areas for $1.0m </a:t>
            </a:r>
          </a:p>
        </p:txBody>
      </p:sp>
    </p:spTree>
    <p:extLst>
      <p:ext uri="{BB962C8B-B14F-4D97-AF65-F5344CB8AC3E}">
        <p14:creationId xmlns:p14="http://schemas.microsoft.com/office/powerpoint/2010/main" val="3706305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1153C6-F683-4692-820F-EE22416200D9}"/>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a:stretch/>
        </p:blipFill>
        <p:spPr>
          <a:xfrm>
            <a:off x="0" y="1"/>
            <a:ext cx="12192000" cy="6857999"/>
          </a:xfrm>
          <a:prstGeom prst="rect">
            <a:avLst/>
          </a:prstGeom>
          <a:effectLst>
            <a:outerShdw blurRad="50800" dist="50800" dir="5400000" algn="ctr" rotWithShape="0">
              <a:srgbClr val="000000"/>
            </a:outerShdw>
          </a:effectLst>
        </p:spPr>
      </p:pic>
      <p:sp>
        <p:nvSpPr>
          <p:cNvPr id="2" name="TextBox 1">
            <a:extLst>
              <a:ext uri="{FF2B5EF4-FFF2-40B4-BE49-F238E27FC236}">
                <a16:creationId xmlns:a16="http://schemas.microsoft.com/office/drawing/2014/main" id="{80C8DBCF-E89D-46F7-9928-FA987C096B16}"/>
              </a:ext>
            </a:extLst>
          </p:cNvPr>
          <p:cNvSpPr txBox="1"/>
          <p:nvPr/>
        </p:nvSpPr>
        <p:spPr>
          <a:xfrm>
            <a:off x="558800" y="3218016"/>
            <a:ext cx="11633200" cy="4457696"/>
          </a:xfrm>
          <a:prstGeom prst="rect">
            <a:avLst/>
          </a:prstGeom>
        </p:spPr>
        <p:txBody>
          <a:bodyPr vert="horz" lIns="91440" tIns="45720" rIns="91440" bIns="45720" rtlCol="0" anchor="ctr">
            <a:normAutofit/>
          </a:bodyPr>
          <a:lstStyle/>
          <a:p>
            <a:pPr defTabSz="1219170">
              <a:lnSpc>
                <a:spcPct val="90000"/>
              </a:lnSpc>
              <a:spcBef>
                <a:spcPct val="0"/>
              </a:spcBef>
              <a:spcAft>
                <a:spcPts val="600"/>
              </a:spcAft>
            </a:pPr>
            <a:r>
              <a:rPr lang="en-US" sz="6000" b="1" kern="0" dirty="0">
                <a:solidFill>
                  <a:srgbClr val="FFFFFF"/>
                </a:solidFill>
                <a:latin typeface="Arial" panose="020B0604020202020204" pitchFamily="34" charset="0"/>
                <a:ea typeface="+mj-ea"/>
                <a:cs typeface="Arial" panose="020B0604020202020204" pitchFamily="34" charset="0"/>
                <a:sym typeface="Arial"/>
              </a:rPr>
              <a:t>Intersection of Soil Health and Water</a:t>
            </a:r>
          </a:p>
          <a:p>
            <a:pPr defTabSz="1219170">
              <a:lnSpc>
                <a:spcPct val="90000"/>
              </a:lnSpc>
              <a:spcBef>
                <a:spcPct val="0"/>
              </a:spcBef>
              <a:spcAft>
                <a:spcPts val="600"/>
              </a:spcAft>
            </a:pPr>
            <a:endParaRPr lang="en-US" sz="8000" kern="0" dirty="0">
              <a:solidFill>
                <a:srgbClr val="FFFFFF"/>
              </a:solidFill>
              <a:latin typeface="Arial" panose="020B0604020202020204" pitchFamily="34" charset="0"/>
              <a:ea typeface="+mj-ea"/>
              <a:cs typeface="Arial" panose="020B0604020202020204" pitchFamily="34" charset="0"/>
              <a:sym typeface="Arial"/>
            </a:endParaRPr>
          </a:p>
          <a:p>
            <a:pPr defTabSz="1219170">
              <a:lnSpc>
                <a:spcPct val="90000"/>
              </a:lnSpc>
              <a:spcBef>
                <a:spcPct val="0"/>
              </a:spcBef>
              <a:spcAft>
                <a:spcPts val="600"/>
              </a:spcAft>
            </a:pPr>
            <a:r>
              <a:rPr lang="en-US" sz="3000" kern="0" dirty="0">
                <a:solidFill>
                  <a:srgbClr val="8FBE00">
                    <a:lumMod val="60000"/>
                    <a:lumOff val="40000"/>
                  </a:srgbClr>
                </a:solidFill>
                <a:latin typeface="Arial" panose="020B0604020202020204" pitchFamily="34" charset="0"/>
                <a:ea typeface="+mj-ea"/>
                <a:cs typeface="Arial" panose="020B0604020202020204" pitchFamily="34" charset="0"/>
                <a:sym typeface="Arial"/>
              </a:rPr>
              <a:t>Soil Health Institute, Soil Health Partnership, Nature Conservancy, Cover Crops, Convening on grazing and ranch on soil health</a:t>
            </a:r>
          </a:p>
          <a:p>
            <a:pPr defTabSz="1219170">
              <a:lnSpc>
                <a:spcPct val="90000"/>
              </a:lnSpc>
              <a:spcBef>
                <a:spcPct val="0"/>
              </a:spcBef>
              <a:spcAft>
                <a:spcPts val="600"/>
              </a:spcAft>
            </a:pPr>
            <a:endParaRPr lang="en-US" sz="1867" kern="0" dirty="0">
              <a:solidFill>
                <a:srgbClr val="FFFFFF"/>
              </a:solidFill>
              <a:latin typeface="Calibri" panose="020F0502020204030204"/>
              <a:cs typeface="Arial"/>
              <a:sym typeface="Arial"/>
            </a:endParaRPr>
          </a:p>
          <a:p>
            <a:pPr defTabSz="1219170">
              <a:lnSpc>
                <a:spcPct val="90000"/>
              </a:lnSpc>
              <a:spcBef>
                <a:spcPct val="0"/>
              </a:spcBef>
              <a:spcAft>
                <a:spcPts val="600"/>
              </a:spcAft>
            </a:pPr>
            <a:endParaRPr lang="en-US" sz="1867" kern="0" dirty="0">
              <a:solidFill>
                <a:srgbClr val="FFFFFF"/>
              </a:solidFill>
              <a:latin typeface="Calibri" panose="020F0502020204030204"/>
              <a:cs typeface="Arial"/>
              <a:sym typeface="Arial"/>
            </a:endParaRPr>
          </a:p>
          <a:p>
            <a:pPr defTabSz="1219170">
              <a:lnSpc>
                <a:spcPct val="90000"/>
              </a:lnSpc>
              <a:spcBef>
                <a:spcPct val="0"/>
              </a:spcBef>
              <a:spcAft>
                <a:spcPts val="600"/>
              </a:spcAft>
            </a:pPr>
            <a:endParaRPr lang="en-US" sz="1867" kern="0" dirty="0">
              <a:solidFill>
                <a:srgbClr val="FFFFFF"/>
              </a:solidFill>
              <a:latin typeface="Calibri" panose="020F0502020204030204"/>
              <a:cs typeface="Arial"/>
              <a:sym typeface="Arial"/>
            </a:endParaRPr>
          </a:p>
          <a:p>
            <a:pPr defTabSz="1219170">
              <a:lnSpc>
                <a:spcPct val="90000"/>
              </a:lnSpc>
              <a:spcBef>
                <a:spcPct val="0"/>
              </a:spcBef>
              <a:spcAft>
                <a:spcPts val="600"/>
              </a:spcAft>
            </a:pPr>
            <a:endParaRPr lang="en-US" sz="1867" kern="0" dirty="0">
              <a:solidFill>
                <a:srgbClr val="FFFFFF"/>
              </a:solidFill>
              <a:latin typeface="Calibri" panose="020F0502020204030204"/>
              <a:cs typeface="Arial"/>
              <a:sym typeface="Arial"/>
            </a:endParaRPr>
          </a:p>
          <a:p>
            <a:pPr defTabSz="1219170">
              <a:lnSpc>
                <a:spcPct val="90000"/>
              </a:lnSpc>
              <a:spcBef>
                <a:spcPct val="0"/>
              </a:spcBef>
              <a:spcAft>
                <a:spcPts val="600"/>
              </a:spcAft>
            </a:pPr>
            <a:endParaRPr lang="en-US" sz="4800" kern="0" dirty="0">
              <a:solidFill>
                <a:srgbClr val="FFFFFF"/>
              </a:solidFill>
              <a:latin typeface="Calibri" panose="020F0502020204030204"/>
              <a:ea typeface="+mj-ea"/>
              <a:cs typeface="Arial" panose="020B0604020202020204" pitchFamily="34" charset="0"/>
              <a:sym typeface="Arial"/>
            </a:endParaRPr>
          </a:p>
        </p:txBody>
      </p:sp>
    </p:spTree>
    <p:extLst>
      <p:ext uri="{BB962C8B-B14F-4D97-AF65-F5344CB8AC3E}">
        <p14:creationId xmlns:p14="http://schemas.microsoft.com/office/powerpoint/2010/main" val="3172817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44FEF7-5A16-40AF-98F0-F31A4515BF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2663AA1A-6F24-4D5D-B5ED-42DDCCF48314}"/>
              </a:ext>
            </a:extLst>
          </p:cNvPr>
          <p:cNvSpPr/>
          <p:nvPr/>
        </p:nvSpPr>
        <p:spPr>
          <a:xfrm>
            <a:off x="0" y="0"/>
            <a:ext cx="12192000" cy="6920869"/>
          </a:xfrm>
          <a:prstGeom prst="rect">
            <a:avLst/>
          </a:prstGeom>
          <a:solidFill>
            <a:schemeClr val="accent3">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idx="4294967295"/>
          </p:nvPr>
        </p:nvSpPr>
        <p:spPr>
          <a:xfrm>
            <a:off x="1478280" y="3594101"/>
            <a:ext cx="9093200" cy="2197100"/>
          </a:xfrm>
        </p:spPr>
        <p:txBody>
          <a:bodyPr/>
          <a:lstStyle/>
          <a:p>
            <a:pPr algn="ctr"/>
            <a:r>
              <a:rPr lang="en-US" sz="3733" dirty="0">
                <a:solidFill>
                  <a:schemeClr val="bg1"/>
                </a:solidFill>
                <a:effectLst>
                  <a:outerShdw blurRad="38100" dist="38100" dir="2700000" algn="tl">
                    <a:srgbClr val="000000">
                      <a:alpha val="43137"/>
                    </a:srgbClr>
                  </a:outerShdw>
                </a:effectLst>
              </a:rPr>
              <a:t>Connect with FFAR</a:t>
            </a:r>
            <a:br>
              <a:rPr lang="en-US" dirty="0">
                <a:solidFill>
                  <a:schemeClr val="bg1"/>
                </a:solidFill>
                <a:effectLst>
                  <a:outerShdw blurRad="38100" dist="38100" dir="2700000" algn="tl">
                    <a:srgbClr val="000000">
                      <a:alpha val="43137"/>
                    </a:srgbClr>
                  </a:outerShdw>
                </a:effectLst>
              </a:rPr>
            </a:br>
            <a:br>
              <a:rPr lang="en-US" sz="2667" dirty="0">
                <a:solidFill>
                  <a:schemeClr val="bg1"/>
                </a:solidFill>
                <a:effectLst>
                  <a:outerShdw blurRad="38100" dist="38100" dir="2700000" algn="tl">
                    <a:srgbClr val="000000">
                      <a:alpha val="43137"/>
                    </a:srgbClr>
                  </a:outerShdw>
                </a:effectLst>
              </a:rPr>
            </a:br>
            <a:r>
              <a:rPr lang="en-US" sz="3200" dirty="0">
                <a:latin typeface="Calibri" panose="020F0502020204030204"/>
                <a:hlinkClick r:id="rId4"/>
              </a:rPr>
              <a:t>www.foundationfar.org</a:t>
            </a:r>
            <a:br>
              <a:rPr lang="en-US" sz="3200" dirty="0">
                <a:latin typeface="Calibri" panose="020F0502020204030204"/>
              </a:rPr>
            </a:br>
            <a:r>
              <a:rPr lang="en-US" sz="3200" dirty="0">
                <a:solidFill>
                  <a:schemeClr val="bg1"/>
                </a:solidFill>
                <a:latin typeface="Calibri" panose="020F0502020204030204"/>
              </a:rPr>
              <a:t>@FoundationFAR</a:t>
            </a:r>
          </a:p>
        </p:txBody>
      </p:sp>
      <p:sp>
        <p:nvSpPr>
          <p:cNvPr id="3" name="Rectangle 2"/>
          <p:cNvSpPr/>
          <p:nvPr/>
        </p:nvSpPr>
        <p:spPr>
          <a:xfrm>
            <a:off x="1194086" y="814236"/>
            <a:ext cx="9803831" cy="2308324"/>
          </a:xfrm>
          <a:prstGeom prst="rect">
            <a:avLst/>
          </a:prstGeom>
        </p:spPr>
        <p:txBody>
          <a:bodyPr wrap="square">
            <a:spAutoFit/>
          </a:bodyPr>
          <a:lstStyle/>
          <a:p>
            <a:pPr algn="ctr"/>
            <a:r>
              <a:rPr lang="en-US" sz="4800" b="1" dirty="0">
                <a:solidFill>
                  <a:schemeClr val="bg1"/>
                </a:solidFill>
                <a:effectLst>
                  <a:outerShdw blurRad="38100" dist="38100" dir="2700000" algn="tl">
                    <a:srgbClr val="000000">
                      <a:alpha val="43137"/>
                    </a:srgbClr>
                  </a:outerShdw>
                </a:effectLst>
              </a:rPr>
              <a:t>Let’s work together to use available technology to spur agricultural innovation tomorrow</a:t>
            </a:r>
          </a:p>
        </p:txBody>
      </p:sp>
      <p:pic>
        <p:nvPicPr>
          <p:cNvPr id="7" name="Picture 6">
            <a:extLst>
              <a:ext uri="{FF2B5EF4-FFF2-40B4-BE49-F238E27FC236}">
                <a16:creationId xmlns:a16="http://schemas.microsoft.com/office/drawing/2014/main" id="{FDAA73EB-804C-4DA1-8823-18A48B5805B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31796" y="6199337"/>
            <a:ext cx="1280281" cy="556467"/>
          </a:xfrm>
          <a:prstGeom prst="rect">
            <a:avLst/>
          </a:prstGeom>
        </p:spPr>
      </p:pic>
    </p:spTree>
    <p:extLst>
      <p:ext uri="{BB962C8B-B14F-4D97-AF65-F5344CB8AC3E}">
        <p14:creationId xmlns:p14="http://schemas.microsoft.com/office/powerpoint/2010/main" val="2518248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9DE26C-4EC2-45ED-B9CA-BB7466835453}"/>
              </a:ext>
            </a:extLst>
          </p:cNvPr>
          <p:cNvPicPr/>
          <p:nvPr/>
        </p:nvPicPr>
        <p:blipFill rotWithShape="1">
          <a:blip r:embed="rId2"/>
          <a:srcRect b="11042"/>
          <a:stretch/>
        </p:blipFill>
        <p:spPr>
          <a:xfrm>
            <a:off x="1" y="0"/>
            <a:ext cx="12224084" cy="6866021"/>
          </a:xfrm>
          <a:prstGeom prst="rect">
            <a:avLst/>
          </a:prstGeom>
        </p:spPr>
      </p:pic>
      <p:sp>
        <p:nvSpPr>
          <p:cNvPr id="4" name="TextBox 3"/>
          <p:cNvSpPr txBox="1"/>
          <p:nvPr/>
        </p:nvSpPr>
        <p:spPr>
          <a:xfrm>
            <a:off x="32084" y="4814178"/>
            <a:ext cx="12192000" cy="2267224"/>
          </a:xfrm>
          <a:prstGeom prst="rect">
            <a:avLst/>
          </a:prstGeom>
          <a:noFill/>
        </p:spPr>
        <p:txBody>
          <a:bodyPr wrap="square" rtlCol="0">
            <a:spAutoFit/>
          </a:bodyPr>
          <a:lstStyle/>
          <a:p>
            <a:pPr algn="r"/>
            <a:r>
              <a:rPr lang="en-US" sz="2400" b="1" dirty="0">
                <a:solidFill>
                  <a:schemeClr val="bg1"/>
                </a:solidFill>
                <a:latin typeface="Calibri" panose="020F0502020204030204"/>
              </a:rPr>
              <a:t>Dr. Sally Rockey</a:t>
            </a:r>
          </a:p>
          <a:p>
            <a:pPr algn="r"/>
            <a:r>
              <a:rPr lang="en-US" sz="2400" b="1" i="1" dirty="0">
                <a:solidFill>
                  <a:schemeClr val="bg1"/>
                </a:solidFill>
                <a:latin typeface="Calibri" panose="020F0502020204030204"/>
              </a:rPr>
              <a:t>Executive Director</a:t>
            </a:r>
          </a:p>
          <a:p>
            <a:pPr algn="r"/>
            <a:r>
              <a:rPr lang="en-US" sz="2133" dirty="0">
                <a:solidFill>
                  <a:schemeClr val="bg1"/>
                </a:solidFill>
                <a:latin typeface="Calibri" panose="020F0502020204030204"/>
              </a:rPr>
              <a:t>Foundation for Food and Agriculture Research</a:t>
            </a:r>
          </a:p>
          <a:p>
            <a:pPr algn="r"/>
            <a:r>
              <a:rPr lang="en-US" sz="2400" dirty="0">
                <a:solidFill>
                  <a:schemeClr val="bg1"/>
                </a:solidFill>
                <a:latin typeface="Calibri" panose="020F0502020204030204"/>
              </a:rPr>
              <a:t>srockey@foundationfar.org</a:t>
            </a:r>
          </a:p>
          <a:p>
            <a:pPr algn="r"/>
            <a:r>
              <a:rPr lang="en-US" sz="2400" dirty="0">
                <a:solidFill>
                  <a:schemeClr val="bg1"/>
                </a:solidFill>
                <a:latin typeface="Calibri" panose="020F0502020204030204"/>
              </a:rPr>
              <a:t>          @</a:t>
            </a:r>
            <a:r>
              <a:rPr lang="en-US" sz="2400" dirty="0" err="1">
                <a:solidFill>
                  <a:schemeClr val="bg1"/>
                </a:solidFill>
                <a:latin typeface="Calibri" panose="020F0502020204030204"/>
              </a:rPr>
              <a:t>RockTalking</a:t>
            </a:r>
            <a:endParaRPr lang="en-US" sz="2400" dirty="0">
              <a:solidFill>
                <a:schemeClr val="bg1"/>
              </a:solidFill>
              <a:latin typeface="Calibri" panose="020F0502020204030204"/>
            </a:endParaRPr>
          </a:p>
          <a:p>
            <a:endParaRPr lang="en-US" sz="2400" dirty="0"/>
          </a:p>
        </p:txBody>
      </p:sp>
      <p:sp>
        <p:nvSpPr>
          <p:cNvPr id="5" name="TextBox 4"/>
          <p:cNvSpPr txBox="1"/>
          <p:nvPr/>
        </p:nvSpPr>
        <p:spPr>
          <a:xfrm>
            <a:off x="32084" y="288759"/>
            <a:ext cx="12192000" cy="1200329"/>
          </a:xfrm>
          <a:prstGeom prst="rect">
            <a:avLst/>
          </a:prstGeom>
          <a:noFill/>
        </p:spPr>
        <p:txBody>
          <a:bodyPr wrap="square" rtlCol="0">
            <a:spAutoFit/>
          </a:bodyPr>
          <a:lstStyle/>
          <a:p>
            <a:r>
              <a:rPr lang="en-US" sz="7200" dirty="0"/>
              <a:t>Thank You</a:t>
            </a:r>
          </a:p>
        </p:txBody>
      </p:sp>
      <p:pic>
        <p:nvPicPr>
          <p:cNvPr id="6" name="Picture 5">
            <a:extLst>
              <a:ext uri="{FF2B5EF4-FFF2-40B4-BE49-F238E27FC236}">
                <a16:creationId xmlns:a16="http://schemas.microsoft.com/office/drawing/2014/main" id="{FDAA73EB-804C-4DA1-8823-18A48B5805B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085" y="6301533"/>
            <a:ext cx="1280281" cy="556467"/>
          </a:xfrm>
          <a:prstGeom prst="rect">
            <a:avLst/>
          </a:prstGeom>
        </p:spPr>
      </p:pic>
    </p:spTree>
    <p:extLst>
      <p:ext uri="{BB962C8B-B14F-4D97-AF65-F5344CB8AC3E}">
        <p14:creationId xmlns:p14="http://schemas.microsoft.com/office/powerpoint/2010/main" val="4010297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3" name="Text Placeholder 2">
            <a:extLst>
              <a:ext uri="{FF2B5EF4-FFF2-40B4-BE49-F238E27FC236}">
                <a16:creationId xmlns:a16="http://schemas.microsoft.com/office/drawing/2014/main" id="{A0030B7B-831B-49D4-B2BC-9642CB9F5694}"/>
              </a:ext>
            </a:extLst>
          </p:cNvPr>
          <p:cNvSpPr>
            <a:spLocks noGrp="1"/>
          </p:cNvSpPr>
          <p:nvPr>
            <p:ph type="body" sz="quarter" idx="10"/>
          </p:nvPr>
        </p:nvSpPr>
        <p:spPr/>
        <p:txBody>
          <a:bodyPr/>
          <a:lstStyle/>
          <a:p>
            <a:endParaRPr lang="en-US"/>
          </a:p>
        </p:txBody>
      </p:sp>
      <p:pic>
        <p:nvPicPr>
          <p:cNvPr id="7" name="Picture 6">
            <a:extLst>
              <a:ext uri="{FF2B5EF4-FFF2-40B4-BE49-F238E27FC236}">
                <a16:creationId xmlns:a16="http://schemas.microsoft.com/office/drawing/2014/main" id="{35CB698F-6C87-4A44-B4F0-9821E12A766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72778" y="0"/>
            <a:ext cx="6119223" cy="6858000"/>
          </a:xfrm>
          <a:prstGeom prst="rect">
            <a:avLst/>
          </a:prstGeom>
        </p:spPr>
      </p:pic>
      <p:sp>
        <p:nvSpPr>
          <p:cNvPr id="8" name="Rectangle 7">
            <a:extLst>
              <a:ext uri="{FF2B5EF4-FFF2-40B4-BE49-F238E27FC236}">
                <a16:creationId xmlns:a16="http://schemas.microsoft.com/office/drawing/2014/main" id="{F3B5EF50-D251-460E-BCDE-B850D309FED2}"/>
              </a:ext>
            </a:extLst>
          </p:cNvPr>
          <p:cNvSpPr/>
          <p:nvPr/>
        </p:nvSpPr>
        <p:spPr>
          <a:xfrm>
            <a:off x="647550" y="464811"/>
            <a:ext cx="438025" cy="1250461"/>
          </a:xfrm>
          <a:prstGeom prst="rect">
            <a:avLst/>
          </a:prstGeom>
          <a:solidFill>
            <a:srgbClr val="00A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6D2C62DD-5446-4534-87B4-70D75DE37074}"/>
              </a:ext>
            </a:extLst>
          </p:cNvPr>
          <p:cNvCxnSpPr>
            <a:cxnSpLocks/>
          </p:cNvCxnSpPr>
          <p:nvPr/>
        </p:nvCxnSpPr>
        <p:spPr>
          <a:xfrm>
            <a:off x="647549" y="365597"/>
            <a:ext cx="0" cy="718867"/>
          </a:xfrm>
          <a:prstGeom prst="line">
            <a:avLst/>
          </a:prstGeom>
          <a:ln w="38100">
            <a:solidFill>
              <a:srgbClr val="F7C15D"/>
            </a:solidFill>
          </a:ln>
        </p:spPr>
        <p:style>
          <a:lnRef idx="1">
            <a:schemeClr val="accent1"/>
          </a:lnRef>
          <a:fillRef idx="0">
            <a:schemeClr val="accent1"/>
          </a:fillRef>
          <a:effectRef idx="0">
            <a:schemeClr val="accent1"/>
          </a:effectRef>
          <a:fontRef idx="minor">
            <a:schemeClr val="tx1"/>
          </a:fontRef>
        </p:style>
      </p:cxnSp>
      <p:sp>
        <p:nvSpPr>
          <p:cNvPr id="13" name="Shape 141">
            <a:extLst>
              <a:ext uri="{FF2B5EF4-FFF2-40B4-BE49-F238E27FC236}">
                <a16:creationId xmlns:a16="http://schemas.microsoft.com/office/drawing/2014/main" id="{207DCE9A-C85C-459C-AC84-4E39641C0090}"/>
              </a:ext>
            </a:extLst>
          </p:cNvPr>
          <p:cNvSpPr txBox="1">
            <a:spLocks/>
          </p:cNvSpPr>
          <p:nvPr/>
        </p:nvSpPr>
        <p:spPr>
          <a:xfrm>
            <a:off x="534236" y="1940195"/>
            <a:ext cx="5149131" cy="2974288"/>
          </a:xfrm>
          <a:prstGeom prst="rect">
            <a:avLst/>
          </a:prstGeom>
          <a:noFill/>
          <a:ln>
            <a:noFill/>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Titillium Web"/>
              <a:buNone/>
              <a:defRPr sz="3200" b="1" i="0" u="none" strike="noStrike" cap="none">
                <a:solidFill>
                  <a:srgbClr val="FFFFFF"/>
                </a:solidFill>
                <a:latin typeface="Calibri" panose="020F0502020204030204" pitchFamily="34" charset="0"/>
                <a:ea typeface="Titillium Web"/>
                <a:cs typeface="Titillium Web"/>
                <a:sym typeface="Titillium Web"/>
              </a:defRPr>
            </a:lvl1pPr>
            <a:lvl2pPr lvl="1" rtl="0">
              <a:spcBef>
                <a:spcPts val="0"/>
              </a:spcBef>
              <a:buClr>
                <a:srgbClr val="FFFFFF"/>
              </a:buClr>
              <a:buSzPct val="100000"/>
              <a:buFont typeface="Titillium Web"/>
              <a:buNone/>
              <a:defRPr sz="2600" b="1">
                <a:solidFill>
                  <a:srgbClr val="FFFFFF"/>
                </a:solidFill>
                <a:latin typeface="Titillium Web"/>
                <a:ea typeface="Titillium Web"/>
                <a:cs typeface="Titillium Web"/>
                <a:sym typeface="Titillium Web"/>
              </a:defRPr>
            </a:lvl2pPr>
            <a:lvl3pPr lvl="2" rtl="0">
              <a:spcBef>
                <a:spcPts val="0"/>
              </a:spcBef>
              <a:buClr>
                <a:srgbClr val="FFFFFF"/>
              </a:buClr>
              <a:buSzPct val="100000"/>
              <a:buFont typeface="Titillium Web"/>
              <a:buNone/>
              <a:defRPr sz="2600" b="1">
                <a:solidFill>
                  <a:srgbClr val="FFFFFF"/>
                </a:solidFill>
                <a:latin typeface="Titillium Web"/>
                <a:ea typeface="Titillium Web"/>
                <a:cs typeface="Titillium Web"/>
                <a:sym typeface="Titillium Web"/>
              </a:defRPr>
            </a:lvl3pPr>
            <a:lvl4pPr lvl="3" rtl="0">
              <a:spcBef>
                <a:spcPts val="0"/>
              </a:spcBef>
              <a:buClr>
                <a:srgbClr val="FFFFFF"/>
              </a:buClr>
              <a:buSzPct val="100000"/>
              <a:buFont typeface="Titillium Web"/>
              <a:buNone/>
              <a:defRPr sz="2600" b="1">
                <a:solidFill>
                  <a:srgbClr val="FFFFFF"/>
                </a:solidFill>
                <a:latin typeface="Titillium Web"/>
                <a:ea typeface="Titillium Web"/>
                <a:cs typeface="Titillium Web"/>
                <a:sym typeface="Titillium Web"/>
              </a:defRPr>
            </a:lvl4pPr>
            <a:lvl5pPr lvl="4" rtl="0">
              <a:spcBef>
                <a:spcPts val="0"/>
              </a:spcBef>
              <a:buClr>
                <a:srgbClr val="FFFFFF"/>
              </a:buClr>
              <a:buSzPct val="100000"/>
              <a:buFont typeface="Titillium Web"/>
              <a:buNone/>
              <a:defRPr sz="2600" b="1">
                <a:solidFill>
                  <a:srgbClr val="FFFFFF"/>
                </a:solidFill>
                <a:latin typeface="Titillium Web"/>
                <a:ea typeface="Titillium Web"/>
                <a:cs typeface="Titillium Web"/>
                <a:sym typeface="Titillium Web"/>
              </a:defRPr>
            </a:lvl5pPr>
            <a:lvl6pPr lvl="5" rtl="0">
              <a:spcBef>
                <a:spcPts val="0"/>
              </a:spcBef>
              <a:buClr>
                <a:srgbClr val="FFFFFF"/>
              </a:buClr>
              <a:buSzPct val="100000"/>
              <a:buFont typeface="Titillium Web"/>
              <a:buNone/>
              <a:defRPr sz="2600" b="1">
                <a:solidFill>
                  <a:srgbClr val="FFFFFF"/>
                </a:solidFill>
                <a:latin typeface="Titillium Web"/>
                <a:ea typeface="Titillium Web"/>
                <a:cs typeface="Titillium Web"/>
                <a:sym typeface="Titillium Web"/>
              </a:defRPr>
            </a:lvl6pPr>
            <a:lvl7pPr lvl="6" rtl="0">
              <a:spcBef>
                <a:spcPts val="0"/>
              </a:spcBef>
              <a:buClr>
                <a:srgbClr val="FFFFFF"/>
              </a:buClr>
              <a:buSzPct val="100000"/>
              <a:buFont typeface="Titillium Web"/>
              <a:buNone/>
              <a:defRPr sz="2600" b="1">
                <a:solidFill>
                  <a:srgbClr val="FFFFFF"/>
                </a:solidFill>
                <a:latin typeface="Titillium Web"/>
                <a:ea typeface="Titillium Web"/>
                <a:cs typeface="Titillium Web"/>
                <a:sym typeface="Titillium Web"/>
              </a:defRPr>
            </a:lvl7pPr>
            <a:lvl8pPr lvl="7" rtl="0">
              <a:spcBef>
                <a:spcPts val="0"/>
              </a:spcBef>
              <a:buClr>
                <a:srgbClr val="FFFFFF"/>
              </a:buClr>
              <a:buSzPct val="100000"/>
              <a:buFont typeface="Titillium Web"/>
              <a:buNone/>
              <a:defRPr sz="2600" b="1">
                <a:solidFill>
                  <a:srgbClr val="FFFFFF"/>
                </a:solidFill>
                <a:latin typeface="Titillium Web"/>
                <a:ea typeface="Titillium Web"/>
                <a:cs typeface="Titillium Web"/>
                <a:sym typeface="Titillium Web"/>
              </a:defRPr>
            </a:lvl8pPr>
            <a:lvl9pPr lvl="8" rtl="0">
              <a:spcBef>
                <a:spcPts val="0"/>
              </a:spcBef>
              <a:buClr>
                <a:srgbClr val="FFFFFF"/>
              </a:buClr>
              <a:buSzPct val="100000"/>
              <a:buFont typeface="Titillium Web"/>
              <a:buNone/>
              <a:defRPr sz="2600" b="1">
                <a:solidFill>
                  <a:srgbClr val="FFFFFF"/>
                </a:solidFill>
                <a:latin typeface="Titillium Web"/>
                <a:ea typeface="Titillium Web"/>
                <a:cs typeface="Titillium Web"/>
                <a:sym typeface="Titillium Web"/>
              </a:defRPr>
            </a:lvl9pPr>
          </a:lstStyle>
          <a:p>
            <a:pPr marL="0" marR="0" lvl="0" indent="0" algn="l" defTabSz="914400" rtl="0" eaLnBrk="1" fontAlgn="auto" latinLnBrk="0" hangingPunct="1">
              <a:lnSpc>
                <a:spcPct val="100000"/>
              </a:lnSpc>
              <a:spcBef>
                <a:spcPts val="0"/>
              </a:spcBef>
              <a:spcAft>
                <a:spcPts val="0"/>
              </a:spcAft>
              <a:buClr>
                <a:srgbClr val="FFFFFF"/>
              </a:buClr>
              <a:buSzPct val="100000"/>
              <a:buFont typeface="Titillium Web"/>
              <a:buNone/>
              <a:tabLst/>
              <a:defRPr/>
            </a:pPr>
            <a:r>
              <a:rPr kumimoji="0" lang="en-US" sz="3733" b="0" i="0" u="none" strike="noStrike" kern="1200" cap="none" spc="0" normalizeH="0" baseline="0" noProof="0" dirty="0">
                <a:ln>
                  <a:noFill/>
                </a:ln>
                <a:solidFill>
                  <a:srgbClr val="FFFFFF"/>
                </a:solidFill>
                <a:effectLst/>
                <a:uLnTx/>
                <a:uFillTx/>
                <a:latin typeface="Calibri" panose="020F0502020204030204"/>
                <a:sym typeface="Titillium Web"/>
              </a:rPr>
              <a:t>We build unique partnerships to support innovative science addressing today’s food and agriculture challenges</a:t>
            </a:r>
            <a:r>
              <a:rPr kumimoji="0" lang="en-US" sz="3467" b="0" i="0" u="none" strike="noStrike" kern="1200" cap="none" spc="0" normalizeH="0" baseline="0" noProof="0" dirty="0">
                <a:ln>
                  <a:noFill/>
                </a:ln>
                <a:solidFill>
                  <a:srgbClr val="FFFFFF"/>
                </a:solidFill>
                <a:effectLst/>
                <a:uLnTx/>
                <a:uFillTx/>
                <a:latin typeface="Calibri" panose="020F0502020204030204"/>
                <a:sym typeface="Titillium Web"/>
              </a:rPr>
              <a:t>.</a:t>
            </a:r>
          </a:p>
        </p:txBody>
      </p:sp>
      <p:pic>
        <p:nvPicPr>
          <p:cNvPr id="12" name="Picture 11">
            <a:extLst>
              <a:ext uri="{FF2B5EF4-FFF2-40B4-BE49-F238E27FC236}">
                <a16:creationId xmlns:a16="http://schemas.microsoft.com/office/drawing/2014/main" id="{2A7AA897-5B83-4749-9F16-2D4B628A8E8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03352" y="6088636"/>
            <a:ext cx="1280281" cy="556467"/>
          </a:xfrm>
          <a:prstGeom prst="rect">
            <a:avLst/>
          </a:prstGeom>
        </p:spPr>
      </p:pic>
      <p:sp>
        <p:nvSpPr>
          <p:cNvPr id="141" name="Shape 141"/>
          <p:cNvSpPr txBox="1">
            <a:spLocks noGrp="1"/>
          </p:cNvSpPr>
          <p:nvPr>
            <p:ph type="title"/>
          </p:nvPr>
        </p:nvSpPr>
        <p:spPr>
          <a:xfrm>
            <a:off x="647548" y="290807"/>
            <a:ext cx="3902413" cy="868447"/>
          </a:xfrm>
          <a:prstGeom prst="rect">
            <a:avLst/>
          </a:prstGeom>
        </p:spPr>
        <p:txBody>
          <a:bodyPr lIns="121900" tIns="121900" rIns="121900" bIns="121900" anchor="ctr" anchorCtr="0">
            <a:noAutofit/>
          </a:bodyPr>
          <a:lstStyle/>
          <a:p>
            <a:r>
              <a:rPr lang="en-US" dirty="0">
                <a:solidFill>
                  <a:schemeClr val="bg1"/>
                </a:solidFill>
                <a:latin typeface="+mj-lt"/>
              </a:rPr>
              <a:t>FFAR Mission</a:t>
            </a:r>
            <a:endParaRPr lang="en-US" b="0" dirty="0">
              <a:solidFill>
                <a:schemeClr val="bg1"/>
              </a:solidFill>
              <a:latin typeface="+mj-lt"/>
            </a:endParaRPr>
          </a:p>
        </p:txBody>
      </p:sp>
    </p:spTree>
    <p:extLst>
      <p:ext uri="{BB962C8B-B14F-4D97-AF65-F5344CB8AC3E}">
        <p14:creationId xmlns:p14="http://schemas.microsoft.com/office/powerpoint/2010/main" val="3642998209"/>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eautiful farm images">
            <a:extLst>
              <a:ext uri="{FF2B5EF4-FFF2-40B4-BE49-F238E27FC236}">
                <a16:creationId xmlns:a16="http://schemas.microsoft.com/office/drawing/2014/main" id="{A0C53C3A-5240-4530-86CC-CB07CC433E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195" b="18268"/>
          <a:stretch/>
        </p:blipFill>
        <p:spPr bwMode="auto">
          <a:xfrm>
            <a:off x="1" y="1"/>
            <a:ext cx="12192000" cy="68898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4"/>
          <a:stretch>
            <a:fillRect/>
          </a:stretch>
        </p:blipFill>
        <p:spPr>
          <a:xfrm>
            <a:off x="10407521" y="5922328"/>
            <a:ext cx="1667227" cy="795877"/>
          </a:xfrm>
          <a:prstGeom prst="rect">
            <a:avLst/>
          </a:prstGeom>
        </p:spPr>
      </p:pic>
      <p:grpSp>
        <p:nvGrpSpPr>
          <p:cNvPr id="55" name="Group 54"/>
          <p:cNvGrpSpPr/>
          <p:nvPr/>
        </p:nvGrpSpPr>
        <p:grpSpPr>
          <a:xfrm>
            <a:off x="4066588" y="750279"/>
            <a:ext cx="8398933" cy="3657600"/>
            <a:chOff x="2737489" y="649329"/>
            <a:chExt cx="6299200" cy="2743200"/>
          </a:xfrm>
        </p:grpSpPr>
        <p:grpSp>
          <p:nvGrpSpPr>
            <p:cNvPr id="53" name="Group 52"/>
            <p:cNvGrpSpPr/>
            <p:nvPr/>
          </p:nvGrpSpPr>
          <p:grpSpPr>
            <a:xfrm>
              <a:off x="3513744" y="1127305"/>
              <a:ext cx="5353873" cy="1949362"/>
              <a:chOff x="3513744" y="1300271"/>
              <a:chExt cx="5353873" cy="1949362"/>
            </a:xfrm>
          </p:grpSpPr>
          <p:sp>
            <p:nvSpPr>
              <p:cNvPr id="17" name="TextBox 16"/>
              <p:cNvSpPr txBox="1"/>
              <p:nvPr/>
            </p:nvSpPr>
            <p:spPr>
              <a:xfrm>
                <a:off x="5213730" y="1300271"/>
                <a:ext cx="1953900" cy="500090"/>
              </a:xfrm>
              <a:prstGeom prst="rect">
                <a:avLst/>
              </a:prstGeom>
              <a:noFill/>
              <a:ln>
                <a:noFill/>
              </a:ln>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FFFFFF"/>
                    </a:solidFill>
                    <a:effectLst/>
                    <a:uLnTx/>
                    <a:uFillTx/>
                    <a:latin typeface="Calibri" panose="020F0502020204030204"/>
                    <a:ea typeface="+mn-ea"/>
                    <a:cs typeface="+mn-cs"/>
                  </a:rPr>
                  <a:t>OUR VISION</a:t>
                </a:r>
              </a:p>
            </p:txBody>
          </p:sp>
          <p:sp>
            <p:nvSpPr>
              <p:cNvPr id="18" name="TextBox 17"/>
              <p:cNvSpPr txBox="1"/>
              <p:nvPr/>
            </p:nvSpPr>
            <p:spPr>
              <a:xfrm>
                <a:off x="3513744" y="1949085"/>
                <a:ext cx="5353873" cy="1300548"/>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FFFFFF"/>
                    </a:solidFill>
                    <a:effectLst/>
                    <a:uLnTx/>
                    <a:uFillTx/>
                    <a:latin typeface="Calibri" panose="020F0502020204030204"/>
                    <a:ea typeface="+mn-ea"/>
                    <a:cs typeface="+mn-cs"/>
                  </a:rPr>
                  <a:t>We envision a world in which ever-innovating and collaborative science provides every person access to affordable, nutritious food grown on thriving farms.</a:t>
                </a:r>
                <a:endParaRPr kumimoji="0" lang="en-US" sz="3733"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54" name="Rectangle 53"/>
            <p:cNvSpPr/>
            <p:nvPr/>
          </p:nvSpPr>
          <p:spPr>
            <a:xfrm>
              <a:off x="2737489" y="649329"/>
              <a:ext cx="6299200" cy="2743200"/>
            </a:xfrm>
            <a:prstGeom prst="rect">
              <a:avLst/>
            </a:prstGeom>
            <a:noFill/>
            <a:ln w="50800"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85209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0"/>
            <a:ext cx="12192001" cy="6858000"/>
          </a:xfrm>
          <a:prstGeom prst="rect">
            <a:avLst/>
          </a:prstGeom>
        </p:spPr>
      </p:pic>
      <p:sp>
        <p:nvSpPr>
          <p:cNvPr id="7" name="Rectangle 6"/>
          <p:cNvSpPr/>
          <p:nvPr/>
        </p:nvSpPr>
        <p:spPr>
          <a:xfrm>
            <a:off x="-1" y="0"/>
            <a:ext cx="12192001"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8" name="TextBox 7"/>
          <p:cNvSpPr txBox="1"/>
          <p:nvPr/>
        </p:nvSpPr>
        <p:spPr>
          <a:xfrm>
            <a:off x="3484344" y="474847"/>
            <a:ext cx="522330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FFFF"/>
                </a:solidFill>
                <a:effectLst/>
                <a:uLnTx/>
                <a:uFillTx/>
                <a:latin typeface="Calibri" panose="020F0502020204030204"/>
                <a:ea typeface="+mn-ea"/>
                <a:cs typeface="Arial"/>
                <a:sym typeface="Arial"/>
              </a:rPr>
              <a:t>How We Work</a:t>
            </a:r>
          </a:p>
        </p:txBody>
      </p:sp>
      <p:grpSp>
        <p:nvGrpSpPr>
          <p:cNvPr id="19" name="Group 18"/>
          <p:cNvGrpSpPr/>
          <p:nvPr/>
        </p:nvGrpSpPr>
        <p:grpSpPr>
          <a:xfrm>
            <a:off x="461490" y="3047202"/>
            <a:ext cx="5217297" cy="2841802"/>
            <a:chOff x="498755" y="1430276"/>
            <a:chExt cx="3912973" cy="2131352"/>
          </a:xfrm>
        </p:grpSpPr>
        <p:sp>
          <p:nvSpPr>
            <p:cNvPr id="17" name="TextBox 16"/>
            <p:cNvSpPr txBox="1"/>
            <p:nvPr/>
          </p:nvSpPr>
          <p:spPr>
            <a:xfrm>
              <a:off x="1351454" y="1430276"/>
              <a:ext cx="2207575" cy="9309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srgbClr val="F7C15D"/>
                  </a:solidFill>
                  <a:effectLst/>
                  <a:uLnTx/>
                  <a:uFillTx/>
                  <a:latin typeface="Calibri" panose="020F0502020204030204"/>
                  <a:ea typeface="+mn-ea"/>
                  <a:cs typeface="Arial"/>
                  <a:sym typeface="Arial"/>
                </a:rPr>
                <a:t>Private-Public</a:t>
              </a:r>
              <a:br>
                <a:rPr kumimoji="0" lang="en-US" sz="3733" b="1" i="0" u="none" strike="noStrike" kern="0" cap="none" spc="0" normalizeH="0" baseline="0" noProof="0" dirty="0">
                  <a:ln>
                    <a:noFill/>
                  </a:ln>
                  <a:solidFill>
                    <a:srgbClr val="F7C15D"/>
                  </a:solidFill>
                  <a:effectLst/>
                  <a:uLnTx/>
                  <a:uFillTx/>
                  <a:latin typeface="Calibri" panose="020F0502020204030204"/>
                  <a:ea typeface="+mn-ea"/>
                  <a:cs typeface="Arial"/>
                  <a:sym typeface="Arial"/>
                </a:rPr>
              </a:br>
              <a:r>
                <a:rPr kumimoji="0" lang="en-US" sz="3733" b="1" i="0" u="none" strike="noStrike" kern="0" cap="none" spc="0" normalizeH="0" baseline="0" noProof="0" dirty="0">
                  <a:ln>
                    <a:noFill/>
                  </a:ln>
                  <a:solidFill>
                    <a:srgbClr val="F7C15D"/>
                  </a:solidFill>
                  <a:effectLst/>
                  <a:uLnTx/>
                  <a:uFillTx/>
                  <a:latin typeface="Calibri" panose="020F0502020204030204"/>
                  <a:ea typeface="+mn-ea"/>
                  <a:cs typeface="Arial"/>
                  <a:sym typeface="Arial"/>
                </a:rPr>
                <a:t>Partnerships</a:t>
              </a:r>
            </a:p>
          </p:txBody>
        </p:sp>
        <p:sp>
          <p:nvSpPr>
            <p:cNvPr id="18" name="TextBox 17"/>
            <p:cNvSpPr txBox="1"/>
            <p:nvPr/>
          </p:nvSpPr>
          <p:spPr>
            <a:xfrm>
              <a:off x="498755" y="2384383"/>
              <a:ext cx="3912973" cy="11772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alibri" panose="020F0502020204030204"/>
                  <a:ea typeface="+mn-ea"/>
                  <a:cs typeface="Arial"/>
                  <a:sym typeface="Arial"/>
                </a:rPr>
                <a:t>We build unique partnerships to support innovative science addressing today’s food and agriculture challenges.</a:t>
              </a:r>
            </a:p>
          </p:txBody>
        </p:sp>
      </p:grpSp>
      <p:grpSp>
        <p:nvGrpSpPr>
          <p:cNvPr id="34" name="Group 33"/>
          <p:cNvGrpSpPr/>
          <p:nvPr/>
        </p:nvGrpSpPr>
        <p:grpSpPr>
          <a:xfrm>
            <a:off x="6706145" y="1667174"/>
            <a:ext cx="4680326" cy="1717643"/>
            <a:chOff x="5037026" y="1580388"/>
            <a:chExt cx="3510244" cy="1288232"/>
          </a:xfrm>
        </p:grpSpPr>
        <p:sp>
          <p:nvSpPr>
            <p:cNvPr id="23" name="TextBox 22"/>
            <p:cNvSpPr txBox="1"/>
            <p:nvPr/>
          </p:nvSpPr>
          <p:spPr>
            <a:xfrm>
              <a:off x="5037026" y="1641943"/>
              <a:ext cx="1427314" cy="6232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srgbClr val="F7C15D"/>
                  </a:solidFill>
                  <a:effectLst/>
                  <a:uLnTx/>
                  <a:uFillTx/>
                  <a:latin typeface="Calibri" panose="020F0502020204030204"/>
                  <a:ea typeface="+mn-ea"/>
                  <a:cs typeface="Arial"/>
                  <a:sym typeface="Arial"/>
                </a:rPr>
                <a:t>$</a:t>
              </a:r>
              <a:r>
                <a:rPr lang="en-US" sz="4800" b="1" kern="0" dirty="0">
                  <a:solidFill>
                    <a:srgbClr val="F7C15D"/>
                  </a:solidFill>
                  <a:latin typeface="Calibri" panose="020F0502020204030204"/>
                  <a:cs typeface="Arial"/>
                  <a:sym typeface="Arial"/>
                </a:rPr>
                <a:t>385</a:t>
              </a:r>
              <a:r>
                <a:rPr kumimoji="0" lang="en-US" sz="4800" b="1" i="0" u="none" strike="noStrike" kern="0" cap="none" spc="0" normalizeH="0" baseline="0" noProof="0" dirty="0">
                  <a:ln>
                    <a:noFill/>
                  </a:ln>
                  <a:solidFill>
                    <a:srgbClr val="F7C15D"/>
                  </a:solidFill>
                  <a:effectLst/>
                  <a:uLnTx/>
                  <a:uFillTx/>
                  <a:latin typeface="Calibri" panose="020F0502020204030204"/>
                  <a:ea typeface="+mn-ea"/>
                  <a:cs typeface="Arial"/>
                  <a:sym typeface="Arial"/>
                </a:rPr>
                <a:t>M</a:t>
              </a:r>
              <a:endParaRPr kumimoji="0" lang="en-US" sz="3733" b="1" i="0" u="none" strike="noStrike" kern="0" cap="none" spc="0" normalizeH="0" baseline="0" noProof="0" dirty="0">
                <a:ln>
                  <a:noFill/>
                </a:ln>
                <a:solidFill>
                  <a:srgbClr val="F7C15D"/>
                </a:solidFill>
                <a:effectLst/>
                <a:uLnTx/>
                <a:uFillTx/>
                <a:latin typeface="Calibri" panose="020F0502020204030204"/>
                <a:ea typeface="+mn-ea"/>
                <a:cs typeface="Arial"/>
                <a:sym typeface="Arial"/>
              </a:endParaRPr>
            </a:p>
          </p:txBody>
        </p:sp>
        <p:sp>
          <p:nvSpPr>
            <p:cNvPr id="24" name="TextBox 23"/>
            <p:cNvSpPr txBox="1"/>
            <p:nvPr/>
          </p:nvSpPr>
          <p:spPr>
            <a:xfrm>
              <a:off x="7117565" y="1641943"/>
              <a:ext cx="1427314" cy="6232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srgbClr val="F7C15D"/>
                  </a:solidFill>
                  <a:effectLst/>
                  <a:uLnTx/>
                  <a:uFillTx/>
                  <a:latin typeface="Calibri" panose="020F0502020204030204"/>
                  <a:ea typeface="+mn-ea"/>
                  <a:cs typeface="Arial"/>
                  <a:sym typeface="Arial"/>
                </a:rPr>
                <a:t>$</a:t>
              </a:r>
              <a:r>
                <a:rPr lang="en-US" sz="4800" b="1" kern="0" dirty="0">
                  <a:solidFill>
                    <a:srgbClr val="F7C15D"/>
                  </a:solidFill>
                  <a:latin typeface="Calibri" panose="020F0502020204030204"/>
                  <a:cs typeface="Arial"/>
                  <a:sym typeface="Arial"/>
                </a:rPr>
                <a:t>385</a:t>
              </a:r>
              <a:r>
                <a:rPr kumimoji="0" lang="en-US" sz="4800" b="1" i="0" u="none" strike="noStrike" kern="0" cap="none" spc="0" normalizeH="0" baseline="0" noProof="0" dirty="0">
                  <a:ln>
                    <a:noFill/>
                  </a:ln>
                  <a:solidFill>
                    <a:srgbClr val="F7C15D"/>
                  </a:solidFill>
                  <a:effectLst/>
                  <a:uLnTx/>
                  <a:uFillTx/>
                  <a:latin typeface="Calibri" panose="020F0502020204030204"/>
                  <a:ea typeface="+mn-ea"/>
                  <a:cs typeface="Arial"/>
                  <a:sym typeface="Arial"/>
                </a:rPr>
                <a:t>M</a:t>
              </a:r>
              <a:endParaRPr kumimoji="0" lang="en-US" sz="3733" b="1" i="0" u="none" strike="noStrike" kern="0" cap="none" spc="0" normalizeH="0" baseline="0" noProof="0" dirty="0">
                <a:ln>
                  <a:noFill/>
                </a:ln>
                <a:solidFill>
                  <a:srgbClr val="F7C15D"/>
                </a:solidFill>
                <a:effectLst/>
                <a:uLnTx/>
                <a:uFillTx/>
                <a:latin typeface="Calibri" panose="020F0502020204030204"/>
                <a:ea typeface="+mn-ea"/>
                <a:cs typeface="Arial"/>
                <a:sym typeface="Arial"/>
              </a:endParaRPr>
            </a:p>
          </p:txBody>
        </p:sp>
        <p:sp>
          <p:nvSpPr>
            <p:cNvPr id="25" name="TextBox 24"/>
            <p:cNvSpPr txBox="1"/>
            <p:nvPr/>
          </p:nvSpPr>
          <p:spPr>
            <a:xfrm>
              <a:off x="6594266" y="1580388"/>
              <a:ext cx="393377" cy="6847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1" i="0" u="none" strike="noStrike" kern="0" cap="none" spc="0" normalizeH="0" baseline="0" noProof="0" dirty="0">
                  <a:ln>
                    <a:noFill/>
                  </a:ln>
                  <a:solidFill>
                    <a:srgbClr val="FFFFFF"/>
                  </a:solidFill>
                  <a:effectLst/>
                  <a:uLnTx/>
                  <a:uFillTx/>
                  <a:latin typeface="Calibri" panose="020F0502020204030204"/>
                  <a:ea typeface="+mn-ea"/>
                  <a:cs typeface="Arial"/>
                  <a:sym typeface="Arial"/>
                </a:rPr>
                <a:t>+</a:t>
              </a:r>
            </a:p>
          </p:txBody>
        </p:sp>
        <p:sp>
          <p:nvSpPr>
            <p:cNvPr id="26" name="TextBox 25"/>
            <p:cNvSpPr txBox="1"/>
            <p:nvPr/>
          </p:nvSpPr>
          <p:spPr>
            <a:xfrm>
              <a:off x="5157862" y="2240228"/>
              <a:ext cx="1350759" cy="6232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alibri" panose="020F0502020204030204"/>
                  <a:ea typeface="+mn-ea"/>
                  <a:cs typeface="Arial"/>
                  <a:sym typeface="Arial"/>
                </a:rPr>
                <a:t>FFAR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alibri" panose="020F0502020204030204"/>
                  <a:ea typeface="+mn-ea"/>
                  <a:cs typeface="Arial"/>
                  <a:sym typeface="Arial"/>
                </a:rPr>
                <a:t>Investment</a:t>
              </a:r>
              <a:endParaRPr kumimoji="0" lang="en-US" sz="4267" b="1" i="0" u="none" strike="noStrike" kern="0" cap="none" spc="0" normalizeH="0" baseline="0" noProof="0" dirty="0">
                <a:ln>
                  <a:noFill/>
                </a:ln>
                <a:solidFill>
                  <a:srgbClr val="F7C15D"/>
                </a:solidFill>
                <a:effectLst/>
                <a:uLnTx/>
                <a:uFillTx/>
                <a:latin typeface="Calibri" panose="020F0502020204030204"/>
                <a:ea typeface="+mn-ea"/>
                <a:cs typeface="Arial"/>
                <a:sym typeface="Arial"/>
              </a:endParaRPr>
            </a:p>
          </p:txBody>
        </p:sp>
        <p:sp>
          <p:nvSpPr>
            <p:cNvPr id="27" name="TextBox 26"/>
            <p:cNvSpPr txBox="1"/>
            <p:nvPr/>
          </p:nvSpPr>
          <p:spPr>
            <a:xfrm>
              <a:off x="7112753" y="2245372"/>
              <a:ext cx="1434517" cy="6232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alibri" panose="020F0502020204030204"/>
                  <a:ea typeface="+mn-ea"/>
                  <a:cs typeface="Arial"/>
                  <a:sym typeface="Arial"/>
                </a:rPr>
                <a:t>Non-Federal Match</a:t>
              </a:r>
              <a:endParaRPr kumimoji="0" lang="en-US" sz="4267" b="1" i="0" u="none" strike="noStrike" kern="0" cap="none" spc="0" normalizeH="0" baseline="0" noProof="0" dirty="0">
                <a:ln>
                  <a:noFill/>
                </a:ln>
                <a:solidFill>
                  <a:srgbClr val="F7C15D"/>
                </a:solidFill>
                <a:effectLst/>
                <a:uLnTx/>
                <a:uFillTx/>
                <a:latin typeface="Calibri" panose="020F0502020204030204"/>
                <a:ea typeface="+mn-ea"/>
                <a:cs typeface="Arial"/>
                <a:sym typeface="Arial"/>
              </a:endParaRPr>
            </a:p>
          </p:txBody>
        </p:sp>
      </p:grpSp>
      <p:grpSp>
        <p:nvGrpSpPr>
          <p:cNvPr id="38" name="Group 37"/>
          <p:cNvGrpSpPr/>
          <p:nvPr/>
        </p:nvGrpSpPr>
        <p:grpSpPr>
          <a:xfrm>
            <a:off x="6266006" y="3728462"/>
            <a:ext cx="5245027" cy="2290523"/>
            <a:chOff x="4724905" y="2897946"/>
            <a:chExt cx="3933770" cy="1717892"/>
          </a:xfrm>
        </p:grpSpPr>
        <p:sp>
          <p:nvSpPr>
            <p:cNvPr id="33" name="TextBox 32"/>
            <p:cNvSpPr txBox="1"/>
            <p:nvPr/>
          </p:nvSpPr>
          <p:spPr>
            <a:xfrm>
              <a:off x="5062796" y="3130315"/>
              <a:ext cx="3554018" cy="1053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0" cap="none" spc="0" normalizeH="0" baseline="0" noProof="0" dirty="0">
                  <a:ln>
                    <a:noFill/>
                  </a:ln>
                  <a:solidFill>
                    <a:srgbClr val="FFFFFF"/>
                  </a:solidFill>
                  <a:effectLst/>
                  <a:uLnTx/>
                  <a:uFillTx/>
                  <a:latin typeface="Calibri" panose="020F0502020204030204"/>
                  <a:ea typeface="+mn-ea"/>
                  <a:cs typeface="Arial"/>
                  <a:sym typeface="Arial"/>
                </a:rPr>
                <a:t>The model of </a:t>
              </a:r>
              <a:r>
                <a:rPr kumimoji="0" lang="en-US" sz="2133" b="1" i="0" u="none" strike="noStrike" kern="0" cap="none" spc="0" normalizeH="0" baseline="0" noProof="0" dirty="0">
                  <a:ln>
                    <a:noFill/>
                  </a:ln>
                  <a:solidFill>
                    <a:srgbClr val="F7C15D"/>
                  </a:solidFill>
                  <a:effectLst/>
                  <a:uLnTx/>
                  <a:uFillTx/>
                  <a:latin typeface="Calibri" panose="020F0502020204030204"/>
                  <a:ea typeface="+mn-ea"/>
                  <a:cs typeface="Arial"/>
                  <a:sym typeface="Arial"/>
                </a:rPr>
                <a:t>public private partnership </a:t>
              </a:r>
              <a:r>
                <a:rPr kumimoji="0" lang="en-US" sz="2133" b="1" i="0" u="none" strike="noStrike" kern="0" cap="none" spc="0" normalizeH="0" baseline="0" noProof="0" dirty="0">
                  <a:ln>
                    <a:noFill/>
                  </a:ln>
                  <a:solidFill>
                    <a:srgbClr val="FFFFFF"/>
                  </a:solidFill>
                  <a:effectLst/>
                  <a:uLnTx/>
                  <a:uFillTx/>
                  <a:latin typeface="Calibri" panose="020F0502020204030204"/>
                  <a:ea typeface="+mn-ea"/>
                  <a:cs typeface="Arial"/>
                  <a:sym typeface="Arial"/>
                </a:rPr>
                <a:t>is a really important space that wasn’t previously filled in the US [food and agriculture] R&amp;D world before FFAR.</a:t>
              </a:r>
              <a:endParaRPr kumimoji="0" lang="en-US" sz="2667" b="1" i="0" u="none" strike="noStrike" kern="0" cap="none" spc="0" normalizeH="0" baseline="0" noProof="0" dirty="0">
                <a:ln>
                  <a:noFill/>
                </a:ln>
                <a:solidFill>
                  <a:srgbClr val="FFFFFF"/>
                </a:solidFill>
                <a:effectLst/>
                <a:uLnTx/>
                <a:uFillTx/>
                <a:latin typeface="Calibri" panose="020F0502020204030204"/>
                <a:ea typeface="+mn-ea"/>
                <a:cs typeface="Arial"/>
                <a:sym typeface="Arial"/>
              </a:endParaRPr>
            </a:p>
          </p:txBody>
        </p:sp>
        <p:sp>
          <p:nvSpPr>
            <p:cNvPr id="35" name="TextBox 34"/>
            <p:cNvSpPr txBox="1"/>
            <p:nvPr/>
          </p:nvSpPr>
          <p:spPr>
            <a:xfrm>
              <a:off x="4724905" y="2897946"/>
              <a:ext cx="554554" cy="746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67" b="1" i="0" u="none" strike="noStrike" kern="0" cap="none" spc="0" normalizeH="0" baseline="0" noProof="0" dirty="0">
                  <a:ln>
                    <a:noFill/>
                  </a:ln>
                  <a:solidFill>
                    <a:srgbClr val="FFFFFF"/>
                  </a:solidFill>
                  <a:effectLst/>
                  <a:uLnTx/>
                  <a:uFillTx/>
                  <a:latin typeface="Arial Black" panose="020B0A04020102020204" pitchFamily="34" charset="0"/>
                  <a:ea typeface="+mn-ea"/>
                  <a:cs typeface="Arial"/>
                  <a:sym typeface="Arial"/>
                </a:rPr>
                <a:t>“</a:t>
              </a:r>
              <a:endParaRPr kumimoji="0" lang="en-US" sz="7200" b="1" i="0" u="none" strike="noStrike" kern="0" cap="none" spc="0" normalizeH="0" baseline="0" noProof="0" dirty="0">
                <a:ln>
                  <a:noFill/>
                </a:ln>
                <a:solidFill>
                  <a:srgbClr val="FFFFFF"/>
                </a:solidFill>
                <a:effectLst/>
                <a:uLnTx/>
                <a:uFillTx/>
                <a:latin typeface="Arial Black" panose="020B0A04020102020204" pitchFamily="34" charset="0"/>
                <a:ea typeface="+mn-ea"/>
                <a:cs typeface="Arial"/>
                <a:sym typeface="Arial"/>
              </a:endParaRPr>
            </a:p>
          </p:txBody>
        </p:sp>
        <p:sp>
          <p:nvSpPr>
            <p:cNvPr id="36" name="TextBox 35"/>
            <p:cNvSpPr txBox="1"/>
            <p:nvPr/>
          </p:nvSpPr>
          <p:spPr>
            <a:xfrm>
              <a:off x="8199344" y="3869431"/>
              <a:ext cx="459331" cy="746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67" b="1" i="0" u="none" strike="noStrike" kern="0" cap="none" spc="0" normalizeH="0" baseline="0" noProof="0" dirty="0">
                  <a:ln>
                    <a:noFill/>
                  </a:ln>
                  <a:solidFill>
                    <a:srgbClr val="FFFFFF"/>
                  </a:solidFill>
                  <a:effectLst/>
                  <a:uLnTx/>
                  <a:uFillTx/>
                  <a:latin typeface="Arial Black" panose="020B0A04020102020204" pitchFamily="34" charset="0"/>
                  <a:ea typeface="+mn-ea"/>
                  <a:cs typeface="Arial"/>
                  <a:sym typeface="Arial"/>
                </a:rPr>
                <a:t>”</a:t>
              </a:r>
              <a:endParaRPr kumimoji="0" lang="en-US" sz="5333" b="1" i="0" u="none" strike="noStrike" kern="0" cap="none" spc="0" normalizeH="0" baseline="0" noProof="0" dirty="0">
                <a:ln>
                  <a:noFill/>
                </a:ln>
                <a:solidFill>
                  <a:srgbClr val="FFFFFF"/>
                </a:solidFill>
                <a:effectLst/>
                <a:uLnTx/>
                <a:uFillTx/>
                <a:latin typeface="Arial Black" panose="020B0A04020102020204" pitchFamily="34" charset="0"/>
                <a:ea typeface="+mn-ea"/>
                <a:cs typeface="Arial"/>
                <a:sym typeface="Arial"/>
              </a:endParaRPr>
            </a:p>
          </p:txBody>
        </p:sp>
      </p:grpSp>
      <p:sp>
        <p:nvSpPr>
          <p:cNvPr id="37" name="TextBox 36"/>
          <p:cNvSpPr txBox="1"/>
          <p:nvPr/>
        </p:nvSpPr>
        <p:spPr>
          <a:xfrm>
            <a:off x="6716527" y="5863310"/>
            <a:ext cx="4343984"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0" cap="none" spc="0" normalizeH="0" baseline="0" noProof="0" dirty="0">
                <a:ln>
                  <a:noFill/>
                </a:ln>
                <a:solidFill>
                  <a:srgbClr val="FFFFFF"/>
                </a:solidFill>
                <a:effectLst/>
                <a:uLnTx/>
                <a:uFillTx/>
                <a:latin typeface="Calibri" panose="020F0502020204030204"/>
                <a:ea typeface="+mn-ea"/>
                <a:cs typeface="Arial"/>
                <a:sym typeface="Arial"/>
              </a:rPr>
              <a:t>-FFAR Stakeholder</a:t>
            </a:r>
            <a:endParaRPr kumimoji="0" lang="en-US" sz="1600" b="0" i="1" u="none" strike="noStrike" kern="0" cap="none" spc="0" normalizeH="0" baseline="0" noProof="0" dirty="0">
              <a:ln>
                <a:noFill/>
              </a:ln>
              <a:solidFill>
                <a:srgbClr val="FFFFFF"/>
              </a:solidFill>
              <a:effectLst/>
              <a:uLnTx/>
              <a:uFillTx/>
              <a:latin typeface="Calibri" panose="020F0502020204030204"/>
              <a:ea typeface="+mn-ea"/>
              <a:cs typeface="Arial"/>
              <a:sym typeface="Arial"/>
            </a:endParaRPr>
          </a:p>
        </p:txBody>
      </p:sp>
      <p:pic>
        <p:nvPicPr>
          <p:cNvPr id="40" name="Picture 39"/>
          <p:cNvPicPr>
            <a:picLocks noChangeAspect="1"/>
          </p:cNvPicPr>
          <p:nvPr/>
        </p:nvPicPr>
        <p:blipFill>
          <a:blip r:embed="rId4"/>
          <a:stretch>
            <a:fillRect/>
          </a:stretch>
        </p:blipFill>
        <p:spPr>
          <a:xfrm>
            <a:off x="2468471" y="1924595"/>
            <a:ext cx="1203333" cy="973071"/>
          </a:xfrm>
          <a:prstGeom prst="rect">
            <a:avLst/>
          </a:prstGeom>
        </p:spPr>
      </p:pic>
      <p:pic>
        <p:nvPicPr>
          <p:cNvPr id="41" name="Picture 40"/>
          <p:cNvPicPr>
            <a:picLocks noChangeAspect="1"/>
          </p:cNvPicPr>
          <p:nvPr/>
        </p:nvPicPr>
        <p:blipFill>
          <a:blip r:embed="rId5"/>
          <a:stretch>
            <a:fillRect/>
          </a:stretch>
        </p:blipFill>
        <p:spPr>
          <a:xfrm>
            <a:off x="10318337" y="221438"/>
            <a:ext cx="1667227" cy="795877"/>
          </a:xfrm>
          <a:prstGeom prst="rect">
            <a:avLst/>
          </a:prstGeom>
        </p:spPr>
      </p:pic>
      <p:cxnSp>
        <p:nvCxnSpPr>
          <p:cNvPr id="29" name="Straight Connector 28"/>
          <p:cNvCxnSpPr/>
          <p:nvPr/>
        </p:nvCxnSpPr>
        <p:spPr>
          <a:xfrm>
            <a:off x="5841597" y="1467557"/>
            <a:ext cx="0" cy="5083625"/>
          </a:xfrm>
          <a:prstGeom prst="line">
            <a:avLst/>
          </a:prstGeom>
          <a:ln w="5715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86082" y="3728460"/>
            <a:ext cx="5598943" cy="0"/>
          </a:xfrm>
          <a:prstGeom prst="line">
            <a:avLst/>
          </a:prstGeom>
          <a:ln w="5715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01923" y="1336621"/>
            <a:ext cx="10788155" cy="0"/>
          </a:xfrm>
          <a:prstGeom prst="line">
            <a:avLst/>
          </a:prstGeom>
          <a:ln w="5715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363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4" descr="Image result for wwf logo">
            <a:extLst>
              <a:ext uri="{FF2B5EF4-FFF2-40B4-BE49-F238E27FC236}">
                <a16:creationId xmlns:a16="http://schemas.microsoft.com/office/drawing/2014/main" id="{14575F8E-3969-44A5-BA12-54E89D5D6B3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40572" y="2105950"/>
            <a:ext cx="1000327" cy="1000327"/>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A3495C4E-A8F8-4A86-9324-2341A34B0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9617" y="3167981"/>
            <a:ext cx="1298906" cy="900628"/>
          </a:xfrm>
          <a:prstGeom prst="rect">
            <a:avLst/>
          </a:prstGeom>
        </p:spPr>
      </p:pic>
      <p:pic>
        <p:nvPicPr>
          <p:cNvPr id="88" name="Picture 22" descr="Image result for usfra">
            <a:extLst>
              <a:ext uri="{FF2B5EF4-FFF2-40B4-BE49-F238E27FC236}">
                <a16:creationId xmlns:a16="http://schemas.microsoft.com/office/drawing/2014/main" id="{D9472958-1738-41EA-A1AF-E1BCFE2A16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2035" y="3064906"/>
            <a:ext cx="1298906" cy="1298906"/>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2E126051-020B-406D-B0FB-C2B2083E1E48}"/>
              </a:ext>
            </a:extLst>
          </p:cNvPr>
          <p:cNvSpPr/>
          <p:nvPr/>
        </p:nvSpPr>
        <p:spPr>
          <a:xfrm>
            <a:off x="337355" y="546272"/>
            <a:ext cx="861525" cy="1229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a:ea typeface="+mn-ea"/>
              <a:cs typeface="+mn-cs"/>
              <a:sym typeface="Arial"/>
            </a:endParaRPr>
          </a:p>
        </p:txBody>
      </p:sp>
      <p:pic>
        <p:nvPicPr>
          <p:cNvPr id="51" name="Picture 50">
            <a:extLst>
              <a:ext uri="{FF2B5EF4-FFF2-40B4-BE49-F238E27FC236}">
                <a16:creationId xmlns:a16="http://schemas.microsoft.com/office/drawing/2014/main" id="{E1A01B74-E469-44BB-A034-48937ACF36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6389" y="1008358"/>
            <a:ext cx="1349848" cy="811515"/>
          </a:xfrm>
          <a:prstGeom prst="rect">
            <a:avLst/>
          </a:prstGeom>
        </p:spPr>
      </p:pic>
      <p:pic>
        <p:nvPicPr>
          <p:cNvPr id="52" name="Picture 51">
            <a:extLst>
              <a:ext uri="{FF2B5EF4-FFF2-40B4-BE49-F238E27FC236}">
                <a16:creationId xmlns:a16="http://schemas.microsoft.com/office/drawing/2014/main" id="{2690DE98-1F14-4647-BDA2-9236DD1F6E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50305" y="2664494"/>
            <a:ext cx="1852260" cy="575212"/>
          </a:xfrm>
          <a:prstGeom prst="rect">
            <a:avLst/>
          </a:prstGeom>
        </p:spPr>
      </p:pic>
      <p:sp>
        <p:nvSpPr>
          <p:cNvPr id="53" name="Title 1">
            <a:extLst>
              <a:ext uri="{FF2B5EF4-FFF2-40B4-BE49-F238E27FC236}">
                <a16:creationId xmlns:a16="http://schemas.microsoft.com/office/drawing/2014/main" id="{6B1E7E54-B2CA-4993-99D3-A8A6FDB2275F}"/>
              </a:ext>
            </a:extLst>
          </p:cNvPr>
          <p:cNvSpPr>
            <a:spLocks noGrp="1"/>
          </p:cNvSpPr>
          <p:nvPr>
            <p:ph type="title"/>
          </p:nvPr>
        </p:nvSpPr>
        <p:spPr>
          <a:xfrm>
            <a:off x="572317" y="98952"/>
            <a:ext cx="4458624" cy="805361"/>
          </a:xfrm>
          <a:solidFill>
            <a:schemeClr val="bg1"/>
          </a:solidFill>
          <a:ln>
            <a:solidFill>
              <a:schemeClr val="bg1"/>
            </a:solidFill>
          </a:ln>
        </p:spPr>
        <p:txBody>
          <a:bodyPr anchor="ctr"/>
          <a:lstStyle/>
          <a:p>
            <a:r>
              <a:rPr lang="en-US" sz="3100" b="1" u="sng" dirty="0">
                <a:solidFill>
                  <a:srgbClr val="8FBE00"/>
                </a:solidFill>
              </a:rPr>
              <a:t>Industry and Foundation </a:t>
            </a:r>
            <a:br>
              <a:rPr lang="en-US" sz="3100" b="1" u="sng" dirty="0">
                <a:solidFill>
                  <a:srgbClr val="8FBE00"/>
                </a:solidFill>
              </a:rPr>
            </a:br>
            <a:r>
              <a:rPr lang="en-US" sz="3100" b="1" u="sng" dirty="0">
                <a:solidFill>
                  <a:srgbClr val="8FBE00"/>
                </a:solidFill>
              </a:rPr>
              <a:t>Partners Include:</a:t>
            </a:r>
          </a:p>
        </p:txBody>
      </p:sp>
      <p:pic>
        <p:nvPicPr>
          <p:cNvPr id="55" name="Picture 4" descr="http://foundationfar.org/wp-content/uploads/2017/06/Logo_Cross_Print_Pant_abyer-150x150.png">
            <a:extLst>
              <a:ext uri="{FF2B5EF4-FFF2-40B4-BE49-F238E27FC236}">
                <a16:creationId xmlns:a16="http://schemas.microsoft.com/office/drawing/2014/main" id="{0196782C-2040-4C51-B6F9-3FAE5B8634F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12294" y="2733182"/>
            <a:ext cx="751283" cy="75128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http://foundationfar.org/wp-content/uploads/2017/06/FAPESP_logo-300x84.jpg">
            <a:extLst>
              <a:ext uri="{FF2B5EF4-FFF2-40B4-BE49-F238E27FC236}">
                <a16:creationId xmlns:a16="http://schemas.microsoft.com/office/drawing/2014/main" id="{07566C52-FD30-4A0A-8365-31418BD3D11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638123" y="4187743"/>
            <a:ext cx="1727523" cy="48370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Image result for laura and john arnold foundation logo">
            <a:extLst>
              <a:ext uri="{FF2B5EF4-FFF2-40B4-BE49-F238E27FC236}">
                <a16:creationId xmlns:a16="http://schemas.microsoft.com/office/drawing/2014/main" id="{BA9DC77A-39FC-4941-9228-C688577AD9A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906365" y="1878993"/>
            <a:ext cx="2095815" cy="701292"/>
          </a:xfrm>
          <a:prstGeom prst="rect">
            <a:avLst/>
          </a:prstGeom>
          <a:noFill/>
          <a:extLst>
            <a:ext uri="{909E8E84-426E-40DD-AFC4-6F175D3DCCD1}">
              <a14:hiddenFill xmlns:a14="http://schemas.microsoft.com/office/drawing/2010/main">
                <a:solidFill>
                  <a:srgbClr val="FFFFFF"/>
                </a:solidFill>
              </a14:hiddenFill>
            </a:ext>
          </a:extLst>
        </p:spPr>
      </p:pic>
      <p:sp>
        <p:nvSpPr>
          <p:cNvPr id="59" name="AutoShape 8" descr="Image result for pepsico logo">
            <a:extLst>
              <a:ext uri="{FF2B5EF4-FFF2-40B4-BE49-F238E27FC236}">
                <a16:creationId xmlns:a16="http://schemas.microsoft.com/office/drawing/2014/main" id="{50636C2E-9484-47DB-80CA-75369CDC867A}"/>
              </a:ext>
            </a:extLst>
          </p:cNvPr>
          <p:cNvSpPr>
            <a:spLocks noChangeAspect="1" noChangeArrowheads="1"/>
          </p:cNvSpPr>
          <p:nvPr/>
        </p:nvSpPr>
        <p:spPr bwMode="auto">
          <a:xfrm>
            <a:off x="3387715" y="4371835"/>
            <a:ext cx="93131" cy="931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0" name="Picture 10" descr="https://upload.wikimedia.org/wikipedia/en/thumb/b/bf/Pepsico_logo.svg/1024px-Pepsico_logo.svg.png">
            <a:extLst>
              <a:ext uri="{FF2B5EF4-FFF2-40B4-BE49-F238E27FC236}">
                <a16:creationId xmlns:a16="http://schemas.microsoft.com/office/drawing/2014/main" id="{519960D4-CAF3-474E-8B1C-C0625F0F3AB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408469" y="1218773"/>
            <a:ext cx="1633691" cy="45309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4" descr="http://www.stonyfield.com/wp-content/themes/stonyfield/assets/content/website_images/stonyfield.png?t=1486592004656&amp;width=500&amp;name=stonyfield.png">
            <a:extLst>
              <a:ext uri="{FF2B5EF4-FFF2-40B4-BE49-F238E27FC236}">
                <a16:creationId xmlns:a16="http://schemas.microsoft.com/office/drawing/2014/main" id="{31A59445-9D3B-43C8-8C41-0F1B7F723AD6}"/>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97776" y="4103799"/>
            <a:ext cx="1278795" cy="404844"/>
          </a:xfrm>
          <a:prstGeom prst="rect">
            <a:avLst/>
          </a:prstGeom>
          <a:noFill/>
          <a:extLst>
            <a:ext uri="{909E8E84-426E-40DD-AFC4-6F175D3DCCD1}">
              <a14:hiddenFill xmlns:a14="http://schemas.microsoft.com/office/drawing/2010/main">
                <a:solidFill>
                  <a:srgbClr val="FFFFFF"/>
                </a:solidFill>
              </a14:hiddenFill>
            </a:ext>
          </a:extLst>
        </p:spPr>
      </p:pic>
      <p:cxnSp>
        <p:nvCxnSpPr>
          <p:cNvPr id="62" name="Straight Connector 61">
            <a:extLst>
              <a:ext uri="{FF2B5EF4-FFF2-40B4-BE49-F238E27FC236}">
                <a16:creationId xmlns:a16="http://schemas.microsoft.com/office/drawing/2014/main" id="{D2D0F86B-7DD8-4A2F-A14B-C113FF34062B}"/>
              </a:ext>
            </a:extLst>
          </p:cNvPr>
          <p:cNvCxnSpPr>
            <a:cxnSpLocks/>
          </p:cNvCxnSpPr>
          <p:nvPr/>
        </p:nvCxnSpPr>
        <p:spPr>
          <a:xfrm>
            <a:off x="502942" y="133525"/>
            <a:ext cx="0" cy="825785"/>
          </a:xfrm>
          <a:prstGeom prst="line">
            <a:avLst/>
          </a:prstGeom>
          <a:ln w="38100">
            <a:solidFill>
              <a:srgbClr val="8FBE00"/>
            </a:solidFill>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32FA1E87-BF78-4C82-B1A4-0FA3C9535E69}"/>
              </a:ext>
            </a:extLst>
          </p:cNvPr>
          <p:cNvPicPr>
            <a:picLocks noChangeAspect="1"/>
          </p:cNvPicPr>
          <p:nvPr/>
        </p:nvPicPr>
        <p:blipFill>
          <a:blip r:embed="rId12"/>
          <a:stretch>
            <a:fillRect/>
          </a:stretch>
        </p:blipFill>
        <p:spPr>
          <a:xfrm>
            <a:off x="8642016" y="1012511"/>
            <a:ext cx="1766453" cy="912667"/>
          </a:xfrm>
          <a:prstGeom prst="rect">
            <a:avLst/>
          </a:prstGeom>
        </p:spPr>
      </p:pic>
      <p:pic>
        <p:nvPicPr>
          <p:cNvPr id="64" name="Picture 63">
            <a:extLst>
              <a:ext uri="{FF2B5EF4-FFF2-40B4-BE49-F238E27FC236}">
                <a16:creationId xmlns:a16="http://schemas.microsoft.com/office/drawing/2014/main" id="{F6590CBB-55FE-4D9B-B6F0-29994C7D1CD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0228" y="5818230"/>
            <a:ext cx="2288743" cy="364256"/>
          </a:xfrm>
          <a:prstGeom prst="rect">
            <a:avLst/>
          </a:prstGeom>
        </p:spPr>
      </p:pic>
      <p:pic>
        <p:nvPicPr>
          <p:cNvPr id="65" name="Picture 64">
            <a:extLst>
              <a:ext uri="{FF2B5EF4-FFF2-40B4-BE49-F238E27FC236}">
                <a16:creationId xmlns:a16="http://schemas.microsoft.com/office/drawing/2014/main" id="{94853E43-BF16-450A-9095-D20F4329513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686538" y="2482831"/>
            <a:ext cx="2426382" cy="985459"/>
          </a:xfrm>
          <a:prstGeom prst="rect">
            <a:avLst/>
          </a:prstGeom>
        </p:spPr>
      </p:pic>
      <p:pic>
        <p:nvPicPr>
          <p:cNvPr id="66" name="Picture 2" descr="Image result for mcdonalds">
            <a:extLst>
              <a:ext uri="{FF2B5EF4-FFF2-40B4-BE49-F238E27FC236}">
                <a16:creationId xmlns:a16="http://schemas.microsoft.com/office/drawing/2014/main" id="{FF3E5906-8924-4660-BDC7-B5FA340939D3}"/>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65140" y="2785740"/>
            <a:ext cx="731893" cy="64107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Image result for pork board logo">
            <a:extLst>
              <a:ext uri="{FF2B5EF4-FFF2-40B4-BE49-F238E27FC236}">
                <a16:creationId xmlns:a16="http://schemas.microsoft.com/office/drawing/2014/main" id="{90CE5DEF-CB59-4C05-A0AE-95287DCB98CB}"/>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8219152" y="4350158"/>
            <a:ext cx="1184209" cy="76400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8" descr="Image result for general mills logo">
            <a:extLst>
              <a:ext uri="{FF2B5EF4-FFF2-40B4-BE49-F238E27FC236}">
                <a16:creationId xmlns:a16="http://schemas.microsoft.com/office/drawing/2014/main" id="{F569055C-00D2-4C65-AE50-FC085B798FF4}"/>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9973004" y="4929938"/>
            <a:ext cx="1376749" cy="96372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Image result for american seed trade association">
            <a:extLst>
              <a:ext uri="{FF2B5EF4-FFF2-40B4-BE49-F238E27FC236}">
                <a16:creationId xmlns:a16="http://schemas.microsoft.com/office/drawing/2014/main" id="{64CB0A7D-03F2-44F6-9795-5971DF0B26F1}"/>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1978221" y="3235125"/>
            <a:ext cx="1014014" cy="676072"/>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Image result for indiana soybean alliance">
            <a:extLst>
              <a:ext uri="{FF2B5EF4-FFF2-40B4-BE49-F238E27FC236}">
                <a16:creationId xmlns:a16="http://schemas.microsoft.com/office/drawing/2014/main" id="{91C1880C-B338-4B49-99A0-CBB1E68F876E}"/>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5679121" y="2008032"/>
            <a:ext cx="1222473" cy="65304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Image result for ibm">
            <a:extLst>
              <a:ext uri="{FF2B5EF4-FFF2-40B4-BE49-F238E27FC236}">
                <a16:creationId xmlns:a16="http://schemas.microsoft.com/office/drawing/2014/main" id="{1BDAB5B4-BBD9-4F5A-B4DE-9671FD6963A5}"/>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282822" y="1677783"/>
            <a:ext cx="1313543" cy="131354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https://foundationfar.org/wp-content/uploads/2017/06/RZ-logo-3col-cmyk-150x150.png">
            <a:extLst>
              <a:ext uri="{FF2B5EF4-FFF2-40B4-BE49-F238E27FC236}">
                <a16:creationId xmlns:a16="http://schemas.microsoft.com/office/drawing/2014/main" id="{C58D7829-DD42-4B50-B3B2-A4985BDF895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47388" y="1167511"/>
            <a:ext cx="870005" cy="87000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http://www.biogemma.com/images/articles/LogoBiogemmaSmall.jpg">
            <a:extLst>
              <a:ext uri="{FF2B5EF4-FFF2-40B4-BE49-F238E27FC236}">
                <a16:creationId xmlns:a16="http://schemas.microsoft.com/office/drawing/2014/main" id="{76B5D134-2C5A-43FB-89A0-859E06FFD7B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96444" y="4866468"/>
            <a:ext cx="1087707" cy="49539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https://foundationfar.org/wp-content/uploads/2017/06/KWS_Logo_RGB-e1498593981398-150x150.jpg">
            <a:extLst>
              <a:ext uri="{FF2B5EF4-FFF2-40B4-BE49-F238E27FC236}">
                <a16:creationId xmlns:a16="http://schemas.microsoft.com/office/drawing/2014/main" id="{FBFD104E-ACA1-4312-A802-9FB03543E98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466719" y="5379958"/>
            <a:ext cx="819037" cy="81903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6CA32863-2A4A-4256-A6C6-3B8D01DF2092}"/>
              </a:ext>
            </a:extLst>
          </p:cNvPr>
          <p:cNvPicPr>
            <a:picLocks noChangeAspect="1"/>
          </p:cNvPicPr>
          <p:nvPr/>
        </p:nvPicPr>
        <p:blipFill>
          <a:blip r:embed="rId24"/>
          <a:stretch>
            <a:fillRect/>
          </a:stretch>
        </p:blipFill>
        <p:spPr>
          <a:xfrm>
            <a:off x="166745" y="3578915"/>
            <a:ext cx="1566078" cy="469823"/>
          </a:xfrm>
          <a:prstGeom prst="rect">
            <a:avLst/>
          </a:prstGeom>
        </p:spPr>
      </p:pic>
      <p:pic>
        <p:nvPicPr>
          <p:cNvPr id="77" name="Picture 76">
            <a:extLst>
              <a:ext uri="{FF2B5EF4-FFF2-40B4-BE49-F238E27FC236}">
                <a16:creationId xmlns:a16="http://schemas.microsoft.com/office/drawing/2014/main" id="{52D39392-4AF4-4D78-B751-34CF0CA98403}"/>
              </a:ext>
            </a:extLst>
          </p:cNvPr>
          <p:cNvPicPr>
            <a:picLocks noChangeAspect="1"/>
          </p:cNvPicPr>
          <p:nvPr/>
        </p:nvPicPr>
        <p:blipFill rotWithShape="1">
          <a:blip r:embed="rId25"/>
          <a:srcRect l="5538" t="60424" r="24145" b="12555"/>
          <a:stretch/>
        </p:blipFill>
        <p:spPr>
          <a:xfrm>
            <a:off x="1604123" y="2196900"/>
            <a:ext cx="1936449" cy="336438"/>
          </a:xfrm>
          <a:prstGeom prst="rect">
            <a:avLst/>
          </a:prstGeom>
        </p:spPr>
      </p:pic>
      <p:pic>
        <p:nvPicPr>
          <p:cNvPr id="78" name="Picture 77">
            <a:extLst>
              <a:ext uri="{FF2B5EF4-FFF2-40B4-BE49-F238E27FC236}">
                <a16:creationId xmlns:a16="http://schemas.microsoft.com/office/drawing/2014/main" id="{31DFC34D-20BC-496F-8EE9-E2FB62E7E00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465266" y="1693828"/>
            <a:ext cx="1789781" cy="412289"/>
          </a:xfrm>
          <a:prstGeom prst="rect">
            <a:avLst/>
          </a:prstGeom>
        </p:spPr>
      </p:pic>
      <p:pic>
        <p:nvPicPr>
          <p:cNvPr id="79" name="Picture 78">
            <a:extLst>
              <a:ext uri="{FF2B5EF4-FFF2-40B4-BE49-F238E27FC236}">
                <a16:creationId xmlns:a16="http://schemas.microsoft.com/office/drawing/2014/main" id="{07BFF38D-0884-4726-BB0E-60FD63C0F7D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646479" y="4066837"/>
            <a:ext cx="958410" cy="575046"/>
          </a:xfrm>
          <a:prstGeom prst="rect">
            <a:avLst/>
          </a:prstGeom>
        </p:spPr>
      </p:pic>
      <p:pic>
        <p:nvPicPr>
          <p:cNvPr id="80" name="Picture 2" descr="Image result for the nature conservancy">
            <a:extLst>
              <a:ext uri="{FF2B5EF4-FFF2-40B4-BE49-F238E27FC236}">
                <a16:creationId xmlns:a16="http://schemas.microsoft.com/office/drawing/2014/main" id="{38CDC71F-4DE2-4622-86A8-D55FDAE6041A}"/>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t="36088" b="33255"/>
          <a:stretch/>
        </p:blipFill>
        <p:spPr bwMode="auto">
          <a:xfrm>
            <a:off x="1815150" y="2664494"/>
            <a:ext cx="1768090" cy="542042"/>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Image result for tyson's chicken">
            <a:extLst>
              <a:ext uri="{FF2B5EF4-FFF2-40B4-BE49-F238E27FC236}">
                <a16:creationId xmlns:a16="http://schemas.microsoft.com/office/drawing/2014/main" id="{7F585E27-9097-4BAE-B558-232B628B80E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705160" y="5160084"/>
            <a:ext cx="1233727" cy="640897"/>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 descr="Image result for keygene">
            <a:extLst>
              <a:ext uri="{FF2B5EF4-FFF2-40B4-BE49-F238E27FC236}">
                <a16:creationId xmlns:a16="http://schemas.microsoft.com/office/drawing/2014/main" id="{802EAC82-0E1E-4667-831F-D56E401619ED}"/>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t="15255" b="18102"/>
          <a:stretch/>
        </p:blipFill>
        <p:spPr bwMode="auto">
          <a:xfrm>
            <a:off x="2826153" y="6207592"/>
            <a:ext cx="964596" cy="578547"/>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0" descr="Image result for syngenta">
            <a:extLst>
              <a:ext uri="{FF2B5EF4-FFF2-40B4-BE49-F238E27FC236}">
                <a16:creationId xmlns:a16="http://schemas.microsoft.com/office/drawing/2014/main" id="{CB286EC2-39D7-45F2-B23A-DA81F1122506}"/>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b="29164"/>
          <a:stretch/>
        </p:blipFill>
        <p:spPr bwMode="auto">
          <a:xfrm>
            <a:off x="3456265" y="1540403"/>
            <a:ext cx="1467908" cy="499105"/>
          </a:xfrm>
          <a:prstGeom prst="rect">
            <a:avLst/>
          </a:prstGeom>
          <a:noFill/>
          <a:extLst>
            <a:ext uri="{909E8E84-426E-40DD-AFC4-6F175D3DCCD1}">
              <a14:hiddenFill xmlns:a14="http://schemas.microsoft.com/office/drawing/2010/main">
                <a:solidFill>
                  <a:srgbClr val="FFFFFF"/>
                </a:solidFill>
              </a14:hiddenFill>
            </a:ext>
          </a:extLst>
        </p:spPr>
      </p:pic>
      <p:sp>
        <p:nvSpPr>
          <p:cNvPr id="85" name="AutoShape 16" descr="Image result for aerofarms logo">
            <a:extLst>
              <a:ext uri="{FF2B5EF4-FFF2-40B4-BE49-F238E27FC236}">
                <a16:creationId xmlns:a16="http://schemas.microsoft.com/office/drawing/2014/main" id="{92898EC2-F6A2-4DFE-9C5E-D8F2DE64CCB0}"/>
              </a:ext>
            </a:extLst>
          </p:cNvPr>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86" name="Picture 18" descr="Related image">
            <a:extLst>
              <a:ext uri="{FF2B5EF4-FFF2-40B4-BE49-F238E27FC236}">
                <a16:creationId xmlns:a16="http://schemas.microsoft.com/office/drawing/2014/main" id="{84D2FECC-4A40-4C87-8B43-39A99FD239FF}"/>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l="6039" t="18073" r="5555" b="17550"/>
          <a:stretch/>
        </p:blipFill>
        <p:spPr bwMode="auto">
          <a:xfrm>
            <a:off x="6799890" y="1111513"/>
            <a:ext cx="1724562" cy="443229"/>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6" descr="Image result for cooperative extension">
            <a:extLst>
              <a:ext uri="{FF2B5EF4-FFF2-40B4-BE49-F238E27FC236}">
                <a16:creationId xmlns:a16="http://schemas.microsoft.com/office/drawing/2014/main" id="{B2FB1574-6185-40E6-8610-287D384925F9}"/>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643621" y="5254399"/>
            <a:ext cx="1670789" cy="49208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Home">
            <a:extLst>
              <a:ext uri="{FF2B5EF4-FFF2-40B4-BE49-F238E27FC236}">
                <a16:creationId xmlns:a16="http://schemas.microsoft.com/office/drawing/2014/main" id="{552379D1-2AD8-4159-8500-B6A6A641A220}"/>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8017057" y="1896844"/>
            <a:ext cx="2080987" cy="568545"/>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a:extLst>
              <a:ext uri="{FF2B5EF4-FFF2-40B4-BE49-F238E27FC236}">
                <a16:creationId xmlns:a16="http://schemas.microsoft.com/office/drawing/2014/main" id="{49F10323-CFB3-4939-8118-0AE5F689205A}"/>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41209" y="5313894"/>
            <a:ext cx="2259240" cy="459378"/>
          </a:xfrm>
          <a:prstGeom prst="rect">
            <a:avLst/>
          </a:prstGeom>
        </p:spPr>
      </p:pic>
      <p:pic>
        <p:nvPicPr>
          <p:cNvPr id="95" name="Picture 94">
            <a:extLst>
              <a:ext uri="{FF2B5EF4-FFF2-40B4-BE49-F238E27FC236}">
                <a16:creationId xmlns:a16="http://schemas.microsoft.com/office/drawing/2014/main" id="{E08FAD38-9950-4B34-BC43-B367F798B089}"/>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872024" y="3272791"/>
            <a:ext cx="1967723" cy="848429"/>
          </a:xfrm>
          <a:prstGeom prst="rect">
            <a:avLst/>
          </a:prstGeom>
        </p:spPr>
      </p:pic>
      <p:pic>
        <p:nvPicPr>
          <p:cNvPr id="97" name="Picture 96">
            <a:extLst>
              <a:ext uri="{FF2B5EF4-FFF2-40B4-BE49-F238E27FC236}">
                <a16:creationId xmlns:a16="http://schemas.microsoft.com/office/drawing/2014/main" id="{C848A76B-2B51-4DBB-9324-9333E0629FFC}"/>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709547" y="4589259"/>
            <a:ext cx="1467854" cy="621679"/>
          </a:xfrm>
          <a:prstGeom prst="rect">
            <a:avLst/>
          </a:prstGeom>
        </p:spPr>
      </p:pic>
      <p:pic>
        <p:nvPicPr>
          <p:cNvPr id="99" name="Picture 98">
            <a:extLst>
              <a:ext uri="{FF2B5EF4-FFF2-40B4-BE49-F238E27FC236}">
                <a16:creationId xmlns:a16="http://schemas.microsoft.com/office/drawing/2014/main" id="{A5717D93-FDE4-4795-9FE9-FDA60619C729}"/>
              </a:ext>
            </a:extLst>
          </p:cNvPr>
          <p:cNvPicPr>
            <a:picLocks noChangeAspect="1"/>
          </p:cNvPicPr>
          <p:nvPr/>
        </p:nvPicPr>
        <p:blipFill rotWithShape="1">
          <a:blip r:embed="rId38">
            <a:extLst>
              <a:ext uri="{28A0092B-C50C-407E-A947-70E740481C1C}">
                <a14:useLocalDpi xmlns:a14="http://schemas.microsoft.com/office/drawing/2010/main" val="0"/>
              </a:ext>
            </a:extLst>
          </a:blip>
          <a:srcRect r="75410"/>
          <a:stretch/>
        </p:blipFill>
        <p:spPr>
          <a:xfrm>
            <a:off x="3247591" y="5164172"/>
            <a:ext cx="1155031" cy="983242"/>
          </a:xfrm>
          <a:prstGeom prst="rect">
            <a:avLst/>
          </a:prstGeom>
        </p:spPr>
      </p:pic>
      <p:pic>
        <p:nvPicPr>
          <p:cNvPr id="101" name="Picture 100">
            <a:extLst>
              <a:ext uri="{FF2B5EF4-FFF2-40B4-BE49-F238E27FC236}">
                <a16:creationId xmlns:a16="http://schemas.microsoft.com/office/drawing/2014/main" id="{225565B0-6421-443E-8D91-15AD101E306A}"/>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6226884" y="4005695"/>
            <a:ext cx="1425918" cy="615738"/>
          </a:xfrm>
          <a:prstGeom prst="rect">
            <a:avLst/>
          </a:prstGeom>
        </p:spPr>
      </p:pic>
      <p:pic>
        <p:nvPicPr>
          <p:cNvPr id="105" name="Picture 104">
            <a:extLst>
              <a:ext uri="{FF2B5EF4-FFF2-40B4-BE49-F238E27FC236}">
                <a16:creationId xmlns:a16="http://schemas.microsoft.com/office/drawing/2014/main" id="{1AA72E1D-618B-46B6-A9CF-E5B04B9FC443}"/>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4420798" y="1976615"/>
            <a:ext cx="1163052" cy="800061"/>
          </a:xfrm>
          <a:prstGeom prst="rect">
            <a:avLst/>
          </a:prstGeom>
        </p:spPr>
      </p:pic>
      <p:pic>
        <p:nvPicPr>
          <p:cNvPr id="58" name="Picture 2" descr="https://www.noble.org/globalassets/images/logos/noble-tagline-color.png">
            <a:extLst>
              <a:ext uri="{FF2B5EF4-FFF2-40B4-BE49-F238E27FC236}">
                <a16:creationId xmlns:a16="http://schemas.microsoft.com/office/drawing/2014/main" id="{46B992C7-3541-40CC-8793-0094E5116CDB}"/>
              </a:ext>
            </a:extLst>
          </p:cNvPr>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159052" y="4642112"/>
            <a:ext cx="1319330" cy="67178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irrigationinnovation.org/wp-content/uploads/2018/08/Senninger-resized-1.png">
            <a:extLst>
              <a:ext uri="{FF2B5EF4-FFF2-40B4-BE49-F238E27FC236}">
                <a16:creationId xmlns:a16="http://schemas.microsoft.com/office/drawing/2014/main" id="{25C22D00-AB72-4563-B263-E0D91F111797}"/>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32011" y="6235282"/>
            <a:ext cx="1358400" cy="4697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rrigationinnovation.org/wp-content/uploads/2018/08/colorado-corn-logo-transparent-background-resized.png">
            <a:extLst>
              <a:ext uri="{FF2B5EF4-FFF2-40B4-BE49-F238E27FC236}">
                <a16:creationId xmlns:a16="http://schemas.microsoft.com/office/drawing/2014/main" id="{9C40520E-E53A-43D5-9E3E-3CB80A11829D}"/>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828073" y="6257543"/>
            <a:ext cx="2080987" cy="5809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rrigationinnovation.org/wp-content/uploads/2018/08/aei_logo_tag_CMYK-resized-1.png">
            <a:extLst>
              <a:ext uri="{FF2B5EF4-FFF2-40B4-BE49-F238E27FC236}">
                <a16:creationId xmlns:a16="http://schemas.microsoft.com/office/drawing/2014/main" id="{AA1FBCC8-3BB0-481C-A8EA-DA5854B1C771}"/>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6226884" y="5950211"/>
            <a:ext cx="1356720" cy="8654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almont Industries Logo">
            <a:extLst>
              <a:ext uri="{FF2B5EF4-FFF2-40B4-BE49-F238E27FC236}">
                <a16:creationId xmlns:a16="http://schemas.microsoft.com/office/drawing/2014/main" id="{D644AC19-7219-43B9-89DF-293F6F5DA98A}"/>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8161020" y="6358634"/>
            <a:ext cx="2181225" cy="4762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I-COR Logo">
            <a:extLst>
              <a:ext uri="{FF2B5EF4-FFF2-40B4-BE49-F238E27FC236}">
                <a16:creationId xmlns:a16="http://schemas.microsoft.com/office/drawing/2014/main" id="{4E12B89C-D12D-4380-B7E5-1437C26A1CA3}"/>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2663889" y="4689548"/>
            <a:ext cx="1445657" cy="41069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irrigationinnovation.org/wp-content/uploads/2018/08/Transparent-Background-resized65-height-stroke.png">
            <a:extLst>
              <a:ext uri="{FF2B5EF4-FFF2-40B4-BE49-F238E27FC236}">
                <a16:creationId xmlns:a16="http://schemas.microsoft.com/office/drawing/2014/main" id="{F3DA4270-07DD-4F25-A4C4-59A6E9EF6644}"/>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4614415" y="5702784"/>
            <a:ext cx="1727523" cy="45645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irrigationinnovation.org/wp-content/uploads/2018/08/JAIN-logo-resized60-height.png">
            <a:extLst>
              <a:ext uri="{FF2B5EF4-FFF2-40B4-BE49-F238E27FC236}">
                <a16:creationId xmlns:a16="http://schemas.microsoft.com/office/drawing/2014/main" id="{45F00A8D-34AA-449B-90DA-666CB1408F93}"/>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4408592" y="4217745"/>
            <a:ext cx="1542288" cy="44489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irrigationinnovation.org/wp-content/uploads/2018/08/Lindsay-Corporation-Logo-resized-50height.png">
            <a:extLst>
              <a:ext uri="{FF2B5EF4-FFF2-40B4-BE49-F238E27FC236}">
                <a16:creationId xmlns:a16="http://schemas.microsoft.com/office/drawing/2014/main" id="{0CC58053-ACC1-461B-B16E-343F1C65F540}"/>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7744704" y="5918004"/>
            <a:ext cx="2160864" cy="42040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Rubicon Water Logo">
            <a:extLst>
              <a:ext uri="{FF2B5EF4-FFF2-40B4-BE49-F238E27FC236}">
                <a16:creationId xmlns:a16="http://schemas.microsoft.com/office/drawing/2014/main" id="{BA4C8ADF-14C1-47E5-B096-5EAB559C8B0C}"/>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7384095" y="5231186"/>
            <a:ext cx="1140357" cy="50484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rockefeller foundation">
            <a:extLst>
              <a:ext uri="{FF2B5EF4-FFF2-40B4-BE49-F238E27FC236}">
                <a16:creationId xmlns:a16="http://schemas.microsoft.com/office/drawing/2014/main" id="{A438D718-CABE-49DE-9CBF-935BBD37F380}"/>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2993607" y="992381"/>
            <a:ext cx="1878575" cy="62028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BASF">
            <a:extLst>
              <a:ext uri="{FF2B5EF4-FFF2-40B4-BE49-F238E27FC236}">
                <a16:creationId xmlns:a16="http://schemas.microsoft.com/office/drawing/2014/main" id="{988C88BF-B323-4F8F-9B4F-2419376A79D7}"/>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5179736" y="1203581"/>
            <a:ext cx="1436726" cy="5244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vector graphics&#10;&#10;Description generated with high confidence">
            <a:extLst>
              <a:ext uri="{FF2B5EF4-FFF2-40B4-BE49-F238E27FC236}">
                <a16:creationId xmlns:a16="http://schemas.microsoft.com/office/drawing/2014/main" id="{22457FA4-A605-4774-968D-702763BAC050}"/>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2993607" y="3244769"/>
            <a:ext cx="870083" cy="987210"/>
          </a:xfrm>
          <a:prstGeom prst="rect">
            <a:avLst/>
          </a:prstGeom>
        </p:spPr>
      </p:pic>
      <p:pic>
        <p:nvPicPr>
          <p:cNvPr id="81" name="Picture 4" descr="Image result for dfid">
            <a:extLst>
              <a:ext uri="{FF2B5EF4-FFF2-40B4-BE49-F238E27FC236}">
                <a16:creationId xmlns:a16="http://schemas.microsoft.com/office/drawing/2014/main" id="{3BFA8460-E66C-45A8-82C3-F4A2780FB0A2}"/>
              </a:ext>
            </a:extLst>
          </p:cNvPr>
          <p:cNvPicPr>
            <a:picLocks noChangeAspect="1" noChangeArrowheads="1"/>
          </p:cNvPicPr>
          <p:nvPr/>
        </p:nvPicPr>
        <p:blipFill rotWithShape="1">
          <a:blip r:embed="rId54">
            <a:extLst>
              <a:ext uri="{28A0092B-C50C-407E-A947-70E740481C1C}">
                <a14:useLocalDpi xmlns:a14="http://schemas.microsoft.com/office/drawing/2010/main" val="0"/>
              </a:ext>
            </a:extLst>
          </a:blip>
          <a:srcRect l="342" t="7074" r="17213" b="11375"/>
          <a:stretch/>
        </p:blipFill>
        <p:spPr bwMode="auto">
          <a:xfrm>
            <a:off x="4249619" y="4849388"/>
            <a:ext cx="1233968" cy="81306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irrigationinnovation.org/wp-content/uploads/2018/08/Northern-Water-Logo.png">
            <a:extLst>
              <a:ext uri="{FF2B5EF4-FFF2-40B4-BE49-F238E27FC236}">
                <a16:creationId xmlns:a16="http://schemas.microsoft.com/office/drawing/2014/main" id="{95F06C99-46FC-47F0-B8B9-ED0E1C467571}"/>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5263890" y="4752473"/>
            <a:ext cx="1445657" cy="4394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3FDFDDB-BF11-43C5-AC8C-371D0B1638D4}"/>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11122016" y="4339690"/>
            <a:ext cx="956468" cy="865449"/>
          </a:xfrm>
          <a:prstGeom prst="rect">
            <a:avLst/>
          </a:prstGeom>
        </p:spPr>
      </p:pic>
      <p:pic>
        <p:nvPicPr>
          <p:cNvPr id="9" name="Picture 8" descr="A picture containing clipart&#10;&#10;Description generated with very high confidence">
            <a:extLst>
              <a:ext uri="{FF2B5EF4-FFF2-40B4-BE49-F238E27FC236}">
                <a16:creationId xmlns:a16="http://schemas.microsoft.com/office/drawing/2014/main" id="{4C21F6F4-D948-4B98-BB91-C78DC35170AC}"/>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9528111" y="4464966"/>
            <a:ext cx="1559788" cy="553615"/>
          </a:xfrm>
          <a:prstGeom prst="rect">
            <a:avLst/>
          </a:prstGeom>
        </p:spPr>
      </p:pic>
      <p:pic>
        <p:nvPicPr>
          <p:cNvPr id="11" name="Picture 10" descr="A close up of a logo&#10;&#10;Description generated with very high confidence">
            <a:extLst>
              <a:ext uri="{FF2B5EF4-FFF2-40B4-BE49-F238E27FC236}">
                <a16:creationId xmlns:a16="http://schemas.microsoft.com/office/drawing/2014/main" id="{92FC40CD-7D0F-4AC0-8385-7D1F7857D00E}"/>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9931681" y="3823973"/>
            <a:ext cx="2136412" cy="559652"/>
          </a:xfrm>
          <a:prstGeom prst="rect">
            <a:avLst/>
          </a:prstGeom>
        </p:spPr>
      </p:pic>
      <p:pic>
        <p:nvPicPr>
          <p:cNvPr id="13" name="Picture 12" descr="A picture containing clipart&#10;&#10;Description generated with very high confidence">
            <a:extLst>
              <a:ext uri="{FF2B5EF4-FFF2-40B4-BE49-F238E27FC236}">
                <a16:creationId xmlns:a16="http://schemas.microsoft.com/office/drawing/2014/main" id="{E48C6D2A-02D1-422C-A503-ED8ECF8E51B3}"/>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9251633" y="3315065"/>
            <a:ext cx="1649169" cy="576126"/>
          </a:xfrm>
          <a:prstGeom prst="rect">
            <a:avLst/>
          </a:prstGeom>
        </p:spPr>
      </p:pic>
      <p:pic>
        <p:nvPicPr>
          <p:cNvPr id="15" name="Picture 14" descr="A picture containing clipart&#10;&#10;Description generated with high confidence">
            <a:extLst>
              <a:ext uri="{FF2B5EF4-FFF2-40B4-BE49-F238E27FC236}">
                <a16:creationId xmlns:a16="http://schemas.microsoft.com/office/drawing/2014/main" id="{5EF38045-4982-44D6-864E-C1FE4C4D8E57}"/>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9086558" y="2816417"/>
            <a:ext cx="2006565" cy="493615"/>
          </a:xfrm>
          <a:prstGeom prst="rect">
            <a:avLst/>
          </a:prstGeom>
        </p:spPr>
      </p:pic>
      <p:pic>
        <p:nvPicPr>
          <p:cNvPr id="17" name="Picture 16" descr="A close up of a sign&#10;&#10;Description generated with high confidence">
            <a:extLst>
              <a:ext uri="{FF2B5EF4-FFF2-40B4-BE49-F238E27FC236}">
                <a16:creationId xmlns:a16="http://schemas.microsoft.com/office/drawing/2014/main" id="{288F8157-5344-47E7-A66A-EA1550CD85E9}"/>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6730515" y="1546905"/>
            <a:ext cx="1918344" cy="299800"/>
          </a:xfrm>
          <a:prstGeom prst="rect">
            <a:avLst/>
          </a:prstGeom>
        </p:spPr>
      </p:pic>
      <p:pic>
        <p:nvPicPr>
          <p:cNvPr id="19" name="Picture 18" descr="A close up of a sign&#10;&#10;Description generated with very high confidence">
            <a:extLst>
              <a:ext uri="{FF2B5EF4-FFF2-40B4-BE49-F238E27FC236}">
                <a16:creationId xmlns:a16="http://schemas.microsoft.com/office/drawing/2014/main" id="{43ABE019-7EB1-4A68-9AD7-59274A020570}"/>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10966062" y="3080770"/>
            <a:ext cx="1036770" cy="813067"/>
          </a:xfrm>
          <a:prstGeom prst="rect">
            <a:avLst/>
          </a:prstGeom>
        </p:spPr>
      </p:pic>
      <p:pic>
        <p:nvPicPr>
          <p:cNvPr id="21" name="Picture 20" descr="A picture containing clipart&#10;&#10;Description generated with very high confidence">
            <a:extLst>
              <a:ext uri="{FF2B5EF4-FFF2-40B4-BE49-F238E27FC236}">
                <a16:creationId xmlns:a16="http://schemas.microsoft.com/office/drawing/2014/main" id="{1DA938E6-711B-4910-9B36-1AAC3CE5D6DF}"/>
              </a:ext>
            </a:extLst>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11423078" y="5229730"/>
            <a:ext cx="417655" cy="865449"/>
          </a:xfrm>
          <a:prstGeom prst="rect">
            <a:avLst/>
          </a:prstGeom>
        </p:spPr>
      </p:pic>
      <p:pic>
        <p:nvPicPr>
          <p:cNvPr id="23" name="Picture 22" descr="A drawing of a cartoon character&#10;&#10;Description generated with high confidence">
            <a:extLst>
              <a:ext uri="{FF2B5EF4-FFF2-40B4-BE49-F238E27FC236}">
                <a16:creationId xmlns:a16="http://schemas.microsoft.com/office/drawing/2014/main" id="{5E5744DF-73DF-449A-98BC-6C1AD2737484}"/>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10215608" y="1823363"/>
            <a:ext cx="872744" cy="1035064"/>
          </a:xfrm>
          <a:prstGeom prst="rect">
            <a:avLst/>
          </a:prstGeom>
        </p:spPr>
      </p:pic>
      <p:pic>
        <p:nvPicPr>
          <p:cNvPr id="25" name="Picture 24" descr="A picture containing object, clock&#10;&#10;Description generated with high confidence">
            <a:extLst>
              <a:ext uri="{FF2B5EF4-FFF2-40B4-BE49-F238E27FC236}">
                <a16:creationId xmlns:a16="http://schemas.microsoft.com/office/drawing/2014/main" id="{4D18EE49-2C3F-45BA-A6EA-4216A2A9D6FD}"/>
              </a:ext>
            </a:extLst>
          </p:cNvPr>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1685229" y="6207592"/>
            <a:ext cx="1061232" cy="696434"/>
          </a:xfrm>
          <a:prstGeom prst="rect">
            <a:avLst/>
          </a:prstGeom>
        </p:spPr>
      </p:pic>
      <p:pic>
        <p:nvPicPr>
          <p:cNvPr id="27" name="Picture 26" descr="A close up of a sign&#10;&#10;Description generated with very high confidence">
            <a:extLst>
              <a:ext uri="{FF2B5EF4-FFF2-40B4-BE49-F238E27FC236}">
                <a16:creationId xmlns:a16="http://schemas.microsoft.com/office/drawing/2014/main" id="{768A3C7A-CE4E-4860-BF44-A39B76FDA2BD}"/>
              </a:ext>
            </a:extLst>
          </p:cNvPr>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11177272" y="1949890"/>
            <a:ext cx="663461" cy="958037"/>
          </a:xfrm>
          <a:prstGeom prst="rect">
            <a:avLst/>
          </a:prstGeom>
        </p:spPr>
      </p:pic>
      <p:pic>
        <p:nvPicPr>
          <p:cNvPr id="54" name="Picture 2" descr="http://foundationfar.org/wp-content/uploads/2016/09/Bill-Melinda-Gates-Foundation-Logo.svg_-300x63.png">
            <a:extLst>
              <a:ext uri="{FF2B5EF4-FFF2-40B4-BE49-F238E27FC236}">
                <a16:creationId xmlns:a16="http://schemas.microsoft.com/office/drawing/2014/main" id="{2C1996EF-2231-4DC5-A94B-A6942420A043}"/>
              </a:ext>
            </a:extLst>
          </p:cNvPr>
          <p:cNvPicPr>
            <a:picLocks noChangeAspect="1" noChangeArrowheads="1"/>
          </p:cNvPicPr>
          <p:nvPr/>
        </p:nvPicPr>
        <p:blipFill>
          <a:blip r:embed="rId67">
            <a:extLst>
              <a:ext uri="{28A0092B-C50C-407E-A947-70E740481C1C}">
                <a14:useLocalDpi xmlns:a14="http://schemas.microsoft.com/office/drawing/2010/main"/>
              </a:ext>
            </a:extLst>
          </a:blip>
          <a:srcRect/>
          <a:stretch>
            <a:fillRect/>
          </a:stretch>
        </p:blipFill>
        <p:spPr bwMode="auto">
          <a:xfrm>
            <a:off x="7656198" y="3844076"/>
            <a:ext cx="2376681" cy="4991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EB3FE2-5B8A-4047-ABB7-644B72BF1E41}"/>
              </a:ext>
            </a:extLst>
          </p:cNvPr>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7797330" y="3383809"/>
            <a:ext cx="1401063" cy="343440"/>
          </a:xfrm>
          <a:prstGeom prst="rect">
            <a:avLst/>
          </a:prstGeom>
        </p:spPr>
      </p:pic>
      <p:sp>
        <p:nvSpPr>
          <p:cNvPr id="87" name="Rectangle 86">
            <a:extLst>
              <a:ext uri="{FF2B5EF4-FFF2-40B4-BE49-F238E27FC236}">
                <a16:creationId xmlns:a16="http://schemas.microsoft.com/office/drawing/2014/main" id="{34948702-0392-4FAC-AAC3-97A01470E8AD}"/>
              </a:ext>
            </a:extLst>
          </p:cNvPr>
          <p:cNvSpPr/>
          <p:nvPr/>
        </p:nvSpPr>
        <p:spPr>
          <a:xfrm rot="21156450">
            <a:off x="-1124844" y="2550379"/>
            <a:ext cx="14228465" cy="1476919"/>
          </a:xfrm>
          <a:prstGeom prst="rect">
            <a:avLst/>
          </a:prstGeom>
          <a:solidFill>
            <a:srgbClr val="0070C0"/>
          </a:solidFill>
          <a:ln>
            <a:solidFill>
              <a:schemeClr val="accent1"/>
            </a:solidFill>
          </a:ln>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FFFFFF"/>
                </a:solidFill>
                <a:effectLst/>
                <a:uLnTx/>
                <a:uFillTx/>
                <a:latin typeface="Calibri" panose="020F0502020204030204"/>
                <a:ea typeface="+mn-ea"/>
                <a:cs typeface="+mn-cs"/>
              </a:rPr>
              <a:t>Over 340 distinct funding partners!</a:t>
            </a:r>
          </a:p>
        </p:txBody>
      </p:sp>
    </p:spTree>
    <p:extLst>
      <p:ext uri="{BB962C8B-B14F-4D97-AF65-F5344CB8AC3E}">
        <p14:creationId xmlns:p14="http://schemas.microsoft.com/office/powerpoint/2010/main" val="44594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0BF710-68CB-4C52-8A18-83FE2E436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1977"/>
            <a:ext cx="12192001" cy="5911739"/>
          </a:xfrm>
          <a:prstGeom prst="rect">
            <a:avLst/>
          </a:prstGeom>
          <a:ln>
            <a:noFill/>
          </a:ln>
        </p:spPr>
      </p:pic>
      <p:sp>
        <p:nvSpPr>
          <p:cNvPr id="3" name="TextBox 2"/>
          <p:cNvSpPr txBox="1"/>
          <p:nvPr/>
        </p:nvSpPr>
        <p:spPr>
          <a:xfrm>
            <a:off x="0" y="125260"/>
            <a:ext cx="121920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FFAR CHALLENGE AREAS</a:t>
            </a:r>
          </a:p>
        </p:txBody>
      </p:sp>
    </p:spTree>
    <p:extLst>
      <p:ext uri="{BB962C8B-B14F-4D97-AF65-F5344CB8AC3E}">
        <p14:creationId xmlns:p14="http://schemas.microsoft.com/office/powerpoint/2010/main" val="1426684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048767" y="296579"/>
            <a:ext cx="10094468" cy="1143200"/>
          </a:xfrm>
        </p:spPr>
        <p:txBody>
          <a:bodyPr>
            <a:normAutofit/>
          </a:bodyPr>
          <a:lstStyle/>
          <a:p>
            <a:r>
              <a:rPr lang="en-US" sz="4000" dirty="0">
                <a:solidFill>
                  <a:schemeClr val="bg1"/>
                </a:solidFill>
              </a:rPr>
              <a:t>FFAR Funding Models</a:t>
            </a:r>
          </a:p>
        </p:txBody>
      </p:sp>
      <p:sp>
        <p:nvSpPr>
          <p:cNvPr id="3" name="Text Placeholder 2"/>
          <p:cNvSpPr>
            <a:spLocks noGrp="1"/>
          </p:cNvSpPr>
          <p:nvPr>
            <p:ph type="body" sz="quarter" idx="10"/>
          </p:nvPr>
        </p:nvSpPr>
        <p:spPr>
          <a:xfrm>
            <a:off x="1968500" y="1295400"/>
            <a:ext cx="7924800" cy="4267200"/>
          </a:xfrm>
        </p:spPr>
        <p:txBody>
          <a:bodyPr>
            <a:normAutofit fontScale="92500"/>
          </a:bodyPr>
          <a:lstStyle/>
          <a:p>
            <a:pPr marL="0" indent="0">
              <a:lnSpc>
                <a:spcPct val="150000"/>
              </a:lnSpc>
              <a:spcBef>
                <a:spcPts val="0"/>
              </a:spcBef>
              <a:spcAft>
                <a:spcPts val="600"/>
              </a:spcAft>
              <a:buNone/>
            </a:pPr>
            <a:r>
              <a:rPr lang="en-US" sz="3600" dirty="0">
                <a:solidFill>
                  <a:schemeClr val="bg1"/>
                </a:solidFill>
              </a:rPr>
              <a:t>FFAR may award funds in four ways:</a:t>
            </a:r>
          </a:p>
          <a:p>
            <a:pPr marL="749281" lvl="1" indent="-441314">
              <a:lnSpc>
                <a:spcPct val="150000"/>
              </a:lnSpc>
              <a:spcBef>
                <a:spcPts val="0"/>
              </a:spcBef>
              <a:spcAft>
                <a:spcPts val="600"/>
              </a:spcAft>
              <a:buFont typeface="Arial" panose="020B0604020202020204" pitchFamily="34" charset="0"/>
              <a:buChar char="•"/>
            </a:pPr>
            <a:r>
              <a:rPr lang="en-US" sz="3600" dirty="0">
                <a:solidFill>
                  <a:schemeClr val="bg1"/>
                </a:solidFill>
              </a:rPr>
              <a:t>Competitive Grants</a:t>
            </a:r>
          </a:p>
          <a:p>
            <a:pPr marL="749281" lvl="1" indent="-441314">
              <a:lnSpc>
                <a:spcPct val="150000"/>
              </a:lnSpc>
              <a:spcBef>
                <a:spcPts val="0"/>
              </a:spcBef>
              <a:spcAft>
                <a:spcPts val="600"/>
              </a:spcAft>
              <a:buFont typeface="Arial" panose="020B0604020202020204" pitchFamily="34" charset="0"/>
              <a:buChar char="•"/>
            </a:pPr>
            <a:r>
              <a:rPr lang="en-US" sz="3600" dirty="0">
                <a:solidFill>
                  <a:schemeClr val="bg1"/>
                </a:solidFill>
              </a:rPr>
              <a:t>Direct Awards</a:t>
            </a:r>
          </a:p>
          <a:p>
            <a:pPr marL="749281" lvl="1" indent="-441314">
              <a:lnSpc>
                <a:spcPct val="150000"/>
              </a:lnSpc>
              <a:spcBef>
                <a:spcPts val="0"/>
              </a:spcBef>
              <a:spcAft>
                <a:spcPts val="600"/>
              </a:spcAft>
              <a:buFont typeface="Arial" panose="020B0604020202020204" pitchFamily="34" charset="0"/>
              <a:buChar char="•"/>
            </a:pPr>
            <a:r>
              <a:rPr lang="en-US" sz="3600" dirty="0">
                <a:solidFill>
                  <a:schemeClr val="bg1"/>
                </a:solidFill>
              </a:rPr>
              <a:t>Prizes  </a:t>
            </a:r>
          </a:p>
          <a:p>
            <a:pPr marL="749281" lvl="1" indent="-441314">
              <a:lnSpc>
                <a:spcPct val="150000"/>
              </a:lnSpc>
              <a:spcBef>
                <a:spcPts val="0"/>
              </a:spcBef>
              <a:spcAft>
                <a:spcPts val="600"/>
              </a:spcAft>
              <a:buFont typeface="Arial" panose="020B0604020202020204" pitchFamily="34" charset="0"/>
              <a:buChar char="•"/>
            </a:pPr>
            <a:r>
              <a:rPr lang="en-US" sz="3600" dirty="0">
                <a:solidFill>
                  <a:schemeClr val="bg1"/>
                </a:solidFill>
              </a:rPr>
              <a:t>Consortia</a:t>
            </a:r>
          </a:p>
          <a:p>
            <a:endParaRPr lang="en-US" dirty="0"/>
          </a:p>
        </p:txBody>
      </p:sp>
      <p:pic>
        <p:nvPicPr>
          <p:cNvPr id="6" name="Picture 5"/>
          <p:cNvPicPr>
            <a:picLocks noChangeAspect="1"/>
          </p:cNvPicPr>
          <p:nvPr/>
        </p:nvPicPr>
        <p:blipFill>
          <a:blip r:embed="rId3"/>
          <a:stretch>
            <a:fillRect/>
          </a:stretch>
        </p:blipFill>
        <p:spPr>
          <a:xfrm>
            <a:off x="10407521" y="5922328"/>
            <a:ext cx="1667227" cy="795877"/>
          </a:xfrm>
          <a:prstGeom prst="rect">
            <a:avLst/>
          </a:prstGeom>
        </p:spPr>
      </p:pic>
    </p:spTree>
    <p:extLst>
      <p:ext uri="{BB962C8B-B14F-4D97-AF65-F5344CB8AC3E}">
        <p14:creationId xmlns:p14="http://schemas.microsoft.com/office/powerpoint/2010/main" val="3627764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64495" y="62544"/>
            <a:ext cx="11578136" cy="1143200"/>
          </a:xfrm>
        </p:spPr>
        <p:txBody>
          <a:bodyPr/>
          <a:lstStyle/>
          <a:p>
            <a:r>
              <a:rPr lang="en-US" sz="7200" dirty="0">
                <a:latin typeface="+mn-lt"/>
              </a:rPr>
              <a:t>FFAR Consortia</a:t>
            </a:r>
            <a:br>
              <a:rPr lang="en-US" sz="3733" dirty="0"/>
            </a:b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798" y="1830454"/>
            <a:ext cx="2989023" cy="112970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444" y="4862593"/>
            <a:ext cx="3807089" cy="101391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3563" y="3883220"/>
            <a:ext cx="3807088" cy="2543907"/>
          </a:xfrm>
          <a:prstGeom prst="rect">
            <a:avLst/>
          </a:prstGeom>
        </p:spPr>
      </p:pic>
      <p:sp>
        <p:nvSpPr>
          <p:cNvPr id="2" name="AutoShape 2" descr="Irrigation InnovationConsortium">
            <a:extLst>
              <a:ext uri="{FF2B5EF4-FFF2-40B4-BE49-F238E27FC236}">
                <a16:creationId xmlns:a16="http://schemas.microsoft.com/office/drawing/2014/main" id="{2A8AEE07-019E-47E2-8BB9-4DD1F82F6DF9}"/>
              </a:ext>
            </a:extLst>
          </p:cNvPr>
          <p:cNvSpPr>
            <a:spLocks noChangeAspect="1" noChangeArrowheads="1"/>
          </p:cNvSpPr>
          <p:nvPr/>
        </p:nvSpPr>
        <p:spPr bwMode="auto">
          <a:xfrm>
            <a:off x="7506446" y="238726"/>
            <a:ext cx="3502212" cy="35022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1867" kern="0">
              <a:solidFill>
                <a:srgbClr val="000000"/>
              </a:solidFill>
              <a:latin typeface="Arial"/>
              <a:cs typeface="Arial"/>
              <a:sym typeface="Arial"/>
            </a:endParaRPr>
          </a:p>
        </p:txBody>
      </p:sp>
      <p:grpSp>
        <p:nvGrpSpPr>
          <p:cNvPr id="12" name="Group 11">
            <a:extLst>
              <a:ext uri="{FF2B5EF4-FFF2-40B4-BE49-F238E27FC236}">
                <a16:creationId xmlns:a16="http://schemas.microsoft.com/office/drawing/2014/main" id="{E26507F2-E791-46EB-AAE7-1E2971F5FA9E}"/>
              </a:ext>
            </a:extLst>
          </p:cNvPr>
          <p:cNvGrpSpPr/>
          <p:nvPr/>
        </p:nvGrpSpPr>
        <p:grpSpPr>
          <a:xfrm>
            <a:off x="6453564" y="2035055"/>
            <a:ext cx="5433774" cy="1366543"/>
            <a:chOff x="4338901" y="1500746"/>
            <a:chExt cx="4729718" cy="1213414"/>
          </a:xfrm>
        </p:grpSpPr>
        <p:pic>
          <p:nvPicPr>
            <p:cNvPr id="9" name="Graphic 8">
              <a:extLst>
                <a:ext uri="{FF2B5EF4-FFF2-40B4-BE49-F238E27FC236}">
                  <a16:creationId xmlns:a16="http://schemas.microsoft.com/office/drawing/2014/main" id="{4B4136A4-F926-4DE4-9DAD-A287D81F34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38901" y="1500746"/>
              <a:ext cx="4134473" cy="1008408"/>
            </a:xfrm>
            <a:prstGeom prst="rect">
              <a:avLst/>
            </a:prstGeom>
          </p:spPr>
        </p:pic>
        <p:sp>
          <p:nvSpPr>
            <p:cNvPr id="10" name="TextBox 9">
              <a:extLst>
                <a:ext uri="{FF2B5EF4-FFF2-40B4-BE49-F238E27FC236}">
                  <a16:creationId xmlns:a16="http://schemas.microsoft.com/office/drawing/2014/main" id="{344D2F6A-7A1E-4D43-BF67-736EF79D598B}"/>
                </a:ext>
              </a:extLst>
            </p:cNvPr>
            <p:cNvSpPr txBox="1"/>
            <p:nvPr/>
          </p:nvSpPr>
          <p:spPr>
            <a:xfrm>
              <a:off x="5469858" y="1683642"/>
              <a:ext cx="3598761" cy="756212"/>
            </a:xfrm>
            <a:prstGeom prst="rect">
              <a:avLst/>
            </a:prstGeom>
            <a:noFill/>
          </p:spPr>
          <p:txBody>
            <a:bodyPr wrap="none" rtlCol="0">
              <a:spAutoFit/>
            </a:bodyPr>
            <a:lstStyle/>
            <a:p>
              <a:pPr defTabSz="1219170">
                <a:defRPr/>
              </a:pPr>
              <a:r>
                <a:rPr lang="en-US" sz="2467" b="1" kern="0" dirty="0">
                  <a:solidFill>
                    <a:srgbClr val="3A81BA">
                      <a:lumMod val="75000"/>
                    </a:srgbClr>
                  </a:solidFill>
                  <a:latin typeface="Arial"/>
                  <a:cs typeface="Arial"/>
                  <a:sym typeface="Arial"/>
                </a:rPr>
                <a:t>IRRIGATION INNOVATION</a:t>
              </a:r>
            </a:p>
            <a:p>
              <a:pPr defTabSz="1219170">
                <a:defRPr/>
              </a:pPr>
              <a:r>
                <a:rPr lang="en-US" sz="2467" b="1" kern="0" dirty="0">
                  <a:solidFill>
                    <a:srgbClr val="3A81BA">
                      <a:lumMod val="75000"/>
                    </a:srgbClr>
                  </a:solidFill>
                  <a:latin typeface="Arial"/>
                  <a:cs typeface="Arial"/>
                  <a:sym typeface="Arial"/>
                </a:rPr>
                <a:t>CONSORTIUM</a:t>
              </a:r>
            </a:p>
          </p:txBody>
        </p:sp>
        <p:pic>
          <p:nvPicPr>
            <p:cNvPr id="11" name="Picture 10">
              <a:extLst>
                <a:ext uri="{FF2B5EF4-FFF2-40B4-BE49-F238E27FC236}">
                  <a16:creationId xmlns:a16="http://schemas.microsoft.com/office/drawing/2014/main" id="{D37400F7-4AA3-4D36-A401-8E30648481DA}"/>
                </a:ext>
              </a:extLst>
            </p:cNvPr>
            <p:cNvPicPr>
              <a:picLocks noChangeAspect="1"/>
            </p:cNvPicPr>
            <p:nvPr/>
          </p:nvPicPr>
          <p:blipFill rotWithShape="1">
            <a:blip r:embed="rId3">
              <a:extLst>
                <a:ext uri="{28A0092B-C50C-407E-A947-70E740481C1C}">
                  <a14:useLocalDpi xmlns:a14="http://schemas.microsoft.com/office/drawing/2010/main" val="0"/>
                </a:ext>
              </a:extLst>
            </a:blip>
            <a:srcRect t="70308" r="24453" b="4739"/>
            <a:stretch/>
          </p:blipFill>
          <p:spPr>
            <a:xfrm>
              <a:off x="5993524" y="2383083"/>
              <a:ext cx="2652105" cy="331077"/>
            </a:xfrm>
            <a:prstGeom prst="rect">
              <a:avLst/>
            </a:prstGeom>
          </p:spPr>
        </p:pic>
      </p:grpSp>
      <p:sp>
        <p:nvSpPr>
          <p:cNvPr id="7" name="TextBox 6">
            <a:extLst>
              <a:ext uri="{FF2B5EF4-FFF2-40B4-BE49-F238E27FC236}">
                <a16:creationId xmlns:a16="http://schemas.microsoft.com/office/drawing/2014/main" id="{7D2FE4BA-170B-42A6-A6F5-9C7AE3D49D7E}"/>
              </a:ext>
            </a:extLst>
          </p:cNvPr>
          <p:cNvSpPr txBox="1"/>
          <p:nvPr/>
        </p:nvSpPr>
        <p:spPr>
          <a:xfrm>
            <a:off x="8053069" y="301920"/>
            <a:ext cx="3871667" cy="1077026"/>
          </a:xfrm>
          <a:prstGeom prst="rect">
            <a:avLst/>
          </a:prstGeom>
          <a:noFill/>
          <a:ln w="28575">
            <a:solidFill>
              <a:srgbClr val="8FC03F"/>
            </a:solidFill>
          </a:ln>
        </p:spPr>
        <p:txBody>
          <a:bodyPr wrap="square" rtlCol="0">
            <a:spAutoFit/>
          </a:bodyPr>
          <a:lstStyle/>
          <a:p>
            <a:pPr defTabSz="1219170">
              <a:defRPr/>
            </a:pPr>
            <a:r>
              <a:rPr lang="en-US" sz="2133" b="1" kern="0" dirty="0">
                <a:solidFill>
                  <a:srgbClr val="000000"/>
                </a:solidFill>
                <a:latin typeface="Arial"/>
                <a:cs typeface="Arial"/>
                <a:sym typeface="Arial"/>
              </a:rPr>
              <a:t>Consortium for Innovation in Post-Harvest Loss and Food Waste Reduction </a:t>
            </a:r>
          </a:p>
        </p:txBody>
      </p:sp>
      <p:sp>
        <p:nvSpPr>
          <p:cNvPr id="17" name="TextBox 16">
            <a:extLst>
              <a:ext uri="{FF2B5EF4-FFF2-40B4-BE49-F238E27FC236}">
                <a16:creationId xmlns:a16="http://schemas.microsoft.com/office/drawing/2014/main" id="{60738CB5-4DA0-49F9-976F-265EB441EDEB}"/>
              </a:ext>
            </a:extLst>
          </p:cNvPr>
          <p:cNvSpPr txBox="1"/>
          <p:nvPr/>
        </p:nvSpPr>
        <p:spPr>
          <a:xfrm>
            <a:off x="2402067" y="3215168"/>
            <a:ext cx="3871667" cy="748795"/>
          </a:xfrm>
          <a:prstGeom prst="rect">
            <a:avLst/>
          </a:prstGeom>
          <a:noFill/>
          <a:ln w="19050">
            <a:solidFill>
              <a:srgbClr val="8FC03F"/>
            </a:solidFill>
          </a:ln>
        </p:spPr>
        <p:txBody>
          <a:bodyPr wrap="square" rtlCol="0">
            <a:spAutoFit/>
          </a:bodyPr>
          <a:lstStyle/>
          <a:p>
            <a:pPr defTabSz="1219170">
              <a:defRPr/>
            </a:pPr>
            <a:r>
              <a:rPr lang="en-US" sz="2133" b="1" kern="0" dirty="0">
                <a:solidFill>
                  <a:srgbClr val="000000"/>
                </a:solidFill>
                <a:latin typeface="Arial"/>
                <a:cs typeface="Arial"/>
                <a:sym typeface="Arial"/>
              </a:rPr>
              <a:t>Ecosystem Services Market Research Consortium</a:t>
            </a:r>
          </a:p>
        </p:txBody>
      </p:sp>
    </p:spTree>
    <p:extLst>
      <p:ext uri="{BB962C8B-B14F-4D97-AF65-F5344CB8AC3E}">
        <p14:creationId xmlns:p14="http://schemas.microsoft.com/office/powerpoint/2010/main" val="633979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94" b="15109"/>
          <a:stretch/>
        </p:blipFill>
        <p:spPr>
          <a:xfrm>
            <a:off x="5378647" y="1952553"/>
            <a:ext cx="6813353" cy="4905447"/>
          </a:xfrm>
          <a:prstGeom prst="rect">
            <a:avLst/>
          </a:prstGeom>
        </p:spPr>
      </p:pic>
      <p:sp>
        <p:nvSpPr>
          <p:cNvPr id="3" name="TextBox 2"/>
          <p:cNvSpPr txBox="1"/>
          <p:nvPr/>
        </p:nvSpPr>
        <p:spPr>
          <a:xfrm>
            <a:off x="-5120" y="1"/>
            <a:ext cx="12197120" cy="1857175"/>
          </a:xfrm>
          <a:prstGeom prst="rect">
            <a:avLst/>
          </a:prstGeom>
          <a:noFill/>
        </p:spPr>
        <p:txBody>
          <a:bodyPr wrap="square" rtlCol="0">
            <a:spAutoFit/>
          </a:bodyPr>
          <a:lstStyle/>
          <a:p>
            <a:pPr defTabSz="1219170"/>
            <a:r>
              <a:rPr lang="en-US" sz="4267" b="1" kern="0" dirty="0">
                <a:solidFill>
                  <a:srgbClr val="000000"/>
                </a:solidFill>
                <a:latin typeface="Arial"/>
                <a:cs typeface="Arial"/>
                <a:sym typeface="Arial"/>
              </a:rPr>
              <a:t>The Egg-Tech Prize: </a:t>
            </a:r>
          </a:p>
          <a:p>
            <a:pPr defTabSz="1219170"/>
            <a:r>
              <a:rPr lang="en-US" sz="3467" kern="0" dirty="0">
                <a:solidFill>
                  <a:srgbClr val="000000"/>
                </a:solidFill>
                <a:latin typeface="Arial"/>
                <a:cs typeface="Arial"/>
                <a:sym typeface="Arial"/>
              </a:rPr>
              <a:t>Discovering New Technologies for In </a:t>
            </a:r>
            <a:r>
              <a:rPr lang="en-US" sz="3467" kern="0" dirty="0" err="1">
                <a:solidFill>
                  <a:srgbClr val="000000"/>
                </a:solidFill>
                <a:latin typeface="Arial"/>
                <a:cs typeface="Arial"/>
                <a:sym typeface="Arial"/>
              </a:rPr>
              <a:t>Ovo</a:t>
            </a:r>
            <a:r>
              <a:rPr lang="en-US" sz="3467" kern="0" dirty="0">
                <a:solidFill>
                  <a:srgbClr val="000000"/>
                </a:solidFill>
                <a:latin typeface="Arial"/>
                <a:cs typeface="Arial"/>
                <a:sym typeface="Arial"/>
              </a:rPr>
              <a:t> Sex Determination</a:t>
            </a:r>
          </a:p>
          <a:p>
            <a:pPr defTabSz="1219170"/>
            <a:endParaRPr lang="en-US" sz="1867" b="1" kern="0" dirty="0">
              <a:solidFill>
                <a:srgbClr val="FFFFFF"/>
              </a:solidFill>
              <a:latin typeface="Arial"/>
              <a:cs typeface="Arial"/>
              <a:sym typeface="Arial"/>
            </a:endParaRPr>
          </a:p>
          <a:p>
            <a:pPr defTabSz="1219170"/>
            <a:endParaRPr lang="en-US" sz="1867" kern="0" dirty="0">
              <a:solidFill>
                <a:srgbClr val="FFFFFF"/>
              </a:solidFill>
              <a:latin typeface="Arial"/>
              <a:cs typeface="Arial"/>
              <a:sym typeface="Arial"/>
            </a:endParaRPr>
          </a:p>
        </p:txBody>
      </p:sp>
      <p:pic>
        <p:nvPicPr>
          <p:cNvPr id="4" name="Picture 3"/>
          <p:cNvPicPr>
            <a:picLocks noChangeAspect="1"/>
          </p:cNvPicPr>
          <p:nvPr/>
        </p:nvPicPr>
        <p:blipFill>
          <a:blip r:embed="rId4"/>
          <a:stretch>
            <a:fillRect/>
          </a:stretch>
        </p:blipFill>
        <p:spPr>
          <a:xfrm>
            <a:off x="10524773" y="6023111"/>
            <a:ext cx="1667227" cy="795877"/>
          </a:xfrm>
          <a:prstGeom prst="rect">
            <a:avLst/>
          </a:prstGeom>
        </p:spPr>
      </p:pic>
      <p:sp>
        <p:nvSpPr>
          <p:cNvPr id="5" name="TextBox 4">
            <a:extLst>
              <a:ext uri="{FF2B5EF4-FFF2-40B4-BE49-F238E27FC236}">
                <a16:creationId xmlns:a16="http://schemas.microsoft.com/office/drawing/2014/main" id="{E1D0B8DA-F435-4685-B755-759600E1FFB5}"/>
              </a:ext>
            </a:extLst>
          </p:cNvPr>
          <p:cNvSpPr txBox="1"/>
          <p:nvPr/>
        </p:nvSpPr>
        <p:spPr>
          <a:xfrm>
            <a:off x="419954" y="3558052"/>
            <a:ext cx="4739297" cy="1528945"/>
          </a:xfrm>
          <a:prstGeom prst="rect">
            <a:avLst/>
          </a:prstGeom>
          <a:noFill/>
        </p:spPr>
        <p:txBody>
          <a:bodyPr wrap="square" rtlCol="0">
            <a:spAutoFit/>
          </a:bodyPr>
          <a:lstStyle/>
          <a:p>
            <a:pPr defTabSz="1219170"/>
            <a:r>
              <a:rPr lang="en-US" sz="1867" kern="0" dirty="0">
                <a:solidFill>
                  <a:srgbClr val="000000"/>
                </a:solidFill>
                <a:latin typeface="Arial"/>
                <a:cs typeface="Arial"/>
                <a:sym typeface="Arial"/>
              </a:rPr>
              <a:t>FFAR awarded over 1M to the six winners of Phase One of the Egg-Tech Prize. </a:t>
            </a:r>
          </a:p>
          <a:p>
            <a:pPr defTabSz="1219170"/>
            <a:endParaRPr lang="en-US" sz="1867" kern="0" dirty="0">
              <a:solidFill>
                <a:srgbClr val="000000"/>
              </a:solidFill>
              <a:latin typeface="Arial"/>
              <a:cs typeface="Arial"/>
              <a:sym typeface="Arial"/>
            </a:endParaRPr>
          </a:p>
          <a:p>
            <a:pPr defTabSz="1219170"/>
            <a:r>
              <a:rPr lang="en-US" sz="1867" kern="0" dirty="0">
                <a:solidFill>
                  <a:srgbClr val="000000"/>
                </a:solidFill>
                <a:latin typeface="Arial"/>
                <a:cs typeface="Arial"/>
                <a:sym typeface="Arial"/>
              </a:rPr>
              <a:t>Open Philanthropy contributed matching funding for a total prize amount of $2.1M.</a:t>
            </a:r>
          </a:p>
        </p:txBody>
      </p:sp>
    </p:spTree>
    <p:extLst>
      <p:ext uri="{BB962C8B-B14F-4D97-AF65-F5344CB8AC3E}">
        <p14:creationId xmlns:p14="http://schemas.microsoft.com/office/powerpoint/2010/main" val="1984800412"/>
      </p:ext>
    </p:extLst>
  </p:cSld>
  <p:clrMapOvr>
    <a:masterClrMapping/>
  </p:clrMapOvr>
</p:sld>
</file>

<file path=ppt/theme/theme1.xml><?xml version="1.0" encoding="utf-8"?>
<a:theme xmlns:a="http://schemas.openxmlformats.org/drawingml/2006/main" name="3_Fidele template">
  <a:themeElements>
    <a:clrScheme name="Custom 1">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8FBE00"/>
      </a:accent6>
      <a:hlink>
        <a:srgbClr val="1155CC"/>
      </a:hlink>
      <a:folHlink>
        <a:srgbClr val="6611C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idele template">
  <a:themeElements>
    <a:clrScheme name="Custom 1">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8FBE00"/>
      </a:accent6>
      <a:hlink>
        <a:srgbClr val="1155CC"/>
      </a:hlink>
      <a:folHlink>
        <a:srgbClr val="6611C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FAR template" id="{D183DA24-40D2-45FB-B558-FE3D070376E5}" vid="{AC2DF9A5-0A68-4B97-94E5-2EAA4054CF70}"/>
    </a:ext>
  </a:extLst>
</a:theme>
</file>

<file path=ppt/theme/theme4.xml><?xml version="1.0" encoding="utf-8"?>
<a:theme xmlns:a="http://schemas.openxmlformats.org/drawingml/2006/main" name="2_Fidele template">
  <a:themeElements>
    <a:clrScheme name="Custom 1">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8FBE00"/>
      </a:accent6>
      <a:hlink>
        <a:srgbClr val="1155CC"/>
      </a:hlink>
      <a:folHlink>
        <a:srgbClr val="6611C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Fidele template">
  <a:themeElements>
    <a:clrScheme name="Custom 1">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8FBE00"/>
      </a:accent6>
      <a:hlink>
        <a:srgbClr val="1155CC"/>
      </a:hlink>
      <a:folHlink>
        <a:srgbClr val="6611CC"/>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Fidele template">
  <a:themeElements>
    <a:clrScheme name="Custom 1">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8FBE00"/>
      </a:accent6>
      <a:hlink>
        <a:srgbClr val="1155CC"/>
      </a:hlink>
      <a:folHlink>
        <a:srgbClr val="6611C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630</Words>
  <Application>Microsoft Office PowerPoint</Application>
  <PresentationFormat>Widescreen</PresentationFormat>
  <Paragraphs>75</Paragraphs>
  <Slides>13</Slides>
  <Notes>7</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13</vt:i4>
      </vt:variant>
    </vt:vector>
  </HeadingPairs>
  <TitlesOfParts>
    <vt:vector size="25" baseType="lpstr">
      <vt:lpstr>Arial</vt:lpstr>
      <vt:lpstr>Arial Black</vt:lpstr>
      <vt:lpstr>Calibri</vt:lpstr>
      <vt:lpstr>Calibri Light</vt:lpstr>
      <vt:lpstr>Courier New</vt:lpstr>
      <vt:lpstr>Titillium Web</vt:lpstr>
      <vt:lpstr>3_Fidele template</vt:lpstr>
      <vt:lpstr>1_Office Theme</vt:lpstr>
      <vt:lpstr>Fidele template</vt:lpstr>
      <vt:lpstr>2_Fidele template</vt:lpstr>
      <vt:lpstr>1_Fidele template</vt:lpstr>
      <vt:lpstr>4_Fidele template</vt:lpstr>
      <vt:lpstr>The Foundation for  Food and Agriculture Research </vt:lpstr>
      <vt:lpstr>FFAR Mission</vt:lpstr>
      <vt:lpstr>PowerPoint Presentation</vt:lpstr>
      <vt:lpstr>PowerPoint Presentation</vt:lpstr>
      <vt:lpstr>Industry and Foundation  Partners Include:</vt:lpstr>
      <vt:lpstr>PowerPoint Presentation</vt:lpstr>
      <vt:lpstr>FFAR Funding Models</vt:lpstr>
      <vt:lpstr>FFAR Consortia </vt:lpstr>
      <vt:lpstr>PowerPoint Presentation</vt:lpstr>
      <vt:lpstr>PowerPoint Presentation</vt:lpstr>
      <vt:lpstr>PowerPoint Presentation</vt:lpstr>
      <vt:lpstr>Connect with FFAR  www.foundationfar.org @FoundationFAR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Klemczewski</dc:creator>
  <cp:lastModifiedBy>Colleen Klemczewski</cp:lastModifiedBy>
  <cp:revision>11</cp:revision>
  <dcterms:created xsi:type="dcterms:W3CDTF">2020-01-16T17:17:31Z</dcterms:created>
  <dcterms:modified xsi:type="dcterms:W3CDTF">2020-01-22T16:16:25Z</dcterms:modified>
</cp:coreProperties>
</file>