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2" r:id="rId1"/>
  </p:sldMasterIdLst>
  <p:sldIdLst>
    <p:sldId id="256"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E6A7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235" autoAdjust="0"/>
    <p:restoredTop sz="94660"/>
  </p:normalViewPr>
  <p:slideViewPr>
    <p:cSldViewPr snapToGrid="0">
      <p:cViewPr varScale="1">
        <p:scale>
          <a:sx n="80" d="100"/>
          <a:sy n="80" d="100"/>
        </p:scale>
        <p:origin x="126"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BCFD965-A48A-403D-A653-D1771C0A7E6E}" type="datetimeFigureOut">
              <a:rPr lang="en-US" smtClean="0"/>
              <a:t>10/21/2019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93C358-11DB-44D9-9AD8-6D6CEC7C5C4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696377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BCFD965-A48A-403D-A653-D1771C0A7E6E}" type="datetimeFigureOut">
              <a:rPr lang="en-US" smtClean="0"/>
              <a:t>10/21/2019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93C358-11DB-44D9-9AD8-6D6CEC7C5C40}" type="slidenum">
              <a:rPr lang="en-US" smtClean="0"/>
              <a:t>‹#›</a:t>
            </a:fld>
            <a:endParaRPr lang="en-US"/>
          </a:p>
        </p:txBody>
      </p:sp>
    </p:spTree>
    <p:extLst>
      <p:ext uri="{BB962C8B-B14F-4D97-AF65-F5344CB8AC3E}">
        <p14:creationId xmlns:p14="http://schemas.microsoft.com/office/powerpoint/2010/main" val="20475324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BCFD965-A48A-403D-A653-D1771C0A7E6E}" type="datetimeFigureOut">
              <a:rPr lang="en-US" smtClean="0"/>
              <a:t>10/21/2019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93C358-11DB-44D9-9AD8-6D6CEC7C5C40}" type="slidenum">
              <a:rPr lang="en-US" smtClean="0"/>
              <a:t>‹#›</a:t>
            </a:fld>
            <a:endParaRPr lang="en-US"/>
          </a:p>
        </p:txBody>
      </p:sp>
    </p:spTree>
    <p:extLst>
      <p:ext uri="{BB962C8B-B14F-4D97-AF65-F5344CB8AC3E}">
        <p14:creationId xmlns:p14="http://schemas.microsoft.com/office/powerpoint/2010/main" val="16000620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BCFD965-A48A-403D-A653-D1771C0A7E6E}" type="datetimeFigureOut">
              <a:rPr lang="en-US" smtClean="0"/>
              <a:t>10/21/2019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93C358-11DB-44D9-9AD8-6D6CEC7C5C40}" type="slidenum">
              <a:rPr lang="en-US" smtClean="0"/>
              <a:t>‹#›</a:t>
            </a:fld>
            <a:endParaRPr lang="en-US"/>
          </a:p>
        </p:txBody>
      </p:sp>
    </p:spTree>
    <p:extLst>
      <p:ext uri="{BB962C8B-B14F-4D97-AF65-F5344CB8AC3E}">
        <p14:creationId xmlns:p14="http://schemas.microsoft.com/office/powerpoint/2010/main" val="371327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BCFD965-A48A-403D-A653-D1771C0A7E6E}" type="datetimeFigureOut">
              <a:rPr lang="en-US" smtClean="0"/>
              <a:t>10/21/2019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93C358-11DB-44D9-9AD8-6D6CEC7C5C4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19602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CFD965-A48A-403D-A653-D1771C0A7E6E}" type="datetimeFigureOut">
              <a:rPr lang="en-US" smtClean="0"/>
              <a:t>10/21/2019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93C358-11DB-44D9-9AD8-6D6CEC7C5C40}" type="slidenum">
              <a:rPr lang="en-US" smtClean="0"/>
              <a:t>‹#›</a:t>
            </a:fld>
            <a:endParaRPr lang="en-US"/>
          </a:p>
        </p:txBody>
      </p:sp>
    </p:spTree>
    <p:extLst>
      <p:ext uri="{BB962C8B-B14F-4D97-AF65-F5344CB8AC3E}">
        <p14:creationId xmlns:p14="http://schemas.microsoft.com/office/powerpoint/2010/main" val="14990907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BCFD965-A48A-403D-A653-D1771C0A7E6E}" type="datetimeFigureOut">
              <a:rPr lang="en-US" smtClean="0"/>
              <a:t>10/21/2019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193C358-11DB-44D9-9AD8-6D6CEC7C5C40}" type="slidenum">
              <a:rPr lang="en-US" smtClean="0"/>
              <a:t>‹#›</a:t>
            </a:fld>
            <a:endParaRPr lang="en-US"/>
          </a:p>
        </p:txBody>
      </p:sp>
    </p:spTree>
    <p:extLst>
      <p:ext uri="{BB962C8B-B14F-4D97-AF65-F5344CB8AC3E}">
        <p14:creationId xmlns:p14="http://schemas.microsoft.com/office/powerpoint/2010/main" val="9407105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BCFD965-A48A-403D-A653-D1771C0A7E6E}" type="datetimeFigureOut">
              <a:rPr lang="en-US" smtClean="0"/>
              <a:t>10/21/2019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193C358-11DB-44D9-9AD8-6D6CEC7C5C40}" type="slidenum">
              <a:rPr lang="en-US" smtClean="0"/>
              <a:t>‹#›</a:t>
            </a:fld>
            <a:endParaRPr lang="en-US"/>
          </a:p>
        </p:txBody>
      </p:sp>
    </p:spTree>
    <p:extLst>
      <p:ext uri="{BB962C8B-B14F-4D97-AF65-F5344CB8AC3E}">
        <p14:creationId xmlns:p14="http://schemas.microsoft.com/office/powerpoint/2010/main" val="7468483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EBCFD965-A48A-403D-A653-D1771C0A7E6E}" type="datetimeFigureOut">
              <a:rPr lang="en-US" smtClean="0"/>
              <a:t>10/21/2019</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3193C358-11DB-44D9-9AD8-6D6CEC7C5C40}" type="slidenum">
              <a:rPr lang="en-US" smtClean="0"/>
              <a:t>‹#›</a:t>
            </a:fld>
            <a:endParaRPr lang="en-US"/>
          </a:p>
        </p:txBody>
      </p:sp>
    </p:spTree>
    <p:extLst>
      <p:ext uri="{BB962C8B-B14F-4D97-AF65-F5344CB8AC3E}">
        <p14:creationId xmlns:p14="http://schemas.microsoft.com/office/powerpoint/2010/main" val="2378143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EBCFD965-A48A-403D-A653-D1771C0A7E6E}" type="datetimeFigureOut">
              <a:rPr lang="en-US" smtClean="0"/>
              <a:t>10/21/2019</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193C358-11DB-44D9-9AD8-6D6CEC7C5C40}" type="slidenum">
              <a:rPr lang="en-US" smtClean="0"/>
              <a:t>‹#›</a:t>
            </a:fld>
            <a:endParaRPr lang="en-US"/>
          </a:p>
        </p:txBody>
      </p:sp>
    </p:spTree>
    <p:extLst>
      <p:ext uri="{BB962C8B-B14F-4D97-AF65-F5344CB8AC3E}">
        <p14:creationId xmlns:p14="http://schemas.microsoft.com/office/powerpoint/2010/main" val="4784108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BCFD965-A48A-403D-A653-D1771C0A7E6E}" type="datetimeFigureOut">
              <a:rPr lang="en-US" smtClean="0"/>
              <a:t>10/21/2019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93C358-11DB-44D9-9AD8-6D6CEC7C5C40}" type="slidenum">
              <a:rPr lang="en-US" smtClean="0"/>
              <a:t>‹#›</a:t>
            </a:fld>
            <a:endParaRPr lang="en-US"/>
          </a:p>
        </p:txBody>
      </p:sp>
    </p:spTree>
    <p:extLst>
      <p:ext uri="{BB962C8B-B14F-4D97-AF65-F5344CB8AC3E}">
        <p14:creationId xmlns:p14="http://schemas.microsoft.com/office/powerpoint/2010/main" val="4724992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EBCFD965-A48A-403D-A653-D1771C0A7E6E}" type="datetimeFigureOut">
              <a:rPr lang="en-US" smtClean="0"/>
              <a:t>10/21/2019</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3193C358-11DB-44D9-9AD8-6D6CEC7C5C40}"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65918375"/>
      </p:ext>
    </p:extLst>
  </p:cSld>
  <p:clrMap bg1="lt1" tx1="dk1" bg2="lt2" tx2="dk2" accent1="accent1" accent2="accent2" accent3="accent3" accent4="accent4" accent5="accent5" accent6="accent6" hlink="hlink" folHlink="folHlink"/>
  <p:sldLayoutIdLst>
    <p:sldLayoutId id="2147483743" r:id="rId1"/>
    <p:sldLayoutId id="2147483744" r:id="rId2"/>
    <p:sldLayoutId id="2147483745" r:id="rId3"/>
    <p:sldLayoutId id="2147483746" r:id="rId4"/>
    <p:sldLayoutId id="2147483747" r:id="rId5"/>
    <p:sldLayoutId id="2147483748" r:id="rId6"/>
    <p:sldLayoutId id="2147483749" r:id="rId7"/>
    <p:sldLayoutId id="2147483750" r:id="rId8"/>
    <p:sldLayoutId id="2147483751" r:id="rId9"/>
    <p:sldLayoutId id="2147483752" r:id="rId10"/>
    <p:sldLayoutId id="214748375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jpg"/><Relationship Id="rId7" Type="http://schemas.openxmlformats.org/officeDocument/2006/relationships/image" Target="../media/image5.png"/><Relationship Id="rId2" Type="http://schemas.openxmlformats.org/officeDocument/2006/relationships/hyperlink" Target="mailto:harveya@Chesapeake.org" TargetMode="External"/><Relationship Id="rId1" Type="http://schemas.openxmlformats.org/officeDocument/2006/relationships/slideLayout" Target="../slideLayouts/slideLayout8.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gif"/><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extBox 4"/>
          <p:cNvSpPr txBox="1"/>
          <p:nvPr/>
        </p:nvSpPr>
        <p:spPr>
          <a:xfrm>
            <a:off x="4248588" y="168573"/>
            <a:ext cx="7635489" cy="923330"/>
          </a:xfrm>
          <a:prstGeom prst="rect">
            <a:avLst/>
          </a:prstGeom>
          <a:noFill/>
        </p:spPr>
        <p:txBody>
          <a:bodyPr wrap="square" rtlCol="0">
            <a:spAutoFit/>
          </a:bodyPr>
          <a:lstStyle/>
          <a:p>
            <a:r>
              <a:rPr lang="en-US" sz="2700" b="1" dirty="0">
                <a:solidFill>
                  <a:schemeClr val="tx2"/>
                </a:solidFill>
                <a:cs typeface="Arial" panose="020B0604020202020204" pitchFamily="34" charset="0"/>
              </a:rPr>
              <a:t>Linking Soil and Watershed Health to In-Field and Edge-of-Field Water Management Workshop </a:t>
            </a:r>
            <a:endParaRPr lang="en-US" sz="2700" dirty="0">
              <a:latin typeface="Arial" panose="020B0604020202020204" pitchFamily="34" charset="0"/>
              <a:cs typeface="Arial" panose="020B0604020202020204" pitchFamily="34" charset="0"/>
            </a:endParaRPr>
          </a:p>
        </p:txBody>
      </p:sp>
      <p:sp>
        <p:nvSpPr>
          <p:cNvPr id="4" name="TextBox 3"/>
          <p:cNvSpPr txBox="1"/>
          <p:nvPr/>
        </p:nvSpPr>
        <p:spPr>
          <a:xfrm>
            <a:off x="114300" y="0"/>
            <a:ext cx="4134288" cy="1415772"/>
          </a:xfrm>
          <a:prstGeom prst="rect">
            <a:avLst/>
          </a:prstGeom>
          <a:noFill/>
        </p:spPr>
        <p:txBody>
          <a:bodyPr wrap="square" rtlCol="0">
            <a:spAutoFit/>
          </a:bodyPr>
          <a:lstStyle/>
          <a:p>
            <a:r>
              <a:rPr lang="en-US" sz="3200" b="1" i="1" dirty="0">
                <a:solidFill>
                  <a:schemeClr val="tx2"/>
                </a:solidFill>
                <a:latin typeface="Calibri" charset="0"/>
                <a:ea typeface="Calibri" charset="0"/>
                <a:cs typeface="Calibri" charset="0"/>
              </a:rPr>
              <a:t>Save the Date!</a:t>
            </a:r>
          </a:p>
          <a:p>
            <a:r>
              <a:rPr lang="en-US" b="1" dirty="0">
                <a:solidFill>
                  <a:schemeClr val="bg1"/>
                </a:solidFill>
                <a:latin typeface="Calibri" charset="0"/>
                <a:ea typeface="Calibri" charset="0"/>
                <a:cs typeface="Calibri" charset="0"/>
              </a:rPr>
              <a:t>January 23-24, 2020</a:t>
            </a:r>
          </a:p>
          <a:p>
            <a:pPr lvl="1"/>
            <a:r>
              <a:rPr lang="en-US" dirty="0">
                <a:solidFill>
                  <a:schemeClr val="bg1"/>
                </a:solidFill>
                <a:latin typeface="Calibri" charset="0"/>
                <a:ea typeface="Calibri" charset="0"/>
                <a:cs typeface="Calibri" charset="0"/>
              </a:rPr>
              <a:t>Erickson Alumni Center, WVU</a:t>
            </a:r>
          </a:p>
          <a:p>
            <a:pPr lvl="1"/>
            <a:r>
              <a:rPr lang="en-US" dirty="0">
                <a:solidFill>
                  <a:schemeClr val="bg1"/>
                </a:solidFill>
                <a:latin typeface="Calibri" charset="0"/>
                <a:ea typeface="Calibri" charset="0"/>
                <a:cs typeface="Calibri" charset="0"/>
              </a:rPr>
              <a:t>Morgantown, WV</a:t>
            </a:r>
          </a:p>
        </p:txBody>
      </p:sp>
      <p:sp>
        <p:nvSpPr>
          <p:cNvPr id="7" name="TextBox 6"/>
          <p:cNvSpPr txBox="1"/>
          <p:nvPr/>
        </p:nvSpPr>
        <p:spPr>
          <a:xfrm>
            <a:off x="4395227" y="1138773"/>
            <a:ext cx="7567692" cy="4370427"/>
          </a:xfrm>
          <a:prstGeom prst="rect">
            <a:avLst/>
          </a:prstGeom>
          <a:noFill/>
        </p:spPr>
        <p:txBody>
          <a:bodyPr wrap="square" rtlCol="0">
            <a:spAutoFit/>
          </a:bodyPr>
          <a:lstStyle/>
          <a:p>
            <a:r>
              <a:rPr lang="en-US" sz="1900" dirty="0">
                <a:effectLst>
                  <a:outerShdw blurRad="50800" dist="50800" dir="5400000" algn="ctr" rotWithShape="0">
                    <a:schemeClr val="tx1">
                      <a:alpha val="5000"/>
                    </a:schemeClr>
                  </a:outerShdw>
                </a:effectLst>
                <a:latin typeface="+mj-lt"/>
                <a:ea typeface="Calibri" charset="0"/>
                <a:cs typeface="Calibri" charset="0"/>
              </a:rPr>
              <a:t>You are invited to participate in a two-day workshop exploring linkages among water management, crop yields, soil conditions and field hydrology to identify research and informational gaps. This activity will convene researchers and field experts from a range of interrelated disciplines to discuss cutting-edge advances in their fields and to explore linkages that could lead to innovative drainage management. Your partnership in this effort will further define the best opportunities to advance regenerative soil health and water security.</a:t>
            </a:r>
          </a:p>
          <a:p>
            <a:endParaRPr lang="en-US" dirty="0">
              <a:latin typeface="+mj-lt"/>
              <a:cs typeface="Arial" panose="020B0604020202020204" pitchFamily="34" charset="0"/>
            </a:endParaRPr>
          </a:p>
          <a:p>
            <a:pPr lvl="0"/>
            <a:r>
              <a:rPr lang="en-US" dirty="0">
                <a:latin typeface="+mj-lt"/>
                <a:cs typeface="Arial" panose="020B0604020202020204" pitchFamily="34" charset="0"/>
              </a:rPr>
              <a:t>For more information, visit:</a:t>
            </a:r>
          </a:p>
          <a:p>
            <a:pPr lvl="0"/>
            <a:r>
              <a:rPr lang="en-US" b="1" strike="sngStrike" dirty="0">
                <a:latin typeface="+mj-lt"/>
                <a:cs typeface="Arial" panose="020B0604020202020204" pitchFamily="34" charset="0"/>
              </a:rPr>
              <a:t>Usually we would include STAC’s website page here</a:t>
            </a:r>
          </a:p>
          <a:p>
            <a:pPr lvl="0"/>
            <a:endParaRPr lang="en-US" dirty="0">
              <a:latin typeface="+mj-lt"/>
              <a:cs typeface="Arial" panose="020B0604020202020204" pitchFamily="34" charset="0"/>
            </a:endParaRPr>
          </a:p>
          <a:p>
            <a:pPr lvl="0"/>
            <a:r>
              <a:rPr lang="en-US" b="1" dirty="0">
                <a:latin typeface="+mj-lt"/>
                <a:cs typeface="Arial" panose="020B0604020202020204" pitchFamily="34" charset="0"/>
              </a:rPr>
              <a:t>Contact STAC Staff Meg Cole to RSVP</a:t>
            </a:r>
            <a:r>
              <a:rPr lang="en-US" dirty="0">
                <a:latin typeface="+mj-lt"/>
                <a:cs typeface="Arial" panose="020B0604020202020204" pitchFamily="34" charset="0"/>
              </a:rPr>
              <a:t>: </a:t>
            </a:r>
          </a:p>
          <a:p>
            <a:pPr lvl="0"/>
            <a:r>
              <a:rPr lang="en-US" dirty="0">
                <a:latin typeface="+mj-lt"/>
                <a:cs typeface="Arial" panose="020B0604020202020204" pitchFamily="34" charset="0"/>
              </a:rPr>
              <a:t>p: 410-798-1283 or e: </a:t>
            </a:r>
            <a:r>
              <a:rPr lang="en-US" dirty="0">
                <a:latin typeface="+mj-lt"/>
                <a:cs typeface="Arial" panose="020B0604020202020204" pitchFamily="34" charset="0"/>
                <a:hlinkClick r:id="rId2"/>
              </a:rPr>
              <a:t>colem@chesapeake.org</a:t>
            </a:r>
            <a:r>
              <a:rPr lang="en-US" dirty="0">
                <a:latin typeface="+mj-lt"/>
                <a:cs typeface="Arial" panose="020B0604020202020204" pitchFamily="34" charset="0"/>
              </a:rPr>
              <a:t> </a:t>
            </a:r>
          </a:p>
          <a:p>
            <a:endParaRPr lang="en-US" dirty="0">
              <a:latin typeface="+mj-lt"/>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61271" y="5381901"/>
            <a:ext cx="2318545" cy="1432271"/>
          </a:xfrm>
          <a:prstGeom prst="rect">
            <a:avLst/>
          </a:prstGeom>
        </p:spPr>
      </p:pic>
      <p:pic>
        <p:nvPicPr>
          <p:cNvPr id="15" name="Picture 1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08110" y="5381901"/>
            <a:ext cx="1175967" cy="1282874"/>
          </a:xfrm>
          <a:prstGeom prst="rect">
            <a:avLst/>
          </a:prstGeom>
        </p:spPr>
      </p:pic>
      <p:pic>
        <p:nvPicPr>
          <p:cNvPr id="17" name="Picture 1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4300" y="1648439"/>
            <a:ext cx="3871817" cy="2188024"/>
          </a:xfrm>
          <a:prstGeom prst="rect">
            <a:avLst/>
          </a:prstGeom>
        </p:spPr>
      </p:pic>
      <p:pic>
        <p:nvPicPr>
          <p:cNvPr id="18" name="Picture 1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4300" y="4069130"/>
            <a:ext cx="3900332" cy="2188424"/>
          </a:xfrm>
          <a:prstGeom prst="rect">
            <a:avLst/>
          </a:prstGeom>
        </p:spPr>
      </p:pic>
      <p:pic>
        <p:nvPicPr>
          <p:cNvPr id="20" name="Picture 19"/>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472083" y="6004657"/>
            <a:ext cx="2201779" cy="748318"/>
          </a:xfrm>
          <a:prstGeom prst="rect">
            <a:avLst/>
          </a:prstGeom>
        </p:spPr>
      </p:pic>
      <p:pic>
        <p:nvPicPr>
          <p:cNvPr id="21" name="Picture 20"/>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484238" y="6092042"/>
            <a:ext cx="2082246" cy="650245"/>
          </a:xfrm>
          <a:prstGeom prst="rect">
            <a:avLst/>
          </a:prstGeom>
        </p:spPr>
      </p:pic>
      <p:pic>
        <p:nvPicPr>
          <p:cNvPr id="10" name="Picture 9">
            <a:extLst>
              <a:ext uri="{FF2B5EF4-FFF2-40B4-BE49-F238E27FC236}">
                <a16:creationId xmlns:a16="http://schemas.microsoft.com/office/drawing/2014/main" id="{0E84408D-5790-4C98-82FA-78ABD0BCCD36}"/>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479816" y="5503876"/>
            <a:ext cx="2645030" cy="418720"/>
          </a:xfrm>
          <a:prstGeom prst="rect">
            <a:avLst/>
          </a:prstGeom>
        </p:spPr>
      </p:pic>
    </p:spTree>
    <p:extLst>
      <p:ext uri="{BB962C8B-B14F-4D97-AF65-F5344CB8AC3E}">
        <p14:creationId xmlns:p14="http://schemas.microsoft.com/office/powerpoint/2010/main" val="3537085772"/>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232</TotalTime>
  <Words>144</Words>
  <Application>Microsoft Office PowerPoint</Application>
  <PresentationFormat>Widescreen</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Retrospect</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Harvey, Annabelle</dc:creator>
  <cp:lastModifiedBy>Cole, Megan</cp:lastModifiedBy>
  <cp:revision>26</cp:revision>
  <dcterms:created xsi:type="dcterms:W3CDTF">2018-08-23T18:55:43Z</dcterms:created>
  <dcterms:modified xsi:type="dcterms:W3CDTF">2019-10-21T19:19:39Z</dcterms:modified>
</cp:coreProperties>
</file>