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7" r:id="rId2"/>
    <p:sldId id="364" r:id="rId3"/>
    <p:sldId id="365" r:id="rId4"/>
    <p:sldId id="368" r:id="rId5"/>
    <p:sldId id="358" r:id="rId6"/>
    <p:sldId id="374" r:id="rId7"/>
    <p:sldId id="375" r:id="rId8"/>
    <p:sldId id="376" r:id="rId9"/>
    <p:sldId id="414" r:id="rId10"/>
    <p:sldId id="404" r:id="rId11"/>
    <p:sldId id="385" r:id="rId12"/>
    <p:sldId id="386" r:id="rId13"/>
    <p:sldId id="395" r:id="rId14"/>
    <p:sldId id="407" r:id="rId15"/>
    <p:sldId id="402" r:id="rId16"/>
    <p:sldId id="406" r:id="rId17"/>
    <p:sldId id="383" r:id="rId18"/>
    <p:sldId id="379" r:id="rId19"/>
    <p:sldId id="397" r:id="rId20"/>
    <p:sldId id="391" r:id="rId21"/>
    <p:sldId id="392" r:id="rId22"/>
    <p:sldId id="396" r:id="rId23"/>
    <p:sldId id="398" r:id="rId24"/>
    <p:sldId id="399" r:id="rId25"/>
    <p:sldId id="405" r:id="rId26"/>
    <p:sldId id="409" r:id="rId27"/>
    <p:sldId id="410" r:id="rId28"/>
    <p:sldId id="412" r:id="rId29"/>
    <p:sldId id="413" r:id="rId30"/>
    <p:sldId id="41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wis Linker" initials="LL" lastIdx="0" clrIdx="0">
    <p:extLst>
      <p:ext uri="{19B8F6BF-5375-455C-9EA6-DF929625EA0E}">
        <p15:presenceInfo xmlns:p15="http://schemas.microsoft.com/office/powerpoint/2012/main" userId="S-1-5-21-780216973-25257766-102967255-2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8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HPO_CC20180925_CB4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longitudinalDT_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Meeting\DO_satura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Ping\AirT85_05PxtPing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OW_CB4MH_GPP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OW_CB4MH_GP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OW_CB4MH_GP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OW_CB4MH_GP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OW_CB4MH_GPP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HPO_CC20180918_CB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HPO_CC20180918_CB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longitudinalDT_2025_2018091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ave_CB4.3C_2018091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esapeakebay.net\Users\rtian\Maryland\Climate\result\HPO_CC20180925_CB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3025045758889"/>
          <c:y val="4.541228485501618E-2"/>
          <c:w val="0.70487065152812156"/>
          <c:h val="0.8095537317307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Hypoxia Volume (km3)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Grid</c:v>
                </c:pt>
                <c:pt idx="1">
                  <c:v>Boundary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1.53</c:v>
                </c:pt>
                <c:pt idx="1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4-4944-ABB5-5CA59FD95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303544"/>
        <c:axId val="173378528"/>
      </c:barChart>
      <c:catAx>
        <c:axId val="29630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78528"/>
        <c:crosses val="autoZero"/>
        <c:auto val="1"/>
        <c:lblAlgn val="ctr"/>
        <c:lblOffset val="100"/>
        <c:noMultiLvlLbl val="0"/>
      </c:catAx>
      <c:valAx>
        <c:axId val="173378528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Hypoxia (</a:t>
                </a:r>
                <a:r>
                  <a:rPr lang="en-US" sz="1600" dirty="0" err="1"/>
                  <a:t>km</a:t>
                </a:r>
                <a:r>
                  <a:rPr lang="en-US" sz="1600" baseline="30000" dirty="0" err="1"/>
                  <a:t>3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3.7405326712632719E-2"/>
              <c:y val="0.28147884940990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03544"/>
        <c:crosses val="autoZero"/>
        <c:crossBetween val="between"/>
        <c:majorUnit val="0.5"/>
        <c:minorUnit val="0.1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2374080808052"/>
          <c:y val="6.0106753307031795E-2"/>
          <c:w val="0.79015020832962257"/>
          <c:h val="0.792581119563447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E9-43C9-891B-931832D707A3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CB4MH_HP_Summer!$E$1:$E$4</c:f>
              <c:strCache>
                <c:ptCount val="4"/>
                <c:pt idx="0">
                  <c:v>Base</c:v>
                </c:pt>
                <c:pt idx="1">
                  <c:v>Base+DOS</c:v>
                </c:pt>
                <c:pt idx="2">
                  <c:v>Base+T</c:v>
                </c:pt>
                <c:pt idx="3">
                  <c:v>Base+Strat.</c:v>
                </c:pt>
              </c:strCache>
            </c:strRef>
          </c:cat>
          <c:val>
            <c:numRef>
              <c:f>CB4MH_HP_Summer!$F$1:$F$4</c:f>
              <c:numCache>
                <c:formatCode>General</c:formatCode>
                <c:ptCount val="4"/>
                <c:pt idx="0">
                  <c:v>1.6106799999999999</c:v>
                </c:pt>
                <c:pt idx="1">
                  <c:v>1.6708400000000001</c:v>
                </c:pt>
                <c:pt idx="2">
                  <c:v>1.65438</c:v>
                </c:pt>
                <c:pt idx="3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9-43C9-891B-931832D70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99455232"/>
        <c:axId val="299454056"/>
      </c:barChart>
      <c:catAx>
        <c:axId val="2994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54056"/>
        <c:crosses val="autoZero"/>
        <c:auto val="1"/>
        <c:lblAlgn val="ctr"/>
        <c:lblOffset val="100"/>
        <c:noMultiLvlLbl val="0"/>
      </c:catAx>
      <c:valAx>
        <c:axId val="299454056"/>
        <c:scaling>
          <c:orientation val="minMax"/>
          <c:max val="1.85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Hypoxia volume (</a:t>
                </a:r>
                <a:r>
                  <a:rPr lang="en-US" dirty="0" err="1"/>
                  <a:t>km</a:t>
                </a:r>
                <a:r>
                  <a:rPr lang="en-US" baseline="30000" dirty="0" err="1"/>
                  <a:t>3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6464233208605037E-3"/>
              <c:y val="0.18421612736543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55232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4665073455587"/>
          <c:y val="5.984874719333326E-2"/>
          <c:w val="0.79605180844878487"/>
          <c:h val="0.79347145777512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CB4-DC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46-4B2A-816D-EDD60C6921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</c:v>
                </c:pt>
                <c:pt idx="1">
                  <c:v>Base+DOS</c:v>
                </c:pt>
                <c:pt idx="2">
                  <c:v>Base+Rate</c:v>
                </c:pt>
                <c:pt idx="3">
                  <c:v>Base+Strat.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0.44800000000000001</c:v>
                </c:pt>
                <c:pt idx="1">
                  <c:v>0.46400000000000002</c:v>
                </c:pt>
                <c:pt idx="2">
                  <c:v>0.46</c:v>
                </c:pt>
                <c:pt idx="3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6-4B2A-816D-EDD60C692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2715216"/>
        <c:axId val="172714824"/>
      </c:barChart>
      <c:catAx>
        <c:axId val="1727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14824"/>
        <c:crosses val="autoZero"/>
        <c:auto val="1"/>
        <c:lblAlgn val="ctr"/>
        <c:lblOffset val="100"/>
        <c:noMultiLvlLbl val="0"/>
      </c:catAx>
      <c:valAx>
        <c:axId val="1727148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Non-attainment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15216"/>
        <c:crosses val="autoZero"/>
        <c:crossBetween val="between"/>
        <c:majorUnit val="2.0000000000000004E-2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0F-46B4-8CE3-B64B1266F6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WIP</c:v>
                </c:pt>
                <c:pt idx="1">
                  <c:v>WIP_2025</c:v>
                </c:pt>
                <c:pt idx="2">
                  <c:v>WIP_2050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5.0200000000000002E-2</c:v>
                </c:pt>
                <c:pt idx="1">
                  <c:v>6.8000000000000005E-2</c:v>
                </c:pt>
                <c:pt idx="2">
                  <c:v>9.6100000000000005E-2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F-46B4-8CE3-B64B1266F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96011184"/>
        <c:axId val="296012360"/>
      </c:barChart>
      <c:catAx>
        <c:axId val="2960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2360"/>
        <c:crosses val="autoZero"/>
        <c:auto val="1"/>
        <c:lblAlgn val="ctr"/>
        <c:lblOffset val="100"/>
        <c:noMultiLvlLbl val="0"/>
      </c:catAx>
      <c:valAx>
        <c:axId val="2960123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Non-attainment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11184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93228883898"/>
          <c:y val="4.541228485501618E-2"/>
          <c:w val="0.61019262004030206"/>
          <c:h val="0.76366541176487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Hypoxia Volume (km3)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0.4577</c:v>
                </c:pt>
                <c:pt idx="1">
                  <c:v>0.45219999999999999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7-4C4A-B2A3-3F56B6437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76912"/>
        <c:axId val="299998840"/>
      </c:barChart>
      <c:catAx>
        <c:axId val="49207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98840"/>
        <c:crosses val="autoZero"/>
        <c:auto val="1"/>
        <c:lblAlgn val="ctr"/>
        <c:lblOffset val="100"/>
        <c:noMultiLvlLbl val="0"/>
      </c:catAx>
      <c:valAx>
        <c:axId val="299998840"/>
        <c:scaling>
          <c:orientation val="minMax"/>
          <c:max val="0.46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DC non-attainment </a:t>
                </a:r>
                <a:r>
                  <a:rPr lang="en-US" sz="1600" dirty="0" err="1"/>
                  <a:t>CB4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4244949991783332E-3"/>
              <c:y val="6.88745907471224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076912"/>
        <c:crosses val="autoZero"/>
        <c:crossBetween val="between"/>
        <c:majorUnit val="1.0000000000000002E-2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34978111766317E-2"/>
          <c:y val="4.7996239839054426E-2"/>
          <c:w val="0.89132788896089332"/>
          <c:h val="0.74087365823740714"/>
        </c:manualLayout>
      </c:layout>
      <c:lineChart>
        <c:grouping val="standard"/>
        <c:varyColors val="0"/>
        <c:ser>
          <c:idx val="0"/>
          <c:order val="0"/>
          <c:tx>
            <c:strRef>
              <c:f>longitudinalDT_2025!$B$1</c:f>
              <c:strCache>
                <c:ptCount val="1"/>
                <c:pt idx="0">
                  <c:v>Surace_Annual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longitudinalDT_2025!$A$2:$A$19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longitudinalDT_2025!$B$2:$B$19</c:f>
              <c:numCache>
                <c:formatCode>General</c:formatCode>
                <c:ptCount val="18"/>
                <c:pt idx="0">
                  <c:v>0.65095800000000004</c:v>
                </c:pt>
                <c:pt idx="1">
                  <c:v>0.72024200000000005</c:v>
                </c:pt>
                <c:pt idx="2">
                  <c:v>0.72217699999999996</c:v>
                </c:pt>
                <c:pt idx="3">
                  <c:v>0.72736900000000004</c:v>
                </c:pt>
                <c:pt idx="4">
                  <c:v>0.75834100000000004</c:v>
                </c:pt>
                <c:pt idx="5">
                  <c:v>0.78849000000000002</c:v>
                </c:pt>
                <c:pt idx="6">
                  <c:v>0.78320100000000004</c:v>
                </c:pt>
                <c:pt idx="7">
                  <c:v>0.785389</c:v>
                </c:pt>
                <c:pt idx="8">
                  <c:v>0.78082499999999999</c:v>
                </c:pt>
                <c:pt idx="9">
                  <c:v>0.79067100000000001</c:v>
                </c:pt>
                <c:pt idx="10">
                  <c:v>0.78758899999999998</c:v>
                </c:pt>
                <c:pt idx="11">
                  <c:v>0.78771899999999995</c:v>
                </c:pt>
                <c:pt idx="12">
                  <c:v>0.79026099999999999</c:v>
                </c:pt>
                <c:pt idx="13">
                  <c:v>0.76908200000000004</c:v>
                </c:pt>
                <c:pt idx="14">
                  <c:v>0.73791399999999996</c:v>
                </c:pt>
                <c:pt idx="15">
                  <c:v>0.72092800000000001</c:v>
                </c:pt>
                <c:pt idx="16">
                  <c:v>0.68405700000000003</c:v>
                </c:pt>
                <c:pt idx="17">
                  <c:v>0.74099099999999996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DA-436A-8889-E98791F78649}"/>
            </c:ext>
          </c:extLst>
        </c:ser>
        <c:ser>
          <c:idx val="1"/>
          <c:order val="1"/>
          <c:tx>
            <c:strRef>
              <c:f>longitudinalDT_2025!$C$1</c:f>
              <c:strCache>
                <c:ptCount val="1"/>
                <c:pt idx="0">
                  <c:v>Bottom_Annual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longitudinalDT_2025!$A$2:$A$19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longitudinalDT_2025!$C$2:$C$19</c:f>
              <c:numCache>
                <c:formatCode>General</c:formatCode>
                <c:ptCount val="18"/>
                <c:pt idx="0">
                  <c:v>0.64741300000000002</c:v>
                </c:pt>
                <c:pt idx="1">
                  <c:v>0.60554600000000003</c:v>
                </c:pt>
                <c:pt idx="2">
                  <c:v>0.70398499999999997</c:v>
                </c:pt>
                <c:pt idx="3">
                  <c:v>0.71269000000000005</c:v>
                </c:pt>
                <c:pt idx="4">
                  <c:v>0.70123100000000005</c:v>
                </c:pt>
                <c:pt idx="5">
                  <c:v>0.719024</c:v>
                </c:pt>
                <c:pt idx="6">
                  <c:v>0.71815799999999996</c:v>
                </c:pt>
                <c:pt idx="7">
                  <c:v>0.71505600000000002</c:v>
                </c:pt>
                <c:pt idx="8">
                  <c:v>0.71842200000000001</c:v>
                </c:pt>
                <c:pt idx="9">
                  <c:v>0.724831</c:v>
                </c:pt>
                <c:pt idx="10">
                  <c:v>0.70111699999999999</c:v>
                </c:pt>
                <c:pt idx="11">
                  <c:v>0.73373600000000005</c:v>
                </c:pt>
                <c:pt idx="12">
                  <c:v>0.70507600000000004</c:v>
                </c:pt>
                <c:pt idx="13">
                  <c:v>0.70662199999999997</c:v>
                </c:pt>
                <c:pt idx="14">
                  <c:v>0.648447</c:v>
                </c:pt>
                <c:pt idx="15">
                  <c:v>0.59536199999999995</c:v>
                </c:pt>
                <c:pt idx="16">
                  <c:v>0.57261300000000004</c:v>
                </c:pt>
                <c:pt idx="17">
                  <c:v>0.58777900000000005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DA-436A-8889-E98791F78649}"/>
            </c:ext>
          </c:extLst>
        </c:ser>
        <c:ser>
          <c:idx val="2"/>
          <c:order val="2"/>
          <c:tx>
            <c:strRef>
              <c:f>longitudinalDT_2025!$F$1</c:f>
              <c:strCache>
                <c:ptCount val="1"/>
                <c:pt idx="0">
                  <c:v>Surace_AnnualF1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longitudinalDT_2025!$A$2:$A$19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longitudinalDT_2025!$F$2:$F$19</c:f>
              <c:numCache>
                <c:formatCode>General</c:formatCode>
                <c:ptCount val="18"/>
                <c:pt idx="0">
                  <c:v>0.78834499999999996</c:v>
                </c:pt>
                <c:pt idx="1">
                  <c:v>0.80028699999999997</c:v>
                </c:pt>
                <c:pt idx="2">
                  <c:v>0.75139999999999996</c:v>
                </c:pt>
                <c:pt idx="3">
                  <c:v>0.745614</c:v>
                </c:pt>
                <c:pt idx="4">
                  <c:v>0.77351000000000003</c:v>
                </c:pt>
                <c:pt idx="5">
                  <c:v>0.80247500000000005</c:v>
                </c:pt>
                <c:pt idx="6">
                  <c:v>0.79710499999999995</c:v>
                </c:pt>
                <c:pt idx="7">
                  <c:v>0.79980799999999996</c:v>
                </c:pt>
                <c:pt idx="8">
                  <c:v>0.79616500000000001</c:v>
                </c:pt>
                <c:pt idx="9">
                  <c:v>0.80651200000000001</c:v>
                </c:pt>
                <c:pt idx="10">
                  <c:v>0.80494699999999997</c:v>
                </c:pt>
                <c:pt idx="11">
                  <c:v>0.80863700000000005</c:v>
                </c:pt>
                <c:pt idx="12">
                  <c:v>0.81297200000000003</c:v>
                </c:pt>
                <c:pt idx="13">
                  <c:v>0.80144000000000004</c:v>
                </c:pt>
                <c:pt idx="14">
                  <c:v>0.77739499999999995</c:v>
                </c:pt>
                <c:pt idx="15">
                  <c:v>0.814944</c:v>
                </c:pt>
                <c:pt idx="16">
                  <c:v>0.85888600000000004</c:v>
                </c:pt>
                <c:pt idx="17">
                  <c:v>0.85075900000000004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DA-436A-8889-E98791F78649}"/>
            </c:ext>
          </c:extLst>
        </c:ser>
        <c:ser>
          <c:idx val="3"/>
          <c:order val="3"/>
          <c:tx>
            <c:strRef>
              <c:f>longitudinalDT_2025!$G$1</c:f>
              <c:strCache>
                <c:ptCount val="1"/>
                <c:pt idx="0">
                  <c:v>Bottom_AnnualF1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longitudinalDT_2025!$A$2:$A$19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longitudinalDT_2025!$G$2:$G$19</c:f>
              <c:numCache>
                <c:formatCode>General</c:formatCode>
                <c:ptCount val="18"/>
                <c:pt idx="0">
                  <c:v>0.78494900000000001</c:v>
                </c:pt>
                <c:pt idx="1">
                  <c:v>0.67969599999999997</c:v>
                </c:pt>
                <c:pt idx="2">
                  <c:v>0.72672899999999996</c:v>
                </c:pt>
                <c:pt idx="3">
                  <c:v>0.75208699999999995</c:v>
                </c:pt>
                <c:pt idx="4">
                  <c:v>0.74955400000000005</c:v>
                </c:pt>
                <c:pt idx="5">
                  <c:v>0.77381999999999995</c:v>
                </c:pt>
                <c:pt idx="6">
                  <c:v>0.775393</c:v>
                </c:pt>
                <c:pt idx="7">
                  <c:v>0.77752600000000005</c:v>
                </c:pt>
                <c:pt idx="8">
                  <c:v>0.785605</c:v>
                </c:pt>
                <c:pt idx="9">
                  <c:v>0.79779500000000003</c:v>
                </c:pt>
                <c:pt idx="10">
                  <c:v>0.78090899999999996</c:v>
                </c:pt>
                <c:pt idx="11">
                  <c:v>0.819577</c:v>
                </c:pt>
                <c:pt idx="12">
                  <c:v>0.78437800000000002</c:v>
                </c:pt>
                <c:pt idx="13">
                  <c:v>0.801875</c:v>
                </c:pt>
                <c:pt idx="14">
                  <c:v>0.81006199999999995</c:v>
                </c:pt>
                <c:pt idx="15">
                  <c:v>0.86570100000000005</c:v>
                </c:pt>
                <c:pt idx="16">
                  <c:v>0.89838200000000001</c:v>
                </c:pt>
                <c:pt idx="17">
                  <c:v>0.84942200000000001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DA-436A-8889-E98791F78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216256"/>
        <c:axId val="502215472"/>
      </c:lineChart>
      <c:catAx>
        <c:axId val="5022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15472"/>
        <c:crosses val="autoZero"/>
        <c:auto val="1"/>
        <c:lblAlgn val="ctr"/>
        <c:lblOffset val="100"/>
        <c:noMultiLvlLbl val="0"/>
      </c:catAx>
      <c:valAx>
        <c:axId val="50221547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800" b="1" i="0" baseline="0" dirty="0">
                    <a:effectLst/>
                  </a:rPr>
                  <a:t>T (°C)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162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8482325625035533E-2"/>
          <c:y val="0.68053506295798805"/>
          <c:w val="0.89999994955734042"/>
          <c:h val="6.6658614457968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94062520747468"/>
          <c:y val="7.4608819801284157E-2"/>
          <c:w val="0.65497854834293268"/>
          <c:h val="0.80955373173077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Hypoxia Volume (km3)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F=0.6</c:v>
                </c:pt>
                <c:pt idx="1">
                  <c:v>F=1.0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1.63</c:v>
                </c:pt>
                <c:pt idx="1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9-4051-AECA-31CF7D956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216648"/>
        <c:axId val="502219784"/>
      </c:barChart>
      <c:catAx>
        <c:axId val="50221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19784"/>
        <c:crosses val="autoZero"/>
        <c:auto val="1"/>
        <c:lblAlgn val="ctr"/>
        <c:lblOffset val="100"/>
        <c:noMultiLvlLbl val="0"/>
      </c:catAx>
      <c:valAx>
        <c:axId val="50221978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Hypoxia (</a:t>
                </a:r>
                <a:r>
                  <a:rPr lang="en-US" sz="1600" dirty="0" err="1"/>
                  <a:t>km</a:t>
                </a:r>
                <a:r>
                  <a:rPr lang="en-US" sz="1600" baseline="30000" dirty="0" err="1"/>
                  <a:t>3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2.4500577688155251E-2"/>
              <c:y val="0.2814787292502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16648"/>
        <c:crosses val="autoZero"/>
        <c:crossBetween val="between"/>
        <c:majorUnit val="0.5"/>
        <c:minorUnit val="0.1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</a:t>
            </a:r>
            <a:r>
              <a:rPr lang="en-US" baseline="0"/>
              <a:t> saturation at 20 psu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DO_saturation!$E$2:$E$31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DO_saturation!$F$2:$F$31</c:f>
              <c:numCache>
                <c:formatCode>General</c:formatCode>
                <c:ptCount val="30"/>
                <c:pt idx="0">
                  <c:v>12.3781</c:v>
                </c:pt>
                <c:pt idx="1">
                  <c:v>12.056800000000001</c:v>
                </c:pt>
                <c:pt idx="2">
                  <c:v>11.749599999999999</c:v>
                </c:pt>
                <c:pt idx="3">
                  <c:v>11.4557</c:v>
                </c:pt>
                <c:pt idx="4">
                  <c:v>11.1744</c:v>
                </c:pt>
                <c:pt idx="5">
                  <c:v>10.904999999999999</c:v>
                </c:pt>
                <c:pt idx="6">
                  <c:v>10.646800000000001</c:v>
                </c:pt>
                <c:pt idx="7">
                  <c:v>10.3992</c:v>
                </c:pt>
                <c:pt idx="8">
                  <c:v>10.1617</c:v>
                </c:pt>
                <c:pt idx="9">
                  <c:v>9.9337</c:v>
                </c:pt>
                <c:pt idx="10">
                  <c:v>9.7147000000000006</c:v>
                </c:pt>
                <c:pt idx="11">
                  <c:v>9.5043000000000006</c:v>
                </c:pt>
                <c:pt idx="12">
                  <c:v>9.3020999999999994</c:v>
                </c:pt>
                <c:pt idx="13">
                  <c:v>9.1074999999999999</c:v>
                </c:pt>
                <c:pt idx="14">
                  <c:v>8.9200999999999997</c:v>
                </c:pt>
                <c:pt idx="15">
                  <c:v>8.7398000000000007</c:v>
                </c:pt>
                <c:pt idx="16">
                  <c:v>8.5658999999999992</c:v>
                </c:pt>
                <c:pt idx="17">
                  <c:v>8.3983000000000008</c:v>
                </c:pt>
                <c:pt idx="18">
                  <c:v>8.2367000000000008</c:v>
                </c:pt>
                <c:pt idx="19">
                  <c:v>8.0806000000000004</c:v>
                </c:pt>
                <c:pt idx="20">
                  <c:v>7.9298999999999999</c:v>
                </c:pt>
                <c:pt idx="21">
                  <c:v>7.7842000000000002</c:v>
                </c:pt>
                <c:pt idx="22">
                  <c:v>7.6433</c:v>
                </c:pt>
                <c:pt idx="23">
                  <c:v>7.5069999999999997</c:v>
                </c:pt>
                <c:pt idx="24">
                  <c:v>7.3749000000000002</c:v>
                </c:pt>
                <c:pt idx="25">
                  <c:v>7.2469999999999999</c:v>
                </c:pt>
                <c:pt idx="26">
                  <c:v>7.1230000000000002</c:v>
                </c:pt>
                <c:pt idx="27">
                  <c:v>7.0026999999999999</c:v>
                </c:pt>
                <c:pt idx="28">
                  <c:v>6.8857999999999997</c:v>
                </c:pt>
                <c:pt idx="29">
                  <c:v>6.7723000000000004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AD-4610-93E2-555ACE930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39856"/>
        <c:axId val="99340248"/>
      </c:scatterChart>
      <c:valAx>
        <c:axId val="99339856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40248"/>
        <c:crosses val="autoZero"/>
        <c:crossBetween val="midCat"/>
        <c:majorUnit val="2"/>
      </c:valAx>
      <c:valAx>
        <c:axId val="99340248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 saturation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39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Air T at the Patuxent River Station 1985-2017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894302496551942E-2"/>
          <c:y val="0.11815545617730973"/>
          <c:w val="0.87556876518455673"/>
          <c:h val="0.74407607581057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pxt_daily_T_8594!$I$1</c:f>
              <c:strCache>
                <c:ptCount val="1"/>
                <c:pt idx="0">
                  <c:v>AirT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2975432125038424E-2"/>
                  <c:y val="-0.275464849405035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pxt_daily_T_8594!$G$2:$G$12053</c:f>
              <c:numCache>
                <c:formatCode>0.0000</c:formatCode>
                <c:ptCount val="12052"/>
                <c:pt idx="0">
                  <c:v>2.7378507871321013E-3</c:v>
                </c:pt>
                <c:pt idx="1">
                  <c:v>5.4757015742642025E-3</c:v>
                </c:pt>
                <c:pt idx="2">
                  <c:v>8.2135523613963042E-3</c:v>
                </c:pt>
                <c:pt idx="3">
                  <c:v>1.0951403148528405E-2</c:v>
                </c:pt>
                <c:pt idx="4">
                  <c:v>1.3689253935660506E-2</c:v>
                </c:pt>
                <c:pt idx="5">
                  <c:v>1.6427104722792608E-2</c:v>
                </c:pt>
                <c:pt idx="6">
                  <c:v>1.9164955509924708E-2</c:v>
                </c:pt>
                <c:pt idx="7">
                  <c:v>2.190280629705681E-2</c:v>
                </c:pt>
                <c:pt idx="8">
                  <c:v>2.4640657084188913E-2</c:v>
                </c:pt>
                <c:pt idx="9">
                  <c:v>2.7378507871321012E-2</c:v>
                </c:pt>
                <c:pt idx="10">
                  <c:v>3.0116358658453114E-2</c:v>
                </c:pt>
                <c:pt idx="11">
                  <c:v>3.2854209445585217E-2</c:v>
                </c:pt>
                <c:pt idx="12">
                  <c:v>3.5592060232717319E-2</c:v>
                </c:pt>
                <c:pt idx="13">
                  <c:v>3.8329911019849415E-2</c:v>
                </c:pt>
                <c:pt idx="14">
                  <c:v>4.1067761806981518E-2</c:v>
                </c:pt>
                <c:pt idx="15">
                  <c:v>4.380561259411362E-2</c:v>
                </c:pt>
                <c:pt idx="16">
                  <c:v>4.6543463381245723E-2</c:v>
                </c:pt>
                <c:pt idx="17">
                  <c:v>4.9281314168377825E-2</c:v>
                </c:pt>
                <c:pt idx="18">
                  <c:v>5.2019164955509928E-2</c:v>
                </c:pt>
                <c:pt idx="19">
                  <c:v>5.4757015742642023E-2</c:v>
                </c:pt>
                <c:pt idx="20">
                  <c:v>5.7494866529774126E-2</c:v>
                </c:pt>
                <c:pt idx="21">
                  <c:v>6.0232717316906229E-2</c:v>
                </c:pt>
                <c:pt idx="22">
                  <c:v>6.2970568104038324E-2</c:v>
                </c:pt>
                <c:pt idx="23">
                  <c:v>6.5708418891170434E-2</c:v>
                </c:pt>
                <c:pt idx="24">
                  <c:v>6.8446269678302529E-2</c:v>
                </c:pt>
                <c:pt idx="25">
                  <c:v>7.1184120465434639E-2</c:v>
                </c:pt>
                <c:pt idx="26">
                  <c:v>7.3921971252566734E-2</c:v>
                </c:pt>
                <c:pt idx="27">
                  <c:v>7.665982203969883E-2</c:v>
                </c:pt>
                <c:pt idx="28">
                  <c:v>7.939767282683094E-2</c:v>
                </c:pt>
                <c:pt idx="29">
                  <c:v>8.2135523613963035E-2</c:v>
                </c:pt>
                <c:pt idx="30">
                  <c:v>8.4873374401095145E-2</c:v>
                </c:pt>
                <c:pt idx="31">
                  <c:v>8.761122518822724E-2</c:v>
                </c:pt>
                <c:pt idx="32">
                  <c:v>9.034907597535935E-2</c:v>
                </c:pt>
                <c:pt idx="33">
                  <c:v>9.3086926762491445E-2</c:v>
                </c:pt>
                <c:pt idx="34">
                  <c:v>9.5824777549623541E-2</c:v>
                </c:pt>
                <c:pt idx="35">
                  <c:v>9.856262833675565E-2</c:v>
                </c:pt>
                <c:pt idx="36">
                  <c:v>0.10130047912388775</c:v>
                </c:pt>
                <c:pt idx="37">
                  <c:v>0.10403832991101986</c:v>
                </c:pt>
                <c:pt idx="38">
                  <c:v>0.10677618069815195</c:v>
                </c:pt>
                <c:pt idx="39">
                  <c:v>0.10951403148528405</c:v>
                </c:pt>
                <c:pt idx="40">
                  <c:v>0.11225188227241616</c:v>
                </c:pt>
                <c:pt idx="41">
                  <c:v>0.11498973305954825</c:v>
                </c:pt>
                <c:pt idx="42">
                  <c:v>0.11772758384668036</c:v>
                </c:pt>
                <c:pt idx="43">
                  <c:v>0.12046543463381246</c:v>
                </c:pt>
                <c:pt idx="44">
                  <c:v>0.12320328542094455</c:v>
                </c:pt>
                <c:pt idx="45">
                  <c:v>0.12594113620807665</c:v>
                </c:pt>
                <c:pt idx="46">
                  <c:v>0.12867898699520877</c:v>
                </c:pt>
                <c:pt idx="47">
                  <c:v>0.13141683778234087</c:v>
                </c:pt>
                <c:pt idx="48">
                  <c:v>0.13415468856947296</c:v>
                </c:pt>
                <c:pt idx="49">
                  <c:v>0.13689253935660506</c:v>
                </c:pt>
                <c:pt idx="50">
                  <c:v>0.13963039014373715</c:v>
                </c:pt>
                <c:pt idx="51">
                  <c:v>0.14236824093086928</c:v>
                </c:pt>
                <c:pt idx="52">
                  <c:v>0.14510609171800137</c:v>
                </c:pt>
                <c:pt idx="53">
                  <c:v>0.14784394250513347</c:v>
                </c:pt>
                <c:pt idx="54">
                  <c:v>0.15058179329226556</c:v>
                </c:pt>
                <c:pt idx="55">
                  <c:v>0.15331964407939766</c:v>
                </c:pt>
                <c:pt idx="56">
                  <c:v>0.15605749486652978</c:v>
                </c:pt>
                <c:pt idx="57">
                  <c:v>0.15879534565366188</c:v>
                </c:pt>
                <c:pt idx="58">
                  <c:v>0.16153319644079397</c:v>
                </c:pt>
                <c:pt idx="59">
                  <c:v>0.16427104722792607</c:v>
                </c:pt>
                <c:pt idx="60">
                  <c:v>0.16700889801505817</c:v>
                </c:pt>
                <c:pt idx="61">
                  <c:v>0.16974674880219029</c:v>
                </c:pt>
                <c:pt idx="62">
                  <c:v>0.17248459958932238</c:v>
                </c:pt>
                <c:pt idx="63">
                  <c:v>0.17522245037645448</c:v>
                </c:pt>
                <c:pt idx="64">
                  <c:v>0.17796030116358658</c:v>
                </c:pt>
                <c:pt idx="65">
                  <c:v>0.1806981519507187</c:v>
                </c:pt>
                <c:pt idx="66">
                  <c:v>0.1834360027378508</c:v>
                </c:pt>
                <c:pt idx="67">
                  <c:v>0.18617385352498289</c:v>
                </c:pt>
                <c:pt idx="68">
                  <c:v>0.18891170431211499</c:v>
                </c:pt>
                <c:pt idx="69">
                  <c:v>0.19164955509924708</c:v>
                </c:pt>
                <c:pt idx="70">
                  <c:v>0.19438740588637921</c:v>
                </c:pt>
                <c:pt idx="71">
                  <c:v>0.1971252566735113</c:v>
                </c:pt>
                <c:pt idx="72">
                  <c:v>0.1998631074606434</c:v>
                </c:pt>
                <c:pt idx="73">
                  <c:v>0.20260095824777549</c:v>
                </c:pt>
                <c:pt idx="74">
                  <c:v>0.20533880903490759</c:v>
                </c:pt>
                <c:pt idx="75">
                  <c:v>0.20807665982203971</c:v>
                </c:pt>
                <c:pt idx="76">
                  <c:v>0.21081451060917181</c:v>
                </c:pt>
                <c:pt idx="77">
                  <c:v>0.2135523613963039</c:v>
                </c:pt>
                <c:pt idx="78">
                  <c:v>0.216290212183436</c:v>
                </c:pt>
                <c:pt idx="79">
                  <c:v>0.21902806297056809</c:v>
                </c:pt>
                <c:pt idx="80">
                  <c:v>0.22176591375770022</c:v>
                </c:pt>
                <c:pt idx="81">
                  <c:v>0.22450376454483231</c:v>
                </c:pt>
                <c:pt idx="82">
                  <c:v>0.22724161533196441</c:v>
                </c:pt>
                <c:pt idx="83">
                  <c:v>0.2299794661190965</c:v>
                </c:pt>
                <c:pt idx="84">
                  <c:v>0.2327173169062286</c:v>
                </c:pt>
                <c:pt idx="85">
                  <c:v>0.23545516769336072</c:v>
                </c:pt>
                <c:pt idx="86">
                  <c:v>0.23819301848049282</c:v>
                </c:pt>
                <c:pt idx="87">
                  <c:v>0.24093086926762491</c:v>
                </c:pt>
                <c:pt idx="88">
                  <c:v>0.24366872005475701</c:v>
                </c:pt>
                <c:pt idx="89">
                  <c:v>0.24640657084188911</c:v>
                </c:pt>
                <c:pt idx="90">
                  <c:v>0.24914442162902123</c:v>
                </c:pt>
                <c:pt idx="91">
                  <c:v>0.2518822724161533</c:v>
                </c:pt>
                <c:pt idx="92">
                  <c:v>0.25462012320328542</c:v>
                </c:pt>
                <c:pt idx="93">
                  <c:v>0.25735797399041754</c:v>
                </c:pt>
                <c:pt idx="94">
                  <c:v>0.26009582477754961</c:v>
                </c:pt>
                <c:pt idx="95">
                  <c:v>0.26283367556468173</c:v>
                </c:pt>
                <c:pt idx="96">
                  <c:v>0.2655715263518138</c:v>
                </c:pt>
                <c:pt idx="97">
                  <c:v>0.26830937713894593</c:v>
                </c:pt>
                <c:pt idx="98">
                  <c:v>0.27104722792607805</c:v>
                </c:pt>
                <c:pt idx="99">
                  <c:v>0.27378507871321012</c:v>
                </c:pt>
                <c:pt idx="100">
                  <c:v>0.27652292950034224</c:v>
                </c:pt>
                <c:pt idx="101">
                  <c:v>0.27926078028747431</c:v>
                </c:pt>
                <c:pt idx="102">
                  <c:v>0.28199863107460643</c:v>
                </c:pt>
                <c:pt idx="103">
                  <c:v>0.28473648186173856</c:v>
                </c:pt>
                <c:pt idx="104">
                  <c:v>0.28747433264887062</c:v>
                </c:pt>
                <c:pt idx="105">
                  <c:v>0.29021218343600275</c:v>
                </c:pt>
                <c:pt idx="106">
                  <c:v>0.29295003422313481</c:v>
                </c:pt>
                <c:pt idx="107">
                  <c:v>0.29568788501026694</c:v>
                </c:pt>
                <c:pt idx="108">
                  <c:v>0.29842573579739906</c:v>
                </c:pt>
                <c:pt idx="109">
                  <c:v>0.30116358658453113</c:v>
                </c:pt>
                <c:pt idx="110">
                  <c:v>0.30390143737166325</c:v>
                </c:pt>
                <c:pt idx="111">
                  <c:v>0.30663928815879532</c:v>
                </c:pt>
                <c:pt idx="112">
                  <c:v>0.30937713894592744</c:v>
                </c:pt>
                <c:pt idx="113">
                  <c:v>0.31211498973305957</c:v>
                </c:pt>
                <c:pt idx="114">
                  <c:v>0.31485284052019163</c:v>
                </c:pt>
                <c:pt idx="115">
                  <c:v>0.31759069130732376</c:v>
                </c:pt>
                <c:pt idx="116">
                  <c:v>0.32032854209445583</c:v>
                </c:pt>
                <c:pt idx="117">
                  <c:v>0.32306639288158795</c:v>
                </c:pt>
                <c:pt idx="118">
                  <c:v>0.32580424366872007</c:v>
                </c:pt>
                <c:pt idx="119">
                  <c:v>0.32854209445585214</c:v>
                </c:pt>
                <c:pt idx="120">
                  <c:v>0.33127994524298426</c:v>
                </c:pt>
                <c:pt idx="121">
                  <c:v>0.33401779603011633</c:v>
                </c:pt>
                <c:pt idx="122">
                  <c:v>0.33675564681724846</c:v>
                </c:pt>
                <c:pt idx="123">
                  <c:v>0.33949349760438058</c:v>
                </c:pt>
                <c:pt idx="124">
                  <c:v>0.34223134839151265</c:v>
                </c:pt>
                <c:pt idx="125">
                  <c:v>0.34496919917864477</c:v>
                </c:pt>
                <c:pt idx="126">
                  <c:v>0.34770704996577684</c:v>
                </c:pt>
                <c:pt idx="127">
                  <c:v>0.35044490075290896</c:v>
                </c:pt>
                <c:pt idx="128">
                  <c:v>0.35318275154004108</c:v>
                </c:pt>
                <c:pt idx="129">
                  <c:v>0.35592060232717315</c:v>
                </c:pt>
                <c:pt idx="130">
                  <c:v>0.35865845311430528</c:v>
                </c:pt>
                <c:pt idx="131">
                  <c:v>0.3613963039014374</c:v>
                </c:pt>
                <c:pt idx="132">
                  <c:v>0.36413415468856947</c:v>
                </c:pt>
                <c:pt idx="133">
                  <c:v>0.36687200547570159</c:v>
                </c:pt>
                <c:pt idx="134">
                  <c:v>0.36960985626283366</c:v>
                </c:pt>
                <c:pt idx="135">
                  <c:v>0.37234770704996578</c:v>
                </c:pt>
                <c:pt idx="136">
                  <c:v>0.3750855578370979</c:v>
                </c:pt>
                <c:pt idx="137">
                  <c:v>0.37782340862422997</c:v>
                </c:pt>
                <c:pt idx="138">
                  <c:v>0.3805612594113621</c:v>
                </c:pt>
                <c:pt idx="139">
                  <c:v>0.38329911019849416</c:v>
                </c:pt>
                <c:pt idx="140">
                  <c:v>0.38603696098562629</c:v>
                </c:pt>
                <c:pt idx="141">
                  <c:v>0.38877481177275841</c:v>
                </c:pt>
                <c:pt idx="142">
                  <c:v>0.39151266255989048</c:v>
                </c:pt>
                <c:pt idx="143">
                  <c:v>0.3942505133470226</c:v>
                </c:pt>
                <c:pt idx="144">
                  <c:v>0.39698836413415467</c:v>
                </c:pt>
                <c:pt idx="145">
                  <c:v>0.39972621492128679</c:v>
                </c:pt>
                <c:pt idx="146">
                  <c:v>0.40246406570841892</c:v>
                </c:pt>
                <c:pt idx="147">
                  <c:v>0.40520191649555098</c:v>
                </c:pt>
                <c:pt idx="148">
                  <c:v>0.40793976728268311</c:v>
                </c:pt>
                <c:pt idx="149">
                  <c:v>0.41067761806981518</c:v>
                </c:pt>
                <c:pt idx="150">
                  <c:v>0.4134154688569473</c:v>
                </c:pt>
                <c:pt idx="151">
                  <c:v>0.41615331964407942</c:v>
                </c:pt>
                <c:pt idx="152">
                  <c:v>0.41889117043121149</c:v>
                </c:pt>
                <c:pt idx="153">
                  <c:v>0.42162902121834361</c:v>
                </c:pt>
                <c:pt idx="154">
                  <c:v>0.42436687200547568</c:v>
                </c:pt>
                <c:pt idx="155">
                  <c:v>0.4271047227926078</c:v>
                </c:pt>
                <c:pt idx="156">
                  <c:v>0.42984257357973993</c:v>
                </c:pt>
                <c:pt idx="157">
                  <c:v>0.432580424366872</c:v>
                </c:pt>
                <c:pt idx="158">
                  <c:v>0.43531827515400412</c:v>
                </c:pt>
                <c:pt idx="159">
                  <c:v>0.43805612594113619</c:v>
                </c:pt>
                <c:pt idx="160">
                  <c:v>0.44079397672826831</c:v>
                </c:pt>
                <c:pt idx="161">
                  <c:v>0.44353182751540043</c:v>
                </c:pt>
                <c:pt idx="162">
                  <c:v>0.4462696783025325</c:v>
                </c:pt>
                <c:pt idx="163">
                  <c:v>0.44900752908966463</c:v>
                </c:pt>
                <c:pt idx="164">
                  <c:v>0.45174537987679669</c:v>
                </c:pt>
                <c:pt idx="165">
                  <c:v>0.45448323066392882</c:v>
                </c:pt>
                <c:pt idx="166">
                  <c:v>0.45722108145106094</c:v>
                </c:pt>
                <c:pt idx="167">
                  <c:v>0.45995893223819301</c:v>
                </c:pt>
                <c:pt idx="168">
                  <c:v>0.46269678302532513</c:v>
                </c:pt>
                <c:pt idx="169">
                  <c:v>0.4654346338124572</c:v>
                </c:pt>
                <c:pt idx="170">
                  <c:v>0.46817248459958932</c:v>
                </c:pt>
                <c:pt idx="171">
                  <c:v>0.47091033538672145</c:v>
                </c:pt>
                <c:pt idx="172">
                  <c:v>0.47364818617385351</c:v>
                </c:pt>
                <c:pt idx="173">
                  <c:v>0.47638603696098564</c:v>
                </c:pt>
                <c:pt idx="174">
                  <c:v>0.4791238877481177</c:v>
                </c:pt>
                <c:pt idx="175">
                  <c:v>0.48186173853524983</c:v>
                </c:pt>
                <c:pt idx="176">
                  <c:v>0.48459958932238195</c:v>
                </c:pt>
                <c:pt idx="177">
                  <c:v>0.48733744010951402</c:v>
                </c:pt>
                <c:pt idx="178">
                  <c:v>0.49007529089664614</c:v>
                </c:pt>
                <c:pt idx="179">
                  <c:v>0.49281314168377821</c:v>
                </c:pt>
                <c:pt idx="180">
                  <c:v>0.49555099247091033</c:v>
                </c:pt>
                <c:pt idx="181">
                  <c:v>0.49828884325804246</c:v>
                </c:pt>
                <c:pt idx="182">
                  <c:v>0.50102669404517453</c:v>
                </c:pt>
                <c:pt idx="183">
                  <c:v>0.50376454483230659</c:v>
                </c:pt>
                <c:pt idx="184">
                  <c:v>0.50650239561943877</c:v>
                </c:pt>
                <c:pt idx="185">
                  <c:v>0.50924024640657084</c:v>
                </c:pt>
                <c:pt idx="186">
                  <c:v>0.51197809719370291</c:v>
                </c:pt>
                <c:pt idx="187">
                  <c:v>0.51471594798083509</c:v>
                </c:pt>
                <c:pt idx="188">
                  <c:v>0.51745379876796715</c:v>
                </c:pt>
                <c:pt idx="189">
                  <c:v>0.52019164955509922</c:v>
                </c:pt>
                <c:pt idx="190">
                  <c:v>0.5229295003422314</c:v>
                </c:pt>
                <c:pt idx="191">
                  <c:v>0.52566735112936347</c:v>
                </c:pt>
                <c:pt idx="192">
                  <c:v>0.52840520191649554</c:v>
                </c:pt>
                <c:pt idx="193">
                  <c:v>0.53114305270362761</c:v>
                </c:pt>
                <c:pt idx="194">
                  <c:v>0.53388090349075978</c:v>
                </c:pt>
                <c:pt idx="195">
                  <c:v>0.53661875427789185</c:v>
                </c:pt>
                <c:pt idx="196">
                  <c:v>0.53935660506502392</c:v>
                </c:pt>
                <c:pt idx="197">
                  <c:v>0.5420944558521561</c:v>
                </c:pt>
                <c:pt idx="198">
                  <c:v>0.54483230663928817</c:v>
                </c:pt>
                <c:pt idx="199">
                  <c:v>0.54757015742642023</c:v>
                </c:pt>
                <c:pt idx="200">
                  <c:v>0.55030800821355241</c:v>
                </c:pt>
                <c:pt idx="201">
                  <c:v>0.55304585900068448</c:v>
                </c:pt>
                <c:pt idx="202">
                  <c:v>0.55578370978781655</c:v>
                </c:pt>
                <c:pt idx="203">
                  <c:v>0.55852156057494862</c:v>
                </c:pt>
                <c:pt idx="204">
                  <c:v>0.5612594113620808</c:v>
                </c:pt>
                <c:pt idx="205">
                  <c:v>0.56399726214921286</c:v>
                </c:pt>
                <c:pt idx="206">
                  <c:v>0.56673511293634493</c:v>
                </c:pt>
                <c:pt idx="207">
                  <c:v>0.56947296372347711</c:v>
                </c:pt>
                <c:pt idx="208">
                  <c:v>0.57221081451060918</c:v>
                </c:pt>
                <c:pt idx="209">
                  <c:v>0.57494866529774125</c:v>
                </c:pt>
                <c:pt idx="210">
                  <c:v>0.57768651608487342</c:v>
                </c:pt>
                <c:pt idx="211">
                  <c:v>0.58042436687200549</c:v>
                </c:pt>
                <c:pt idx="212">
                  <c:v>0.58316221765913756</c:v>
                </c:pt>
                <c:pt idx="213">
                  <c:v>0.58590006844626963</c:v>
                </c:pt>
                <c:pt idx="214">
                  <c:v>0.58863791923340181</c:v>
                </c:pt>
                <c:pt idx="215">
                  <c:v>0.59137577002053388</c:v>
                </c:pt>
                <c:pt idx="216">
                  <c:v>0.59411362080766594</c:v>
                </c:pt>
                <c:pt idx="217">
                  <c:v>0.59685147159479812</c:v>
                </c:pt>
                <c:pt idx="218">
                  <c:v>0.59958932238193019</c:v>
                </c:pt>
                <c:pt idx="219">
                  <c:v>0.60232717316906226</c:v>
                </c:pt>
                <c:pt idx="220">
                  <c:v>0.60506502395619444</c:v>
                </c:pt>
                <c:pt idx="221">
                  <c:v>0.6078028747433265</c:v>
                </c:pt>
                <c:pt idx="222">
                  <c:v>0.61054072553045857</c:v>
                </c:pt>
                <c:pt idx="223">
                  <c:v>0.61327857631759064</c:v>
                </c:pt>
                <c:pt idx="224">
                  <c:v>0.61601642710472282</c:v>
                </c:pt>
                <c:pt idx="225">
                  <c:v>0.61875427789185489</c:v>
                </c:pt>
                <c:pt idx="226">
                  <c:v>0.62149212867898695</c:v>
                </c:pt>
                <c:pt idx="227">
                  <c:v>0.62422997946611913</c:v>
                </c:pt>
                <c:pt idx="228">
                  <c:v>0.6269678302532512</c:v>
                </c:pt>
                <c:pt idx="229">
                  <c:v>0.62970568104038327</c:v>
                </c:pt>
                <c:pt idx="230">
                  <c:v>0.63244353182751545</c:v>
                </c:pt>
                <c:pt idx="231">
                  <c:v>0.63518138261464752</c:v>
                </c:pt>
                <c:pt idx="232">
                  <c:v>0.63791923340177958</c:v>
                </c:pt>
                <c:pt idx="233">
                  <c:v>0.64065708418891165</c:v>
                </c:pt>
                <c:pt idx="234">
                  <c:v>0.64339493497604383</c:v>
                </c:pt>
                <c:pt idx="235">
                  <c:v>0.6461327857631759</c:v>
                </c:pt>
                <c:pt idx="236">
                  <c:v>0.64887063655030797</c:v>
                </c:pt>
                <c:pt idx="237">
                  <c:v>0.65160848733744015</c:v>
                </c:pt>
                <c:pt idx="238">
                  <c:v>0.65434633812457221</c:v>
                </c:pt>
                <c:pt idx="239">
                  <c:v>0.65708418891170428</c:v>
                </c:pt>
                <c:pt idx="240">
                  <c:v>0.65982203969883646</c:v>
                </c:pt>
                <c:pt idx="241">
                  <c:v>0.66255989048596853</c:v>
                </c:pt>
                <c:pt idx="242">
                  <c:v>0.6652977412731006</c:v>
                </c:pt>
                <c:pt idx="243">
                  <c:v>0.66803559206023266</c:v>
                </c:pt>
                <c:pt idx="244">
                  <c:v>0.67077344284736484</c:v>
                </c:pt>
                <c:pt idx="245">
                  <c:v>0.67351129363449691</c:v>
                </c:pt>
                <c:pt idx="246">
                  <c:v>0.67624914442162898</c:v>
                </c:pt>
                <c:pt idx="247">
                  <c:v>0.67898699520876116</c:v>
                </c:pt>
                <c:pt idx="248">
                  <c:v>0.68172484599589322</c:v>
                </c:pt>
                <c:pt idx="249">
                  <c:v>0.68446269678302529</c:v>
                </c:pt>
                <c:pt idx="250">
                  <c:v>0.68720054757015747</c:v>
                </c:pt>
                <c:pt idx="251">
                  <c:v>0.68993839835728954</c:v>
                </c:pt>
                <c:pt idx="252">
                  <c:v>0.69267624914442161</c:v>
                </c:pt>
                <c:pt idx="253">
                  <c:v>0.69541409993155368</c:v>
                </c:pt>
                <c:pt idx="254">
                  <c:v>0.69815195071868585</c:v>
                </c:pt>
                <c:pt idx="255">
                  <c:v>0.70088980150581792</c:v>
                </c:pt>
                <c:pt idx="256">
                  <c:v>0.70362765229294999</c:v>
                </c:pt>
                <c:pt idx="257">
                  <c:v>0.70636550308008217</c:v>
                </c:pt>
                <c:pt idx="258">
                  <c:v>0.70910335386721424</c:v>
                </c:pt>
                <c:pt idx="259">
                  <c:v>0.7118412046543463</c:v>
                </c:pt>
                <c:pt idx="260">
                  <c:v>0.71457905544147848</c:v>
                </c:pt>
                <c:pt idx="261">
                  <c:v>0.71731690622861055</c:v>
                </c:pt>
                <c:pt idx="262">
                  <c:v>0.72005475701574262</c:v>
                </c:pt>
                <c:pt idx="263">
                  <c:v>0.7227926078028748</c:v>
                </c:pt>
                <c:pt idx="264">
                  <c:v>0.72553045859000687</c:v>
                </c:pt>
                <c:pt idx="265">
                  <c:v>0.72826830937713893</c:v>
                </c:pt>
                <c:pt idx="266">
                  <c:v>0.731006160164271</c:v>
                </c:pt>
                <c:pt idx="267">
                  <c:v>0.73374401095140318</c:v>
                </c:pt>
                <c:pt idx="268">
                  <c:v>0.73648186173853525</c:v>
                </c:pt>
                <c:pt idx="269">
                  <c:v>0.73921971252566732</c:v>
                </c:pt>
                <c:pt idx="270">
                  <c:v>0.7419575633127995</c:v>
                </c:pt>
                <c:pt idx="271">
                  <c:v>0.74469541409993156</c:v>
                </c:pt>
                <c:pt idx="272">
                  <c:v>0.74743326488706363</c:v>
                </c:pt>
                <c:pt idx="273">
                  <c:v>0.75017111567419581</c:v>
                </c:pt>
                <c:pt idx="274">
                  <c:v>0.75290896646132788</c:v>
                </c:pt>
                <c:pt idx="275">
                  <c:v>0.75564681724845995</c:v>
                </c:pt>
                <c:pt idx="276">
                  <c:v>0.75838466803559201</c:v>
                </c:pt>
                <c:pt idx="277">
                  <c:v>0.76112251882272419</c:v>
                </c:pt>
                <c:pt idx="278">
                  <c:v>0.76386036960985626</c:v>
                </c:pt>
                <c:pt idx="279">
                  <c:v>0.76659822039698833</c:v>
                </c:pt>
                <c:pt idx="280">
                  <c:v>0.76933607118412051</c:v>
                </c:pt>
                <c:pt idx="281">
                  <c:v>0.77207392197125257</c:v>
                </c:pt>
                <c:pt idx="282">
                  <c:v>0.77481177275838464</c:v>
                </c:pt>
                <c:pt idx="283">
                  <c:v>0.77754962354551682</c:v>
                </c:pt>
                <c:pt idx="284">
                  <c:v>0.78028747433264889</c:v>
                </c:pt>
                <c:pt idx="285">
                  <c:v>0.78302532511978096</c:v>
                </c:pt>
                <c:pt idx="286">
                  <c:v>0.78576317590691303</c:v>
                </c:pt>
                <c:pt idx="287">
                  <c:v>0.7885010266940452</c:v>
                </c:pt>
                <c:pt idx="288">
                  <c:v>0.79123887748117727</c:v>
                </c:pt>
                <c:pt idx="289">
                  <c:v>0.79397672826830934</c:v>
                </c:pt>
                <c:pt idx="290">
                  <c:v>0.79671457905544152</c:v>
                </c:pt>
                <c:pt idx="291">
                  <c:v>0.79945242984257359</c:v>
                </c:pt>
                <c:pt idx="292">
                  <c:v>0.80219028062970565</c:v>
                </c:pt>
                <c:pt idx="293">
                  <c:v>0.80492813141683783</c:v>
                </c:pt>
                <c:pt idx="294">
                  <c:v>0.8076659822039699</c:v>
                </c:pt>
                <c:pt idx="295">
                  <c:v>0.81040383299110197</c:v>
                </c:pt>
                <c:pt idx="296">
                  <c:v>0.81314168377823404</c:v>
                </c:pt>
                <c:pt idx="297">
                  <c:v>0.81587953456536622</c:v>
                </c:pt>
                <c:pt idx="298">
                  <c:v>0.81861738535249828</c:v>
                </c:pt>
                <c:pt idx="299">
                  <c:v>0.82135523613963035</c:v>
                </c:pt>
                <c:pt idx="300">
                  <c:v>0.82409308692676253</c:v>
                </c:pt>
                <c:pt idx="301">
                  <c:v>0.8268309377138946</c:v>
                </c:pt>
                <c:pt idx="302">
                  <c:v>0.82956878850102667</c:v>
                </c:pt>
                <c:pt idx="303">
                  <c:v>0.83230663928815884</c:v>
                </c:pt>
                <c:pt idx="304">
                  <c:v>0.83504449007529091</c:v>
                </c:pt>
                <c:pt idx="305">
                  <c:v>0.83778234086242298</c:v>
                </c:pt>
                <c:pt idx="306">
                  <c:v>0.84052019164955505</c:v>
                </c:pt>
                <c:pt idx="307">
                  <c:v>0.84325804243668723</c:v>
                </c:pt>
                <c:pt idx="308">
                  <c:v>0.8459958932238193</c:v>
                </c:pt>
                <c:pt idx="309">
                  <c:v>0.84873374401095136</c:v>
                </c:pt>
                <c:pt idx="310">
                  <c:v>0.85147159479808354</c:v>
                </c:pt>
                <c:pt idx="311">
                  <c:v>0.85420944558521561</c:v>
                </c:pt>
                <c:pt idx="312">
                  <c:v>0.85694729637234768</c:v>
                </c:pt>
                <c:pt idx="313">
                  <c:v>0.85968514715947986</c:v>
                </c:pt>
                <c:pt idx="314">
                  <c:v>0.86242299794661192</c:v>
                </c:pt>
                <c:pt idx="315">
                  <c:v>0.86516084873374399</c:v>
                </c:pt>
                <c:pt idx="316">
                  <c:v>0.86789869952087606</c:v>
                </c:pt>
                <c:pt idx="317">
                  <c:v>0.87063655030800824</c:v>
                </c:pt>
                <c:pt idx="318">
                  <c:v>0.87337440109514031</c:v>
                </c:pt>
                <c:pt idx="319">
                  <c:v>0.87611225188227237</c:v>
                </c:pt>
                <c:pt idx="320">
                  <c:v>0.87885010266940455</c:v>
                </c:pt>
                <c:pt idx="321">
                  <c:v>0.88158795345653662</c:v>
                </c:pt>
                <c:pt idx="322">
                  <c:v>0.88432580424366869</c:v>
                </c:pt>
                <c:pt idx="323">
                  <c:v>0.88706365503080087</c:v>
                </c:pt>
                <c:pt idx="324">
                  <c:v>0.88980150581793294</c:v>
                </c:pt>
                <c:pt idx="325">
                  <c:v>0.892539356605065</c:v>
                </c:pt>
                <c:pt idx="326">
                  <c:v>0.89527720739219707</c:v>
                </c:pt>
                <c:pt idx="327">
                  <c:v>0.89801505817932925</c:v>
                </c:pt>
                <c:pt idx="328">
                  <c:v>0.90075290896646132</c:v>
                </c:pt>
                <c:pt idx="329">
                  <c:v>0.90349075975359339</c:v>
                </c:pt>
                <c:pt idx="330">
                  <c:v>0.90622861054072557</c:v>
                </c:pt>
                <c:pt idx="331">
                  <c:v>0.90896646132785763</c:v>
                </c:pt>
                <c:pt idx="332">
                  <c:v>0.9117043121149897</c:v>
                </c:pt>
                <c:pt idx="333">
                  <c:v>0.91444216290212188</c:v>
                </c:pt>
                <c:pt idx="334">
                  <c:v>0.91718001368925395</c:v>
                </c:pt>
                <c:pt idx="335">
                  <c:v>0.91991786447638602</c:v>
                </c:pt>
                <c:pt idx="336">
                  <c:v>0.92265571526351808</c:v>
                </c:pt>
                <c:pt idx="337">
                  <c:v>0.92539356605065026</c:v>
                </c:pt>
                <c:pt idx="338">
                  <c:v>0.92813141683778233</c:v>
                </c:pt>
                <c:pt idx="339">
                  <c:v>0.9308692676249144</c:v>
                </c:pt>
                <c:pt idx="340">
                  <c:v>0.93360711841204658</c:v>
                </c:pt>
                <c:pt idx="341">
                  <c:v>0.93634496919917864</c:v>
                </c:pt>
                <c:pt idx="342">
                  <c:v>0.93908281998631071</c:v>
                </c:pt>
                <c:pt idx="343">
                  <c:v>0.94182067077344289</c:v>
                </c:pt>
                <c:pt idx="344">
                  <c:v>0.94455852156057496</c:v>
                </c:pt>
                <c:pt idx="345">
                  <c:v>0.94729637234770703</c:v>
                </c:pt>
                <c:pt idx="346">
                  <c:v>0.95003422313483921</c:v>
                </c:pt>
                <c:pt idx="347">
                  <c:v>0.95277207392197127</c:v>
                </c:pt>
                <c:pt idx="348">
                  <c:v>0.95550992470910334</c:v>
                </c:pt>
                <c:pt idx="349">
                  <c:v>0.95824777549623541</c:v>
                </c:pt>
                <c:pt idx="350">
                  <c:v>0.96098562628336759</c:v>
                </c:pt>
                <c:pt idx="351">
                  <c:v>0.96372347707049966</c:v>
                </c:pt>
                <c:pt idx="352">
                  <c:v>0.96646132785763172</c:v>
                </c:pt>
                <c:pt idx="353">
                  <c:v>0.9691991786447639</c:v>
                </c:pt>
                <c:pt idx="354">
                  <c:v>0.97193702943189597</c:v>
                </c:pt>
                <c:pt idx="355">
                  <c:v>0.97467488021902804</c:v>
                </c:pt>
                <c:pt idx="356">
                  <c:v>0.97741273100616022</c:v>
                </c:pt>
                <c:pt idx="357">
                  <c:v>0.98015058179329229</c:v>
                </c:pt>
                <c:pt idx="358">
                  <c:v>0.98288843258042435</c:v>
                </c:pt>
                <c:pt idx="359">
                  <c:v>0.98562628336755642</c:v>
                </c:pt>
                <c:pt idx="360">
                  <c:v>0.9883641341546886</c:v>
                </c:pt>
                <c:pt idx="361">
                  <c:v>0.99110198494182067</c:v>
                </c:pt>
                <c:pt idx="362">
                  <c:v>0.99383983572895274</c:v>
                </c:pt>
                <c:pt idx="363">
                  <c:v>0.99657768651608492</c:v>
                </c:pt>
                <c:pt idx="364">
                  <c:v>0.99931553730321698</c:v>
                </c:pt>
                <c:pt idx="365">
                  <c:v>1.0020533880903491</c:v>
                </c:pt>
                <c:pt idx="366">
                  <c:v>1.0047912388774811</c:v>
                </c:pt>
                <c:pt idx="367">
                  <c:v>1.0075290896646132</c:v>
                </c:pt>
                <c:pt idx="368">
                  <c:v>1.0102669404517455</c:v>
                </c:pt>
                <c:pt idx="369">
                  <c:v>1.0130047912388775</c:v>
                </c:pt>
                <c:pt idx="370">
                  <c:v>1.0157426420260096</c:v>
                </c:pt>
                <c:pt idx="371">
                  <c:v>1.0184804928131417</c:v>
                </c:pt>
                <c:pt idx="372">
                  <c:v>1.0212183436002737</c:v>
                </c:pt>
                <c:pt idx="373">
                  <c:v>1.0239561943874058</c:v>
                </c:pt>
                <c:pt idx="374">
                  <c:v>1.0266940451745379</c:v>
                </c:pt>
                <c:pt idx="375">
                  <c:v>1.0294318959616702</c:v>
                </c:pt>
                <c:pt idx="376">
                  <c:v>1.0321697467488022</c:v>
                </c:pt>
                <c:pt idx="377">
                  <c:v>1.0349075975359343</c:v>
                </c:pt>
                <c:pt idx="378">
                  <c:v>1.0376454483230664</c:v>
                </c:pt>
                <c:pt idx="379">
                  <c:v>1.0403832991101984</c:v>
                </c:pt>
                <c:pt idx="380">
                  <c:v>1.0431211498973305</c:v>
                </c:pt>
                <c:pt idx="381">
                  <c:v>1.0458590006844628</c:v>
                </c:pt>
                <c:pt idx="382">
                  <c:v>1.0485968514715949</c:v>
                </c:pt>
                <c:pt idx="383">
                  <c:v>1.0513347022587269</c:v>
                </c:pt>
                <c:pt idx="384">
                  <c:v>1.054072553045859</c:v>
                </c:pt>
                <c:pt idx="385">
                  <c:v>1.0568104038329911</c:v>
                </c:pt>
                <c:pt idx="386">
                  <c:v>1.0595482546201231</c:v>
                </c:pt>
                <c:pt idx="387">
                  <c:v>1.0622861054072552</c:v>
                </c:pt>
                <c:pt idx="388">
                  <c:v>1.0650239561943875</c:v>
                </c:pt>
                <c:pt idx="389">
                  <c:v>1.0677618069815196</c:v>
                </c:pt>
                <c:pt idx="390">
                  <c:v>1.0704996577686516</c:v>
                </c:pt>
                <c:pt idx="391">
                  <c:v>1.0732375085557837</c:v>
                </c:pt>
                <c:pt idx="392">
                  <c:v>1.0759753593429158</c:v>
                </c:pt>
                <c:pt idx="393">
                  <c:v>1.0787132101300478</c:v>
                </c:pt>
                <c:pt idx="394">
                  <c:v>1.0814510609171799</c:v>
                </c:pt>
                <c:pt idx="395">
                  <c:v>1.0841889117043122</c:v>
                </c:pt>
                <c:pt idx="396">
                  <c:v>1.0869267624914443</c:v>
                </c:pt>
                <c:pt idx="397">
                  <c:v>1.0896646132785763</c:v>
                </c:pt>
                <c:pt idx="398">
                  <c:v>1.0924024640657084</c:v>
                </c:pt>
                <c:pt idx="399">
                  <c:v>1.0951403148528405</c:v>
                </c:pt>
                <c:pt idx="400">
                  <c:v>1.0978781656399725</c:v>
                </c:pt>
                <c:pt idx="401">
                  <c:v>1.1006160164271048</c:v>
                </c:pt>
                <c:pt idx="402">
                  <c:v>1.1033538672142369</c:v>
                </c:pt>
                <c:pt idx="403">
                  <c:v>1.106091718001369</c:v>
                </c:pt>
                <c:pt idx="404">
                  <c:v>1.108829568788501</c:v>
                </c:pt>
                <c:pt idx="405">
                  <c:v>1.1115674195756331</c:v>
                </c:pt>
                <c:pt idx="406">
                  <c:v>1.1143052703627652</c:v>
                </c:pt>
                <c:pt idx="407">
                  <c:v>1.1170431211498972</c:v>
                </c:pt>
                <c:pt idx="408">
                  <c:v>1.1197809719370295</c:v>
                </c:pt>
                <c:pt idx="409">
                  <c:v>1.1225188227241616</c:v>
                </c:pt>
                <c:pt idx="410">
                  <c:v>1.1252566735112937</c:v>
                </c:pt>
                <c:pt idx="411">
                  <c:v>1.1279945242984257</c:v>
                </c:pt>
                <c:pt idx="412">
                  <c:v>1.1307323750855578</c:v>
                </c:pt>
                <c:pt idx="413">
                  <c:v>1.1334702258726899</c:v>
                </c:pt>
                <c:pt idx="414">
                  <c:v>1.1362080766598219</c:v>
                </c:pt>
                <c:pt idx="415">
                  <c:v>1.1389459274469542</c:v>
                </c:pt>
                <c:pt idx="416">
                  <c:v>1.1416837782340863</c:v>
                </c:pt>
                <c:pt idx="417">
                  <c:v>1.1444216290212184</c:v>
                </c:pt>
                <c:pt idx="418">
                  <c:v>1.1471594798083504</c:v>
                </c:pt>
                <c:pt idx="419">
                  <c:v>1.1498973305954825</c:v>
                </c:pt>
                <c:pt idx="420">
                  <c:v>1.1526351813826146</c:v>
                </c:pt>
                <c:pt idx="421">
                  <c:v>1.1553730321697468</c:v>
                </c:pt>
                <c:pt idx="422">
                  <c:v>1.1581108829568789</c:v>
                </c:pt>
                <c:pt idx="423">
                  <c:v>1.160848733744011</c:v>
                </c:pt>
                <c:pt idx="424">
                  <c:v>1.1635865845311431</c:v>
                </c:pt>
                <c:pt idx="425">
                  <c:v>1.1663244353182751</c:v>
                </c:pt>
                <c:pt idx="426">
                  <c:v>1.1690622861054072</c:v>
                </c:pt>
                <c:pt idx="427">
                  <c:v>1.1718001368925393</c:v>
                </c:pt>
                <c:pt idx="428">
                  <c:v>1.1745379876796715</c:v>
                </c:pt>
                <c:pt idx="429">
                  <c:v>1.1772758384668036</c:v>
                </c:pt>
                <c:pt idx="430">
                  <c:v>1.1800136892539357</c:v>
                </c:pt>
                <c:pt idx="431">
                  <c:v>1.1827515400410678</c:v>
                </c:pt>
                <c:pt idx="432">
                  <c:v>1.1854893908281998</c:v>
                </c:pt>
                <c:pt idx="433">
                  <c:v>1.1882272416153319</c:v>
                </c:pt>
                <c:pt idx="434">
                  <c:v>1.1909650924024642</c:v>
                </c:pt>
                <c:pt idx="435">
                  <c:v>1.1937029431895962</c:v>
                </c:pt>
                <c:pt idx="436">
                  <c:v>1.1964407939767283</c:v>
                </c:pt>
                <c:pt idx="437">
                  <c:v>1.1991786447638604</c:v>
                </c:pt>
                <c:pt idx="438">
                  <c:v>1.2019164955509924</c:v>
                </c:pt>
                <c:pt idx="439">
                  <c:v>1.2046543463381245</c:v>
                </c:pt>
                <c:pt idx="440">
                  <c:v>1.2073921971252566</c:v>
                </c:pt>
                <c:pt idx="441">
                  <c:v>1.2101300479123889</c:v>
                </c:pt>
                <c:pt idx="442">
                  <c:v>1.2128678986995209</c:v>
                </c:pt>
                <c:pt idx="443">
                  <c:v>1.215605749486653</c:v>
                </c:pt>
                <c:pt idx="444">
                  <c:v>1.2183436002737851</c:v>
                </c:pt>
                <c:pt idx="445">
                  <c:v>1.2210814510609171</c:v>
                </c:pt>
                <c:pt idx="446">
                  <c:v>1.2238193018480492</c:v>
                </c:pt>
                <c:pt idx="447">
                  <c:v>1.2265571526351813</c:v>
                </c:pt>
                <c:pt idx="448">
                  <c:v>1.2292950034223136</c:v>
                </c:pt>
                <c:pt idx="449">
                  <c:v>1.2320328542094456</c:v>
                </c:pt>
                <c:pt idx="450">
                  <c:v>1.2347707049965777</c:v>
                </c:pt>
                <c:pt idx="451">
                  <c:v>1.2375085557837098</c:v>
                </c:pt>
                <c:pt idx="452">
                  <c:v>1.2402464065708418</c:v>
                </c:pt>
                <c:pt idx="453">
                  <c:v>1.2429842573579739</c:v>
                </c:pt>
                <c:pt idx="454">
                  <c:v>1.2457221081451062</c:v>
                </c:pt>
                <c:pt idx="455">
                  <c:v>1.2484599589322383</c:v>
                </c:pt>
                <c:pt idx="456">
                  <c:v>1.2511978097193703</c:v>
                </c:pt>
                <c:pt idx="457">
                  <c:v>1.2539356605065024</c:v>
                </c:pt>
                <c:pt idx="458">
                  <c:v>1.2566735112936345</c:v>
                </c:pt>
                <c:pt idx="459">
                  <c:v>1.2594113620807665</c:v>
                </c:pt>
                <c:pt idx="460">
                  <c:v>1.2621492128678986</c:v>
                </c:pt>
                <c:pt idx="461">
                  <c:v>1.2648870636550309</c:v>
                </c:pt>
                <c:pt idx="462">
                  <c:v>1.267624914442163</c:v>
                </c:pt>
                <c:pt idx="463">
                  <c:v>1.270362765229295</c:v>
                </c:pt>
                <c:pt idx="464">
                  <c:v>1.2731006160164271</c:v>
                </c:pt>
                <c:pt idx="465">
                  <c:v>1.2758384668035592</c:v>
                </c:pt>
                <c:pt idx="466">
                  <c:v>1.2785763175906912</c:v>
                </c:pt>
                <c:pt idx="467">
                  <c:v>1.2813141683778233</c:v>
                </c:pt>
                <c:pt idx="468">
                  <c:v>1.2840520191649556</c:v>
                </c:pt>
                <c:pt idx="469">
                  <c:v>1.2867898699520877</c:v>
                </c:pt>
                <c:pt idx="470">
                  <c:v>1.2895277207392197</c:v>
                </c:pt>
                <c:pt idx="471">
                  <c:v>1.2922655715263518</c:v>
                </c:pt>
                <c:pt idx="472">
                  <c:v>1.2950034223134839</c:v>
                </c:pt>
                <c:pt idx="473">
                  <c:v>1.2977412731006159</c:v>
                </c:pt>
                <c:pt idx="474">
                  <c:v>1.3004791238877482</c:v>
                </c:pt>
                <c:pt idx="475">
                  <c:v>1.3032169746748803</c:v>
                </c:pt>
                <c:pt idx="476">
                  <c:v>1.3059548254620124</c:v>
                </c:pt>
                <c:pt idx="477">
                  <c:v>1.3086926762491444</c:v>
                </c:pt>
                <c:pt idx="478">
                  <c:v>1.3114305270362765</c:v>
                </c:pt>
                <c:pt idx="479">
                  <c:v>1.3141683778234086</c:v>
                </c:pt>
                <c:pt idx="480">
                  <c:v>1.3169062286105406</c:v>
                </c:pt>
                <c:pt idx="481">
                  <c:v>1.3196440793976729</c:v>
                </c:pt>
                <c:pt idx="482">
                  <c:v>1.322381930184805</c:v>
                </c:pt>
                <c:pt idx="483">
                  <c:v>1.3251197809719371</c:v>
                </c:pt>
                <c:pt idx="484">
                  <c:v>1.3278576317590691</c:v>
                </c:pt>
                <c:pt idx="485">
                  <c:v>1.3305954825462012</c:v>
                </c:pt>
                <c:pt idx="486">
                  <c:v>1.3333333333333333</c:v>
                </c:pt>
                <c:pt idx="487">
                  <c:v>1.3360711841204653</c:v>
                </c:pt>
                <c:pt idx="488">
                  <c:v>1.3388090349075976</c:v>
                </c:pt>
                <c:pt idx="489">
                  <c:v>1.3415468856947297</c:v>
                </c:pt>
                <c:pt idx="490">
                  <c:v>1.3442847364818618</c:v>
                </c:pt>
                <c:pt idx="491">
                  <c:v>1.3470225872689938</c:v>
                </c:pt>
                <c:pt idx="492">
                  <c:v>1.3497604380561259</c:v>
                </c:pt>
                <c:pt idx="493">
                  <c:v>1.352498288843258</c:v>
                </c:pt>
                <c:pt idx="494">
                  <c:v>1.3552361396303902</c:v>
                </c:pt>
                <c:pt idx="495">
                  <c:v>1.3579739904175223</c:v>
                </c:pt>
                <c:pt idx="496">
                  <c:v>1.3607118412046544</c:v>
                </c:pt>
                <c:pt idx="497">
                  <c:v>1.3634496919917864</c:v>
                </c:pt>
                <c:pt idx="498">
                  <c:v>1.3661875427789185</c:v>
                </c:pt>
                <c:pt idx="499">
                  <c:v>1.3689253935660506</c:v>
                </c:pt>
                <c:pt idx="500">
                  <c:v>1.3716632443531827</c:v>
                </c:pt>
                <c:pt idx="501">
                  <c:v>1.3744010951403149</c:v>
                </c:pt>
                <c:pt idx="502">
                  <c:v>1.377138945927447</c:v>
                </c:pt>
                <c:pt idx="503">
                  <c:v>1.3798767967145791</c:v>
                </c:pt>
                <c:pt idx="504">
                  <c:v>1.3826146475017111</c:v>
                </c:pt>
                <c:pt idx="505">
                  <c:v>1.3853524982888432</c:v>
                </c:pt>
                <c:pt idx="506">
                  <c:v>1.3880903490759753</c:v>
                </c:pt>
                <c:pt idx="507">
                  <c:v>1.3908281998631074</c:v>
                </c:pt>
                <c:pt idx="508">
                  <c:v>1.3935660506502396</c:v>
                </c:pt>
                <c:pt idx="509">
                  <c:v>1.3963039014373717</c:v>
                </c:pt>
                <c:pt idx="510">
                  <c:v>1.3990417522245038</c:v>
                </c:pt>
                <c:pt idx="511">
                  <c:v>1.4017796030116358</c:v>
                </c:pt>
                <c:pt idx="512">
                  <c:v>1.4045174537987679</c:v>
                </c:pt>
                <c:pt idx="513">
                  <c:v>1.4072553045859</c:v>
                </c:pt>
                <c:pt idx="514">
                  <c:v>1.4099931553730323</c:v>
                </c:pt>
                <c:pt idx="515">
                  <c:v>1.4127310061601643</c:v>
                </c:pt>
                <c:pt idx="516">
                  <c:v>1.4154688569472964</c:v>
                </c:pt>
                <c:pt idx="517">
                  <c:v>1.4182067077344285</c:v>
                </c:pt>
                <c:pt idx="518">
                  <c:v>1.4209445585215605</c:v>
                </c:pt>
                <c:pt idx="519">
                  <c:v>1.4236824093086926</c:v>
                </c:pt>
                <c:pt idx="520">
                  <c:v>1.4264202600958247</c:v>
                </c:pt>
                <c:pt idx="521">
                  <c:v>1.429158110882957</c:v>
                </c:pt>
                <c:pt idx="522">
                  <c:v>1.431895961670089</c:v>
                </c:pt>
                <c:pt idx="523">
                  <c:v>1.4346338124572211</c:v>
                </c:pt>
                <c:pt idx="524">
                  <c:v>1.4373716632443532</c:v>
                </c:pt>
                <c:pt idx="525">
                  <c:v>1.4401095140314852</c:v>
                </c:pt>
                <c:pt idx="526">
                  <c:v>1.4428473648186173</c:v>
                </c:pt>
                <c:pt idx="527">
                  <c:v>1.4455852156057496</c:v>
                </c:pt>
                <c:pt idx="528">
                  <c:v>1.4483230663928817</c:v>
                </c:pt>
                <c:pt idx="529">
                  <c:v>1.4510609171800137</c:v>
                </c:pt>
                <c:pt idx="530">
                  <c:v>1.4537987679671458</c:v>
                </c:pt>
                <c:pt idx="531">
                  <c:v>1.4565366187542779</c:v>
                </c:pt>
                <c:pt idx="532">
                  <c:v>1.4592744695414099</c:v>
                </c:pt>
                <c:pt idx="533">
                  <c:v>1.462012320328542</c:v>
                </c:pt>
                <c:pt idx="534">
                  <c:v>1.4647501711156743</c:v>
                </c:pt>
                <c:pt idx="535">
                  <c:v>1.4674880219028064</c:v>
                </c:pt>
                <c:pt idx="536">
                  <c:v>1.4702258726899384</c:v>
                </c:pt>
                <c:pt idx="537">
                  <c:v>1.4729637234770705</c:v>
                </c:pt>
                <c:pt idx="538">
                  <c:v>1.4757015742642026</c:v>
                </c:pt>
                <c:pt idx="539">
                  <c:v>1.4784394250513346</c:v>
                </c:pt>
                <c:pt idx="540">
                  <c:v>1.4811772758384667</c:v>
                </c:pt>
                <c:pt idx="541">
                  <c:v>1.483915126625599</c:v>
                </c:pt>
                <c:pt idx="542">
                  <c:v>1.4866529774127311</c:v>
                </c:pt>
                <c:pt idx="543">
                  <c:v>1.4893908281998631</c:v>
                </c:pt>
                <c:pt idx="544">
                  <c:v>1.4921286789869952</c:v>
                </c:pt>
                <c:pt idx="545">
                  <c:v>1.4948665297741273</c:v>
                </c:pt>
                <c:pt idx="546">
                  <c:v>1.4976043805612593</c:v>
                </c:pt>
                <c:pt idx="547">
                  <c:v>1.5003422313483916</c:v>
                </c:pt>
                <c:pt idx="548">
                  <c:v>1.5030800821355237</c:v>
                </c:pt>
                <c:pt idx="549">
                  <c:v>1.5058179329226558</c:v>
                </c:pt>
                <c:pt idx="550">
                  <c:v>1.5085557837097878</c:v>
                </c:pt>
                <c:pt idx="551">
                  <c:v>1.5112936344969199</c:v>
                </c:pt>
                <c:pt idx="552">
                  <c:v>1.514031485284052</c:v>
                </c:pt>
                <c:pt idx="553">
                  <c:v>1.516769336071184</c:v>
                </c:pt>
                <c:pt idx="554">
                  <c:v>1.5195071868583163</c:v>
                </c:pt>
                <c:pt idx="555">
                  <c:v>1.5222450376454484</c:v>
                </c:pt>
                <c:pt idx="556">
                  <c:v>1.5249828884325805</c:v>
                </c:pt>
                <c:pt idx="557">
                  <c:v>1.5277207392197125</c:v>
                </c:pt>
                <c:pt idx="558">
                  <c:v>1.5304585900068446</c:v>
                </c:pt>
                <c:pt idx="559">
                  <c:v>1.5331964407939767</c:v>
                </c:pt>
                <c:pt idx="560">
                  <c:v>1.5359342915811087</c:v>
                </c:pt>
                <c:pt idx="561">
                  <c:v>1.538672142368241</c:v>
                </c:pt>
                <c:pt idx="562">
                  <c:v>1.5414099931553731</c:v>
                </c:pt>
                <c:pt idx="563">
                  <c:v>1.5441478439425051</c:v>
                </c:pt>
                <c:pt idx="564">
                  <c:v>1.5468856947296372</c:v>
                </c:pt>
                <c:pt idx="565">
                  <c:v>1.5496235455167693</c:v>
                </c:pt>
                <c:pt idx="566">
                  <c:v>1.5523613963039014</c:v>
                </c:pt>
                <c:pt idx="567">
                  <c:v>1.5550992470910336</c:v>
                </c:pt>
                <c:pt idx="568">
                  <c:v>1.5578370978781657</c:v>
                </c:pt>
                <c:pt idx="569">
                  <c:v>1.5605749486652978</c:v>
                </c:pt>
                <c:pt idx="570">
                  <c:v>1.5633127994524298</c:v>
                </c:pt>
                <c:pt idx="571">
                  <c:v>1.5660506502395619</c:v>
                </c:pt>
                <c:pt idx="572">
                  <c:v>1.568788501026694</c:v>
                </c:pt>
                <c:pt idx="573">
                  <c:v>1.5715263518138261</c:v>
                </c:pt>
                <c:pt idx="574">
                  <c:v>1.5742642026009583</c:v>
                </c:pt>
                <c:pt idx="575">
                  <c:v>1.5770020533880904</c:v>
                </c:pt>
                <c:pt idx="576">
                  <c:v>1.5797399041752225</c:v>
                </c:pt>
                <c:pt idx="577">
                  <c:v>1.5824777549623545</c:v>
                </c:pt>
                <c:pt idx="578">
                  <c:v>1.5852156057494866</c:v>
                </c:pt>
                <c:pt idx="579">
                  <c:v>1.5879534565366187</c:v>
                </c:pt>
                <c:pt idx="580">
                  <c:v>1.5906913073237507</c:v>
                </c:pt>
                <c:pt idx="581">
                  <c:v>1.593429158110883</c:v>
                </c:pt>
                <c:pt idx="582">
                  <c:v>1.5961670088980151</c:v>
                </c:pt>
                <c:pt idx="583">
                  <c:v>1.5989048596851472</c:v>
                </c:pt>
                <c:pt idx="584">
                  <c:v>1.6016427104722792</c:v>
                </c:pt>
                <c:pt idx="585">
                  <c:v>1.6043805612594113</c:v>
                </c:pt>
                <c:pt idx="586">
                  <c:v>1.6071184120465434</c:v>
                </c:pt>
                <c:pt idx="587">
                  <c:v>1.6098562628336757</c:v>
                </c:pt>
                <c:pt idx="588">
                  <c:v>1.6125941136208077</c:v>
                </c:pt>
                <c:pt idx="589">
                  <c:v>1.6153319644079398</c:v>
                </c:pt>
                <c:pt idx="590">
                  <c:v>1.6180698151950719</c:v>
                </c:pt>
                <c:pt idx="591">
                  <c:v>1.6208076659822039</c:v>
                </c:pt>
                <c:pt idx="592">
                  <c:v>1.623545516769336</c:v>
                </c:pt>
                <c:pt idx="593">
                  <c:v>1.6262833675564681</c:v>
                </c:pt>
                <c:pt idx="594">
                  <c:v>1.6290212183436004</c:v>
                </c:pt>
                <c:pt idx="595">
                  <c:v>1.6317590691307324</c:v>
                </c:pt>
                <c:pt idx="596">
                  <c:v>1.6344969199178645</c:v>
                </c:pt>
                <c:pt idx="597">
                  <c:v>1.6372347707049966</c:v>
                </c:pt>
                <c:pt idx="598">
                  <c:v>1.6399726214921286</c:v>
                </c:pt>
                <c:pt idx="599">
                  <c:v>1.6427104722792607</c:v>
                </c:pt>
                <c:pt idx="600">
                  <c:v>1.6454483230663928</c:v>
                </c:pt>
                <c:pt idx="601">
                  <c:v>1.6481861738535251</c:v>
                </c:pt>
                <c:pt idx="602">
                  <c:v>1.6509240246406571</c:v>
                </c:pt>
                <c:pt idx="603">
                  <c:v>1.6536618754277892</c:v>
                </c:pt>
                <c:pt idx="604">
                  <c:v>1.6563997262149213</c:v>
                </c:pt>
                <c:pt idx="605">
                  <c:v>1.6591375770020533</c:v>
                </c:pt>
                <c:pt idx="606">
                  <c:v>1.6618754277891854</c:v>
                </c:pt>
                <c:pt idx="607">
                  <c:v>1.6646132785763177</c:v>
                </c:pt>
                <c:pt idx="608">
                  <c:v>1.6673511293634498</c:v>
                </c:pt>
                <c:pt idx="609">
                  <c:v>1.6700889801505818</c:v>
                </c:pt>
                <c:pt idx="610">
                  <c:v>1.6728268309377139</c:v>
                </c:pt>
                <c:pt idx="611">
                  <c:v>1.675564681724846</c:v>
                </c:pt>
                <c:pt idx="612">
                  <c:v>1.678302532511978</c:v>
                </c:pt>
                <c:pt idx="613">
                  <c:v>1.6810403832991101</c:v>
                </c:pt>
                <c:pt idx="614">
                  <c:v>1.6837782340862424</c:v>
                </c:pt>
                <c:pt idx="615">
                  <c:v>1.6865160848733745</c:v>
                </c:pt>
                <c:pt idx="616">
                  <c:v>1.6892539356605065</c:v>
                </c:pt>
                <c:pt idx="617">
                  <c:v>1.6919917864476386</c:v>
                </c:pt>
                <c:pt idx="618">
                  <c:v>1.6947296372347707</c:v>
                </c:pt>
                <c:pt idx="619">
                  <c:v>1.6974674880219027</c:v>
                </c:pt>
                <c:pt idx="620">
                  <c:v>1.700205338809035</c:v>
                </c:pt>
                <c:pt idx="621">
                  <c:v>1.7029431895961671</c:v>
                </c:pt>
                <c:pt idx="622">
                  <c:v>1.7056810403832992</c:v>
                </c:pt>
                <c:pt idx="623">
                  <c:v>1.7084188911704312</c:v>
                </c:pt>
                <c:pt idx="624">
                  <c:v>1.7111567419575633</c:v>
                </c:pt>
                <c:pt idx="625">
                  <c:v>1.7138945927446954</c:v>
                </c:pt>
                <c:pt idx="626">
                  <c:v>1.7166324435318274</c:v>
                </c:pt>
                <c:pt idx="627">
                  <c:v>1.7193702943189597</c:v>
                </c:pt>
                <c:pt idx="628">
                  <c:v>1.7221081451060918</c:v>
                </c:pt>
                <c:pt idx="629">
                  <c:v>1.7248459958932238</c:v>
                </c:pt>
                <c:pt idx="630">
                  <c:v>1.7275838466803559</c:v>
                </c:pt>
                <c:pt idx="631">
                  <c:v>1.730321697467488</c:v>
                </c:pt>
                <c:pt idx="632">
                  <c:v>1.7330595482546201</c:v>
                </c:pt>
                <c:pt idx="633">
                  <c:v>1.7357973990417521</c:v>
                </c:pt>
                <c:pt idx="634">
                  <c:v>1.7385352498288844</c:v>
                </c:pt>
                <c:pt idx="635">
                  <c:v>1.7412731006160165</c:v>
                </c:pt>
                <c:pt idx="636">
                  <c:v>1.7440109514031485</c:v>
                </c:pt>
                <c:pt idx="637">
                  <c:v>1.7467488021902806</c:v>
                </c:pt>
                <c:pt idx="638">
                  <c:v>1.7494866529774127</c:v>
                </c:pt>
                <c:pt idx="639">
                  <c:v>1.7522245037645447</c:v>
                </c:pt>
                <c:pt idx="640">
                  <c:v>1.754962354551677</c:v>
                </c:pt>
                <c:pt idx="641">
                  <c:v>1.7577002053388091</c:v>
                </c:pt>
                <c:pt idx="642">
                  <c:v>1.7604380561259412</c:v>
                </c:pt>
                <c:pt idx="643">
                  <c:v>1.7631759069130732</c:v>
                </c:pt>
                <c:pt idx="644">
                  <c:v>1.7659137577002053</c:v>
                </c:pt>
                <c:pt idx="645">
                  <c:v>1.7686516084873374</c:v>
                </c:pt>
                <c:pt idx="646">
                  <c:v>1.7713894592744694</c:v>
                </c:pt>
                <c:pt idx="647">
                  <c:v>1.7741273100616017</c:v>
                </c:pt>
                <c:pt idx="648">
                  <c:v>1.7768651608487338</c:v>
                </c:pt>
                <c:pt idx="649">
                  <c:v>1.7796030116358659</c:v>
                </c:pt>
                <c:pt idx="650">
                  <c:v>1.7823408624229979</c:v>
                </c:pt>
                <c:pt idx="651">
                  <c:v>1.78507871321013</c:v>
                </c:pt>
                <c:pt idx="652">
                  <c:v>1.7878165639972621</c:v>
                </c:pt>
                <c:pt idx="653">
                  <c:v>1.7905544147843941</c:v>
                </c:pt>
                <c:pt idx="654">
                  <c:v>1.7932922655715264</c:v>
                </c:pt>
                <c:pt idx="655">
                  <c:v>1.7960301163586585</c:v>
                </c:pt>
                <c:pt idx="656">
                  <c:v>1.7987679671457906</c:v>
                </c:pt>
                <c:pt idx="657">
                  <c:v>1.8015058179329226</c:v>
                </c:pt>
                <c:pt idx="658">
                  <c:v>1.8042436687200547</c:v>
                </c:pt>
                <c:pt idx="659">
                  <c:v>1.8069815195071868</c:v>
                </c:pt>
                <c:pt idx="660">
                  <c:v>1.8097193702943191</c:v>
                </c:pt>
                <c:pt idx="661">
                  <c:v>1.8124572210814511</c:v>
                </c:pt>
                <c:pt idx="662">
                  <c:v>1.8151950718685832</c:v>
                </c:pt>
                <c:pt idx="663">
                  <c:v>1.8179329226557153</c:v>
                </c:pt>
                <c:pt idx="664">
                  <c:v>1.8206707734428473</c:v>
                </c:pt>
                <c:pt idx="665">
                  <c:v>1.8234086242299794</c:v>
                </c:pt>
                <c:pt idx="666">
                  <c:v>1.8261464750171115</c:v>
                </c:pt>
                <c:pt idx="667">
                  <c:v>1.8288843258042438</c:v>
                </c:pt>
                <c:pt idx="668">
                  <c:v>1.8316221765913758</c:v>
                </c:pt>
                <c:pt idx="669">
                  <c:v>1.8343600273785079</c:v>
                </c:pt>
                <c:pt idx="670">
                  <c:v>1.83709787816564</c:v>
                </c:pt>
                <c:pt idx="671">
                  <c:v>1.839835728952772</c:v>
                </c:pt>
                <c:pt idx="672">
                  <c:v>1.8425735797399041</c:v>
                </c:pt>
                <c:pt idx="673">
                  <c:v>1.8453114305270362</c:v>
                </c:pt>
                <c:pt idx="674">
                  <c:v>1.8480492813141685</c:v>
                </c:pt>
                <c:pt idx="675">
                  <c:v>1.8507871321013005</c:v>
                </c:pt>
                <c:pt idx="676">
                  <c:v>1.8535249828884326</c:v>
                </c:pt>
                <c:pt idx="677">
                  <c:v>1.8562628336755647</c:v>
                </c:pt>
                <c:pt idx="678">
                  <c:v>1.8590006844626967</c:v>
                </c:pt>
                <c:pt idx="679">
                  <c:v>1.8617385352498288</c:v>
                </c:pt>
                <c:pt idx="680">
                  <c:v>1.8644763860369611</c:v>
                </c:pt>
                <c:pt idx="681">
                  <c:v>1.8672142368240932</c:v>
                </c:pt>
                <c:pt idx="682">
                  <c:v>1.8699520876112252</c:v>
                </c:pt>
                <c:pt idx="683">
                  <c:v>1.8726899383983573</c:v>
                </c:pt>
                <c:pt idx="684">
                  <c:v>1.8754277891854894</c:v>
                </c:pt>
                <c:pt idx="685">
                  <c:v>1.8781656399726214</c:v>
                </c:pt>
                <c:pt idx="686">
                  <c:v>1.8809034907597535</c:v>
                </c:pt>
                <c:pt idx="687">
                  <c:v>1.8836413415468858</c:v>
                </c:pt>
                <c:pt idx="688">
                  <c:v>1.8863791923340179</c:v>
                </c:pt>
                <c:pt idx="689">
                  <c:v>1.8891170431211499</c:v>
                </c:pt>
                <c:pt idx="690">
                  <c:v>1.891854893908282</c:v>
                </c:pt>
                <c:pt idx="691">
                  <c:v>1.8945927446954141</c:v>
                </c:pt>
                <c:pt idx="692">
                  <c:v>1.8973305954825461</c:v>
                </c:pt>
                <c:pt idx="693">
                  <c:v>1.9000684462696784</c:v>
                </c:pt>
                <c:pt idx="694">
                  <c:v>1.9028062970568105</c:v>
                </c:pt>
                <c:pt idx="695">
                  <c:v>1.9055441478439425</c:v>
                </c:pt>
                <c:pt idx="696">
                  <c:v>1.9082819986310746</c:v>
                </c:pt>
                <c:pt idx="697">
                  <c:v>1.9110198494182067</c:v>
                </c:pt>
                <c:pt idx="698">
                  <c:v>1.9137577002053388</c:v>
                </c:pt>
                <c:pt idx="699">
                  <c:v>1.9164955509924708</c:v>
                </c:pt>
                <c:pt idx="700">
                  <c:v>1.9192334017796031</c:v>
                </c:pt>
                <c:pt idx="701">
                  <c:v>1.9219712525667352</c:v>
                </c:pt>
                <c:pt idx="702">
                  <c:v>1.9247091033538672</c:v>
                </c:pt>
                <c:pt idx="703">
                  <c:v>1.9274469541409993</c:v>
                </c:pt>
                <c:pt idx="704">
                  <c:v>1.9301848049281314</c:v>
                </c:pt>
                <c:pt idx="705">
                  <c:v>1.9329226557152634</c:v>
                </c:pt>
                <c:pt idx="706">
                  <c:v>1.9356605065023955</c:v>
                </c:pt>
                <c:pt idx="707">
                  <c:v>1.9383983572895278</c:v>
                </c:pt>
                <c:pt idx="708">
                  <c:v>1.9411362080766599</c:v>
                </c:pt>
                <c:pt idx="709">
                  <c:v>1.9438740588637919</c:v>
                </c:pt>
                <c:pt idx="710">
                  <c:v>1.946611909650924</c:v>
                </c:pt>
                <c:pt idx="711">
                  <c:v>1.9493497604380561</c:v>
                </c:pt>
                <c:pt idx="712">
                  <c:v>1.9520876112251881</c:v>
                </c:pt>
                <c:pt idx="713">
                  <c:v>1.9548254620123204</c:v>
                </c:pt>
                <c:pt idx="714">
                  <c:v>1.9575633127994525</c:v>
                </c:pt>
                <c:pt idx="715">
                  <c:v>1.9603011635865846</c:v>
                </c:pt>
                <c:pt idx="716">
                  <c:v>1.9630390143737166</c:v>
                </c:pt>
                <c:pt idx="717">
                  <c:v>1.9657768651608487</c:v>
                </c:pt>
                <c:pt idx="718">
                  <c:v>1.9685147159479808</c:v>
                </c:pt>
                <c:pt idx="719">
                  <c:v>1.9712525667351128</c:v>
                </c:pt>
                <c:pt idx="720">
                  <c:v>1.9739904175222451</c:v>
                </c:pt>
                <c:pt idx="721">
                  <c:v>1.9767282683093772</c:v>
                </c:pt>
                <c:pt idx="722">
                  <c:v>1.9794661190965093</c:v>
                </c:pt>
                <c:pt idx="723">
                  <c:v>1.9822039698836413</c:v>
                </c:pt>
                <c:pt idx="724">
                  <c:v>1.9849418206707734</c:v>
                </c:pt>
                <c:pt idx="725">
                  <c:v>1.9876796714579055</c:v>
                </c:pt>
                <c:pt idx="726">
                  <c:v>1.9904175222450375</c:v>
                </c:pt>
                <c:pt idx="727">
                  <c:v>1.9931553730321698</c:v>
                </c:pt>
                <c:pt idx="728">
                  <c:v>1.9958932238193019</c:v>
                </c:pt>
                <c:pt idx="729">
                  <c:v>1.998631074606434</c:v>
                </c:pt>
                <c:pt idx="730">
                  <c:v>2.001368925393566</c:v>
                </c:pt>
                <c:pt idx="731">
                  <c:v>2.0041067761806981</c:v>
                </c:pt>
                <c:pt idx="732">
                  <c:v>2.0068446269678302</c:v>
                </c:pt>
                <c:pt idx="733">
                  <c:v>2.0095824777549622</c:v>
                </c:pt>
                <c:pt idx="734">
                  <c:v>2.0123203285420943</c:v>
                </c:pt>
                <c:pt idx="735">
                  <c:v>2.0150581793292264</c:v>
                </c:pt>
                <c:pt idx="736">
                  <c:v>2.0177960301163584</c:v>
                </c:pt>
                <c:pt idx="737">
                  <c:v>2.020533880903491</c:v>
                </c:pt>
                <c:pt idx="738">
                  <c:v>2.023271731690623</c:v>
                </c:pt>
                <c:pt idx="739">
                  <c:v>2.0260095824777551</c:v>
                </c:pt>
                <c:pt idx="740">
                  <c:v>2.0287474332648872</c:v>
                </c:pt>
                <c:pt idx="741">
                  <c:v>2.0314852840520192</c:v>
                </c:pt>
                <c:pt idx="742">
                  <c:v>2.0342231348391513</c:v>
                </c:pt>
                <c:pt idx="743">
                  <c:v>2.0369609856262834</c:v>
                </c:pt>
                <c:pt idx="744">
                  <c:v>2.0396988364134154</c:v>
                </c:pt>
                <c:pt idx="745">
                  <c:v>2.0424366872005475</c:v>
                </c:pt>
                <c:pt idx="746">
                  <c:v>2.0451745379876796</c:v>
                </c:pt>
                <c:pt idx="747">
                  <c:v>2.0479123887748116</c:v>
                </c:pt>
                <c:pt idx="748">
                  <c:v>2.0506502395619437</c:v>
                </c:pt>
                <c:pt idx="749">
                  <c:v>2.0533880903490758</c:v>
                </c:pt>
                <c:pt idx="750">
                  <c:v>2.0561259411362083</c:v>
                </c:pt>
                <c:pt idx="751">
                  <c:v>2.0588637919233403</c:v>
                </c:pt>
                <c:pt idx="752">
                  <c:v>2.0616016427104724</c:v>
                </c:pt>
                <c:pt idx="753">
                  <c:v>2.0643394934976045</c:v>
                </c:pt>
                <c:pt idx="754">
                  <c:v>2.0670773442847366</c:v>
                </c:pt>
                <c:pt idx="755">
                  <c:v>2.0698151950718686</c:v>
                </c:pt>
                <c:pt idx="756">
                  <c:v>2.0725530458590007</c:v>
                </c:pt>
                <c:pt idx="757">
                  <c:v>2.0752908966461328</c:v>
                </c:pt>
                <c:pt idx="758">
                  <c:v>2.0780287474332648</c:v>
                </c:pt>
                <c:pt idx="759">
                  <c:v>2.0807665982203969</c:v>
                </c:pt>
                <c:pt idx="760">
                  <c:v>2.083504449007529</c:v>
                </c:pt>
                <c:pt idx="761">
                  <c:v>2.086242299794661</c:v>
                </c:pt>
                <c:pt idx="762">
                  <c:v>2.0889801505817931</c:v>
                </c:pt>
                <c:pt idx="763">
                  <c:v>2.0917180013689256</c:v>
                </c:pt>
                <c:pt idx="764">
                  <c:v>2.0944558521560577</c:v>
                </c:pt>
                <c:pt idx="765">
                  <c:v>2.0971937029431897</c:v>
                </c:pt>
                <c:pt idx="766">
                  <c:v>2.0999315537303218</c:v>
                </c:pt>
                <c:pt idx="767">
                  <c:v>2.1026694045174539</c:v>
                </c:pt>
                <c:pt idx="768">
                  <c:v>2.1054072553045859</c:v>
                </c:pt>
                <c:pt idx="769">
                  <c:v>2.108145106091718</c:v>
                </c:pt>
                <c:pt idx="770">
                  <c:v>2.1108829568788501</c:v>
                </c:pt>
                <c:pt idx="771">
                  <c:v>2.1136208076659821</c:v>
                </c:pt>
                <c:pt idx="772">
                  <c:v>2.1163586584531142</c:v>
                </c:pt>
                <c:pt idx="773">
                  <c:v>2.1190965092402463</c:v>
                </c:pt>
                <c:pt idx="774">
                  <c:v>2.1218343600273784</c:v>
                </c:pt>
                <c:pt idx="775">
                  <c:v>2.1245722108145104</c:v>
                </c:pt>
                <c:pt idx="776">
                  <c:v>2.1273100616016429</c:v>
                </c:pt>
                <c:pt idx="777">
                  <c:v>2.130047912388775</c:v>
                </c:pt>
                <c:pt idx="778">
                  <c:v>2.1327857631759071</c:v>
                </c:pt>
                <c:pt idx="779">
                  <c:v>2.1355236139630391</c:v>
                </c:pt>
                <c:pt idx="780">
                  <c:v>2.1382614647501712</c:v>
                </c:pt>
                <c:pt idx="781">
                  <c:v>2.1409993155373033</c:v>
                </c:pt>
                <c:pt idx="782">
                  <c:v>2.1437371663244353</c:v>
                </c:pt>
                <c:pt idx="783">
                  <c:v>2.1464750171115674</c:v>
                </c:pt>
                <c:pt idx="784">
                  <c:v>2.1492128678986995</c:v>
                </c:pt>
                <c:pt idx="785">
                  <c:v>2.1519507186858315</c:v>
                </c:pt>
                <c:pt idx="786">
                  <c:v>2.1546885694729636</c:v>
                </c:pt>
                <c:pt idx="787">
                  <c:v>2.1574264202600957</c:v>
                </c:pt>
                <c:pt idx="788">
                  <c:v>2.1601642710472277</c:v>
                </c:pt>
                <c:pt idx="789">
                  <c:v>2.1629021218343598</c:v>
                </c:pt>
                <c:pt idx="790">
                  <c:v>2.1656399726214923</c:v>
                </c:pt>
                <c:pt idx="791">
                  <c:v>2.1683778234086244</c:v>
                </c:pt>
                <c:pt idx="792">
                  <c:v>2.1711156741957565</c:v>
                </c:pt>
                <c:pt idx="793">
                  <c:v>2.1738535249828885</c:v>
                </c:pt>
                <c:pt idx="794">
                  <c:v>2.1765913757700206</c:v>
                </c:pt>
                <c:pt idx="795">
                  <c:v>2.1793292265571527</c:v>
                </c:pt>
                <c:pt idx="796">
                  <c:v>2.1820670773442847</c:v>
                </c:pt>
                <c:pt idx="797">
                  <c:v>2.1848049281314168</c:v>
                </c:pt>
                <c:pt idx="798">
                  <c:v>2.1875427789185489</c:v>
                </c:pt>
                <c:pt idx="799">
                  <c:v>2.1902806297056809</c:v>
                </c:pt>
                <c:pt idx="800">
                  <c:v>2.193018480492813</c:v>
                </c:pt>
                <c:pt idx="801">
                  <c:v>2.1957563312799451</c:v>
                </c:pt>
                <c:pt idx="802">
                  <c:v>2.1984941820670771</c:v>
                </c:pt>
                <c:pt idx="803">
                  <c:v>2.2012320328542097</c:v>
                </c:pt>
                <c:pt idx="804">
                  <c:v>2.2039698836413417</c:v>
                </c:pt>
                <c:pt idx="805">
                  <c:v>2.2067077344284738</c:v>
                </c:pt>
                <c:pt idx="806">
                  <c:v>2.2094455852156059</c:v>
                </c:pt>
                <c:pt idx="807">
                  <c:v>2.2121834360027379</c:v>
                </c:pt>
                <c:pt idx="808">
                  <c:v>2.21492128678987</c:v>
                </c:pt>
                <c:pt idx="809">
                  <c:v>2.2176591375770021</c:v>
                </c:pt>
                <c:pt idx="810">
                  <c:v>2.2203969883641341</c:v>
                </c:pt>
                <c:pt idx="811">
                  <c:v>2.2231348391512662</c:v>
                </c:pt>
                <c:pt idx="812">
                  <c:v>2.2258726899383983</c:v>
                </c:pt>
                <c:pt idx="813">
                  <c:v>2.2286105407255303</c:v>
                </c:pt>
                <c:pt idx="814">
                  <c:v>2.2313483915126624</c:v>
                </c:pt>
                <c:pt idx="815">
                  <c:v>2.2340862422997945</c:v>
                </c:pt>
                <c:pt idx="816">
                  <c:v>2.236824093086927</c:v>
                </c:pt>
                <c:pt idx="817">
                  <c:v>2.239561943874059</c:v>
                </c:pt>
                <c:pt idx="818">
                  <c:v>2.2422997946611911</c:v>
                </c:pt>
                <c:pt idx="819">
                  <c:v>2.2450376454483232</c:v>
                </c:pt>
                <c:pt idx="820">
                  <c:v>2.2477754962354553</c:v>
                </c:pt>
                <c:pt idx="821">
                  <c:v>2.2505133470225873</c:v>
                </c:pt>
                <c:pt idx="822">
                  <c:v>2.2532511978097194</c:v>
                </c:pt>
                <c:pt idx="823">
                  <c:v>2.2559890485968515</c:v>
                </c:pt>
                <c:pt idx="824">
                  <c:v>2.2587268993839835</c:v>
                </c:pt>
                <c:pt idx="825">
                  <c:v>2.2614647501711156</c:v>
                </c:pt>
                <c:pt idx="826">
                  <c:v>2.2642026009582477</c:v>
                </c:pt>
                <c:pt idx="827">
                  <c:v>2.2669404517453797</c:v>
                </c:pt>
                <c:pt idx="828">
                  <c:v>2.2696783025325118</c:v>
                </c:pt>
                <c:pt idx="829">
                  <c:v>2.2724161533196439</c:v>
                </c:pt>
                <c:pt idx="830">
                  <c:v>2.2751540041067764</c:v>
                </c:pt>
                <c:pt idx="831">
                  <c:v>2.2778918548939084</c:v>
                </c:pt>
                <c:pt idx="832">
                  <c:v>2.2806297056810405</c:v>
                </c:pt>
                <c:pt idx="833">
                  <c:v>2.2833675564681726</c:v>
                </c:pt>
                <c:pt idx="834">
                  <c:v>2.2861054072553046</c:v>
                </c:pt>
                <c:pt idx="835">
                  <c:v>2.2888432580424367</c:v>
                </c:pt>
                <c:pt idx="836">
                  <c:v>2.2915811088295688</c:v>
                </c:pt>
                <c:pt idx="837">
                  <c:v>2.2943189596167008</c:v>
                </c:pt>
                <c:pt idx="838">
                  <c:v>2.2970568104038329</c:v>
                </c:pt>
                <c:pt idx="839">
                  <c:v>2.299794661190965</c:v>
                </c:pt>
                <c:pt idx="840">
                  <c:v>2.3025325119780971</c:v>
                </c:pt>
                <c:pt idx="841">
                  <c:v>2.3052703627652291</c:v>
                </c:pt>
                <c:pt idx="842">
                  <c:v>2.3080082135523612</c:v>
                </c:pt>
                <c:pt idx="843">
                  <c:v>2.3107460643394937</c:v>
                </c:pt>
                <c:pt idx="844">
                  <c:v>2.3134839151266258</c:v>
                </c:pt>
                <c:pt idx="845">
                  <c:v>2.3162217659137578</c:v>
                </c:pt>
                <c:pt idx="846">
                  <c:v>2.3189596167008899</c:v>
                </c:pt>
                <c:pt idx="847">
                  <c:v>2.321697467488022</c:v>
                </c:pt>
                <c:pt idx="848">
                  <c:v>2.324435318275154</c:v>
                </c:pt>
                <c:pt idx="849">
                  <c:v>2.3271731690622861</c:v>
                </c:pt>
                <c:pt idx="850">
                  <c:v>2.3299110198494182</c:v>
                </c:pt>
                <c:pt idx="851">
                  <c:v>2.3326488706365502</c:v>
                </c:pt>
                <c:pt idx="852">
                  <c:v>2.3353867214236823</c:v>
                </c:pt>
                <c:pt idx="853">
                  <c:v>2.3381245722108144</c:v>
                </c:pt>
                <c:pt idx="854">
                  <c:v>2.3408624229979464</c:v>
                </c:pt>
                <c:pt idx="855">
                  <c:v>2.3436002737850785</c:v>
                </c:pt>
                <c:pt idx="856">
                  <c:v>2.346338124572211</c:v>
                </c:pt>
                <c:pt idx="857">
                  <c:v>2.3490759753593431</c:v>
                </c:pt>
                <c:pt idx="858">
                  <c:v>2.3518138261464752</c:v>
                </c:pt>
                <c:pt idx="859">
                  <c:v>2.3545516769336072</c:v>
                </c:pt>
                <c:pt idx="860">
                  <c:v>2.3572895277207393</c:v>
                </c:pt>
                <c:pt idx="861">
                  <c:v>2.3600273785078714</c:v>
                </c:pt>
                <c:pt idx="862">
                  <c:v>2.3627652292950034</c:v>
                </c:pt>
                <c:pt idx="863">
                  <c:v>2.3655030800821355</c:v>
                </c:pt>
                <c:pt idx="864">
                  <c:v>2.3682409308692676</c:v>
                </c:pt>
                <c:pt idx="865">
                  <c:v>2.3709787816563996</c:v>
                </c:pt>
                <c:pt idx="866">
                  <c:v>2.3737166324435317</c:v>
                </c:pt>
                <c:pt idx="867">
                  <c:v>2.3764544832306638</c:v>
                </c:pt>
                <c:pt idx="868">
                  <c:v>2.3791923340177958</c:v>
                </c:pt>
                <c:pt idx="869">
                  <c:v>2.3819301848049284</c:v>
                </c:pt>
                <c:pt idx="870">
                  <c:v>2.3846680355920604</c:v>
                </c:pt>
                <c:pt idx="871">
                  <c:v>2.3874058863791925</c:v>
                </c:pt>
                <c:pt idx="872">
                  <c:v>2.3901437371663246</c:v>
                </c:pt>
                <c:pt idx="873">
                  <c:v>2.3928815879534566</c:v>
                </c:pt>
                <c:pt idx="874">
                  <c:v>2.3956194387405887</c:v>
                </c:pt>
                <c:pt idx="875">
                  <c:v>2.3983572895277208</c:v>
                </c:pt>
                <c:pt idx="876">
                  <c:v>2.4010951403148528</c:v>
                </c:pt>
                <c:pt idx="877">
                  <c:v>2.4038329911019849</c:v>
                </c:pt>
                <c:pt idx="878">
                  <c:v>2.406570841889117</c:v>
                </c:pt>
                <c:pt idx="879">
                  <c:v>2.409308692676249</c:v>
                </c:pt>
                <c:pt idx="880">
                  <c:v>2.4120465434633811</c:v>
                </c:pt>
                <c:pt idx="881">
                  <c:v>2.4147843942505132</c:v>
                </c:pt>
                <c:pt idx="882">
                  <c:v>2.4175222450376452</c:v>
                </c:pt>
                <c:pt idx="883">
                  <c:v>2.4202600958247777</c:v>
                </c:pt>
                <c:pt idx="884">
                  <c:v>2.4229979466119098</c:v>
                </c:pt>
                <c:pt idx="885">
                  <c:v>2.4257357973990419</c:v>
                </c:pt>
                <c:pt idx="886">
                  <c:v>2.4284736481861739</c:v>
                </c:pt>
                <c:pt idx="887">
                  <c:v>2.431211498973306</c:v>
                </c:pt>
                <c:pt idx="888">
                  <c:v>2.4339493497604381</c:v>
                </c:pt>
                <c:pt idx="889">
                  <c:v>2.4366872005475702</c:v>
                </c:pt>
                <c:pt idx="890">
                  <c:v>2.4394250513347022</c:v>
                </c:pt>
                <c:pt idx="891">
                  <c:v>2.4421629021218343</c:v>
                </c:pt>
                <c:pt idx="892">
                  <c:v>2.4449007529089664</c:v>
                </c:pt>
                <c:pt idx="893">
                  <c:v>2.4476386036960984</c:v>
                </c:pt>
                <c:pt idx="894">
                  <c:v>2.4503764544832305</c:v>
                </c:pt>
                <c:pt idx="895">
                  <c:v>2.4531143052703626</c:v>
                </c:pt>
                <c:pt idx="896">
                  <c:v>2.4558521560574951</c:v>
                </c:pt>
                <c:pt idx="897">
                  <c:v>2.4585900068446271</c:v>
                </c:pt>
                <c:pt idx="898">
                  <c:v>2.4613278576317592</c:v>
                </c:pt>
                <c:pt idx="899">
                  <c:v>2.4640657084188913</c:v>
                </c:pt>
                <c:pt idx="900">
                  <c:v>2.4668035592060233</c:v>
                </c:pt>
                <c:pt idx="901">
                  <c:v>2.4695414099931554</c:v>
                </c:pt>
                <c:pt idx="902">
                  <c:v>2.4722792607802875</c:v>
                </c:pt>
                <c:pt idx="903">
                  <c:v>2.4750171115674195</c:v>
                </c:pt>
                <c:pt idx="904">
                  <c:v>2.4777549623545516</c:v>
                </c:pt>
                <c:pt idx="905">
                  <c:v>2.4804928131416837</c:v>
                </c:pt>
                <c:pt idx="906">
                  <c:v>2.4832306639288158</c:v>
                </c:pt>
                <c:pt idx="907">
                  <c:v>2.4859685147159478</c:v>
                </c:pt>
                <c:pt idx="908">
                  <c:v>2.4887063655030799</c:v>
                </c:pt>
                <c:pt idx="909">
                  <c:v>2.4914442162902124</c:v>
                </c:pt>
                <c:pt idx="910">
                  <c:v>2.4941820670773445</c:v>
                </c:pt>
                <c:pt idx="911">
                  <c:v>2.4969199178644765</c:v>
                </c:pt>
                <c:pt idx="912">
                  <c:v>2.4996577686516086</c:v>
                </c:pt>
                <c:pt idx="913">
                  <c:v>2.5023956194387407</c:v>
                </c:pt>
                <c:pt idx="914">
                  <c:v>2.5051334702258727</c:v>
                </c:pt>
                <c:pt idx="915">
                  <c:v>2.5078713210130048</c:v>
                </c:pt>
                <c:pt idx="916">
                  <c:v>2.5106091718001369</c:v>
                </c:pt>
                <c:pt idx="917">
                  <c:v>2.5133470225872689</c:v>
                </c:pt>
                <c:pt idx="918">
                  <c:v>2.516084873374401</c:v>
                </c:pt>
                <c:pt idx="919">
                  <c:v>2.5188227241615331</c:v>
                </c:pt>
                <c:pt idx="920">
                  <c:v>2.5215605749486651</c:v>
                </c:pt>
                <c:pt idx="921">
                  <c:v>2.5242984257357972</c:v>
                </c:pt>
                <c:pt idx="922">
                  <c:v>2.5270362765229293</c:v>
                </c:pt>
                <c:pt idx="923">
                  <c:v>2.5297741273100618</c:v>
                </c:pt>
                <c:pt idx="924">
                  <c:v>2.5325119780971939</c:v>
                </c:pt>
                <c:pt idx="925">
                  <c:v>2.5352498288843259</c:v>
                </c:pt>
                <c:pt idx="926">
                  <c:v>2.537987679671458</c:v>
                </c:pt>
                <c:pt idx="927">
                  <c:v>2.5407255304585901</c:v>
                </c:pt>
                <c:pt idx="928">
                  <c:v>2.5434633812457221</c:v>
                </c:pt>
                <c:pt idx="929">
                  <c:v>2.5462012320328542</c:v>
                </c:pt>
                <c:pt idx="930">
                  <c:v>2.5489390828199863</c:v>
                </c:pt>
                <c:pt idx="931">
                  <c:v>2.5516769336071183</c:v>
                </c:pt>
                <c:pt idx="932">
                  <c:v>2.5544147843942504</c:v>
                </c:pt>
                <c:pt idx="933">
                  <c:v>2.5571526351813825</c:v>
                </c:pt>
                <c:pt idx="934">
                  <c:v>2.5598904859685145</c:v>
                </c:pt>
                <c:pt idx="935">
                  <c:v>2.5626283367556466</c:v>
                </c:pt>
                <c:pt idx="936">
                  <c:v>2.5653661875427791</c:v>
                </c:pt>
                <c:pt idx="937">
                  <c:v>2.5681040383299112</c:v>
                </c:pt>
                <c:pt idx="938">
                  <c:v>2.5708418891170433</c:v>
                </c:pt>
                <c:pt idx="939">
                  <c:v>2.5735797399041753</c:v>
                </c:pt>
                <c:pt idx="940">
                  <c:v>2.5763175906913074</c:v>
                </c:pt>
                <c:pt idx="941">
                  <c:v>2.5790554414784395</c:v>
                </c:pt>
                <c:pt idx="942">
                  <c:v>2.5817932922655715</c:v>
                </c:pt>
                <c:pt idx="943">
                  <c:v>2.5845311430527036</c:v>
                </c:pt>
                <c:pt idx="944">
                  <c:v>2.5872689938398357</c:v>
                </c:pt>
                <c:pt idx="945">
                  <c:v>2.5900068446269677</c:v>
                </c:pt>
                <c:pt idx="946">
                  <c:v>2.5927446954140998</c:v>
                </c:pt>
                <c:pt idx="947">
                  <c:v>2.5954825462012319</c:v>
                </c:pt>
                <c:pt idx="948">
                  <c:v>2.5982203969883639</c:v>
                </c:pt>
                <c:pt idx="949">
                  <c:v>2.6009582477754964</c:v>
                </c:pt>
                <c:pt idx="950">
                  <c:v>2.6036960985626285</c:v>
                </c:pt>
                <c:pt idx="951">
                  <c:v>2.6064339493497606</c:v>
                </c:pt>
                <c:pt idx="952">
                  <c:v>2.6091718001368926</c:v>
                </c:pt>
                <c:pt idx="953">
                  <c:v>2.6119096509240247</c:v>
                </c:pt>
                <c:pt idx="954">
                  <c:v>2.6146475017111568</c:v>
                </c:pt>
                <c:pt idx="955">
                  <c:v>2.6173853524982889</c:v>
                </c:pt>
                <c:pt idx="956">
                  <c:v>2.6201232032854209</c:v>
                </c:pt>
                <c:pt idx="957">
                  <c:v>2.622861054072553</c:v>
                </c:pt>
                <c:pt idx="958">
                  <c:v>2.6255989048596851</c:v>
                </c:pt>
                <c:pt idx="959">
                  <c:v>2.6283367556468171</c:v>
                </c:pt>
                <c:pt idx="960">
                  <c:v>2.6310746064339492</c:v>
                </c:pt>
                <c:pt idx="961">
                  <c:v>2.6338124572210813</c:v>
                </c:pt>
                <c:pt idx="962">
                  <c:v>2.6365503080082138</c:v>
                </c:pt>
                <c:pt idx="963">
                  <c:v>2.6392881587953458</c:v>
                </c:pt>
                <c:pt idx="964">
                  <c:v>2.6420260095824779</c:v>
                </c:pt>
                <c:pt idx="965">
                  <c:v>2.64476386036961</c:v>
                </c:pt>
                <c:pt idx="966">
                  <c:v>2.647501711156742</c:v>
                </c:pt>
                <c:pt idx="967">
                  <c:v>2.6502395619438741</c:v>
                </c:pt>
                <c:pt idx="968">
                  <c:v>2.6529774127310062</c:v>
                </c:pt>
                <c:pt idx="969">
                  <c:v>2.6557152635181382</c:v>
                </c:pt>
                <c:pt idx="970">
                  <c:v>2.6584531143052703</c:v>
                </c:pt>
                <c:pt idx="971">
                  <c:v>2.6611909650924024</c:v>
                </c:pt>
                <c:pt idx="972">
                  <c:v>2.6639288158795345</c:v>
                </c:pt>
                <c:pt idx="973">
                  <c:v>2.6666666666666665</c:v>
                </c:pt>
                <c:pt idx="974">
                  <c:v>2.6694045174537986</c:v>
                </c:pt>
                <c:pt idx="975">
                  <c:v>2.6721423682409307</c:v>
                </c:pt>
                <c:pt idx="976">
                  <c:v>2.6748802190280632</c:v>
                </c:pt>
                <c:pt idx="977">
                  <c:v>2.6776180698151952</c:v>
                </c:pt>
                <c:pt idx="978">
                  <c:v>2.6803559206023273</c:v>
                </c:pt>
                <c:pt idx="979">
                  <c:v>2.6830937713894594</c:v>
                </c:pt>
                <c:pt idx="980">
                  <c:v>2.6858316221765914</c:v>
                </c:pt>
                <c:pt idx="981">
                  <c:v>2.6885694729637235</c:v>
                </c:pt>
                <c:pt idx="982">
                  <c:v>2.6913073237508556</c:v>
                </c:pt>
                <c:pt idx="983">
                  <c:v>2.6940451745379876</c:v>
                </c:pt>
                <c:pt idx="984">
                  <c:v>2.6967830253251197</c:v>
                </c:pt>
                <c:pt idx="985">
                  <c:v>2.6995208761122518</c:v>
                </c:pt>
                <c:pt idx="986">
                  <c:v>2.7022587268993838</c:v>
                </c:pt>
                <c:pt idx="987">
                  <c:v>2.7049965776865159</c:v>
                </c:pt>
                <c:pt idx="988">
                  <c:v>2.707734428473648</c:v>
                </c:pt>
                <c:pt idx="989">
                  <c:v>2.7104722792607805</c:v>
                </c:pt>
                <c:pt idx="990">
                  <c:v>2.7132101300479126</c:v>
                </c:pt>
                <c:pt idx="991">
                  <c:v>2.7159479808350446</c:v>
                </c:pt>
                <c:pt idx="992">
                  <c:v>2.7186858316221767</c:v>
                </c:pt>
                <c:pt idx="993">
                  <c:v>2.7214236824093088</c:v>
                </c:pt>
                <c:pt idx="994">
                  <c:v>2.7241615331964408</c:v>
                </c:pt>
                <c:pt idx="995">
                  <c:v>2.7268993839835729</c:v>
                </c:pt>
                <c:pt idx="996">
                  <c:v>2.729637234770705</c:v>
                </c:pt>
                <c:pt idx="997">
                  <c:v>2.732375085557837</c:v>
                </c:pt>
                <c:pt idx="998">
                  <c:v>2.7351129363449691</c:v>
                </c:pt>
                <c:pt idx="999">
                  <c:v>2.7378507871321012</c:v>
                </c:pt>
                <c:pt idx="1000">
                  <c:v>2.7405886379192332</c:v>
                </c:pt>
                <c:pt idx="1001">
                  <c:v>2.7433264887063653</c:v>
                </c:pt>
                <c:pt idx="1002">
                  <c:v>2.7460643394934978</c:v>
                </c:pt>
                <c:pt idx="1003">
                  <c:v>2.7488021902806299</c:v>
                </c:pt>
                <c:pt idx="1004">
                  <c:v>2.751540041067762</c:v>
                </c:pt>
                <c:pt idx="1005">
                  <c:v>2.754277891854894</c:v>
                </c:pt>
                <c:pt idx="1006">
                  <c:v>2.7570157426420261</c:v>
                </c:pt>
                <c:pt idx="1007">
                  <c:v>2.7597535934291582</c:v>
                </c:pt>
                <c:pt idx="1008">
                  <c:v>2.7624914442162902</c:v>
                </c:pt>
                <c:pt idx="1009">
                  <c:v>2.7652292950034223</c:v>
                </c:pt>
                <c:pt idx="1010">
                  <c:v>2.7679671457905544</c:v>
                </c:pt>
                <c:pt idx="1011">
                  <c:v>2.7707049965776864</c:v>
                </c:pt>
                <c:pt idx="1012">
                  <c:v>2.7734428473648185</c:v>
                </c:pt>
                <c:pt idx="1013">
                  <c:v>2.7761806981519506</c:v>
                </c:pt>
                <c:pt idx="1014">
                  <c:v>2.7789185489390826</c:v>
                </c:pt>
                <c:pt idx="1015">
                  <c:v>2.7816563997262147</c:v>
                </c:pt>
                <c:pt idx="1016">
                  <c:v>2.7843942505133472</c:v>
                </c:pt>
                <c:pt idx="1017">
                  <c:v>2.7871321013004793</c:v>
                </c:pt>
                <c:pt idx="1018">
                  <c:v>2.7898699520876113</c:v>
                </c:pt>
                <c:pt idx="1019">
                  <c:v>2.7926078028747434</c:v>
                </c:pt>
                <c:pt idx="1020">
                  <c:v>2.7953456536618755</c:v>
                </c:pt>
                <c:pt idx="1021">
                  <c:v>2.7980835044490076</c:v>
                </c:pt>
                <c:pt idx="1022">
                  <c:v>2.8008213552361396</c:v>
                </c:pt>
                <c:pt idx="1023">
                  <c:v>2.8035592060232717</c:v>
                </c:pt>
                <c:pt idx="1024">
                  <c:v>2.8062970568104038</c:v>
                </c:pt>
                <c:pt idx="1025">
                  <c:v>2.8090349075975358</c:v>
                </c:pt>
                <c:pt idx="1026">
                  <c:v>2.8117727583846679</c:v>
                </c:pt>
                <c:pt idx="1027">
                  <c:v>2.8145106091718</c:v>
                </c:pt>
                <c:pt idx="1028">
                  <c:v>2.817248459958932</c:v>
                </c:pt>
                <c:pt idx="1029">
                  <c:v>2.8199863107460645</c:v>
                </c:pt>
                <c:pt idx="1030">
                  <c:v>2.8227241615331966</c:v>
                </c:pt>
                <c:pt idx="1031">
                  <c:v>2.8254620123203287</c:v>
                </c:pt>
                <c:pt idx="1032">
                  <c:v>2.8281998631074607</c:v>
                </c:pt>
                <c:pt idx="1033">
                  <c:v>2.8309377138945928</c:v>
                </c:pt>
                <c:pt idx="1034">
                  <c:v>2.8336755646817249</c:v>
                </c:pt>
                <c:pt idx="1035">
                  <c:v>2.8364134154688569</c:v>
                </c:pt>
                <c:pt idx="1036">
                  <c:v>2.839151266255989</c:v>
                </c:pt>
                <c:pt idx="1037">
                  <c:v>2.8418891170431211</c:v>
                </c:pt>
                <c:pt idx="1038">
                  <c:v>2.8446269678302532</c:v>
                </c:pt>
                <c:pt idx="1039">
                  <c:v>2.8473648186173852</c:v>
                </c:pt>
                <c:pt idx="1040">
                  <c:v>2.8501026694045173</c:v>
                </c:pt>
                <c:pt idx="1041">
                  <c:v>2.8528405201916494</c:v>
                </c:pt>
                <c:pt idx="1042">
                  <c:v>2.8555783709787819</c:v>
                </c:pt>
                <c:pt idx="1043">
                  <c:v>2.8583162217659139</c:v>
                </c:pt>
                <c:pt idx="1044">
                  <c:v>2.861054072553046</c:v>
                </c:pt>
                <c:pt idx="1045">
                  <c:v>2.8637919233401781</c:v>
                </c:pt>
                <c:pt idx="1046">
                  <c:v>2.8665297741273101</c:v>
                </c:pt>
                <c:pt idx="1047">
                  <c:v>2.8692676249144422</c:v>
                </c:pt>
                <c:pt idx="1048">
                  <c:v>2.8720054757015743</c:v>
                </c:pt>
                <c:pt idx="1049">
                  <c:v>2.8747433264887063</c:v>
                </c:pt>
                <c:pt idx="1050">
                  <c:v>2.8774811772758384</c:v>
                </c:pt>
                <c:pt idx="1051">
                  <c:v>2.8802190280629705</c:v>
                </c:pt>
                <c:pt idx="1052">
                  <c:v>2.8829568788501025</c:v>
                </c:pt>
                <c:pt idx="1053">
                  <c:v>2.8856947296372346</c:v>
                </c:pt>
                <c:pt idx="1054">
                  <c:v>2.8884325804243667</c:v>
                </c:pt>
                <c:pt idx="1055">
                  <c:v>2.8911704312114992</c:v>
                </c:pt>
                <c:pt idx="1056">
                  <c:v>2.8939082819986313</c:v>
                </c:pt>
                <c:pt idx="1057">
                  <c:v>2.8966461327857633</c:v>
                </c:pt>
                <c:pt idx="1058">
                  <c:v>2.8993839835728954</c:v>
                </c:pt>
                <c:pt idx="1059">
                  <c:v>2.9021218343600275</c:v>
                </c:pt>
                <c:pt idx="1060">
                  <c:v>2.9048596851471595</c:v>
                </c:pt>
                <c:pt idx="1061">
                  <c:v>2.9075975359342916</c:v>
                </c:pt>
                <c:pt idx="1062">
                  <c:v>2.9103353867214237</c:v>
                </c:pt>
                <c:pt idx="1063">
                  <c:v>2.9130732375085557</c:v>
                </c:pt>
                <c:pt idx="1064">
                  <c:v>2.9158110882956878</c:v>
                </c:pt>
                <c:pt idx="1065">
                  <c:v>2.9185489390828199</c:v>
                </c:pt>
                <c:pt idx="1066">
                  <c:v>2.9212867898699519</c:v>
                </c:pt>
                <c:pt idx="1067">
                  <c:v>2.924024640657084</c:v>
                </c:pt>
                <c:pt idx="1068">
                  <c:v>2.9267624914442161</c:v>
                </c:pt>
                <c:pt idx="1069">
                  <c:v>2.9295003422313486</c:v>
                </c:pt>
                <c:pt idx="1070">
                  <c:v>2.9322381930184807</c:v>
                </c:pt>
                <c:pt idx="1071">
                  <c:v>2.9349760438056127</c:v>
                </c:pt>
                <c:pt idx="1072">
                  <c:v>2.9377138945927448</c:v>
                </c:pt>
                <c:pt idx="1073">
                  <c:v>2.9404517453798769</c:v>
                </c:pt>
                <c:pt idx="1074">
                  <c:v>2.9431895961670089</c:v>
                </c:pt>
                <c:pt idx="1075">
                  <c:v>2.945927446954141</c:v>
                </c:pt>
                <c:pt idx="1076">
                  <c:v>2.9486652977412731</c:v>
                </c:pt>
                <c:pt idx="1077">
                  <c:v>2.9514031485284051</c:v>
                </c:pt>
                <c:pt idx="1078">
                  <c:v>2.9541409993155372</c:v>
                </c:pt>
                <c:pt idx="1079">
                  <c:v>2.9568788501026693</c:v>
                </c:pt>
                <c:pt idx="1080">
                  <c:v>2.9596167008898013</c:v>
                </c:pt>
                <c:pt idx="1081">
                  <c:v>2.9623545516769334</c:v>
                </c:pt>
                <c:pt idx="1082">
                  <c:v>2.9650924024640659</c:v>
                </c:pt>
                <c:pt idx="1083">
                  <c:v>2.967830253251198</c:v>
                </c:pt>
                <c:pt idx="1084">
                  <c:v>2.97056810403833</c:v>
                </c:pt>
                <c:pt idx="1085">
                  <c:v>2.9733059548254621</c:v>
                </c:pt>
                <c:pt idx="1086">
                  <c:v>2.9760438056125942</c:v>
                </c:pt>
                <c:pt idx="1087">
                  <c:v>2.9787816563997263</c:v>
                </c:pt>
                <c:pt idx="1088">
                  <c:v>2.9815195071868583</c:v>
                </c:pt>
                <c:pt idx="1089">
                  <c:v>2.9842573579739904</c:v>
                </c:pt>
                <c:pt idx="1090">
                  <c:v>2.9869952087611225</c:v>
                </c:pt>
                <c:pt idx="1091">
                  <c:v>2.9897330595482545</c:v>
                </c:pt>
                <c:pt idx="1092">
                  <c:v>2.9924709103353866</c:v>
                </c:pt>
                <c:pt idx="1093">
                  <c:v>2.9952087611225187</c:v>
                </c:pt>
                <c:pt idx="1094">
                  <c:v>2.9979466119096507</c:v>
                </c:pt>
                <c:pt idx="1095">
                  <c:v>3.0006844626967832</c:v>
                </c:pt>
                <c:pt idx="1096">
                  <c:v>3.0034223134839153</c:v>
                </c:pt>
                <c:pt idx="1097">
                  <c:v>3.0061601642710474</c:v>
                </c:pt>
                <c:pt idx="1098">
                  <c:v>3.0088980150581794</c:v>
                </c:pt>
                <c:pt idx="1099">
                  <c:v>3.0116358658453115</c:v>
                </c:pt>
                <c:pt idx="1100">
                  <c:v>3.0143737166324436</c:v>
                </c:pt>
                <c:pt idx="1101">
                  <c:v>3.0171115674195756</c:v>
                </c:pt>
                <c:pt idx="1102">
                  <c:v>3.0198494182067077</c:v>
                </c:pt>
                <c:pt idx="1103">
                  <c:v>3.0225872689938398</c:v>
                </c:pt>
                <c:pt idx="1104">
                  <c:v>3.0253251197809718</c:v>
                </c:pt>
                <c:pt idx="1105">
                  <c:v>3.0280629705681039</c:v>
                </c:pt>
                <c:pt idx="1106">
                  <c:v>3.030800821355236</c:v>
                </c:pt>
                <c:pt idx="1107">
                  <c:v>3.0335386721423681</c:v>
                </c:pt>
                <c:pt idx="1108">
                  <c:v>3.0362765229295001</c:v>
                </c:pt>
                <c:pt idx="1109">
                  <c:v>3.0390143737166326</c:v>
                </c:pt>
                <c:pt idx="1110">
                  <c:v>3.0417522245037647</c:v>
                </c:pt>
                <c:pt idx="1111">
                  <c:v>3.0444900752908968</c:v>
                </c:pt>
                <c:pt idx="1112">
                  <c:v>3.0472279260780288</c:v>
                </c:pt>
                <c:pt idx="1113">
                  <c:v>3.0499657768651609</c:v>
                </c:pt>
                <c:pt idx="1114">
                  <c:v>3.052703627652293</c:v>
                </c:pt>
                <c:pt idx="1115">
                  <c:v>3.055441478439425</c:v>
                </c:pt>
                <c:pt idx="1116">
                  <c:v>3.0581793292265571</c:v>
                </c:pt>
                <c:pt idx="1117">
                  <c:v>3.0609171800136892</c:v>
                </c:pt>
                <c:pt idx="1118">
                  <c:v>3.0636550308008212</c:v>
                </c:pt>
                <c:pt idx="1119">
                  <c:v>3.0663928815879533</c:v>
                </c:pt>
                <c:pt idx="1120">
                  <c:v>3.0691307323750854</c:v>
                </c:pt>
                <c:pt idx="1121">
                  <c:v>3.0718685831622174</c:v>
                </c:pt>
                <c:pt idx="1122">
                  <c:v>3.07460643394935</c:v>
                </c:pt>
                <c:pt idx="1123">
                  <c:v>3.077344284736482</c:v>
                </c:pt>
                <c:pt idx="1124">
                  <c:v>3.0800821355236141</c:v>
                </c:pt>
                <c:pt idx="1125">
                  <c:v>3.0828199863107462</c:v>
                </c:pt>
                <c:pt idx="1126">
                  <c:v>3.0855578370978782</c:v>
                </c:pt>
                <c:pt idx="1127">
                  <c:v>3.0882956878850103</c:v>
                </c:pt>
                <c:pt idx="1128">
                  <c:v>3.0910335386721424</c:v>
                </c:pt>
                <c:pt idx="1129">
                  <c:v>3.0937713894592744</c:v>
                </c:pt>
                <c:pt idx="1130">
                  <c:v>3.0965092402464065</c:v>
                </c:pt>
                <c:pt idx="1131">
                  <c:v>3.0992470910335386</c:v>
                </c:pt>
                <c:pt idx="1132">
                  <c:v>3.1019849418206706</c:v>
                </c:pt>
                <c:pt idx="1133">
                  <c:v>3.1047227926078027</c:v>
                </c:pt>
                <c:pt idx="1134">
                  <c:v>3.1074606433949348</c:v>
                </c:pt>
                <c:pt idx="1135">
                  <c:v>3.1101984941820673</c:v>
                </c:pt>
                <c:pt idx="1136">
                  <c:v>3.1129363449691994</c:v>
                </c:pt>
                <c:pt idx="1137">
                  <c:v>3.1156741957563314</c:v>
                </c:pt>
                <c:pt idx="1138">
                  <c:v>3.1184120465434635</c:v>
                </c:pt>
                <c:pt idx="1139">
                  <c:v>3.1211498973305956</c:v>
                </c:pt>
                <c:pt idx="1140">
                  <c:v>3.1238877481177276</c:v>
                </c:pt>
                <c:pt idx="1141">
                  <c:v>3.1266255989048597</c:v>
                </c:pt>
                <c:pt idx="1142">
                  <c:v>3.1293634496919918</c:v>
                </c:pt>
                <c:pt idx="1143">
                  <c:v>3.1321013004791238</c:v>
                </c:pt>
                <c:pt idx="1144">
                  <c:v>3.1348391512662559</c:v>
                </c:pt>
                <c:pt idx="1145">
                  <c:v>3.137577002053388</c:v>
                </c:pt>
                <c:pt idx="1146">
                  <c:v>3.14031485284052</c:v>
                </c:pt>
                <c:pt idx="1147">
                  <c:v>3.1430527036276521</c:v>
                </c:pt>
                <c:pt idx="1148">
                  <c:v>3.1457905544147846</c:v>
                </c:pt>
                <c:pt idx="1149">
                  <c:v>3.1485284052019167</c:v>
                </c:pt>
                <c:pt idx="1150">
                  <c:v>3.1512662559890487</c:v>
                </c:pt>
                <c:pt idx="1151">
                  <c:v>3.1540041067761808</c:v>
                </c:pt>
                <c:pt idx="1152">
                  <c:v>3.1567419575633129</c:v>
                </c:pt>
                <c:pt idx="1153">
                  <c:v>3.159479808350445</c:v>
                </c:pt>
                <c:pt idx="1154">
                  <c:v>3.162217659137577</c:v>
                </c:pt>
                <c:pt idx="1155">
                  <c:v>3.1649555099247091</c:v>
                </c:pt>
                <c:pt idx="1156">
                  <c:v>3.1676933607118412</c:v>
                </c:pt>
                <c:pt idx="1157">
                  <c:v>3.1704312114989732</c:v>
                </c:pt>
                <c:pt idx="1158">
                  <c:v>3.1731690622861053</c:v>
                </c:pt>
                <c:pt idx="1159">
                  <c:v>3.1759069130732374</c:v>
                </c:pt>
                <c:pt idx="1160">
                  <c:v>3.1786447638603694</c:v>
                </c:pt>
                <c:pt idx="1161">
                  <c:v>3.1813826146475015</c:v>
                </c:pt>
                <c:pt idx="1162">
                  <c:v>3.184120465434634</c:v>
                </c:pt>
                <c:pt idx="1163">
                  <c:v>3.1868583162217661</c:v>
                </c:pt>
                <c:pt idx="1164">
                  <c:v>3.1895961670088981</c:v>
                </c:pt>
                <c:pt idx="1165">
                  <c:v>3.1923340177960302</c:v>
                </c:pt>
                <c:pt idx="1166">
                  <c:v>3.1950718685831623</c:v>
                </c:pt>
                <c:pt idx="1167">
                  <c:v>3.1978097193702943</c:v>
                </c:pt>
                <c:pt idx="1168">
                  <c:v>3.2005475701574264</c:v>
                </c:pt>
                <c:pt idx="1169">
                  <c:v>3.2032854209445585</c:v>
                </c:pt>
                <c:pt idx="1170">
                  <c:v>3.2060232717316905</c:v>
                </c:pt>
                <c:pt idx="1171">
                  <c:v>3.2087611225188226</c:v>
                </c:pt>
                <c:pt idx="1172">
                  <c:v>3.2114989733059547</c:v>
                </c:pt>
                <c:pt idx="1173">
                  <c:v>3.2142368240930868</c:v>
                </c:pt>
                <c:pt idx="1174">
                  <c:v>3.2169746748802188</c:v>
                </c:pt>
                <c:pt idx="1175">
                  <c:v>3.2197125256673513</c:v>
                </c:pt>
                <c:pt idx="1176">
                  <c:v>3.2224503764544834</c:v>
                </c:pt>
                <c:pt idx="1177">
                  <c:v>3.2251882272416155</c:v>
                </c:pt>
                <c:pt idx="1178">
                  <c:v>3.2279260780287475</c:v>
                </c:pt>
                <c:pt idx="1179">
                  <c:v>3.2306639288158796</c:v>
                </c:pt>
                <c:pt idx="1180">
                  <c:v>3.2334017796030117</c:v>
                </c:pt>
                <c:pt idx="1181">
                  <c:v>3.2361396303901437</c:v>
                </c:pt>
                <c:pt idx="1182">
                  <c:v>3.2388774811772758</c:v>
                </c:pt>
                <c:pt idx="1183">
                  <c:v>3.2416153319644079</c:v>
                </c:pt>
                <c:pt idx="1184">
                  <c:v>3.2443531827515399</c:v>
                </c:pt>
                <c:pt idx="1185">
                  <c:v>3.247091033538672</c:v>
                </c:pt>
                <c:pt idx="1186">
                  <c:v>3.2498288843258041</c:v>
                </c:pt>
                <c:pt idx="1187">
                  <c:v>3.2525667351129361</c:v>
                </c:pt>
                <c:pt idx="1188">
                  <c:v>3.2553045859000687</c:v>
                </c:pt>
                <c:pt idx="1189">
                  <c:v>3.2580424366872007</c:v>
                </c:pt>
                <c:pt idx="1190">
                  <c:v>3.2607802874743328</c:v>
                </c:pt>
                <c:pt idx="1191">
                  <c:v>3.2635181382614649</c:v>
                </c:pt>
                <c:pt idx="1192">
                  <c:v>3.2662559890485969</c:v>
                </c:pt>
                <c:pt idx="1193">
                  <c:v>3.268993839835729</c:v>
                </c:pt>
                <c:pt idx="1194">
                  <c:v>3.2717316906228611</c:v>
                </c:pt>
                <c:pt idx="1195">
                  <c:v>3.2744695414099931</c:v>
                </c:pt>
                <c:pt idx="1196">
                  <c:v>3.2772073921971252</c:v>
                </c:pt>
                <c:pt idx="1197">
                  <c:v>3.2799452429842573</c:v>
                </c:pt>
                <c:pt idx="1198">
                  <c:v>3.2826830937713893</c:v>
                </c:pt>
                <c:pt idx="1199">
                  <c:v>3.2854209445585214</c:v>
                </c:pt>
                <c:pt idx="1200">
                  <c:v>3.2881587953456535</c:v>
                </c:pt>
                <c:pt idx="1201">
                  <c:v>3.2908966461327855</c:v>
                </c:pt>
                <c:pt idx="1202">
                  <c:v>3.2936344969199181</c:v>
                </c:pt>
                <c:pt idx="1203">
                  <c:v>3.2963723477070501</c:v>
                </c:pt>
                <c:pt idx="1204">
                  <c:v>3.2991101984941822</c:v>
                </c:pt>
                <c:pt idx="1205">
                  <c:v>3.3018480492813143</c:v>
                </c:pt>
                <c:pt idx="1206">
                  <c:v>3.3045859000684463</c:v>
                </c:pt>
                <c:pt idx="1207">
                  <c:v>3.3073237508555784</c:v>
                </c:pt>
                <c:pt idx="1208">
                  <c:v>3.3100616016427105</c:v>
                </c:pt>
                <c:pt idx="1209">
                  <c:v>3.3127994524298425</c:v>
                </c:pt>
                <c:pt idx="1210">
                  <c:v>3.3155373032169746</c:v>
                </c:pt>
                <c:pt idx="1211">
                  <c:v>3.3182751540041067</c:v>
                </c:pt>
                <c:pt idx="1212">
                  <c:v>3.3210130047912387</c:v>
                </c:pt>
                <c:pt idx="1213">
                  <c:v>3.3237508555783708</c:v>
                </c:pt>
                <c:pt idx="1214">
                  <c:v>3.3264887063655029</c:v>
                </c:pt>
                <c:pt idx="1215">
                  <c:v>3.3292265571526354</c:v>
                </c:pt>
                <c:pt idx="1216">
                  <c:v>3.3319644079397674</c:v>
                </c:pt>
                <c:pt idx="1217">
                  <c:v>3.3347022587268995</c:v>
                </c:pt>
                <c:pt idx="1218">
                  <c:v>3.3374401095140316</c:v>
                </c:pt>
                <c:pt idx="1219">
                  <c:v>3.3401779603011637</c:v>
                </c:pt>
                <c:pt idx="1220">
                  <c:v>3.3429158110882957</c:v>
                </c:pt>
                <c:pt idx="1221">
                  <c:v>3.3456536618754278</c:v>
                </c:pt>
                <c:pt idx="1222">
                  <c:v>3.3483915126625599</c:v>
                </c:pt>
                <c:pt idx="1223">
                  <c:v>3.3511293634496919</c:v>
                </c:pt>
                <c:pt idx="1224">
                  <c:v>3.353867214236824</c:v>
                </c:pt>
                <c:pt idx="1225">
                  <c:v>3.3566050650239561</c:v>
                </c:pt>
                <c:pt idx="1226">
                  <c:v>3.3593429158110881</c:v>
                </c:pt>
                <c:pt idx="1227">
                  <c:v>3.3620807665982202</c:v>
                </c:pt>
                <c:pt idx="1228">
                  <c:v>3.3648186173853527</c:v>
                </c:pt>
                <c:pt idx="1229">
                  <c:v>3.3675564681724848</c:v>
                </c:pt>
                <c:pt idx="1230">
                  <c:v>3.3702943189596168</c:v>
                </c:pt>
                <c:pt idx="1231">
                  <c:v>3.3730321697467489</c:v>
                </c:pt>
                <c:pt idx="1232">
                  <c:v>3.375770020533881</c:v>
                </c:pt>
                <c:pt idx="1233">
                  <c:v>3.378507871321013</c:v>
                </c:pt>
                <c:pt idx="1234">
                  <c:v>3.3812457221081451</c:v>
                </c:pt>
                <c:pt idx="1235">
                  <c:v>3.3839835728952772</c:v>
                </c:pt>
                <c:pt idx="1236">
                  <c:v>3.3867214236824092</c:v>
                </c:pt>
                <c:pt idx="1237">
                  <c:v>3.3894592744695413</c:v>
                </c:pt>
                <c:pt idx="1238">
                  <c:v>3.3921971252566734</c:v>
                </c:pt>
                <c:pt idx="1239">
                  <c:v>3.3949349760438055</c:v>
                </c:pt>
                <c:pt idx="1240">
                  <c:v>3.3976728268309375</c:v>
                </c:pt>
                <c:pt idx="1241">
                  <c:v>3.40041067761807</c:v>
                </c:pt>
                <c:pt idx="1242">
                  <c:v>3.4031485284052021</c:v>
                </c:pt>
                <c:pt idx="1243">
                  <c:v>3.4058863791923342</c:v>
                </c:pt>
                <c:pt idx="1244">
                  <c:v>3.4086242299794662</c:v>
                </c:pt>
                <c:pt idx="1245">
                  <c:v>3.4113620807665983</c:v>
                </c:pt>
                <c:pt idx="1246">
                  <c:v>3.4140999315537304</c:v>
                </c:pt>
                <c:pt idx="1247">
                  <c:v>3.4168377823408624</c:v>
                </c:pt>
                <c:pt idx="1248">
                  <c:v>3.4195756331279945</c:v>
                </c:pt>
                <c:pt idx="1249">
                  <c:v>3.4223134839151266</c:v>
                </c:pt>
                <c:pt idx="1250">
                  <c:v>3.4250513347022586</c:v>
                </c:pt>
                <c:pt idx="1251">
                  <c:v>3.4277891854893907</c:v>
                </c:pt>
                <c:pt idx="1252">
                  <c:v>3.4305270362765228</c:v>
                </c:pt>
                <c:pt idx="1253">
                  <c:v>3.4332648870636548</c:v>
                </c:pt>
                <c:pt idx="1254">
                  <c:v>3.4360027378507869</c:v>
                </c:pt>
                <c:pt idx="1255">
                  <c:v>3.4387405886379194</c:v>
                </c:pt>
                <c:pt idx="1256">
                  <c:v>3.4414784394250515</c:v>
                </c:pt>
                <c:pt idx="1257">
                  <c:v>3.4442162902121836</c:v>
                </c:pt>
                <c:pt idx="1258">
                  <c:v>3.4469541409993156</c:v>
                </c:pt>
                <c:pt idx="1259">
                  <c:v>3.4496919917864477</c:v>
                </c:pt>
                <c:pt idx="1260">
                  <c:v>3.4524298425735798</c:v>
                </c:pt>
                <c:pt idx="1261">
                  <c:v>3.4551676933607118</c:v>
                </c:pt>
                <c:pt idx="1262">
                  <c:v>3.4579055441478439</c:v>
                </c:pt>
                <c:pt idx="1263">
                  <c:v>3.460643394934976</c:v>
                </c:pt>
                <c:pt idx="1264">
                  <c:v>3.463381245722108</c:v>
                </c:pt>
                <c:pt idx="1265">
                  <c:v>3.4661190965092401</c:v>
                </c:pt>
                <c:pt idx="1266">
                  <c:v>3.4688569472963722</c:v>
                </c:pt>
                <c:pt idx="1267">
                  <c:v>3.4715947980835042</c:v>
                </c:pt>
                <c:pt idx="1268">
                  <c:v>3.4743326488706368</c:v>
                </c:pt>
                <c:pt idx="1269">
                  <c:v>3.4770704996577688</c:v>
                </c:pt>
                <c:pt idx="1270">
                  <c:v>3.4798083504449009</c:v>
                </c:pt>
                <c:pt idx="1271">
                  <c:v>3.482546201232033</c:v>
                </c:pt>
                <c:pt idx="1272">
                  <c:v>3.485284052019165</c:v>
                </c:pt>
                <c:pt idx="1273">
                  <c:v>3.4880219028062971</c:v>
                </c:pt>
                <c:pt idx="1274">
                  <c:v>3.4907597535934292</c:v>
                </c:pt>
                <c:pt idx="1275">
                  <c:v>3.4934976043805612</c:v>
                </c:pt>
                <c:pt idx="1276">
                  <c:v>3.4962354551676933</c:v>
                </c:pt>
                <c:pt idx="1277">
                  <c:v>3.4989733059548254</c:v>
                </c:pt>
                <c:pt idx="1278">
                  <c:v>3.5017111567419574</c:v>
                </c:pt>
                <c:pt idx="1279">
                  <c:v>3.5044490075290895</c:v>
                </c:pt>
                <c:pt idx="1280">
                  <c:v>3.5071868583162216</c:v>
                </c:pt>
                <c:pt idx="1281">
                  <c:v>3.5099247091033541</c:v>
                </c:pt>
                <c:pt idx="1282">
                  <c:v>3.5126625598904861</c:v>
                </c:pt>
                <c:pt idx="1283">
                  <c:v>3.5154004106776182</c:v>
                </c:pt>
                <c:pt idx="1284">
                  <c:v>3.5181382614647503</c:v>
                </c:pt>
                <c:pt idx="1285">
                  <c:v>3.5208761122518824</c:v>
                </c:pt>
                <c:pt idx="1286">
                  <c:v>3.5236139630390144</c:v>
                </c:pt>
                <c:pt idx="1287">
                  <c:v>3.5263518138261465</c:v>
                </c:pt>
                <c:pt idx="1288">
                  <c:v>3.5290896646132786</c:v>
                </c:pt>
                <c:pt idx="1289">
                  <c:v>3.5318275154004106</c:v>
                </c:pt>
                <c:pt idx="1290">
                  <c:v>3.5345653661875427</c:v>
                </c:pt>
                <c:pt idx="1291">
                  <c:v>3.5373032169746748</c:v>
                </c:pt>
                <c:pt idx="1292">
                  <c:v>3.5400410677618068</c:v>
                </c:pt>
                <c:pt idx="1293">
                  <c:v>3.5427789185489389</c:v>
                </c:pt>
                <c:pt idx="1294">
                  <c:v>3.5455167693360714</c:v>
                </c:pt>
                <c:pt idx="1295">
                  <c:v>3.5482546201232035</c:v>
                </c:pt>
                <c:pt idx="1296">
                  <c:v>3.5509924709103355</c:v>
                </c:pt>
                <c:pt idx="1297">
                  <c:v>3.5537303216974676</c:v>
                </c:pt>
                <c:pt idx="1298">
                  <c:v>3.5564681724845997</c:v>
                </c:pt>
                <c:pt idx="1299">
                  <c:v>3.5592060232717317</c:v>
                </c:pt>
                <c:pt idx="1300">
                  <c:v>3.5619438740588638</c:v>
                </c:pt>
                <c:pt idx="1301">
                  <c:v>3.5646817248459959</c:v>
                </c:pt>
                <c:pt idx="1302">
                  <c:v>3.5674195756331279</c:v>
                </c:pt>
                <c:pt idx="1303">
                  <c:v>3.57015742642026</c:v>
                </c:pt>
                <c:pt idx="1304">
                  <c:v>3.5728952772073921</c:v>
                </c:pt>
                <c:pt idx="1305">
                  <c:v>3.5756331279945242</c:v>
                </c:pt>
                <c:pt idx="1306">
                  <c:v>3.5783709787816562</c:v>
                </c:pt>
                <c:pt idx="1307">
                  <c:v>3.5811088295687883</c:v>
                </c:pt>
                <c:pt idx="1308">
                  <c:v>3.5838466803559208</c:v>
                </c:pt>
                <c:pt idx="1309">
                  <c:v>3.5865845311430529</c:v>
                </c:pt>
                <c:pt idx="1310">
                  <c:v>3.5893223819301849</c:v>
                </c:pt>
                <c:pt idx="1311">
                  <c:v>3.592060232717317</c:v>
                </c:pt>
                <c:pt idx="1312">
                  <c:v>3.5947980835044491</c:v>
                </c:pt>
                <c:pt idx="1313">
                  <c:v>3.5975359342915811</c:v>
                </c:pt>
                <c:pt idx="1314">
                  <c:v>3.6002737850787132</c:v>
                </c:pt>
                <c:pt idx="1315">
                  <c:v>3.6030116358658453</c:v>
                </c:pt>
                <c:pt idx="1316">
                  <c:v>3.6057494866529773</c:v>
                </c:pt>
                <c:pt idx="1317">
                  <c:v>3.6084873374401094</c:v>
                </c:pt>
                <c:pt idx="1318">
                  <c:v>3.6112251882272415</c:v>
                </c:pt>
                <c:pt idx="1319">
                  <c:v>3.6139630390143735</c:v>
                </c:pt>
                <c:pt idx="1320">
                  <c:v>3.6167008898015056</c:v>
                </c:pt>
                <c:pt idx="1321">
                  <c:v>3.6194387405886381</c:v>
                </c:pt>
                <c:pt idx="1322">
                  <c:v>3.6221765913757702</c:v>
                </c:pt>
                <c:pt idx="1323">
                  <c:v>3.6249144421629023</c:v>
                </c:pt>
                <c:pt idx="1324">
                  <c:v>3.6276522929500343</c:v>
                </c:pt>
                <c:pt idx="1325">
                  <c:v>3.6303901437371664</c:v>
                </c:pt>
                <c:pt idx="1326">
                  <c:v>3.6331279945242985</c:v>
                </c:pt>
                <c:pt idx="1327">
                  <c:v>3.6358658453114305</c:v>
                </c:pt>
                <c:pt idx="1328">
                  <c:v>3.6386036960985626</c:v>
                </c:pt>
                <c:pt idx="1329">
                  <c:v>3.6413415468856947</c:v>
                </c:pt>
                <c:pt idx="1330">
                  <c:v>3.6440793976728267</c:v>
                </c:pt>
                <c:pt idx="1331">
                  <c:v>3.6468172484599588</c:v>
                </c:pt>
                <c:pt idx="1332">
                  <c:v>3.6495550992470909</c:v>
                </c:pt>
                <c:pt idx="1333">
                  <c:v>3.6522929500342229</c:v>
                </c:pt>
                <c:pt idx="1334">
                  <c:v>3.6550308008213555</c:v>
                </c:pt>
                <c:pt idx="1335">
                  <c:v>3.6577686516084875</c:v>
                </c:pt>
                <c:pt idx="1336">
                  <c:v>3.6605065023956196</c:v>
                </c:pt>
                <c:pt idx="1337">
                  <c:v>3.6632443531827517</c:v>
                </c:pt>
                <c:pt idx="1338">
                  <c:v>3.6659822039698837</c:v>
                </c:pt>
                <c:pt idx="1339">
                  <c:v>3.6687200547570158</c:v>
                </c:pt>
                <c:pt idx="1340">
                  <c:v>3.6714579055441479</c:v>
                </c:pt>
                <c:pt idx="1341">
                  <c:v>3.6741957563312799</c:v>
                </c:pt>
                <c:pt idx="1342">
                  <c:v>3.676933607118412</c:v>
                </c:pt>
                <c:pt idx="1343">
                  <c:v>3.6796714579055441</c:v>
                </c:pt>
                <c:pt idx="1344">
                  <c:v>3.6824093086926761</c:v>
                </c:pt>
                <c:pt idx="1345">
                  <c:v>3.6851471594798082</c:v>
                </c:pt>
                <c:pt idx="1346">
                  <c:v>3.6878850102669403</c:v>
                </c:pt>
                <c:pt idx="1347">
                  <c:v>3.6906228610540723</c:v>
                </c:pt>
                <c:pt idx="1348">
                  <c:v>3.6933607118412048</c:v>
                </c:pt>
                <c:pt idx="1349">
                  <c:v>3.6960985626283369</c:v>
                </c:pt>
                <c:pt idx="1350">
                  <c:v>3.698836413415469</c:v>
                </c:pt>
                <c:pt idx="1351">
                  <c:v>3.7015742642026011</c:v>
                </c:pt>
                <c:pt idx="1352">
                  <c:v>3.7043121149897331</c:v>
                </c:pt>
                <c:pt idx="1353">
                  <c:v>3.7070499657768652</c:v>
                </c:pt>
                <c:pt idx="1354">
                  <c:v>3.7097878165639973</c:v>
                </c:pt>
                <c:pt idx="1355">
                  <c:v>3.7125256673511293</c:v>
                </c:pt>
                <c:pt idx="1356">
                  <c:v>3.7152635181382614</c:v>
                </c:pt>
                <c:pt idx="1357">
                  <c:v>3.7180013689253935</c:v>
                </c:pt>
                <c:pt idx="1358">
                  <c:v>3.7207392197125255</c:v>
                </c:pt>
                <c:pt idx="1359">
                  <c:v>3.7234770704996576</c:v>
                </c:pt>
                <c:pt idx="1360">
                  <c:v>3.7262149212867897</c:v>
                </c:pt>
                <c:pt idx="1361">
                  <c:v>3.7289527720739222</c:v>
                </c:pt>
                <c:pt idx="1362">
                  <c:v>3.7316906228610542</c:v>
                </c:pt>
                <c:pt idx="1363">
                  <c:v>3.7344284736481863</c:v>
                </c:pt>
                <c:pt idx="1364">
                  <c:v>3.7371663244353184</c:v>
                </c:pt>
                <c:pt idx="1365">
                  <c:v>3.7399041752224504</c:v>
                </c:pt>
                <c:pt idx="1366">
                  <c:v>3.7426420260095825</c:v>
                </c:pt>
                <c:pt idx="1367">
                  <c:v>3.7453798767967146</c:v>
                </c:pt>
                <c:pt idx="1368">
                  <c:v>3.7481177275838466</c:v>
                </c:pt>
                <c:pt idx="1369">
                  <c:v>3.7508555783709787</c:v>
                </c:pt>
                <c:pt idx="1370">
                  <c:v>3.7535934291581108</c:v>
                </c:pt>
                <c:pt idx="1371">
                  <c:v>3.7563312799452429</c:v>
                </c:pt>
                <c:pt idx="1372">
                  <c:v>3.7590691307323749</c:v>
                </c:pt>
                <c:pt idx="1373">
                  <c:v>3.761806981519507</c:v>
                </c:pt>
                <c:pt idx="1374">
                  <c:v>3.7645448323066395</c:v>
                </c:pt>
                <c:pt idx="1375">
                  <c:v>3.7672826830937716</c:v>
                </c:pt>
                <c:pt idx="1376">
                  <c:v>3.7700205338809036</c:v>
                </c:pt>
                <c:pt idx="1377">
                  <c:v>3.7727583846680357</c:v>
                </c:pt>
                <c:pt idx="1378">
                  <c:v>3.7754962354551678</c:v>
                </c:pt>
                <c:pt idx="1379">
                  <c:v>3.7782340862422998</c:v>
                </c:pt>
                <c:pt idx="1380">
                  <c:v>3.7809719370294319</c:v>
                </c:pt>
                <c:pt idx="1381">
                  <c:v>3.783709787816564</c:v>
                </c:pt>
                <c:pt idx="1382">
                  <c:v>3.786447638603696</c:v>
                </c:pt>
                <c:pt idx="1383">
                  <c:v>3.7891854893908281</c:v>
                </c:pt>
                <c:pt idx="1384">
                  <c:v>3.7919233401779602</c:v>
                </c:pt>
                <c:pt idx="1385">
                  <c:v>3.7946611909650922</c:v>
                </c:pt>
                <c:pt idx="1386">
                  <c:v>3.7973990417522243</c:v>
                </c:pt>
                <c:pt idx="1387">
                  <c:v>3.8001368925393568</c:v>
                </c:pt>
                <c:pt idx="1388">
                  <c:v>3.8028747433264889</c:v>
                </c:pt>
                <c:pt idx="1389">
                  <c:v>3.805612594113621</c:v>
                </c:pt>
                <c:pt idx="1390">
                  <c:v>3.808350444900753</c:v>
                </c:pt>
                <c:pt idx="1391">
                  <c:v>3.8110882956878851</c:v>
                </c:pt>
                <c:pt idx="1392">
                  <c:v>3.8138261464750172</c:v>
                </c:pt>
                <c:pt idx="1393">
                  <c:v>3.8165639972621492</c:v>
                </c:pt>
                <c:pt idx="1394">
                  <c:v>3.8193018480492813</c:v>
                </c:pt>
                <c:pt idx="1395">
                  <c:v>3.8220396988364134</c:v>
                </c:pt>
                <c:pt idx="1396">
                  <c:v>3.8247775496235454</c:v>
                </c:pt>
                <c:pt idx="1397">
                  <c:v>3.8275154004106775</c:v>
                </c:pt>
                <c:pt idx="1398">
                  <c:v>3.8302532511978096</c:v>
                </c:pt>
                <c:pt idx="1399">
                  <c:v>3.8329911019849416</c:v>
                </c:pt>
                <c:pt idx="1400">
                  <c:v>3.8357289527720737</c:v>
                </c:pt>
                <c:pt idx="1401">
                  <c:v>3.8384668035592062</c:v>
                </c:pt>
                <c:pt idx="1402">
                  <c:v>3.8412046543463383</c:v>
                </c:pt>
                <c:pt idx="1403">
                  <c:v>3.8439425051334704</c:v>
                </c:pt>
                <c:pt idx="1404">
                  <c:v>3.8466803559206024</c:v>
                </c:pt>
                <c:pt idx="1405">
                  <c:v>3.8494182067077345</c:v>
                </c:pt>
                <c:pt idx="1406">
                  <c:v>3.8521560574948666</c:v>
                </c:pt>
                <c:pt idx="1407">
                  <c:v>3.8548939082819986</c:v>
                </c:pt>
                <c:pt idx="1408">
                  <c:v>3.8576317590691307</c:v>
                </c:pt>
                <c:pt idx="1409">
                  <c:v>3.8603696098562628</c:v>
                </c:pt>
                <c:pt idx="1410">
                  <c:v>3.8631074606433948</c:v>
                </c:pt>
                <c:pt idx="1411">
                  <c:v>3.8658453114305269</c:v>
                </c:pt>
                <c:pt idx="1412">
                  <c:v>3.868583162217659</c:v>
                </c:pt>
                <c:pt idx="1413">
                  <c:v>3.871321013004791</c:v>
                </c:pt>
                <c:pt idx="1414">
                  <c:v>3.8740588637919235</c:v>
                </c:pt>
                <c:pt idx="1415">
                  <c:v>3.8767967145790556</c:v>
                </c:pt>
                <c:pt idx="1416">
                  <c:v>3.8795345653661877</c:v>
                </c:pt>
                <c:pt idx="1417">
                  <c:v>3.8822724161533197</c:v>
                </c:pt>
                <c:pt idx="1418">
                  <c:v>3.8850102669404518</c:v>
                </c:pt>
                <c:pt idx="1419">
                  <c:v>3.8877481177275839</c:v>
                </c:pt>
                <c:pt idx="1420">
                  <c:v>3.890485968514716</c:v>
                </c:pt>
                <c:pt idx="1421">
                  <c:v>3.893223819301848</c:v>
                </c:pt>
                <c:pt idx="1422">
                  <c:v>3.8959616700889801</c:v>
                </c:pt>
                <c:pt idx="1423">
                  <c:v>3.8986995208761122</c:v>
                </c:pt>
                <c:pt idx="1424">
                  <c:v>3.9014373716632442</c:v>
                </c:pt>
                <c:pt idx="1425">
                  <c:v>3.9041752224503763</c:v>
                </c:pt>
                <c:pt idx="1426">
                  <c:v>3.9069130732375084</c:v>
                </c:pt>
                <c:pt idx="1427">
                  <c:v>3.9096509240246409</c:v>
                </c:pt>
                <c:pt idx="1428">
                  <c:v>3.9123887748117729</c:v>
                </c:pt>
                <c:pt idx="1429">
                  <c:v>3.915126625598905</c:v>
                </c:pt>
                <c:pt idx="1430">
                  <c:v>3.9178644763860371</c:v>
                </c:pt>
                <c:pt idx="1431">
                  <c:v>3.9206023271731691</c:v>
                </c:pt>
                <c:pt idx="1432">
                  <c:v>3.9233401779603012</c:v>
                </c:pt>
                <c:pt idx="1433">
                  <c:v>3.9260780287474333</c:v>
                </c:pt>
                <c:pt idx="1434">
                  <c:v>3.9288158795345653</c:v>
                </c:pt>
                <c:pt idx="1435">
                  <c:v>3.9315537303216974</c:v>
                </c:pt>
                <c:pt idx="1436">
                  <c:v>3.9342915811088295</c:v>
                </c:pt>
                <c:pt idx="1437">
                  <c:v>3.9370294318959616</c:v>
                </c:pt>
                <c:pt idx="1438">
                  <c:v>3.9397672826830936</c:v>
                </c:pt>
                <c:pt idx="1439">
                  <c:v>3.9425051334702257</c:v>
                </c:pt>
                <c:pt idx="1440">
                  <c:v>3.9452429842573578</c:v>
                </c:pt>
                <c:pt idx="1441">
                  <c:v>3.9479808350444903</c:v>
                </c:pt>
                <c:pt idx="1442">
                  <c:v>3.9507186858316223</c:v>
                </c:pt>
                <c:pt idx="1443">
                  <c:v>3.9534565366187544</c:v>
                </c:pt>
                <c:pt idx="1444">
                  <c:v>3.9561943874058865</c:v>
                </c:pt>
                <c:pt idx="1445">
                  <c:v>3.9589322381930185</c:v>
                </c:pt>
                <c:pt idx="1446">
                  <c:v>3.9616700889801506</c:v>
                </c:pt>
                <c:pt idx="1447">
                  <c:v>3.9644079397672827</c:v>
                </c:pt>
                <c:pt idx="1448">
                  <c:v>3.9671457905544147</c:v>
                </c:pt>
                <c:pt idx="1449">
                  <c:v>3.9698836413415468</c:v>
                </c:pt>
                <c:pt idx="1450">
                  <c:v>3.9726214921286789</c:v>
                </c:pt>
                <c:pt idx="1451">
                  <c:v>3.9753593429158109</c:v>
                </c:pt>
                <c:pt idx="1452">
                  <c:v>3.978097193702943</c:v>
                </c:pt>
                <c:pt idx="1453">
                  <c:v>3.9808350444900751</c:v>
                </c:pt>
                <c:pt idx="1454">
                  <c:v>3.9835728952772076</c:v>
                </c:pt>
                <c:pt idx="1455">
                  <c:v>3.9863107460643397</c:v>
                </c:pt>
                <c:pt idx="1456">
                  <c:v>3.9890485968514717</c:v>
                </c:pt>
                <c:pt idx="1457">
                  <c:v>3.9917864476386038</c:v>
                </c:pt>
                <c:pt idx="1458">
                  <c:v>3.9945242984257359</c:v>
                </c:pt>
                <c:pt idx="1459">
                  <c:v>3.9972621492128679</c:v>
                </c:pt>
                <c:pt idx="1460">
                  <c:v>4</c:v>
                </c:pt>
                <c:pt idx="1461">
                  <c:v>4.0027378507871321</c:v>
                </c:pt>
                <c:pt idx="1462">
                  <c:v>4.0054757015742641</c:v>
                </c:pt>
                <c:pt idx="1463">
                  <c:v>4.0082135523613962</c:v>
                </c:pt>
                <c:pt idx="1464">
                  <c:v>4.0109514031485283</c:v>
                </c:pt>
                <c:pt idx="1465">
                  <c:v>4.0136892539356603</c:v>
                </c:pt>
                <c:pt idx="1466">
                  <c:v>4.0164271047227924</c:v>
                </c:pt>
                <c:pt idx="1467">
                  <c:v>4.0191649555099245</c:v>
                </c:pt>
                <c:pt idx="1468">
                  <c:v>4.0219028062970565</c:v>
                </c:pt>
                <c:pt idx="1469">
                  <c:v>4.0246406570841886</c:v>
                </c:pt>
                <c:pt idx="1470">
                  <c:v>4.0273785078713207</c:v>
                </c:pt>
                <c:pt idx="1471">
                  <c:v>4.0301163586584527</c:v>
                </c:pt>
                <c:pt idx="1472">
                  <c:v>4.0328542094455848</c:v>
                </c:pt>
                <c:pt idx="1473">
                  <c:v>4.0355920602327169</c:v>
                </c:pt>
                <c:pt idx="1474">
                  <c:v>4.0383299110198498</c:v>
                </c:pt>
                <c:pt idx="1475">
                  <c:v>4.0410677618069819</c:v>
                </c:pt>
                <c:pt idx="1476">
                  <c:v>4.043805612594114</c:v>
                </c:pt>
                <c:pt idx="1477">
                  <c:v>4.046543463381246</c:v>
                </c:pt>
                <c:pt idx="1478">
                  <c:v>4.0492813141683781</c:v>
                </c:pt>
                <c:pt idx="1479">
                  <c:v>4.0520191649555102</c:v>
                </c:pt>
                <c:pt idx="1480">
                  <c:v>4.0547570157426422</c:v>
                </c:pt>
                <c:pt idx="1481">
                  <c:v>4.0574948665297743</c:v>
                </c:pt>
                <c:pt idx="1482">
                  <c:v>4.0602327173169064</c:v>
                </c:pt>
                <c:pt idx="1483">
                  <c:v>4.0629705681040384</c:v>
                </c:pt>
                <c:pt idx="1484">
                  <c:v>4.0657084188911705</c:v>
                </c:pt>
                <c:pt idx="1485">
                  <c:v>4.0684462696783026</c:v>
                </c:pt>
                <c:pt idx="1486">
                  <c:v>4.0711841204654347</c:v>
                </c:pt>
                <c:pt idx="1487">
                  <c:v>4.0739219712525667</c:v>
                </c:pt>
                <c:pt idx="1488">
                  <c:v>4.0766598220396988</c:v>
                </c:pt>
                <c:pt idx="1489">
                  <c:v>4.0793976728268309</c:v>
                </c:pt>
                <c:pt idx="1490">
                  <c:v>4.0821355236139629</c:v>
                </c:pt>
                <c:pt idx="1491">
                  <c:v>4.084873374401095</c:v>
                </c:pt>
                <c:pt idx="1492">
                  <c:v>4.0876112251882271</c:v>
                </c:pt>
                <c:pt idx="1493">
                  <c:v>4.0903490759753591</c:v>
                </c:pt>
                <c:pt idx="1494">
                  <c:v>4.0930869267624912</c:v>
                </c:pt>
                <c:pt idx="1495">
                  <c:v>4.0958247775496233</c:v>
                </c:pt>
                <c:pt idx="1496">
                  <c:v>4.0985626283367553</c:v>
                </c:pt>
                <c:pt idx="1497">
                  <c:v>4.1013004791238874</c:v>
                </c:pt>
                <c:pt idx="1498">
                  <c:v>4.1040383299110195</c:v>
                </c:pt>
                <c:pt idx="1499">
                  <c:v>4.1067761806981515</c:v>
                </c:pt>
                <c:pt idx="1500">
                  <c:v>4.1095140314852845</c:v>
                </c:pt>
                <c:pt idx="1501">
                  <c:v>4.1122518822724166</c:v>
                </c:pt>
                <c:pt idx="1502">
                  <c:v>4.1149897330595486</c:v>
                </c:pt>
                <c:pt idx="1503">
                  <c:v>4.1177275838466807</c:v>
                </c:pt>
                <c:pt idx="1504">
                  <c:v>4.1204654346338128</c:v>
                </c:pt>
                <c:pt idx="1505">
                  <c:v>4.1232032854209448</c:v>
                </c:pt>
                <c:pt idx="1506">
                  <c:v>4.1259411362080769</c:v>
                </c:pt>
                <c:pt idx="1507">
                  <c:v>4.128678986995209</c:v>
                </c:pt>
                <c:pt idx="1508">
                  <c:v>4.131416837782341</c:v>
                </c:pt>
                <c:pt idx="1509">
                  <c:v>4.1341546885694731</c:v>
                </c:pt>
                <c:pt idx="1510">
                  <c:v>4.1368925393566052</c:v>
                </c:pt>
                <c:pt idx="1511">
                  <c:v>4.1396303901437372</c:v>
                </c:pt>
                <c:pt idx="1512">
                  <c:v>4.1423682409308693</c:v>
                </c:pt>
                <c:pt idx="1513">
                  <c:v>4.1451060917180014</c:v>
                </c:pt>
                <c:pt idx="1514">
                  <c:v>4.1478439425051334</c:v>
                </c:pt>
                <c:pt idx="1515">
                  <c:v>4.1505817932922655</c:v>
                </c:pt>
                <c:pt idx="1516">
                  <c:v>4.1533196440793976</c:v>
                </c:pt>
                <c:pt idx="1517">
                  <c:v>4.1560574948665296</c:v>
                </c:pt>
                <c:pt idx="1518">
                  <c:v>4.1587953456536617</c:v>
                </c:pt>
                <c:pt idx="1519">
                  <c:v>4.1615331964407938</c:v>
                </c:pt>
                <c:pt idx="1520">
                  <c:v>4.1642710472279258</c:v>
                </c:pt>
                <c:pt idx="1521">
                  <c:v>4.1670088980150579</c:v>
                </c:pt>
                <c:pt idx="1522">
                  <c:v>4.16974674880219</c:v>
                </c:pt>
                <c:pt idx="1523">
                  <c:v>4.1724845995893221</c:v>
                </c:pt>
                <c:pt idx="1524">
                  <c:v>4.1752224503764541</c:v>
                </c:pt>
                <c:pt idx="1525">
                  <c:v>4.1779603011635862</c:v>
                </c:pt>
                <c:pt idx="1526">
                  <c:v>4.1806981519507183</c:v>
                </c:pt>
                <c:pt idx="1527">
                  <c:v>4.1834360027378512</c:v>
                </c:pt>
                <c:pt idx="1528">
                  <c:v>4.1861738535249833</c:v>
                </c:pt>
                <c:pt idx="1529">
                  <c:v>4.1889117043121153</c:v>
                </c:pt>
                <c:pt idx="1530">
                  <c:v>4.1916495550992474</c:v>
                </c:pt>
                <c:pt idx="1531">
                  <c:v>4.1943874058863795</c:v>
                </c:pt>
                <c:pt idx="1532">
                  <c:v>4.1971252566735116</c:v>
                </c:pt>
                <c:pt idx="1533">
                  <c:v>4.1998631074606436</c:v>
                </c:pt>
                <c:pt idx="1534">
                  <c:v>4.2026009582477757</c:v>
                </c:pt>
                <c:pt idx="1535">
                  <c:v>4.2053388090349078</c:v>
                </c:pt>
                <c:pt idx="1536">
                  <c:v>4.2080766598220398</c:v>
                </c:pt>
                <c:pt idx="1537">
                  <c:v>4.2108145106091719</c:v>
                </c:pt>
                <c:pt idx="1538">
                  <c:v>4.213552361396304</c:v>
                </c:pt>
                <c:pt idx="1539">
                  <c:v>4.216290212183436</c:v>
                </c:pt>
                <c:pt idx="1540">
                  <c:v>4.2190280629705681</c:v>
                </c:pt>
                <c:pt idx="1541">
                  <c:v>4.2217659137577002</c:v>
                </c:pt>
                <c:pt idx="1542">
                  <c:v>4.2245037645448322</c:v>
                </c:pt>
                <c:pt idx="1543">
                  <c:v>4.2272416153319643</c:v>
                </c:pt>
                <c:pt idx="1544">
                  <c:v>4.2299794661190964</c:v>
                </c:pt>
                <c:pt idx="1545">
                  <c:v>4.2327173169062284</c:v>
                </c:pt>
                <c:pt idx="1546">
                  <c:v>4.2354551676933605</c:v>
                </c:pt>
                <c:pt idx="1547">
                  <c:v>4.2381930184804926</c:v>
                </c:pt>
                <c:pt idx="1548">
                  <c:v>4.2409308692676246</c:v>
                </c:pt>
                <c:pt idx="1549">
                  <c:v>4.2436687200547567</c:v>
                </c:pt>
                <c:pt idx="1550">
                  <c:v>4.2464065708418888</c:v>
                </c:pt>
                <c:pt idx="1551">
                  <c:v>4.2491444216290208</c:v>
                </c:pt>
                <c:pt idx="1552">
                  <c:v>4.2518822724161529</c:v>
                </c:pt>
                <c:pt idx="1553">
                  <c:v>4.2546201232032859</c:v>
                </c:pt>
                <c:pt idx="1554">
                  <c:v>4.2573579739904179</c:v>
                </c:pt>
                <c:pt idx="1555">
                  <c:v>4.26009582477755</c:v>
                </c:pt>
                <c:pt idx="1556">
                  <c:v>4.2628336755646821</c:v>
                </c:pt>
                <c:pt idx="1557">
                  <c:v>4.2655715263518141</c:v>
                </c:pt>
                <c:pt idx="1558">
                  <c:v>4.2683093771389462</c:v>
                </c:pt>
                <c:pt idx="1559">
                  <c:v>4.2710472279260783</c:v>
                </c:pt>
                <c:pt idx="1560">
                  <c:v>4.2737850787132103</c:v>
                </c:pt>
                <c:pt idx="1561">
                  <c:v>4.2765229295003424</c:v>
                </c:pt>
                <c:pt idx="1562">
                  <c:v>4.2792607802874745</c:v>
                </c:pt>
                <c:pt idx="1563">
                  <c:v>4.2819986310746065</c:v>
                </c:pt>
                <c:pt idx="1564">
                  <c:v>4.2847364818617386</c:v>
                </c:pt>
                <c:pt idx="1565">
                  <c:v>4.2874743326488707</c:v>
                </c:pt>
                <c:pt idx="1566">
                  <c:v>4.2902121834360027</c:v>
                </c:pt>
                <c:pt idx="1567">
                  <c:v>4.2929500342231348</c:v>
                </c:pt>
                <c:pt idx="1568">
                  <c:v>4.2956878850102669</c:v>
                </c:pt>
                <c:pt idx="1569">
                  <c:v>4.2984257357973989</c:v>
                </c:pt>
                <c:pt idx="1570">
                  <c:v>4.301163586584531</c:v>
                </c:pt>
                <c:pt idx="1571">
                  <c:v>4.3039014373716631</c:v>
                </c:pt>
                <c:pt idx="1572">
                  <c:v>4.3066392881587952</c:v>
                </c:pt>
                <c:pt idx="1573">
                  <c:v>4.3093771389459272</c:v>
                </c:pt>
                <c:pt idx="1574">
                  <c:v>4.3121149897330593</c:v>
                </c:pt>
                <c:pt idx="1575">
                  <c:v>4.3148528405201914</c:v>
                </c:pt>
                <c:pt idx="1576">
                  <c:v>4.3175906913073234</c:v>
                </c:pt>
                <c:pt idx="1577">
                  <c:v>4.3203285420944555</c:v>
                </c:pt>
                <c:pt idx="1578">
                  <c:v>4.3230663928815876</c:v>
                </c:pt>
                <c:pt idx="1579">
                  <c:v>4.3258042436687196</c:v>
                </c:pt>
                <c:pt idx="1580">
                  <c:v>4.3285420944558526</c:v>
                </c:pt>
                <c:pt idx="1581">
                  <c:v>4.3312799452429847</c:v>
                </c:pt>
                <c:pt idx="1582">
                  <c:v>4.3340177960301167</c:v>
                </c:pt>
                <c:pt idx="1583">
                  <c:v>4.3367556468172488</c:v>
                </c:pt>
                <c:pt idx="1584">
                  <c:v>4.3394934976043809</c:v>
                </c:pt>
                <c:pt idx="1585">
                  <c:v>4.3422313483915129</c:v>
                </c:pt>
                <c:pt idx="1586">
                  <c:v>4.344969199178645</c:v>
                </c:pt>
                <c:pt idx="1587">
                  <c:v>4.3477070499657771</c:v>
                </c:pt>
                <c:pt idx="1588">
                  <c:v>4.3504449007529091</c:v>
                </c:pt>
                <c:pt idx="1589">
                  <c:v>4.3531827515400412</c:v>
                </c:pt>
                <c:pt idx="1590">
                  <c:v>4.3559206023271733</c:v>
                </c:pt>
                <c:pt idx="1591">
                  <c:v>4.3586584531143053</c:v>
                </c:pt>
                <c:pt idx="1592">
                  <c:v>4.3613963039014374</c:v>
                </c:pt>
                <c:pt idx="1593">
                  <c:v>4.3641341546885695</c:v>
                </c:pt>
                <c:pt idx="1594">
                  <c:v>4.3668720054757015</c:v>
                </c:pt>
                <c:pt idx="1595">
                  <c:v>4.3696098562628336</c:v>
                </c:pt>
                <c:pt idx="1596">
                  <c:v>4.3723477070499657</c:v>
                </c:pt>
                <c:pt idx="1597">
                  <c:v>4.3750855578370977</c:v>
                </c:pt>
                <c:pt idx="1598">
                  <c:v>4.3778234086242298</c:v>
                </c:pt>
                <c:pt idx="1599">
                  <c:v>4.3805612594113619</c:v>
                </c:pt>
                <c:pt idx="1600">
                  <c:v>4.3832991101984939</c:v>
                </c:pt>
                <c:pt idx="1601">
                  <c:v>4.386036960985626</c:v>
                </c:pt>
                <c:pt idx="1602">
                  <c:v>4.3887748117727581</c:v>
                </c:pt>
                <c:pt idx="1603">
                  <c:v>4.3915126625598901</c:v>
                </c:pt>
                <c:pt idx="1604">
                  <c:v>4.3942505133470222</c:v>
                </c:pt>
                <c:pt idx="1605">
                  <c:v>4.3969883641341543</c:v>
                </c:pt>
                <c:pt idx="1606">
                  <c:v>4.3997262149212863</c:v>
                </c:pt>
                <c:pt idx="1607">
                  <c:v>4.4024640657084193</c:v>
                </c:pt>
                <c:pt idx="1608">
                  <c:v>4.4052019164955514</c:v>
                </c:pt>
                <c:pt idx="1609">
                  <c:v>4.4079397672826834</c:v>
                </c:pt>
                <c:pt idx="1610">
                  <c:v>4.4106776180698155</c:v>
                </c:pt>
                <c:pt idx="1611">
                  <c:v>4.4134154688569476</c:v>
                </c:pt>
                <c:pt idx="1612">
                  <c:v>4.4161533196440796</c:v>
                </c:pt>
                <c:pt idx="1613">
                  <c:v>4.4188911704312117</c:v>
                </c:pt>
                <c:pt idx="1614">
                  <c:v>4.4216290212183438</c:v>
                </c:pt>
                <c:pt idx="1615">
                  <c:v>4.4243668720054758</c:v>
                </c:pt>
                <c:pt idx="1616">
                  <c:v>4.4271047227926079</c:v>
                </c:pt>
                <c:pt idx="1617">
                  <c:v>4.42984257357974</c:v>
                </c:pt>
                <c:pt idx="1618">
                  <c:v>4.4325804243668721</c:v>
                </c:pt>
                <c:pt idx="1619">
                  <c:v>4.4353182751540041</c:v>
                </c:pt>
                <c:pt idx="1620">
                  <c:v>4.4380561259411362</c:v>
                </c:pt>
                <c:pt idx="1621">
                  <c:v>4.4407939767282683</c:v>
                </c:pt>
                <c:pt idx="1622">
                  <c:v>4.4435318275154003</c:v>
                </c:pt>
                <c:pt idx="1623">
                  <c:v>4.4462696783025324</c:v>
                </c:pt>
                <c:pt idx="1624">
                  <c:v>4.4490075290896645</c:v>
                </c:pt>
                <c:pt idx="1625">
                  <c:v>4.4517453798767965</c:v>
                </c:pt>
                <c:pt idx="1626">
                  <c:v>4.4544832306639286</c:v>
                </c:pt>
                <c:pt idx="1627">
                  <c:v>4.4572210814510607</c:v>
                </c:pt>
                <c:pt idx="1628">
                  <c:v>4.4599589322381927</c:v>
                </c:pt>
                <c:pt idx="1629">
                  <c:v>4.4626967830253248</c:v>
                </c:pt>
                <c:pt idx="1630">
                  <c:v>4.4654346338124569</c:v>
                </c:pt>
                <c:pt idx="1631">
                  <c:v>4.4681724845995889</c:v>
                </c:pt>
                <c:pt idx="1632">
                  <c:v>4.470910335386721</c:v>
                </c:pt>
                <c:pt idx="1633">
                  <c:v>4.473648186173854</c:v>
                </c:pt>
                <c:pt idx="1634">
                  <c:v>4.476386036960986</c:v>
                </c:pt>
                <c:pt idx="1635">
                  <c:v>4.4791238877481181</c:v>
                </c:pt>
                <c:pt idx="1636">
                  <c:v>4.4818617385352502</c:v>
                </c:pt>
                <c:pt idx="1637">
                  <c:v>4.4845995893223822</c:v>
                </c:pt>
                <c:pt idx="1638">
                  <c:v>4.4873374401095143</c:v>
                </c:pt>
                <c:pt idx="1639">
                  <c:v>4.4900752908966464</c:v>
                </c:pt>
                <c:pt idx="1640">
                  <c:v>4.4928131416837784</c:v>
                </c:pt>
                <c:pt idx="1641">
                  <c:v>4.4955509924709105</c:v>
                </c:pt>
                <c:pt idx="1642">
                  <c:v>4.4982888432580426</c:v>
                </c:pt>
                <c:pt idx="1643">
                  <c:v>4.5010266940451746</c:v>
                </c:pt>
                <c:pt idx="1644">
                  <c:v>4.5037645448323067</c:v>
                </c:pt>
                <c:pt idx="1645">
                  <c:v>4.5065023956194388</c:v>
                </c:pt>
                <c:pt idx="1646">
                  <c:v>4.5092402464065708</c:v>
                </c:pt>
                <c:pt idx="1647">
                  <c:v>4.5119780971937029</c:v>
                </c:pt>
                <c:pt idx="1648">
                  <c:v>4.514715947980835</c:v>
                </c:pt>
                <c:pt idx="1649">
                  <c:v>4.517453798767967</c:v>
                </c:pt>
                <c:pt idx="1650">
                  <c:v>4.5201916495550991</c:v>
                </c:pt>
                <c:pt idx="1651">
                  <c:v>4.5229295003422312</c:v>
                </c:pt>
                <c:pt idx="1652">
                  <c:v>4.5256673511293632</c:v>
                </c:pt>
                <c:pt idx="1653">
                  <c:v>4.5284052019164953</c:v>
                </c:pt>
                <c:pt idx="1654">
                  <c:v>4.5311430527036274</c:v>
                </c:pt>
                <c:pt idx="1655">
                  <c:v>4.5338809034907595</c:v>
                </c:pt>
                <c:pt idx="1656">
                  <c:v>4.5366187542778915</c:v>
                </c:pt>
                <c:pt idx="1657">
                  <c:v>4.5393566050650236</c:v>
                </c:pt>
                <c:pt idx="1658">
                  <c:v>4.5420944558521557</c:v>
                </c:pt>
                <c:pt idx="1659">
                  <c:v>4.5448323066392877</c:v>
                </c:pt>
                <c:pt idx="1660">
                  <c:v>4.5475701574264207</c:v>
                </c:pt>
                <c:pt idx="1661">
                  <c:v>4.5503080082135527</c:v>
                </c:pt>
                <c:pt idx="1662">
                  <c:v>4.5530458590006848</c:v>
                </c:pt>
                <c:pt idx="1663">
                  <c:v>4.5557837097878169</c:v>
                </c:pt>
                <c:pt idx="1664">
                  <c:v>4.5585215605749489</c:v>
                </c:pt>
                <c:pt idx="1665">
                  <c:v>4.561259411362081</c:v>
                </c:pt>
                <c:pt idx="1666">
                  <c:v>4.5639972621492131</c:v>
                </c:pt>
                <c:pt idx="1667">
                  <c:v>4.5667351129363452</c:v>
                </c:pt>
                <c:pt idx="1668">
                  <c:v>4.5694729637234772</c:v>
                </c:pt>
                <c:pt idx="1669">
                  <c:v>4.5722108145106093</c:v>
                </c:pt>
                <c:pt idx="1670">
                  <c:v>4.5749486652977414</c:v>
                </c:pt>
                <c:pt idx="1671">
                  <c:v>4.5776865160848734</c:v>
                </c:pt>
                <c:pt idx="1672">
                  <c:v>4.5804243668720055</c:v>
                </c:pt>
                <c:pt idx="1673">
                  <c:v>4.5831622176591376</c:v>
                </c:pt>
                <c:pt idx="1674">
                  <c:v>4.5859000684462696</c:v>
                </c:pt>
                <c:pt idx="1675">
                  <c:v>4.5886379192334017</c:v>
                </c:pt>
                <c:pt idx="1676">
                  <c:v>4.5913757700205338</c:v>
                </c:pt>
                <c:pt idx="1677">
                  <c:v>4.5941136208076658</c:v>
                </c:pt>
                <c:pt idx="1678">
                  <c:v>4.5968514715947979</c:v>
                </c:pt>
                <c:pt idx="1679">
                  <c:v>4.59958932238193</c:v>
                </c:pt>
                <c:pt idx="1680">
                  <c:v>4.602327173169062</c:v>
                </c:pt>
                <c:pt idx="1681">
                  <c:v>4.6050650239561941</c:v>
                </c:pt>
                <c:pt idx="1682">
                  <c:v>4.6078028747433262</c:v>
                </c:pt>
                <c:pt idx="1683">
                  <c:v>4.6105407255304582</c:v>
                </c:pt>
                <c:pt idx="1684">
                  <c:v>4.6132785763175903</c:v>
                </c:pt>
                <c:pt idx="1685">
                  <c:v>4.6160164271047224</c:v>
                </c:pt>
                <c:pt idx="1686">
                  <c:v>4.6187542778918553</c:v>
                </c:pt>
                <c:pt idx="1687">
                  <c:v>4.6214921286789874</c:v>
                </c:pt>
                <c:pt idx="1688">
                  <c:v>4.6242299794661195</c:v>
                </c:pt>
                <c:pt idx="1689">
                  <c:v>4.6269678302532515</c:v>
                </c:pt>
                <c:pt idx="1690">
                  <c:v>4.6297056810403836</c:v>
                </c:pt>
                <c:pt idx="1691">
                  <c:v>4.6324435318275157</c:v>
                </c:pt>
                <c:pt idx="1692">
                  <c:v>4.6351813826146477</c:v>
                </c:pt>
                <c:pt idx="1693">
                  <c:v>4.6379192334017798</c:v>
                </c:pt>
                <c:pt idx="1694">
                  <c:v>4.6406570841889119</c:v>
                </c:pt>
                <c:pt idx="1695">
                  <c:v>4.6433949349760439</c:v>
                </c:pt>
                <c:pt idx="1696">
                  <c:v>4.646132785763176</c:v>
                </c:pt>
                <c:pt idx="1697">
                  <c:v>4.6488706365503081</c:v>
                </c:pt>
                <c:pt idx="1698">
                  <c:v>4.6516084873374401</c:v>
                </c:pt>
                <c:pt idx="1699">
                  <c:v>4.6543463381245722</c:v>
                </c:pt>
                <c:pt idx="1700">
                  <c:v>4.6570841889117043</c:v>
                </c:pt>
                <c:pt idx="1701">
                  <c:v>4.6598220396988363</c:v>
                </c:pt>
                <c:pt idx="1702">
                  <c:v>4.6625598904859684</c:v>
                </c:pt>
                <c:pt idx="1703">
                  <c:v>4.6652977412731005</c:v>
                </c:pt>
                <c:pt idx="1704">
                  <c:v>4.6680355920602326</c:v>
                </c:pt>
                <c:pt idx="1705">
                  <c:v>4.6707734428473646</c:v>
                </c:pt>
                <c:pt idx="1706">
                  <c:v>4.6735112936344967</c:v>
                </c:pt>
                <c:pt idx="1707">
                  <c:v>4.6762491444216288</c:v>
                </c:pt>
                <c:pt idx="1708">
                  <c:v>4.6789869952087608</c:v>
                </c:pt>
                <c:pt idx="1709">
                  <c:v>4.6817248459958929</c:v>
                </c:pt>
                <c:pt idx="1710">
                  <c:v>4.684462696783025</c:v>
                </c:pt>
                <c:pt idx="1711">
                  <c:v>4.687200547570157</c:v>
                </c:pt>
                <c:pt idx="1712">
                  <c:v>4.6899383983572891</c:v>
                </c:pt>
                <c:pt idx="1713">
                  <c:v>4.6926762491444221</c:v>
                </c:pt>
                <c:pt idx="1714">
                  <c:v>4.6954140999315541</c:v>
                </c:pt>
                <c:pt idx="1715">
                  <c:v>4.6981519507186862</c:v>
                </c:pt>
                <c:pt idx="1716">
                  <c:v>4.7008898015058183</c:v>
                </c:pt>
                <c:pt idx="1717">
                  <c:v>4.7036276522929503</c:v>
                </c:pt>
                <c:pt idx="1718">
                  <c:v>4.7063655030800824</c:v>
                </c:pt>
                <c:pt idx="1719">
                  <c:v>4.7091033538672145</c:v>
                </c:pt>
                <c:pt idx="1720">
                  <c:v>4.7118412046543465</c:v>
                </c:pt>
                <c:pt idx="1721">
                  <c:v>4.7145790554414786</c:v>
                </c:pt>
                <c:pt idx="1722">
                  <c:v>4.7173169062286107</c:v>
                </c:pt>
                <c:pt idx="1723">
                  <c:v>4.7200547570157427</c:v>
                </c:pt>
                <c:pt idx="1724">
                  <c:v>4.7227926078028748</c:v>
                </c:pt>
                <c:pt idx="1725">
                  <c:v>4.7255304585900069</c:v>
                </c:pt>
                <c:pt idx="1726">
                  <c:v>4.7282683093771389</c:v>
                </c:pt>
                <c:pt idx="1727">
                  <c:v>4.731006160164271</c:v>
                </c:pt>
                <c:pt idx="1728">
                  <c:v>4.7337440109514031</c:v>
                </c:pt>
                <c:pt idx="1729">
                  <c:v>4.7364818617385351</c:v>
                </c:pt>
                <c:pt idx="1730">
                  <c:v>4.7392197125256672</c:v>
                </c:pt>
                <c:pt idx="1731">
                  <c:v>4.7419575633127993</c:v>
                </c:pt>
                <c:pt idx="1732">
                  <c:v>4.7446954140999313</c:v>
                </c:pt>
                <c:pt idx="1733">
                  <c:v>4.7474332648870634</c:v>
                </c:pt>
                <c:pt idx="1734">
                  <c:v>4.7501711156741955</c:v>
                </c:pt>
                <c:pt idx="1735">
                  <c:v>4.7529089664613275</c:v>
                </c:pt>
                <c:pt idx="1736">
                  <c:v>4.7556468172484596</c:v>
                </c:pt>
                <c:pt idx="1737">
                  <c:v>4.7583846680355917</c:v>
                </c:pt>
                <c:pt idx="1738">
                  <c:v>4.7611225188227237</c:v>
                </c:pt>
                <c:pt idx="1739">
                  <c:v>4.7638603696098567</c:v>
                </c:pt>
                <c:pt idx="1740">
                  <c:v>4.7665982203969888</c:v>
                </c:pt>
                <c:pt idx="1741">
                  <c:v>4.7693360711841208</c:v>
                </c:pt>
                <c:pt idx="1742">
                  <c:v>4.7720739219712529</c:v>
                </c:pt>
                <c:pt idx="1743">
                  <c:v>4.774811772758385</c:v>
                </c:pt>
                <c:pt idx="1744">
                  <c:v>4.777549623545517</c:v>
                </c:pt>
                <c:pt idx="1745">
                  <c:v>4.7802874743326491</c:v>
                </c:pt>
                <c:pt idx="1746">
                  <c:v>4.7830253251197812</c:v>
                </c:pt>
                <c:pt idx="1747">
                  <c:v>4.7857631759069132</c:v>
                </c:pt>
                <c:pt idx="1748">
                  <c:v>4.7885010266940453</c:v>
                </c:pt>
                <c:pt idx="1749">
                  <c:v>4.7912388774811774</c:v>
                </c:pt>
                <c:pt idx="1750">
                  <c:v>4.7939767282683095</c:v>
                </c:pt>
                <c:pt idx="1751">
                  <c:v>4.7967145790554415</c:v>
                </c:pt>
                <c:pt idx="1752">
                  <c:v>4.7994524298425736</c:v>
                </c:pt>
                <c:pt idx="1753">
                  <c:v>4.8021902806297057</c:v>
                </c:pt>
                <c:pt idx="1754">
                  <c:v>4.8049281314168377</c:v>
                </c:pt>
                <c:pt idx="1755">
                  <c:v>4.8076659822039698</c:v>
                </c:pt>
                <c:pt idx="1756">
                  <c:v>4.8104038329911019</c:v>
                </c:pt>
                <c:pt idx="1757">
                  <c:v>4.8131416837782339</c:v>
                </c:pt>
                <c:pt idx="1758">
                  <c:v>4.815879534565366</c:v>
                </c:pt>
                <c:pt idx="1759">
                  <c:v>4.8186173853524981</c:v>
                </c:pt>
                <c:pt idx="1760">
                  <c:v>4.8213552361396301</c:v>
                </c:pt>
                <c:pt idx="1761">
                  <c:v>4.8240930869267622</c:v>
                </c:pt>
                <c:pt idx="1762">
                  <c:v>4.8268309377138943</c:v>
                </c:pt>
                <c:pt idx="1763">
                  <c:v>4.8295687885010263</c:v>
                </c:pt>
                <c:pt idx="1764">
                  <c:v>4.8323066392881584</c:v>
                </c:pt>
                <c:pt idx="1765">
                  <c:v>4.8350444900752905</c:v>
                </c:pt>
                <c:pt idx="1766">
                  <c:v>4.8377823408624234</c:v>
                </c:pt>
                <c:pt idx="1767">
                  <c:v>4.8405201916495555</c:v>
                </c:pt>
                <c:pt idx="1768">
                  <c:v>4.8432580424366876</c:v>
                </c:pt>
                <c:pt idx="1769">
                  <c:v>4.8459958932238196</c:v>
                </c:pt>
                <c:pt idx="1770">
                  <c:v>4.8487337440109517</c:v>
                </c:pt>
                <c:pt idx="1771">
                  <c:v>4.8514715947980838</c:v>
                </c:pt>
                <c:pt idx="1772">
                  <c:v>4.8542094455852158</c:v>
                </c:pt>
                <c:pt idx="1773">
                  <c:v>4.8569472963723479</c:v>
                </c:pt>
                <c:pt idx="1774">
                  <c:v>4.85968514715948</c:v>
                </c:pt>
                <c:pt idx="1775">
                  <c:v>4.862422997946612</c:v>
                </c:pt>
                <c:pt idx="1776">
                  <c:v>4.8651608487337441</c:v>
                </c:pt>
                <c:pt idx="1777">
                  <c:v>4.8678986995208762</c:v>
                </c:pt>
                <c:pt idx="1778">
                  <c:v>4.8706365503080082</c:v>
                </c:pt>
                <c:pt idx="1779">
                  <c:v>4.8733744010951403</c:v>
                </c:pt>
                <c:pt idx="1780">
                  <c:v>4.8761122518822724</c:v>
                </c:pt>
                <c:pt idx="1781">
                  <c:v>4.8788501026694044</c:v>
                </c:pt>
                <c:pt idx="1782">
                  <c:v>4.8815879534565365</c:v>
                </c:pt>
                <c:pt idx="1783">
                  <c:v>4.8843258042436686</c:v>
                </c:pt>
                <c:pt idx="1784">
                  <c:v>4.8870636550308006</c:v>
                </c:pt>
                <c:pt idx="1785">
                  <c:v>4.8898015058179327</c:v>
                </c:pt>
                <c:pt idx="1786">
                  <c:v>4.8925393566050648</c:v>
                </c:pt>
                <c:pt idx="1787">
                  <c:v>4.8952772073921968</c:v>
                </c:pt>
                <c:pt idx="1788">
                  <c:v>4.8980150581793289</c:v>
                </c:pt>
                <c:pt idx="1789">
                  <c:v>4.900752908966461</c:v>
                </c:pt>
                <c:pt idx="1790">
                  <c:v>4.9034907597535931</c:v>
                </c:pt>
                <c:pt idx="1791">
                  <c:v>4.9062286105407251</c:v>
                </c:pt>
                <c:pt idx="1792">
                  <c:v>4.9089664613278572</c:v>
                </c:pt>
                <c:pt idx="1793">
                  <c:v>4.9117043121149901</c:v>
                </c:pt>
                <c:pt idx="1794">
                  <c:v>4.9144421629021222</c:v>
                </c:pt>
                <c:pt idx="1795">
                  <c:v>4.9171800136892543</c:v>
                </c:pt>
                <c:pt idx="1796">
                  <c:v>4.9199178644763863</c:v>
                </c:pt>
                <c:pt idx="1797">
                  <c:v>4.9226557152635184</c:v>
                </c:pt>
                <c:pt idx="1798">
                  <c:v>4.9253935660506505</c:v>
                </c:pt>
                <c:pt idx="1799">
                  <c:v>4.9281314168377826</c:v>
                </c:pt>
                <c:pt idx="1800">
                  <c:v>4.9308692676249146</c:v>
                </c:pt>
                <c:pt idx="1801">
                  <c:v>4.9336071184120467</c:v>
                </c:pt>
                <c:pt idx="1802">
                  <c:v>4.9363449691991788</c:v>
                </c:pt>
                <c:pt idx="1803">
                  <c:v>4.9390828199863108</c:v>
                </c:pt>
                <c:pt idx="1804">
                  <c:v>4.9418206707734429</c:v>
                </c:pt>
                <c:pt idx="1805">
                  <c:v>4.944558521560575</c:v>
                </c:pt>
                <c:pt idx="1806">
                  <c:v>4.947296372347707</c:v>
                </c:pt>
                <c:pt idx="1807">
                  <c:v>4.9500342231348391</c:v>
                </c:pt>
                <c:pt idx="1808">
                  <c:v>4.9527720739219712</c:v>
                </c:pt>
                <c:pt idx="1809">
                  <c:v>4.9555099247091032</c:v>
                </c:pt>
                <c:pt idx="1810">
                  <c:v>4.9582477754962353</c:v>
                </c:pt>
                <c:pt idx="1811">
                  <c:v>4.9609856262833674</c:v>
                </c:pt>
                <c:pt idx="1812">
                  <c:v>4.9637234770704994</c:v>
                </c:pt>
                <c:pt idx="1813">
                  <c:v>4.9664613278576315</c:v>
                </c:pt>
                <c:pt idx="1814">
                  <c:v>4.9691991786447636</c:v>
                </c:pt>
                <c:pt idx="1815">
                  <c:v>4.9719370294318956</c:v>
                </c:pt>
                <c:pt idx="1816">
                  <c:v>4.9746748802190277</c:v>
                </c:pt>
                <c:pt idx="1817">
                  <c:v>4.9774127310061598</c:v>
                </c:pt>
                <c:pt idx="1818">
                  <c:v>4.9801505817932918</c:v>
                </c:pt>
                <c:pt idx="1819">
                  <c:v>4.9828884325804248</c:v>
                </c:pt>
                <c:pt idx="1820">
                  <c:v>4.9856262833675569</c:v>
                </c:pt>
                <c:pt idx="1821">
                  <c:v>4.9883641341546889</c:v>
                </c:pt>
                <c:pt idx="1822">
                  <c:v>4.991101984941821</c:v>
                </c:pt>
                <c:pt idx="1823">
                  <c:v>4.9938398357289531</c:v>
                </c:pt>
                <c:pt idx="1824">
                  <c:v>4.9965776865160851</c:v>
                </c:pt>
                <c:pt idx="1825">
                  <c:v>4.9993155373032172</c:v>
                </c:pt>
                <c:pt idx="1826">
                  <c:v>5.0020533880903493</c:v>
                </c:pt>
                <c:pt idx="1827">
                  <c:v>5.0047912388774813</c:v>
                </c:pt>
                <c:pt idx="1828">
                  <c:v>5.0075290896646134</c:v>
                </c:pt>
                <c:pt idx="1829">
                  <c:v>5.0102669404517455</c:v>
                </c:pt>
                <c:pt idx="1830">
                  <c:v>5.0130047912388775</c:v>
                </c:pt>
                <c:pt idx="1831">
                  <c:v>5.0157426420260096</c:v>
                </c:pt>
                <c:pt idx="1832">
                  <c:v>5.0184804928131417</c:v>
                </c:pt>
                <c:pt idx="1833">
                  <c:v>5.0212183436002737</c:v>
                </c:pt>
                <c:pt idx="1834">
                  <c:v>5.0239561943874058</c:v>
                </c:pt>
                <c:pt idx="1835">
                  <c:v>5.0266940451745379</c:v>
                </c:pt>
                <c:pt idx="1836">
                  <c:v>5.02943189596167</c:v>
                </c:pt>
                <c:pt idx="1837">
                  <c:v>5.032169746748802</c:v>
                </c:pt>
                <c:pt idx="1838">
                  <c:v>5.0349075975359341</c:v>
                </c:pt>
                <c:pt idx="1839">
                  <c:v>5.0376454483230662</c:v>
                </c:pt>
                <c:pt idx="1840">
                  <c:v>5.0403832991101982</c:v>
                </c:pt>
                <c:pt idx="1841">
                  <c:v>5.0431211498973303</c:v>
                </c:pt>
                <c:pt idx="1842">
                  <c:v>5.0458590006844624</c:v>
                </c:pt>
                <c:pt idx="1843">
                  <c:v>5.0485968514715944</c:v>
                </c:pt>
                <c:pt idx="1844">
                  <c:v>5.0513347022587265</c:v>
                </c:pt>
                <c:pt idx="1845">
                  <c:v>5.0540725530458586</c:v>
                </c:pt>
                <c:pt idx="1846">
                  <c:v>5.0568104038329915</c:v>
                </c:pt>
                <c:pt idx="1847">
                  <c:v>5.0595482546201236</c:v>
                </c:pt>
                <c:pt idx="1848">
                  <c:v>5.0622861054072557</c:v>
                </c:pt>
                <c:pt idx="1849">
                  <c:v>5.0650239561943877</c:v>
                </c:pt>
                <c:pt idx="1850">
                  <c:v>5.0677618069815198</c:v>
                </c:pt>
                <c:pt idx="1851">
                  <c:v>5.0704996577686519</c:v>
                </c:pt>
                <c:pt idx="1852">
                  <c:v>5.0732375085557839</c:v>
                </c:pt>
                <c:pt idx="1853">
                  <c:v>5.075975359342916</c:v>
                </c:pt>
                <c:pt idx="1854">
                  <c:v>5.0787132101300481</c:v>
                </c:pt>
                <c:pt idx="1855">
                  <c:v>5.0814510609171801</c:v>
                </c:pt>
                <c:pt idx="1856">
                  <c:v>5.0841889117043122</c:v>
                </c:pt>
                <c:pt idx="1857">
                  <c:v>5.0869267624914443</c:v>
                </c:pt>
                <c:pt idx="1858">
                  <c:v>5.0896646132785763</c:v>
                </c:pt>
                <c:pt idx="1859">
                  <c:v>5.0924024640657084</c:v>
                </c:pt>
                <c:pt idx="1860">
                  <c:v>5.0951403148528405</c:v>
                </c:pt>
                <c:pt idx="1861">
                  <c:v>5.0978781656399725</c:v>
                </c:pt>
                <c:pt idx="1862">
                  <c:v>5.1006160164271046</c:v>
                </c:pt>
                <c:pt idx="1863">
                  <c:v>5.1033538672142367</c:v>
                </c:pt>
                <c:pt idx="1864">
                  <c:v>5.1060917180013687</c:v>
                </c:pt>
                <c:pt idx="1865">
                  <c:v>5.1088295687885008</c:v>
                </c:pt>
                <c:pt idx="1866">
                  <c:v>5.1115674195756329</c:v>
                </c:pt>
                <c:pt idx="1867">
                  <c:v>5.1143052703627649</c:v>
                </c:pt>
                <c:pt idx="1868">
                  <c:v>5.117043121149897</c:v>
                </c:pt>
                <c:pt idx="1869">
                  <c:v>5.1197809719370291</c:v>
                </c:pt>
                <c:pt idx="1870">
                  <c:v>5.1225188227241611</c:v>
                </c:pt>
                <c:pt idx="1871">
                  <c:v>5.1252566735112932</c:v>
                </c:pt>
                <c:pt idx="1872">
                  <c:v>5.1279945242984262</c:v>
                </c:pt>
                <c:pt idx="1873">
                  <c:v>5.1307323750855582</c:v>
                </c:pt>
                <c:pt idx="1874">
                  <c:v>5.1334702258726903</c:v>
                </c:pt>
                <c:pt idx="1875">
                  <c:v>5.1362080766598224</c:v>
                </c:pt>
                <c:pt idx="1876">
                  <c:v>5.1389459274469544</c:v>
                </c:pt>
                <c:pt idx="1877">
                  <c:v>5.1416837782340865</c:v>
                </c:pt>
                <c:pt idx="1878">
                  <c:v>5.1444216290212186</c:v>
                </c:pt>
                <c:pt idx="1879">
                  <c:v>5.1471594798083506</c:v>
                </c:pt>
                <c:pt idx="1880">
                  <c:v>5.1498973305954827</c:v>
                </c:pt>
                <c:pt idx="1881">
                  <c:v>5.1526351813826148</c:v>
                </c:pt>
                <c:pt idx="1882">
                  <c:v>5.1553730321697468</c:v>
                </c:pt>
                <c:pt idx="1883">
                  <c:v>5.1581108829568789</c:v>
                </c:pt>
                <c:pt idx="1884">
                  <c:v>5.160848733744011</c:v>
                </c:pt>
                <c:pt idx="1885">
                  <c:v>5.1635865845311431</c:v>
                </c:pt>
                <c:pt idx="1886">
                  <c:v>5.1663244353182751</c:v>
                </c:pt>
                <c:pt idx="1887">
                  <c:v>5.1690622861054072</c:v>
                </c:pt>
                <c:pt idx="1888">
                  <c:v>5.1718001368925393</c:v>
                </c:pt>
                <c:pt idx="1889">
                  <c:v>5.1745379876796713</c:v>
                </c:pt>
                <c:pt idx="1890">
                  <c:v>5.1772758384668034</c:v>
                </c:pt>
                <c:pt idx="1891">
                  <c:v>5.1800136892539355</c:v>
                </c:pt>
                <c:pt idx="1892">
                  <c:v>5.1827515400410675</c:v>
                </c:pt>
                <c:pt idx="1893">
                  <c:v>5.1854893908281996</c:v>
                </c:pt>
                <c:pt idx="1894">
                  <c:v>5.1882272416153317</c:v>
                </c:pt>
                <c:pt idx="1895">
                  <c:v>5.1909650924024637</c:v>
                </c:pt>
                <c:pt idx="1896">
                  <c:v>5.1937029431895958</c:v>
                </c:pt>
                <c:pt idx="1897">
                  <c:v>5.1964407939767279</c:v>
                </c:pt>
                <c:pt idx="1898">
                  <c:v>5.1991786447638599</c:v>
                </c:pt>
                <c:pt idx="1899">
                  <c:v>5.2019164955509929</c:v>
                </c:pt>
                <c:pt idx="1900">
                  <c:v>5.204654346338125</c:v>
                </c:pt>
                <c:pt idx="1901">
                  <c:v>5.207392197125257</c:v>
                </c:pt>
                <c:pt idx="1902">
                  <c:v>5.2101300479123891</c:v>
                </c:pt>
                <c:pt idx="1903">
                  <c:v>5.2128678986995212</c:v>
                </c:pt>
                <c:pt idx="1904">
                  <c:v>5.2156057494866532</c:v>
                </c:pt>
                <c:pt idx="1905">
                  <c:v>5.2183436002737853</c:v>
                </c:pt>
                <c:pt idx="1906">
                  <c:v>5.2210814510609174</c:v>
                </c:pt>
                <c:pt idx="1907">
                  <c:v>5.2238193018480494</c:v>
                </c:pt>
                <c:pt idx="1908">
                  <c:v>5.2265571526351815</c:v>
                </c:pt>
                <c:pt idx="1909">
                  <c:v>5.2292950034223136</c:v>
                </c:pt>
                <c:pt idx="1910">
                  <c:v>5.2320328542094456</c:v>
                </c:pt>
                <c:pt idx="1911">
                  <c:v>5.2347707049965777</c:v>
                </c:pt>
                <c:pt idx="1912">
                  <c:v>5.2375085557837098</c:v>
                </c:pt>
                <c:pt idx="1913">
                  <c:v>5.2402464065708418</c:v>
                </c:pt>
                <c:pt idx="1914">
                  <c:v>5.2429842573579739</c:v>
                </c:pt>
                <c:pt idx="1915">
                  <c:v>5.245722108145106</c:v>
                </c:pt>
                <c:pt idx="1916">
                  <c:v>5.248459958932238</c:v>
                </c:pt>
                <c:pt idx="1917">
                  <c:v>5.2511978097193701</c:v>
                </c:pt>
                <c:pt idx="1918">
                  <c:v>5.2539356605065022</c:v>
                </c:pt>
                <c:pt idx="1919">
                  <c:v>5.2566735112936342</c:v>
                </c:pt>
                <c:pt idx="1920">
                  <c:v>5.2594113620807663</c:v>
                </c:pt>
                <c:pt idx="1921">
                  <c:v>5.2621492128678984</c:v>
                </c:pt>
                <c:pt idx="1922">
                  <c:v>5.2648870636550305</c:v>
                </c:pt>
                <c:pt idx="1923">
                  <c:v>5.2676249144421625</c:v>
                </c:pt>
                <c:pt idx="1924">
                  <c:v>5.2703627652292946</c:v>
                </c:pt>
                <c:pt idx="1925">
                  <c:v>5.2731006160164275</c:v>
                </c:pt>
                <c:pt idx="1926">
                  <c:v>5.2758384668035596</c:v>
                </c:pt>
                <c:pt idx="1927">
                  <c:v>5.2785763175906917</c:v>
                </c:pt>
                <c:pt idx="1928">
                  <c:v>5.2813141683778237</c:v>
                </c:pt>
                <c:pt idx="1929">
                  <c:v>5.2840520191649558</c:v>
                </c:pt>
                <c:pt idx="1930">
                  <c:v>5.2867898699520879</c:v>
                </c:pt>
                <c:pt idx="1931">
                  <c:v>5.28952772073922</c:v>
                </c:pt>
                <c:pt idx="1932">
                  <c:v>5.292265571526352</c:v>
                </c:pt>
                <c:pt idx="1933">
                  <c:v>5.2950034223134841</c:v>
                </c:pt>
                <c:pt idx="1934">
                  <c:v>5.2977412731006162</c:v>
                </c:pt>
                <c:pt idx="1935">
                  <c:v>5.3004791238877482</c:v>
                </c:pt>
                <c:pt idx="1936">
                  <c:v>5.3032169746748803</c:v>
                </c:pt>
                <c:pt idx="1937">
                  <c:v>5.3059548254620124</c:v>
                </c:pt>
                <c:pt idx="1938">
                  <c:v>5.3086926762491444</c:v>
                </c:pt>
                <c:pt idx="1939">
                  <c:v>5.3114305270362765</c:v>
                </c:pt>
                <c:pt idx="1940">
                  <c:v>5.3141683778234086</c:v>
                </c:pt>
                <c:pt idx="1941">
                  <c:v>5.3169062286105406</c:v>
                </c:pt>
                <c:pt idx="1942">
                  <c:v>5.3196440793976727</c:v>
                </c:pt>
                <c:pt idx="1943">
                  <c:v>5.3223819301848048</c:v>
                </c:pt>
                <c:pt idx="1944">
                  <c:v>5.3251197809719368</c:v>
                </c:pt>
                <c:pt idx="1945">
                  <c:v>5.3278576317590689</c:v>
                </c:pt>
                <c:pt idx="1946">
                  <c:v>5.330595482546201</c:v>
                </c:pt>
                <c:pt idx="1947">
                  <c:v>5.333333333333333</c:v>
                </c:pt>
                <c:pt idx="1948">
                  <c:v>5.3360711841204651</c:v>
                </c:pt>
                <c:pt idx="1949">
                  <c:v>5.3388090349075972</c:v>
                </c:pt>
                <c:pt idx="1950">
                  <c:v>5.3415468856947292</c:v>
                </c:pt>
                <c:pt idx="1951">
                  <c:v>5.3442847364818613</c:v>
                </c:pt>
                <c:pt idx="1952">
                  <c:v>5.3470225872689943</c:v>
                </c:pt>
                <c:pt idx="1953">
                  <c:v>5.3497604380561263</c:v>
                </c:pt>
                <c:pt idx="1954">
                  <c:v>5.3524982888432584</c:v>
                </c:pt>
                <c:pt idx="1955">
                  <c:v>5.3552361396303905</c:v>
                </c:pt>
                <c:pt idx="1956">
                  <c:v>5.3579739904175225</c:v>
                </c:pt>
                <c:pt idx="1957">
                  <c:v>5.3607118412046546</c:v>
                </c:pt>
                <c:pt idx="1958">
                  <c:v>5.3634496919917867</c:v>
                </c:pt>
                <c:pt idx="1959">
                  <c:v>5.3661875427789187</c:v>
                </c:pt>
                <c:pt idx="1960">
                  <c:v>5.3689253935660508</c:v>
                </c:pt>
                <c:pt idx="1961">
                  <c:v>5.3716632443531829</c:v>
                </c:pt>
                <c:pt idx="1962">
                  <c:v>5.3744010951403149</c:v>
                </c:pt>
                <c:pt idx="1963">
                  <c:v>5.377138945927447</c:v>
                </c:pt>
                <c:pt idx="1964">
                  <c:v>5.3798767967145791</c:v>
                </c:pt>
                <c:pt idx="1965">
                  <c:v>5.3826146475017111</c:v>
                </c:pt>
                <c:pt idx="1966">
                  <c:v>5.3853524982888432</c:v>
                </c:pt>
                <c:pt idx="1967">
                  <c:v>5.3880903490759753</c:v>
                </c:pt>
                <c:pt idx="1968">
                  <c:v>5.3908281998631074</c:v>
                </c:pt>
                <c:pt idx="1969">
                  <c:v>5.3935660506502394</c:v>
                </c:pt>
                <c:pt idx="1970">
                  <c:v>5.3963039014373715</c:v>
                </c:pt>
                <c:pt idx="1971">
                  <c:v>5.3990417522245036</c:v>
                </c:pt>
                <c:pt idx="1972">
                  <c:v>5.4017796030116356</c:v>
                </c:pt>
                <c:pt idx="1973">
                  <c:v>5.4045174537987677</c:v>
                </c:pt>
                <c:pt idx="1974">
                  <c:v>5.4072553045858998</c:v>
                </c:pt>
                <c:pt idx="1975">
                  <c:v>5.4099931553730318</c:v>
                </c:pt>
                <c:pt idx="1976">
                  <c:v>5.4127310061601639</c:v>
                </c:pt>
                <c:pt idx="1977">
                  <c:v>5.415468856947296</c:v>
                </c:pt>
                <c:pt idx="1978">
                  <c:v>5.4182067077344289</c:v>
                </c:pt>
                <c:pt idx="1979">
                  <c:v>5.420944558521561</c:v>
                </c:pt>
                <c:pt idx="1980">
                  <c:v>5.4236824093086931</c:v>
                </c:pt>
                <c:pt idx="1981">
                  <c:v>5.4264202600958251</c:v>
                </c:pt>
                <c:pt idx="1982">
                  <c:v>5.4291581108829572</c:v>
                </c:pt>
                <c:pt idx="1983">
                  <c:v>5.4318959616700893</c:v>
                </c:pt>
                <c:pt idx="1984">
                  <c:v>5.4346338124572213</c:v>
                </c:pt>
                <c:pt idx="1985">
                  <c:v>5.4373716632443534</c:v>
                </c:pt>
                <c:pt idx="1986">
                  <c:v>5.4401095140314855</c:v>
                </c:pt>
                <c:pt idx="1987">
                  <c:v>5.4428473648186175</c:v>
                </c:pt>
                <c:pt idx="1988">
                  <c:v>5.4455852156057496</c:v>
                </c:pt>
                <c:pt idx="1989">
                  <c:v>5.4483230663928817</c:v>
                </c:pt>
                <c:pt idx="1990">
                  <c:v>5.4510609171800137</c:v>
                </c:pt>
                <c:pt idx="1991">
                  <c:v>5.4537987679671458</c:v>
                </c:pt>
                <c:pt idx="1992">
                  <c:v>5.4565366187542779</c:v>
                </c:pt>
                <c:pt idx="1993">
                  <c:v>5.4592744695414099</c:v>
                </c:pt>
                <c:pt idx="1994">
                  <c:v>5.462012320328542</c:v>
                </c:pt>
                <c:pt idx="1995">
                  <c:v>5.4647501711156741</c:v>
                </c:pt>
                <c:pt idx="1996">
                  <c:v>5.4674880219028061</c:v>
                </c:pt>
                <c:pt idx="1997">
                  <c:v>5.4702258726899382</c:v>
                </c:pt>
                <c:pt idx="1998">
                  <c:v>5.4729637234770703</c:v>
                </c:pt>
                <c:pt idx="1999">
                  <c:v>5.4757015742642023</c:v>
                </c:pt>
                <c:pt idx="2000">
                  <c:v>5.4784394250513344</c:v>
                </c:pt>
                <c:pt idx="2001">
                  <c:v>5.4811772758384665</c:v>
                </c:pt>
                <c:pt idx="2002">
                  <c:v>5.4839151266255985</c:v>
                </c:pt>
                <c:pt idx="2003">
                  <c:v>5.4866529774127306</c:v>
                </c:pt>
                <c:pt idx="2004">
                  <c:v>5.4893908281998627</c:v>
                </c:pt>
                <c:pt idx="2005">
                  <c:v>5.4921286789869956</c:v>
                </c:pt>
                <c:pt idx="2006">
                  <c:v>5.4948665297741277</c:v>
                </c:pt>
                <c:pt idx="2007">
                  <c:v>5.4976043805612598</c:v>
                </c:pt>
                <c:pt idx="2008">
                  <c:v>5.5003422313483918</c:v>
                </c:pt>
                <c:pt idx="2009">
                  <c:v>5.5030800821355239</c:v>
                </c:pt>
                <c:pt idx="2010">
                  <c:v>5.505817932922656</c:v>
                </c:pt>
                <c:pt idx="2011">
                  <c:v>5.508555783709788</c:v>
                </c:pt>
                <c:pt idx="2012">
                  <c:v>5.5112936344969201</c:v>
                </c:pt>
                <c:pt idx="2013">
                  <c:v>5.5140314852840522</c:v>
                </c:pt>
                <c:pt idx="2014">
                  <c:v>5.5167693360711842</c:v>
                </c:pt>
                <c:pt idx="2015">
                  <c:v>5.5195071868583163</c:v>
                </c:pt>
                <c:pt idx="2016">
                  <c:v>5.5222450376454484</c:v>
                </c:pt>
                <c:pt idx="2017">
                  <c:v>5.5249828884325805</c:v>
                </c:pt>
                <c:pt idx="2018">
                  <c:v>5.5277207392197125</c:v>
                </c:pt>
                <c:pt idx="2019">
                  <c:v>5.5304585900068446</c:v>
                </c:pt>
                <c:pt idx="2020">
                  <c:v>5.5331964407939767</c:v>
                </c:pt>
                <c:pt idx="2021">
                  <c:v>5.5359342915811087</c:v>
                </c:pt>
                <c:pt idx="2022">
                  <c:v>5.5386721423682408</c:v>
                </c:pt>
                <c:pt idx="2023">
                  <c:v>5.5414099931553729</c:v>
                </c:pt>
                <c:pt idx="2024">
                  <c:v>5.5441478439425049</c:v>
                </c:pt>
                <c:pt idx="2025">
                  <c:v>5.546885694729637</c:v>
                </c:pt>
                <c:pt idx="2026">
                  <c:v>5.5496235455167691</c:v>
                </c:pt>
                <c:pt idx="2027">
                  <c:v>5.5523613963039011</c:v>
                </c:pt>
                <c:pt idx="2028">
                  <c:v>5.5550992470910332</c:v>
                </c:pt>
                <c:pt idx="2029">
                  <c:v>5.5578370978781653</c:v>
                </c:pt>
                <c:pt idx="2030">
                  <c:v>5.5605749486652973</c:v>
                </c:pt>
                <c:pt idx="2031">
                  <c:v>5.5633127994524294</c:v>
                </c:pt>
                <c:pt idx="2032">
                  <c:v>5.5660506502395624</c:v>
                </c:pt>
                <c:pt idx="2033">
                  <c:v>5.5687885010266944</c:v>
                </c:pt>
                <c:pt idx="2034">
                  <c:v>5.5715263518138265</c:v>
                </c:pt>
                <c:pt idx="2035">
                  <c:v>5.5742642026009586</c:v>
                </c:pt>
                <c:pt idx="2036">
                  <c:v>5.5770020533880906</c:v>
                </c:pt>
                <c:pt idx="2037">
                  <c:v>5.5797399041752227</c:v>
                </c:pt>
                <c:pt idx="2038">
                  <c:v>5.5824777549623548</c:v>
                </c:pt>
                <c:pt idx="2039">
                  <c:v>5.5852156057494868</c:v>
                </c:pt>
                <c:pt idx="2040">
                  <c:v>5.5879534565366189</c:v>
                </c:pt>
                <c:pt idx="2041">
                  <c:v>5.590691307323751</c:v>
                </c:pt>
                <c:pt idx="2042">
                  <c:v>5.593429158110883</c:v>
                </c:pt>
                <c:pt idx="2043">
                  <c:v>5.5961670088980151</c:v>
                </c:pt>
                <c:pt idx="2044">
                  <c:v>5.5989048596851472</c:v>
                </c:pt>
                <c:pt idx="2045">
                  <c:v>5.6016427104722792</c:v>
                </c:pt>
                <c:pt idx="2046">
                  <c:v>5.6043805612594113</c:v>
                </c:pt>
                <c:pt idx="2047">
                  <c:v>5.6071184120465434</c:v>
                </c:pt>
                <c:pt idx="2048">
                  <c:v>5.6098562628336754</c:v>
                </c:pt>
                <c:pt idx="2049">
                  <c:v>5.6125941136208075</c:v>
                </c:pt>
                <c:pt idx="2050">
                  <c:v>5.6153319644079396</c:v>
                </c:pt>
                <c:pt idx="2051">
                  <c:v>5.6180698151950716</c:v>
                </c:pt>
                <c:pt idx="2052">
                  <c:v>5.6208076659822037</c:v>
                </c:pt>
                <c:pt idx="2053">
                  <c:v>5.6235455167693358</c:v>
                </c:pt>
                <c:pt idx="2054">
                  <c:v>5.6262833675564679</c:v>
                </c:pt>
                <c:pt idx="2055">
                  <c:v>5.6290212183435999</c:v>
                </c:pt>
                <c:pt idx="2056">
                  <c:v>5.631759069130732</c:v>
                </c:pt>
                <c:pt idx="2057">
                  <c:v>5.6344969199178641</c:v>
                </c:pt>
                <c:pt idx="2058">
                  <c:v>5.637234770704997</c:v>
                </c:pt>
                <c:pt idx="2059">
                  <c:v>5.6399726214921291</c:v>
                </c:pt>
                <c:pt idx="2060">
                  <c:v>5.6427104722792611</c:v>
                </c:pt>
                <c:pt idx="2061">
                  <c:v>5.6454483230663932</c:v>
                </c:pt>
                <c:pt idx="2062">
                  <c:v>5.6481861738535253</c:v>
                </c:pt>
                <c:pt idx="2063">
                  <c:v>5.6509240246406574</c:v>
                </c:pt>
                <c:pt idx="2064">
                  <c:v>5.6536618754277894</c:v>
                </c:pt>
                <c:pt idx="2065">
                  <c:v>5.6563997262149215</c:v>
                </c:pt>
                <c:pt idx="2066">
                  <c:v>5.6591375770020536</c:v>
                </c:pt>
                <c:pt idx="2067">
                  <c:v>5.6618754277891856</c:v>
                </c:pt>
                <c:pt idx="2068">
                  <c:v>5.6646132785763177</c:v>
                </c:pt>
                <c:pt idx="2069">
                  <c:v>5.6673511293634498</c:v>
                </c:pt>
                <c:pt idx="2070">
                  <c:v>5.6700889801505818</c:v>
                </c:pt>
                <c:pt idx="2071">
                  <c:v>5.6728268309377139</c:v>
                </c:pt>
                <c:pt idx="2072">
                  <c:v>5.675564681724846</c:v>
                </c:pt>
                <c:pt idx="2073">
                  <c:v>5.678302532511978</c:v>
                </c:pt>
                <c:pt idx="2074">
                  <c:v>5.6810403832991101</c:v>
                </c:pt>
                <c:pt idx="2075">
                  <c:v>5.6837782340862422</c:v>
                </c:pt>
                <c:pt idx="2076">
                  <c:v>5.6865160848733742</c:v>
                </c:pt>
                <c:pt idx="2077">
                  <c:v>5.6892539356605063</c:v>
                </c:pt>
                <c:pt idx="2078">
                  <c:v>5.6919917864476384</c:v>
                </c:pt>
                <c:pt idx="2079">
                  <c:v>5.6947296372347704</c:v>
                </c:pt>
                <c:pt idx="2080">
                  <c:v>5.6974674880219025</c:v>
                </c:pt>
                <c:pt idx="2081">
                  <c:v>5.7002053388090346</c:v>
                </c:pt>
                <c:pt idx="2082">
                  <c:v>5.7029431895961666</c:v>
                </c:pt>
                <c:pt idx="2083">
                  <c:v>5.7056810403832987</c:v>
                </c:pt>
                <c:pt idx="2084">
                  <c:v>5.7084188911704308</c:v>
                </c:pt>
                <c:pt idx="2085">
                  <c:v>5.7111567419575637</c:v>
                </c:pt>
                <c:pt idx="2086">
                  <c:v>5.7138945927446958</c:v>
                </c:pt>
                <c:pt idx="2087">
                  <c:v>5.7166324435318279</c:v>
                </c:pt>
                <c:pt idx="2088">
                  <c:v>5.7193702943189599</c:v>
                </c:pt>
                <c:pt idx="2089">
                  <c:v>5.722108145106092</c:v>
                </c:pt>
                <c:pt idx="2090">
                  <c:v>5.7248459958932241</c:v>
                </c:pt>
                <c:pt idx="2091">
                  <c:v>5.7275838466803561</c:v>
                </c:pt>
                <c:pt idx="2092">
                  <c:v>5.7303216974674882</c:v>
                </c:pt>
                <c:pt idx="2093">
                  <c:v>5.7330595482546203</c:v>
                </c:pt>
                <c:pt idx="2094">
                  <c:v>5.7357973990417523</c:v>
                </c:pt>
                <c:pt idx="2095">
                  <c:v>5.7385352498288844</c:v>
                </c:pt>
                <c:pt idx="2096">
                  <c:v>5.7412731006160165</c:v>
                </c:pt>
                <c:pt idx="2097">
                  <c:v>5.7440109514031485</c:v>
                </c:pt>
                <c:pt idx="2098">
                  <c:v>5.7467488021902806</c:v>
                </c:pt>
                <c:pt idx="2099">
                  <c:v>5.7494866529774127</c:v>
                </c:pt>
                <c:pt idx="2100">
                  <c:v>5.7522245037645447</c:v>
                </c:pt>
                <c:pt idx="2101">
                  <c:v>5.7549623545516768</c:v>
                </c:pt>
                <c:pt idx="2102">
                  <c:v>5.7577002053388089</c:v>
                </c:pt>
                <c:pt idx="2103">
                  <c:v>5.760438056125941</c:v>
                </c:pt>
                <c:pt idx="2104">
                  <c:v>5.763175906913073</c:v>
                </c:pt>
                <c:pt idx="2105">
                  <c:v>5.7659137577002051</c:v>
                </c:pt>
                <c:pt idx="2106">
                  <c:v>5.7686516084873372</c:v>
                </c:pt>
                <c:pt idx="2107">
                  <c:v>5.7713894592744692</c:v>
                </c:pt>
                <c:pt idx="2108">
                  <c:v>5.7741273100616013</c:v>
                </c:pt>
                <c:pt idx="2109">
                  <c:v>5.7768651608487334</c:v>
                </c:pt>
                <c:pt idx="2110">
                  <c:v>5.7796030116358654</c:v>
                </c:pt>
                <c:pt idx="2111">
                  <c:v>5.7823408624229984</c:v>
                </c:pt>
                <c:pt idx="2112">
                  <c:v>5.7850787132101305</c:v>
                </c:pt>
                <c:pt idx="2113">
                  <c:v>5.7878165639972625</c:v>
                </c:pt>
                <c:pt idx="2114">
                  <c:v>5.7905544147843946</c:v>
                </c:pt>
                <c:pt idx="2115">
                  <c:v>5.7932922655715267</c:v>
                </c:pt>
                <c:pt idx="2116">
                  <c:v>5.7960301163586587</c:v>
                </c:pt>
                <c:pt idx="2117">
                  <c:v>5.7987679671457908</c:v>
                </c:pt>
                <c:pt idx="2118">
                  <c:v>5.8015058179329229</c:v>
                </c:pt>
                <c:pt idx="2119">
                  <c:v>5.8042436687200549</c:v>
                </c:pt>
                <c:pt idx="2120">
                  <c:v>5.806981519507187</c:v>
                </c:pt>
                <c:pt idx="2121">
                  <c:v>5.8097193702943191</c:v>
                </c:pt>
                <c:pt idx="2122">
                  <c:v>5.8124572210814511</c:v>
                </c:pt>
                <c:pt idx="2123">
                  <c:v>5.8151950718685832</c:v>
                </c:pt>
                <c:pt idx="2124">
                  <c:v>5.8179329226557153</c:v>
                </c:pt>
                <c:pt idx="2125">
                  <c:v>5.8206707734428473</c:v>
                </c:pt>
                <c:pt idx="2126">
                  <c:v>5.8234086242299794</c:v>
                </c:pt>
                <c:pt idx="2127">
                  <c:v>5.8261464750171115</c:v>
                </c:pt>
                <c:pt idx="2128">
                  <c:v>5.8288843258042435</c:v>
                </c:pt>
                <c:pt idx="2129">
                  <c:v>5.8316221765913756</c:v>
                </c:pt>
                <c:pt idx="2130">
                  <c:v>5.8343600273785077</c:v>
                </c:pt>
                <c:pt idx="2131">
                  <c:v>5.8370978781656397</c:v>
                </c:pt>
                <c:pt idx="2132">
                  <c:v>5.8398357289527718</c:v>
                </c:pt>
                <c:pt idx="2133">
                  <c:v>5.8425735797399039</c:v>
                </c:pt>
                <c:pt idx="2134">
                  <c:v>5.8453114305270359</c:v>
                </c:pt>
                <c:pt idx="2135">
                  <c:v>5.848049281314168</c:v>
                </c:pt>
                <c:pt idx="2136">
                  <c:v>5.8507871321013001</c:v>
                </c:pt>
                <c:pt idx="2137">
                  <c:v>5.8535249828884321</c:v>
                </c:pt>
                <c:pt idx="2138">
                  <c:v>5.8562628336755651</c:v>
                </c:pt>
                <c:pt idx="2139">
                  <c:v>5.8590006844626972</c:v>
                </c:pt>
                <c:pt idx="2140">
                  <c:v>5.8617385352498292</c:v>
                </c:pt>
                <c:pt idx="2141">
                  <c:v>5.8644763860369613</c:v>
                </c:pt>
                <c:pt idx="2142">
                  <c:v>5.8672142368240934</c:v>
                </c:pt>
                <c:pt idx="2143">
                  <c:v>5.8699520876112254</c:v>
                </c:pt>
                <c:pt idx="2144">
                  <c:v>5.8726899383983575</c:v>
                </c:pt>
                <c:pt idx="2145">
                  <c:v>5.8754277891854896</c:v>
                </c:pt>
                <c:pt idx="2146">
                  <c:v>5.8781656399726216</c:v>
                </c:pt>
                <c:pt idx="2147">
                  <c:v>5.8809034907597537</c:v>
                </c:pt>
                <c:pt idx="2148">
                  <c:v>5.8836413415468858</c:v>
                </c:pt>
                <c:pt idx="2149">
                  <c:v>5.8863791923340179</c:v>
                </c:pt>
                <c:pt idx="2150">
                  <c:v>5.8891170431211499</c:v>
                </c:pt>
                <c:pt idx="2151">
                  <c:v>5.891854893908282</c:v>
                </c:pt>
                <c:pt idx="2152">
                  <c:v>5.8945927446954141</c:v>
                </c:pt>
                <c:pt idx="2153">
                  <c:v>5.8973305954825461</c:v>
                </c:pt>
                <c:pt idx="2154">
                  <c:v>5.9000684462696782</c:v>
                </c:pt>
                <c:pt idx="2155">
                  <c:v>5.9028062970568103</c:v>
                </c:pt>
                <c:pt idx="2156">
                  <c:v>5.9055441478439423</c:v>
                </c:pt>
                <c:pt idx="2157">
                  <c:v>5.9082819986310744</c:v>
                </c:pt>
                <c:pt idx="2158">
                  <c:v>5.9110198494182065</c:v>
                </c:pt>
                <c:pt idx="2159">
                  <c:v>5.9137577002053385</c:v>
                </c:pt>
                <c:pt idx="2160">
                  <c:v>5.9164955509924706</c:v>
                </c:pt>
                <c:pt idx="2161">
                  <c:v>5.9192334017796027</c:v>
                </c:pt>
                <c:pt idx="2162">
                  <c:v>5.9219712525667347</c:v>
                </c:pt>
                <c:pt idx="2163">
                  <c:v>5.9247091033538668</c:v>
                </c:pt>
                <c:pt idx="2164">
                  <c:v>5.9274469541409998</c:v>
                </c:pt>
                <c:pt idx="2165">
                  <c:v>5.9301848049281318</c:v>
                </c:pt>
                <c:pt idx="2166">
                  <c:v>5.9329226557152639</c:v>
                </c:pt>
                <c:pt idx="2167">
                  <c:v>5.935660506502396</c:v>
                </c:pt>
                <c:pt idx="2168">
                  <c:v>5.938398357289528</c:v>
                </c:pt>
                <c:pt idx="2169">
                  <c:v>5.9411362080766601</c:v>
                </c:pt>
                <c:pt idx="2170">
                  <c:v>5.9438740588637922</c:v>
                </c:pt>
                <c:pt idx="2171">
                  <c:v>5.9466119096509242</c:v>
                </c:pt>
                <c:pt idx="2172">
                  <c:v>5.9493497604380563</c:v>
                </c:pt>
                <c:pt idx="2173">
                  <c:v>5.9520876112251884</c:v>
                </c:pt>
                <c:pt idx="2174">
                  <c:v>5.9548254620123204</c:v>
                </c:pt>
                <c:pt idx="2175">
                  <c:v>5.9575633127994525</c:v>
                </c:pt>
                <c:pt idx="2176">
                  <c:v>5.9603011635865846</c:v>
                </c:pt>
                <c:pt idx="2177">
                  <c:v>5.9630390143737166</c:v>
                </c:pt>
                <c:pt idx="2178">
                  <c:v>5.9657768651608487</c:v>
                </c:pt>
                <c:pt idx="2179">
                  <c:v>5.9685147159479808</c:v>
                </c:pt>
                <c:pt idx="2180">
                  <c:v>5.9712525667351128</c:v>
                </c:pt>
                <c:pt idx="2181">
                  <c:v>5.9739904175222449</c:v>
                </c:pt>
                <c:pt idx="2182">
                  <c:v>5.976728268309377</c:v>
                </c:pt>
                <c:pt idx="2183">
                  <c:v>5.979466119096509</c:v>
                </c:pt>
                <c:pt idx="2184">
                  <c:v>5.9822039698836411</c:v>
                </c:pt>
                <c:pt idx="2185">
                  <c:v>5.9849418206707732</c:v>
                </c:pt>
                <c:pt idx="2186">
                  <c:v>5.9876796714579053</c:v>
                </c:pt>
                <c:pt idx="2187">
                  <c:v>5.9904175222450373</c:v>
                </c:pt>
                <c:pt idx="2188">
                  <c:v>5.9931553730321694</c:v>
                </c:pt>
                <c:pt idx="2189">
                  <c:v>5.9958932238193015</c:v>
                </c:pt>
                <c:pt idx="2190">
                  <c:v>5.9986310746064335</c:v>
                </c:pt>
                <c:pt idx="2191">
                  <c:v>6.0013689253935665</c:v>
                </c:pt>
                <c:pt idx="2192">
                  <c:v>6.0041067761806985</c:v>
                </c:pt>
                <c:pt idx="2193">
                  <c:v>6.0068446269678306</c:v>
                </c:pt>
                <c:pt idx="2194">
                  <c:v>6.0095824777549627</c:v>
                </c:pt>
                <c:pt idx="2195">
                  <c:v>6.0123203285420947</c:v>
                </c:pt>
                <c:pt idx="2196">
                  <c:v>6.0150581793292268</c:v>
                </c:pt>
                <c:pt idx="2197">
                  <c:v>6.0177960301163589</c:v>
                </c:pt>
                <c:pt idx="2198">
                  <c:v>6.020533880903491</c:v>
                </c:pt>
                <c:pt idx="2199">
                  <c:v>6.023271731690623</c:v>
                </c:pt>
                <c:pt idx="2200">
                  <c:v>6.0260095824777551</c:v>
                </c:pt>
                <c:pt idx="2201">
                  <c:v>6.0287474332648872</c:v>
                </c:pt>
                <c:pt idx="2202">
                  <c:v>6.0314852840520192</c:v>
                </c:pt>
                <c:pt idx="2203">
                  <c:v>6.0342231348391513</c:v>
                </c:pt>
                <c:pt idx="2204">
                  <c:v>6.0369609856262834</c:v>
                </c:pt>
                <c:pt idx="2205">
                  <c:v>6.0396988364134154</c:v>
                </c:pt>
                <c:pt idx="2206">
                  <c:v>6.0424366872005475</c:v>
                </c:pt>
                <c:pt idx="2207">
                  <c:v>6.0451745379876796</c:v>
                </c:pt>
                <c:pt idx="2208">
                  <c:v>6.0479123887748116</c:v>
                </c:pt>
                <c:pt idx="2209">
                  <c:v>6.0506502395619437</c:v>
                </c:pt>
                <c:pt idx="2210">
                  <c:v>6.0533880903490758</c:v>
                </c:pt>
                <c:pt idx="2211">
                  <c:v>6.0561259411362078</c:v>
                </c:pt>
                <c:pt idx="2212">
                  <c:v>6.0588637919233399</c:v>
                </c:pt>
                <c:pt idx="2213">
                  <c:v>6.061601642710472</c:v>
                </c:pt>
                <c:pt idx="2214">
                  <c:v>6.064339493497604</c:v>
                </c:pt>
                <c:pt idx="2215">
                  <c:v>6.0670773442847361</c:v>
                </c:pt>
                <c:pt idx="2216">
                  <c:v>6.0698151950718682</c:v>
                </c:pt>
                <c:pt idx="2217">
                  <c:v>6.0725530458590002</c:v>
                </c:pt>
                <c:pt idx="2218">
                  <c:v>6.0752908966461332</c:v>
                </c:pt>
                <c:pt idx="2219">
                  <c:v>6.0780287474332653</c:v>
                </c:pt>
                <c:pt idx="2220">
                  <c:v>6.0807665982203973</c:v>
                </c:pt>
                <c:pt idx="2221">
                  <c:v>6.0835044490075294</c:v>
                </c:pt>
                <c:pt idx="2222">
                  <c:v>6.0862422997946615</c:v>
                </c:pt>
                <c:pt idx="2223">
                  <c:v>6.0889801505817935</c:v>
                </c:pt>
                <c:pt idx="2224">
                  <c:v>6.0917180013689256</c:v>
                </c:pt>
                <c:pt idx="2225">
                  <c:v>6.0944558521560577</c:v>
                </c:pt>
                <c:pt idx="2226">
                  <c:v>6.0971937029431897</c:v>
                </c:pt>
                <c:pt idx="2227">
                  <c:v>6.0999315537303218</c:v>
                </c:pt>
                <c:pt idx="2228">
                  <c:v>6.1026694045174539</c:v>
                </c:pt>
                <c:pt idx="2229">
                  <c:v>6.1054072553045859</c:v>
                </c:pt>
                <c:pt idx="2230">
                  <c:v>6.108145106091718</c:v>
                </c:pt>
                <c:pt idx="2231">
                  <c:v>6.1108829568788501</c:v>
                </c:pt>
                <c:pt idx="2232">
                  <c:v>6.1136208076659821</c:v>
                </c:pt>
                <c:pt idx="2233">
                  <c:v>6.1163586584531142</c:v>
                </c:pt>
                <c:pt idx="2234">
                  <c:v>6.1190965092402463</c:v>
                </c:pt>
                <c:pt idx="2235">
                  <c:v>6.1218343600273784</c:v>
                </c:pt>
                <c:pt idx="2236">
                  <c:v>6.1245722108145104</c:v>
                </c:pt>
                <c:pt idx="2237">
                  <c:v>6.1273100616016425</c:v>
                </c:pt>
                <c:pt idx="2238">
                  <c:v>6.1300479123887746</c:v>
                </c:pt>
                <c:pt idx="2239">
                  <c:v>6.1327857631759066</c:v>
                </c:pt>
                <c:pt idx="2240">
                  <c:v>6.1355236139630387</c:v>
                </c:pt>
                <c:pt idx="2241">
                  <c:v>6.1382614647501708</c:v>
                </c:pt>
                <c:pt idx="2242">
                  <c:v>6.1409993155373028</c:v>
                </c:pt>
                <c:pt idx="2243">
                  <c:v>6.1437371663244349</c:v>
                </c:pt>
                <c:pt idx="2244">
                  <c:v>6.1464750171115679</c:v>
                </c:pt>
                <c:pt idx="2245">
                  <c:v>6.1492128678986999</c:v>
                </c:pt>
                <c:pt idx="2246">
                  <c:v>6.151950718685832</c:v>
                </c:pt>
                <c:pt idx="2247">
                  <c:v>6.1546885694729641</c:v>
                </c:pt>
                <c:pt idx="2248">
                  <c:v>6.1574264202600961</c:v>
                </c:pt>
                <c:pt idx="2249">
                  <c:v>6.1601642710472282</c:v>
                </c:pt>
                <c:pt idx="2250">
                  <c:v>6.1629021218343603</c:v>
                </c:pt>
                <c:pt idx="2251">
                  <c:v>6.1656399726214923</c:v>
                </c:pt>
                <c:pt idx="2252">
                  <c:v>6.1683778234086244</c:v>
                </c:pt>
                <c:pt idx="2253">
                  <c:v>6.1711156741957565</c:v>
                </c:pt>
                <c:pt idx="2254">
                  <c:v>6.1738535249828885</c:v>
                </c:pt>
                <c:pt idx="2255">
                  <c:v>6.1765913757700206</c:v>
                </c:pt>
                <c:pt idx="2256">
                  <c:v>6.1793292265571527</c:v>
                </c:pt>
                <c:pt idx="2257">
                  <c:v>6.1820670773442847</c:v>
                </c:pt>
                <c:pt idx="2258">
                  <c:v>6.1848049281314168</c:v>
                </c:pt>
                <c:pt idx="2259">
                  <c:v>6.1875427789185489</c:v>
                </c:pt>
                <c:pt idx="2260">
                  <c:v>6.1902806297056809</c:v>
                </c:pt>
                <c:pt idx="2261">
                  <c:v>6.193018480492813</c:v>
                </c:pt>
                <c:pt idx="2262">
                  <c:v>6.1957563312799451</c:v>
                </c:pt>
                <c:pt idx="2263">
                  <c:v>6.1984941820670771</c:v>
                </c:pt>
                <c:pt idx="2264">
                  <c:v>6.2012320328542092</c:v>
                </c:pt>
                <c:pt idx="2265">
                  <c:v>6.2039698836413413</c:v>
                </c:pt>
                <c:pt idx="2266">
                  <c:v>6.2067077344284733</c:v>
                </c:pt>
                <c:pt idx="2267">
                  <c:v>6.2094455852156054</c:v>
                </c:pt>
                <c:pt idx="2268">
                  <c:v>6.2121834360027375</c:v>
                </c:pt>
                <c:pt idx="2269">
                  <c:v>6.2149212867898695</c:v>
                </c:pt>
                <c:pt idx="2270">
                  <c:v>6.2176591375770016</c:v>
                </c:pt>
                <c:pt idx="2271">
                  <c:v>6.2203969883641346</c:v>
                </c:pt>
                <c:pt idx="2272">
                  <c:v>6.2231348391512666</c:v>
                </c:pt>
                <c:pt idx="2273">
                  <c:v>6.2258726899383987</c:v>
                </c:pt>
                <c:pt idx="2274">
                  <c:v>6.2286105407255308</c:v>
                </c:pt>
                <c:pt idx="2275">
                  <c:v>6.2313483915126628</c:v>
                </c:pt>
                <c:pt idx="2276">
                  <c:v>6.2340862422997949</c:v>
                </c:pt>
                <c:pt idx="2277">
                  <c:v>6.236824093086927</c:v>
                </c:pt>
                <c:pt idx="2278">
                  <c:v>6.239561943874059</c:v>
                </c:pt>
                <c:pt idx="2279">
                  <c:v>6.2422997946611911</c:v>
                </c:pt>
                <c:pt idx="2280">
                  <c:v>6.2450376454483232</c:v>
                </c:pt>
                <c:pt idx="2281">
                  <c:v>6.2477754962354553</c:v>
                </c:pt>
                <c:pt idx="2282">
                  <c:v>6.2505133470225873</c:v>
                </c:pt>
                <c:pt idx="2283">
                  <c:v>6.2532511978097194</c:v>
                </c:pt>
                <c:pt idx="2284">
                  <c:v>6.2559890485968515</c:v>
                </c:pt>
                <c:pt idx="2285">
                  <c:v>6.2587268993839835</c:v>
                </c:pt>
                <c:pt idx="2286">
                  <c:v>6.2614647501711156</c:v>
                </c:pt>
                <c:pt idx="2287">
                  <c:v>6.2642026009582477</c:v>
                </c:pt>
                <c:pt idx="2288">
                  <c:v>6.2669404517453797</c:v>
                </c:pt>
                <c:pt idx="2289">
                  <c:v>6.2696783025325118</c:v>
                </c:pt>
                <c:pt idx="2290">
                  <c:v>6.2724161533196439</c:v>
                </c:pt>
                <c:pt idx="2291">
                  <c:v>6.2751540041067759</c:v>
                </c:pt>
                <c:pt idx="2292">
                  <c:v>6.277891854893908</c:v>
                </c:pt>
                <c:pt idx="2293">
                  <c:v>6.2806297056810401</c:v>
                </c:pt>
                <c:pt idx="2294">
                  <c:v>6.2833675564681721</c:v>
                </c:pt>
                <c:pt idx="2295">
                  <c:v>6.2861054072553042</c:v>
                </c:pt>
                <c:pt idx="2296">
                  <c:v>6.2888432580424363</c:v>
                </c:pt>
                <c:pt idx="2297">
                  <c:v>6.2915811088295692</c:v>
                </c:pt>
                <c:pt idx="2298">
                  <c:v>6.2943189596167013</c:v>
                </c:pt>
                <c:pt idx="2299">
                  <c:v>6.2970568104038334</c:v>
                </c:pt>
                <c:pt idx="2300">
                  <c:v>6.2997946611909654</c:v>
                </c:pt>
                <c:pt idx="2301">
                  <c:v>6.3025325119780975</c:v>
                </c:pt>
                <c:pt idx="2302">
                  <c:v>6.3052703627652296</c:v>
                </c:pt>
                <c:pt idx="2303">
                  <c:v>6.3080082135523616</c:v>
                </c:pt>
                <c:pt idx="2304">
                  <c:v>6.3107460643394937</c:v>
                </c:pt>
                <c:pt idx="2305">
                  <c:v>6.3134839151266258</c:v>
                </c:pt>
                <c:pt idx="2306">
                  <c:v>6.3162217659137578</c:v>
                </c:pt>
                <c:pt idx="2307">
                  <c:v>6.3189596167008899</c:v>
                </c:pt>
                <c:pt idx="2308">
                  <c:v>6.321697467488022</c:v>
                </c:pt>
                <c:pt idx="2309">
                  <c:v>6.324435318275154</c:v>
                </c:pt>
                <c:pt idx="2310">
                  <c:v>6.3271731690622861</c:v>
                </c:pt>
                <c:pt idx="2311">
                  <c:v>6.3299110198494182</c:v>
                </c:pt>
                <c:pt idx="2312">
                  <c:v>6.3326488706365502</c:v>
                </c:pt>
                <c:pt idx="2313">
                  <c:v>6.3353867214236823</c:v>
                </c:pt>
                <c:pt idx="2314">
                  <c:v>6.3381245722108144</c:v>
                </c:pt>
                <c:pt idx="2315">
                  <c:v>6.3408624229979464</c:v>
                </c:pt>
                <c:pt idx="2316">
                  <c:v>6.3436002737850785</c:v>
                </c:pt>
                <c:pt idx="2317">
                  <c:v>6.3463381245722106</c:v>
                </c:pt>
                <c:pt idx="2318">
                  <c:v>6.3490759753593426</c:v>
                </c:pt>
                <c:pt idx="2319">
                  <c:v>6.3518138261464747</c:v>
                </c:pt>
                <c:pt idx="2320">
                  <c:v>6.3545516769336068</c:v>
                </c:pt>
                <c:pt idx="2321">
                  <c:v>6.3572895277207389</c:v>
                </c:pt>
                <c:pt idx="2322">
                  <c:v>6.3600273785078709</c:v>
                </c:pt>
                <c:pt idx="2323">
                  <c:v>6.362765229295003</c:v>
                </c:pt>
                <c:pt idx="2324">
                  <c:v>6.3655030800821359</c:v>
                </c:pt>
                <c:pt idx="2325">
                  <c:v>6.368240930869268</c:v>
                </c:pt>
                <c:pt idx="2326">
                  <c:v>6.3709787816564001</c:v>
                </c:pt>
                <c:pt idx="2327">
                  <c:v>6.3737166324435321</c:v>
                </c:pt>
                <c:pt idx="2328">
                  <c:v>6.3764544832306642</c:v>
                </c:pt>
                <c:pt idx="2329">
                  <c:v>6.3791923340177963</c:v>
                </c:pt>
                <c:pt idx="2330">
                  <c:v>6.3819301848049284</c:v>
                </c:pt>
                <c:pt idx="2331">
                  <c:v>6.3846680355920604</c:v>
                </c:pt>
                <c:pt idx="2332">
                  <c:v>6.3874058863791925</c:v>
                </c:pt>
                <c:pt idx="2333">
                  <c:v>6.3901437371663246</c:v>
                </c:pt>
                <c:pt idx="2334">
                  <c:v>6.3928815879534566</c:v>
                </c:pt>
                <c:pt idx="2335">
                  <c:v>6.3956194387405887</c:v>
                </c:pt>
                <c:pt idx="2336">
                  <c:v>6.3983572895277208</c:v>
                </c:pt>
                <c:pt idx="2337">
                  <c:v>6.4010951403148528</c:v>
                </c:pt>
                <c:pt idx="2338">
                  <c:v>6.4038329911019849</c:v>
                </c:pt>
                <c:pt idx="2339">
                  <c:v>6.406570841889117</c:v>
                </c:pt>
                <c:pt idx="2340">
                  <c:v>6.409308692676249</c:v>
                </c:pt>
                <c:pt idx="2341">
                  <c:v>6.4120465434633811</c:v>
                </c:pt>
                <c:pt idx="2342">
                  <c:v>6.4147843942505132</c:v>
                </c:pt>
                <c:pt idx="2343">
                  <c:v>6.4175222450376452</c:v>
                </c:pt>
                <c:pt idx="2344">
                  <c:v>6.4202600958247773</c:v>
                </c:pt>
                <c:pt idx="2345">
                  <c:v>6.4229979466119094</c:v>
                </c:pt>
                <c:pt idx="2346">
                  <c:v>6.4257357973990414</c:v>
                </c:pt>
                <c:pt idx="2347">
                  <c:v>6.4284736481861735</c:v>
                </c:pt>
                <c:pt idx="2348">
                  <c:v>6.4312114989733056</c:v>
                </c:pt>
                <c:pt idx="2349">
                  <c:v>6.4339493497604376</c:v>
                </c:pt>
                <c:pt idx="2350">
                  <c:v>6.4366872005475706</c:v>
                </c:pt>
                <c:pt idx="2351">
                  <c:v>6.4394250513347027</c:v>
                </c:pt>
                <c:pt idx="2352">
                  <c:v>6.4421629021218347</c:v>
                </c:pt>
                <c:pt idx="2353">
                  <c:v>6.4449007529089668</c:v>
                </c:pt>
                <c:pt idx="2354">
                  <c:v>6.4476386036960989</c:v>
                </c:pt>
                <c:pt idx="2355">
                  <c:v>6.4503764544832309</c:v>
                </c:pt>
                <c:pt idx="2356">
                  <c:v>6.453114305270363</c:v>
                </c:pt>
                <c:pt idx="2357">
                  <c:v>6.4558521560574951</c:v>
                </c:pt>
                <c:pt idx="2358">
                  <c:v>6.4585900068446271</c:v>
                </c:pt>
                <c:pt idx="2359">
                  <c:v>6.4613278576317592</c:v>
                </c:pt>
                <c:pt idx="2360">
                  <c:v>6.4640657084188913</c:v>
                </c:pt>
                <c:pt idx="2361">
                  <c:v>6.4668035592060233</c:v>
                </c:pt>
                <c:pt idx="2362">
                  <c:v>6.4695414099931554</c:v>
                </c:pt>
                <c:pt idx="2363">
                  <c:v>6.4722792607802875</c:v>
                </c:pt>
                <c:pt idx="2364">
                  <c:v>6.4750171115674195</c:v>
                </c:pt>
                <c:pt idx="2365">
                  <c:v>6.4777549623545516</c:v>
                </c:pt>
                <c:pt idx="2366">
                  <c:v>6.4804928131416837</c:v>
                </c:pt>
                <c:pt idx="2367">
                  <c:v>6.4832306639288158</c:v>
                </c:pt>
                <c:pt idx="2368">
                  <c:v>6.4859685147159478</c:v>
                </c:pt>
                <c:pt idx="2369">
                  <c:v>6.4887063655030799</c:v>
                </c:pt>
                <c:pt idx="2370">
                  <c:v>6.491444216290212</c:v>
                </c:pt>
                <c:pt idx="2371">
                  <c:v>6.494182067077344</c:v>
                </c:pt>
                <c:pt idx="2372">
                  <c:v>6.4969199178644761</c:v>
                </c:pt>
                <c:pt idx="2373">
                  <c:v>6.4996577686516082</c:v>
                </c:pt>
                <c:pt idx="2374">
                  <c:v>6.5023956194387402</c:v>
                </c:pt>
                <c:pt idx="2375">
                  <c:v>6.5051334702258723</c:v>
                </c:pt>
                <c:pt idx="2376">
                  <c:v>6.5078713210130044</c:v>
                </c:pt>
                <c:pt idx="2377">
                  <c:v>6.5106091718001373</c:v>
                </c:pt>
                <c:pt idx="2378">
                  <c:v>6.5133470225872694</c:v>
                </c:pt>
                <c:pt idx="2379">
                  <c:v>6.5160848733744015</c:v>
                </c:pt>
                <c:pt idx="2380">
                  <c:v>6.5188227241615335</c:v>
                </c:pt>
                <c:pt idx="2381">
                  <c:v>6.5215605749486656</c:v>
                </c:pt>
                <c:pt idx="2382">
                  <c:v>6.5242984257357977</c:v>
                </c:pt>
                <c:pt idx="2383">
                  <c:v>6.5270362765229297</c:v>
                </c:pt>
                <c:pt idx="2384">
                  <c:v>6.5297741273100618</c:v>
                </c:pt>
                <c:pt idx="2385">
                  <c:v>6.5325119780971939</c:v>
                </c:pt>
                <c:pt idx="2386">
                  <c:v>6.5352498288843259</c:v>
                </c:pt>
                <c:pt idx="2387">
                  <c:v>6.537987679671458</c:v>
                </c:pt>
                <c:pt idx="2388">
                  <c:v>6.5407255304585901</c:v>
                </c:pt>
                <c:pt idx="2389">
                  <c:v>6.5434633812457221</c:v>
                </c:pt>
                <c:pt idx="2390">
                  <c:v>6.5462012320328542</c:v>
                </c:pt>
                <c:pt idx="2391">
                  <c:v>6.5489390828199863</c:v>
                </c:pt>
                <c:pt idx="2392">
                  <c:v>6.5516769336071183</c:v>
                </c:pt>
                <c:pt idx="2393">
                  <c:v>6.5544147843942504</c:v>
                </c:pt>
                <c:pt idx="2394">
                  <c:v>6.5571526351813825</c:v>
                </c:pt>
                <c:pt idx="2395">
                  <c:v>6.5598904859685145</c:v>
                </c:pt>
                <c:pt idx="2396">
                  <c:v>6.5626283367556466</c:v>
                </c:pt>
                <c:pt idx="2397">
                  <c:v>6.5653661875427787</c:v>
                </c:pt>
                <c:pt idx="2398">
                  <c:v>6.5681040383299107</c:v>
                </c:pt>
                <c:pt idx="2399">
                  <c:v>6.5708418891170428</c:v>
                </c:pt>
                <c:pt idx="2400">
                  <c:v>6.5735797399041749</c:v>
                </c:pt>
                <c:pt idx="2401">
                  <c:v>6.5763175906913069</c:v>
                </c:pt>
                <c:pt idx="2402">
                  <c:v>6.579055441478439</c:v>
                </c:pt>
                <c:pt idx="2403">
                  <c:v>6.5817932922655711</c:v>
                </c:pt>
                <c:pt idx="2404">
                  <c:v>6.584531143052704</c:v>
                </c:pt>
                <c:pt idx="2405">
                  <c:v>6.5872689938398361</c:v>
                </c:pt>
                <c:pt idx="2406">
                  <c:v>6.5900068446269682</c:v>
                </c:pt>
                <c:pt idx="2407">
                  <c:v>6.5927446954141002</c:v>
                </c:pt>
                <c:pt idx="2408">
                  <c:v>6.5954825462012323</c:v>
                </c:pt>
                <c:pt idx="2409">
                  <c:v>6.5982203969883644</c:v>
                </c:pt>
                <c:pt idx="2410">
                  <c:v>6.6009582477754964</c:v>
                </c:pt>
                <c:pt idx="2411">
                  <c:v>6.6036960985626285</c:v>
                </c:pt>
                <c:pt idx="2412">
                  <c:v>6.6064339493497606</c:v>
                </c:pt>
                <c:pt idx="2413">
                  <c:v>6.6091718001368926</c:v>
                </c:pt>
                <c:pt idx="2414">
                  <c:v>6.6119096509240247</c:v>
                </c:pt>
                <c:pt idx="2415">
                  <c:v>6.6146475017111568</c:v>
                </c:pt>
                <c:pt idx="2416">
                  <c:v>6.6173853524982889</c:v>
                </c:pt>
                <c:pt idx="2417">
                  <c:v>6.6201232032854209</c:v>
                </c:pt>
                <c:pt idx="2418">
                  <c:v>6.622861054072553</c:v>
                </c:pt>
                <c:pt idx="2419">
                  <c:v>6.6255989048596851</c:v>
                </c:pt>
                <c:pt idx="2420">
                  <c:v>6.6283367556468171</c:v>
                </c:pt>
                <c:pt idx="2421">
                  <c:v>6.6310746064339492</c:v>
                </c:pt>
                <c:pt idx="2422">
                  <c:v>6.6338124572210813</c:v>
                </c:pt>
                <c:pt idx="2423">
                  <c:v>6.6365503080082133</c:v>
                </c:pt>
                <c:pt idx="2424">
                  <c:v>6.6392881587953454</c:v>
                </c:pt>
                <c:pt idx="2425">
                  <c:v>6.6420260095824775</c:v>
                </c:pt>
                <c:pt idx="2426">
                  <c:v>6.6447638603696095</c:v>
                </c:pt>
                <c:pt idx="2427">
                  <c:v>6.6475017111567416</c:v>
                </c:pt>
                <c:pt idx="2428">
                  <c:v>6.6502395619438737</c:v>
                </c:pt>
                <c:pt idx="2429">
                  <c:v>6.6529774127310057</c:v>
                </c:pt>
                <c:pt idx="2430">
                  <c:v>6.6557152635181387</c:v>
                </c:pt>
                <c:pt idx="2431">
                  <c:v>6.6584531143052708</c:v>
                </c:pt>
                <c:pt idx="2432">
                  <c:v>6.6611909650924028</c:v>
                </c:pt>
                <c:pt idx="2433">
                  <c:v>6.6639288158795349</c:v>
                </c:pt>
                <c:pt idx="2434">
                  <c:v>6.666666666666667</c:v>
                </c:pt>
                <c:pt idx="2435">
                  <c:v>6.669404517453799</c:v>
                </c:pt>
                <c:pt idx="2436">
                  <c:v>6.6721423682409311</c:v>
                </c:pt>
                <c:pt idx="2437">
                  <c:v>6.6748802190280632</c:v>
                </c:pt>
                <c:pt idx="2438">
                  <c:v>6.6776180698151952</c:v>
                </c:pt>
                <c:pt idx="2439">
                  <c:v>6.6803559206023273</c:v>
                </c:pt>
                <c:pt idx="2440">
                  <c:v>6.6830937713894594</c:v>
                </c:pt>
                <c:pt idx="2441">
                  <c:v>6.6858316221765914</c:v>
                </c:pt>
                <c:pt idx="2442">
                  <c:v>6.6885694729637235</c:v>
                </c:pt>
                <c:pt idx="2443">
                  <c:v>6.6913073237508556</c:v>
                </c:pt>
                <c:pt idx="2444">
                  <c:v>6.6940451745379876</c:v>
                </c:pt>
                <c:pt idx="2445">
                  <c:v>6.6967830253251197</c:v>
                </c:pt>
                <c:pt idx="2446">
                  <c:v>6.6995208761122518</c:v>
                </c:pt>
                <c:pt idx="2447">
                  <c:v>6.7022587268993838</c:v>
                </c:pt>
                <c:pt idx="2448">
                  <c:v>6.7049965776865159</c:v>
                </c:pt>
                <c:pt idx="2449">
                  <c:v>6.707734428473648</c:v>
                </c:pt>
                <c:pt idx="2450">
                  <c:v>6.71047227926078</c:v>
                </c:pt>
                <c:pt idx="2451">
                  <c:v>6.7132101300479121</c:v>
                </c:pt>
                <c:pt idx="2452">
                  <c:v>6.7159479808350442</c:v>
                </c:pt>
                <c:pt idx="2453">
                  <c:v>6.7186858316221763</c:v>
                </c:pt>
                <c:pt idx="2454">
                  <c:v>6.7214236824093083</c:v>
                </c:pt>
                <c:pt idx="2455">
                  <c:v>6.7241615331964404</c:v>
                </c:pt>
                <c:pt idx="2456">
                  <c:v>6.7268993839835725</c:v>
                </c:pt>
                <c:pt idx="2457">
                  <c:v>6.7296372347707054</c:v>
                </c:pt>
                <c:pt idx="2458">
                  <c:v>6.7323750855578375</c:v>
                </c:pt>
                <c:pt idx="2459">
                  <c:v>6.7351129363449695</c:v>
                </c:pt>
                <c:pt idx="2460">
                  <c:v>6.7378507871321016</c:v>
                </c:pt>
                <c:pt idx="2461">
                  <c:v>6.7405886379192337</c:v>
                </c:pt>
                <c:pt idx="2462">
                  <c:v>6.7433264887063658</c:v>
                </c:pt>
                <c:pt idx="2463">
                  <c:v>6.7460643394934978</c:v>
                </c:pt>
                <c:pt idx="2464">
                  <c:v>6.7488021902806299</c:v>
                </c:pt>
                <c:pt idx="2465">
                  <c:v>6.751540041067762</c:v>
                </c:pt>
                <c:pt idx="2466">
                  <c:v>6.754277891854894</c:v>
                </c:pt>
                <c:pt idx="2467">
                  <c:v>6.7570157426420261</c:v>
                </c:pt>
                <c:pt idx="2468">
                  <c:v>6.7597535934291582</c:v>
                </c:pt>
                <c:pt idx="2469">
                  <c:v>6.7624914442162902</c:v>
                </c:pt>
                <c:pt idx="2470">
                  <c:v>6.7652292950034223</c:v>
                </c:pt>
                <c:pt idx="2471">
                  <c:v>6.7679671457905544</c:v>
                </c:pt>
                <c:pt idx="2472">
                  <c:v>6.7707049965776864</c:v>
                </c:pt>
                <c:pt idx="2473">
                  <c:v>6.7734428473648185</c:v>
                </c:pt>
                <c:pt idx="2474">
                  <c:v>6.7761806981519506</c:v>
                </c:pt>
                <c:pt idx="2475">
                  <c:v>6.7789185489390826</c:v>
                </c:pt>
                <c:pt idx="2476">
                  <c:v>6.7816563997262147</c:v>
                </c:pt>
                <c:pt idx="2477">
                  <c:v>6.7843942505133468</c:v>
                </c:pt>
                <c:pt idx="2478">
                  <c:v>6.7871321013004788</c:v>
                </c:pt>
                <c:pt idx="2479">
                  <c:v>6.7898699520876109</c:v>
                </c:pt>
                <c:pt idx="2480">
                  <c:v>6.792607802874743</c:v>
                </c:pt>
                <c:pt idx="2481">
                  <c:v>6.795345653661875</c:v>
                </c:pt>
                <c:pt idx="2482">
                  <c:v>6.7980835044490071</c:v>
                </c:pt>
                <c:pt idx="2483">
                  <c:v>6.8008213552361401</c:v>
                </c:pt>
                <c:pt idx="2484">
                  <c:v>6.8035592060232721</c:v>
                </c:pt>
                <c:pt idx="2485">
                  <c:v>6.8062970568104042</c:v>
                </c:pt>
                <c:pt idx="2486">
                  <c:v>6.8090349075975363</c:v>
                </c:pt>
                <c:pt idx="2487">
                  <c:v>6.8117727583846683</c:v>
                </c:pt>
                <c:pt idx="2488">
                  <c:v>6.8145106091718004</c:v>
                </c:pt>
                <c:pt idx="2489">
                  <c:v>6.8172484599589325</c:v>
                </c:pt>
                <c:pt idx="2490">
                  <c:v>6.8199863107460645</c:v>
                </c:pt>
                <c:pt idx="2491">
                  <c:v>6.8227241615331966</c:v>
                </c:pt>
                <c:pt idx="2492">
                  <c:v>6.8254620123203287</c:v>
                </c:pt>
                <c:pt idx="2493">
                  <c:v>6.8281998631074607</c:v>
                </c:pt>
                <c:pt idx="2494">
                  <c:v>6.8309377138945928</c:v>
                </c:pt>
                <c:pt idx="2495">
                  <c:v>6.8336755646817249</c:v>
                </c:pt>
                <c:pt idx="2496">
                  <c:v>6.8364134154688569</c:v>
                </c:pt>
                <c:pt idx="2497">
                  <c:v>6.839151266255989</c:v>
                </c:pt>
                <c:pt idx="2498">
                  <c:v>6.8418891170431211</c:v>
                </c:pt>
                <c:pt idx="2499">
                  <c:v>6.8446269678302532</c:v>
                </c:pt>
                <c:pt idx="2500">
                  <c:v>6.8473648186173852</c:v>
                </c:pt>
                <c:pt idx="2501">
                  <c:v>6.8501026694045173</c:v>
                </c:pt>
                <c:pt idx="2502">
                  <c:v>6.8528405201916494</c:v>
                </c:pt>
                <c:pt idx="2503">
                  <c:v>6.8555783709787814</c:v>
                </c:pt>
                <c:pt idx="2504">
                  <c:v>6.8583162217659135</c:v>
                </c:pt>
                <c:pt idx="2505">
                  <c:v>6.8610540725530456</c:v>
                </c:pt>
                <c:pt idx="2506">
                  <c:v>6.8637919233401776</c:v>
                </c:pt>
                <c:pt idx="2507">
                  <c:v>6.8665297741273097</c:v>
                </c:pt>
                <c:pt idx="2508">
                  <c:v>6.8692676249144418</c:v>
                </c:pt>
                <c:pt idx="2509">
                  <c:v>6.8720054757015738</c:v>
                </c:pt>
                <c:pt idx="2510">
                  <c:v>6.8747433264887068</c:v>
                </c:pt>
                <c:pt idx="2511">
                  <c:v>6.8774811772758389</c:v>
                </c:pt>
                <c:pt idx="2512">
                  <c:v>6.8802190280629709</c:v>
                </c:pt>
                <c:pt idx="2513">
                  <c:v>6.882956878850103</c:v>
                </c:pt>
                <c:pt idx="2514">
                  <c:v>6.8856947296372351</c:v>
                </c:pt>
                <c:pt idx="2515">
                  <c:v>6.8884325804243671</c:v>
                </c:pt>
                <c:pt idx="2516">
                  <c:v>6.8911704312114992</c:v>
                </c:pt>
                <c:pt idx="2517">
                  <c:v>6.8939082819986313</c:v>
                </c:pt>
                <c:pt idx="2518">
                  <c:v>6.8966461327857633</c:v>
                </c:pt>
                <c:pt idx="2519">
                  <c:v>6.8993839835728954</c:v>
                </c:pt>
                <c:pt idx="2520">
                  <c:v>6.9021218343600275</c:v>
                </c:pt>
                <c:pt idx="2521">
                  <c:v>6.9048596851471595</c:v>
                </c:pt>
                <c:pt idx="2522">
                  <c:v>6.9075975359342916</c:v>
                </c:pt>
                <c:pt idx="2523">
                  <c:v>6.9103353867214237</c:v>
                </c:pt>
                <c:pt idx="2524">
                  <c:v>6.9130732375085557</c:v>
                </c:pt>
                <c:pt idx="2525">
                  <c:v>6.9158110882956878</c:v>
                </c:pt>
                <c:pt idx="2526">
                  <c:v>6.9185489390828199</c:v>
                </c:pt>
                <c:pt idx="2527">
                  <c:v>6.9212867898699519</c:v>
                </c:pt>
                <c:pt idx="2528">
                  <c:v>6.924024640657084</c:v>
                </c:pt>
                <c:pt idx="2529">
                  <c:v>6.9267624914442161</c:v>
                </c:pt>
                <c:pt idx="2530">
                  <c:v>6.9295003422313481</c:v>
                </c:pt>
                <c:pt idx="2531">
                  <c:v>6.9322381930184802</c:v>
                </c:pt>
                <c:pt idx="2532">
                  <c:v>6.9349760438056123</c:v>
                </c:pt>
                <c:pt idx="2533">
                  <c:v>6.9377138945927443</c:v>
                </c:pt>
                <c:pt idx="2534">
                  <c:v>6.9404517453798764</c:v>
                </c:pt>
                <c:pt idx="2535">
                  <c:v>6.9431895961670085</c:v>
                </c:pt>
                <c:pt idx="2536">
                  <c:v>6.9459274469541414</c:v>
                </c:pt>
                <c:pt idx="2537">
                  <c:v>6.9486652977412735</c:v>
                </c:pt>
                <c:pt idx="2538">
                  <c:v>6.9514031485284056</c:v>
                </c:pt>
                <c:pt idx="2539">
                  <c:v>6.9541409993155376</c:v>
                </c:pt>
                <c:pt idx="2540">
                  <c:v>6.9568788501026697</c:v>
                </c:pt>
                <c:pt idx="2541">
                  <c:v>6.9596167008898018</c:v>
                </c:pt>
                <c:pt idx="2542">
                  <c:v>6.9623545516769338</c:v>
                </c:pt>
                <c:pt idx="2543">
                  <c:v>6.9650924024640659</c:v>
                </c:pt>
                <c:pt idx="2544">
                  <c:v>6.967830253251198</c:v>
                </c:pt>
                <c:pt idx="2545">
                  <c:v>6.97056810403833</c:v>
                </c:pt>
                <c:pt idx="2546">
                  <c:v>6.9733059548254621</c:v>
                </c:pt>
                <c:pt idx="2547">
                  <c:v>6.9760438056125942</c:v>
                </c:pt>
                <c:pt idx="2548">
                  <c:v>6.9787816563997263</c:v>
                </c:pt>
                <c:pt idx="2549">
                  <c:v>6.9815195071868583</c:v>
                </c:pt>
                <c:pt idx="2550">
                  <c:v>6.9842573579739904</c:v>
                </c:pt>
                <c:pt idx="2551">
                  <c:v>6.9869952087611225</c:v>
                </c:pt>
                <c:pt idx="2552">
                  <c:v>6.9897330595482545</c:v>
                </c:pt>
                <c:pt idx="2553">
                  <c:v>6.9924709103353866</c:v>
                </c:pt>
                <c:pt idx="2554">
                  <c:v>6.9952087611225187</c:v>
                </c:pt>
                <c:pt idx="2555">
                  <c:v>6.9979466119096507</c:v>
                </c:pt>
                <c:pt idx="2556">
                  <c:v>7.0006844626967828</c:v>
                </c:pt>
                <c:pt idx="2557">
                  <c:v>7.0034223134839149</c:v>
                </c:pt>
                <c:pt idx="2558">
                  <c:v>7.0061601642710469</c:v>
                </c:pt>
                <c:pt idx="2559">
                  <c:v>7.008898015058179</c:v>
                </c:pt>
                <c:pt idx="2560">
                  <c:v>7.0116358658453111</c:v>
                </c:pt>
                <c:pt idx="2561">
                  <c:v>7.0143737166324431</c:v>
                </c:pt>
                <c:pt idx="2562">
                  <c:v>7.0171115674195752</c:v>
                </c:pt>
                <c:pt idx="2563">
                  <c:v>7.0198494182067082</c:v>
                </c:pt>
                <c:pt idx="2564">
                  <c:v>7.0225872689938402</c:v>
                </c:pt>
                <c:pt idx="2565">
                  <c:v>7.0253251197809723</c:v>
                </c:pt>
                <c:pt idx="2566">
                  <c:v>7.0280629705681044</c:v>
                </c:pt>
                <c:pt idx="2567">
                  <c:v>7.0308008213552364</c:v>
                </c:pt>
                <c:pt idx="2568">
                  <c:v>7.0335386721423685</c:v>
                </c:pt>
                <c:pt idx="2569">
                  <c:v>7.0362765229295006</c:v>
                </c:pt>
                <c:pt idx="2570">
                  <c:v>7.0390143737166326</c:v>
                </c:pt>
                <c:pt idx="2571">
                  <c:v>7.0417522245037647</c:v>
                </c:pt>
                <c:pt idx="2572">
                  <c:v>7.0444900752908968</c:v>
                </c:pt>
                <c:pt idx="2573">
                  <c:v>7.0472279260780288</c:v>
                </c:pt>
                <c:pt idx="2574">
                  <c:v>7.0499657768651609</c:v>
                </c:pt>
                <c:pt idx="2575">
                  <c:v>7.052703627652293</c:v>
                </c:pt>
                <c:pt idx="2576">
                  <c:v>7.055441478439425</c:v>
                </c:pt>
                <c:pt idx="2577">
                  <c:v>7.0581793292265571</c:v>
                </c:pt>
                <c:pt idx="2578">
                  <c:v>7.0609171800136892</c:v>
                </c:pt>
                <c:pt idx="2579">
                  <c:v>7.0636550308008212</c:v>
                </c:pt>
                <c:pt idx="2580">
                  <c:v>7.0663928815879533</c:v>
                </c:pt>
                <c:pt idx="2581">
                  <c:v>7.0691307323750854</c:v>
                </c:pt>
                <c:pt idx="2582">
                  <c:v>7.0718685831622174</c:v>
                </c:pt>
                <c:pt idx="2583">
                  <c:v>7.0746064339493495</c:v>
                </c:pt>
                <c:pt idx="2584">
                  <c:v>7.0773442847364816</c:v>
                </c:pt>
                <c:pt idx="2585">
                  <c:v>7.0800821355236137</c:v>
                </c:pt>
                <c:pt idx="2586">
                  <c:v>7.0828199863107457</c:v>
                </c:pt>
                <c:pt idx="2587">
                  <c:v>7.0855578370978778</c:v>
                </c:pt>
                <c:pt idx="2588">
                  <c:v>7.0882956878850099</c:v>
                </c:pt>
                <c:pt idx="2589">
                  <c:v>7.0910335386721428</c:v>
                </c:pt>
                <c:pt idx="2590">
                  <c:v>7.0937713894592749</c:v>
                </c:pt>
                <c:pt idx="2591">
                  <c:v>7.0965092402464069</c:v>
                </c:pt>
                <c:pt idx="2592">
                  <c:v>7.099247091033539</c:v>
                </c:pt>
                <c:pt idx="2593">
                  <c:v>7.1019849418206711</c:v>
                </c:pt>
                <c:pt idx="2594">
                  <c:v>7.1047227926078032</c:v>
                </c:pt>
                <c:pt idx="2595">
                  <c:v>7.1074606433949352</c:v>
                </c:pt>
                <c:pt idx="2596">
                  <c:v>7.1101984941820673</c:v>
                </c:pt>
                <c:pt idx="2597">
                  <c:v>7.1129363449691994</c:v>
                </c:pt>
                <c:pt idx="2598">
                  <c:v>7.1156741957563314</c:v>
                </c:pt>
                <c:pt idx="2599">
                  <c:v>7.1184120465434635</c:v>
                </c:pt>
                <c:pt idx="2600">
                  <c:v>7.1211498973305956</c:v>
                </c:pt>
                <c:pt idx="2601">
                  <c:v>7.1238877481177276</c:v>
                </c:pt>
                <c:pt idx="2602">
                  <c:v>7.1266255989048597</c:v>
                </c:pt>
                <c:pt idx="2603">
                  <c:v>7.1293634496919918</c:v>
                </c:pt>
                <c:pt idx="2604">
                  <c:v>7.1321013004791238</c:v>
                </c:pt>
                <c:pt idx="2605">
                  <c:v>7.1348391512662559</c:v>
                </c:pt>
                <c:pt idx="2606">
                  <c:v>7.137577002053388</c:v>
                </c:pt>
                <c:pt idx="2607">
                  <c:v>7.14031485284052</c:v>
                </c:pt>
                <c:pt idx="2608">
                  <c:v>7.1430527036276521</c:v>
                </c:pt>
                <c:pt idx="2609">
                  <c:v>7.1457905544147842</c:v>
                </c:pt>
                <c:pt idx="2610">
                  <c:v>7.1485284052019162</c:v>
                </c:pt>
                <c:pt idx="2611">
                  <c:v>7.1512662559890483</c:v>
                </c:pt>
                <c:pt idx="2612">
                  <c:v>7.1540041067761804</c:v>
                </c:pt>
                <c:pt idx="2613">
                  <c:v>7.1567419575633124</c:v>
                </c:pt>
                <c:pt idx="2614">
                  <c:v>7.1594798083504445</c:v>
                </c:pt>
                <c:pt idx="2615">
                  <c:v>7.1622176591375766</c:v>
                </c:pt>
                <c:pt idx="2616">
                  <c:v>7.1649555099247095</c:v>
                </c:pt>
                <c:pt idx="2617">
                  <c:v>7.1676933607118416</c:v>
                </c:pt>
                <c:pt idx="2618">
                  <c:v>7.1704312114989737</c:v>
                </c:pt>
                <c:pt idx="2619">
                  <c:v>7.1731690622861057</c:v>
                </c:pt>
                <c:pt idx="2620">
                  <c:v>7.1759069130732378</c:v>
                </c:pt>
                <c:pt idx="2621">
                  <c:v>7.1786447638603699</c:v>
                </c:pt>
                <c:pt idx="2622">
                  <c:v>7.1813826146475019</c:v>
                </c:pt>
                <c:pt idx="2623">
                  <c:v>7.184120465434634</c:v>
                </c:pt>
                <c:pt idx="2624">
                  <c:v>7.1868583162217661</c:v>
                </c:pt>
                <c:pt idx="2625">
                  <c:v>7.1895961670088981</c:v>
                </c:pt>
                <c:pt idx="2626">
                  <c:v>7.1923340177960302</c:v>
                </c:pt>
                <c:pt idx="2627">
                  <c:v>7.1950718685831623</c:v>
                </c:pt>
                <c:pt idx="2628">
                  <c:v>7.1978097193702943</c:v>
                </c:pt>
                <c:pt idx="2629">
                  <c:v>7.2005475701574264</c:v>
                </c:pt>
                <c:pt idx="2630">
                  <c:v>7.2032854209445585</c:v>
                </c:pt>
                <c:pt idx="2631">
                  <c:v>7.2060232717316905</c:v>
                </c:pt>
                <c:pt idx="2632">
                  <c:v>7.2087611225188226</c:v>
                </c:pt>
                <c:pt idx="2633">
                  <c:v>7.2114989733059547</c:v>
                </c:pt>
                <c:pt idx="2634">
                  <c:v>7.2142368240930868</c:v>
                </c:pt>
                <c:pt idx="2635">
                  <c:v>7.2169746748802188</c:v>
                </c:pt>
                <c:pt idx="2636">
                  <c:v>7.2197125256673509</c:v>
                </c:pt>
                <c:pt idx="2637">
                  <c:v>7.222450376454483</c:v>
                </c:pt>
                <c:pt idx="2638">
                  <c:v>7.225188227241615</c:v>
                </c:pt>
                <c:pt idx="2639">
                  <c:v>7.2279260780287471</c:v>
                </c:pt>
                <c:pt idx="2640">
                  <c:v>7.2306639288158792</c:v>
                </c:pt>
                <c:pt idx="2641">
                  <c:v>7.2334017796030112</c:v>
                </c:pt>
                <c:pt idx="2642">
                  <c:v>7.2361396303901433</c:v>
                </c:pt>
                <c:pt idx="2643">
                  <c:v>7.2388774811772763</c:v>
                </c:pt>
                <c:pt idx="2644">
                  <c:v>7.2416153319644083</c:v>
                </c:pt>
                <c:pt idx="2645">
                  <c:v>7.2443531827515404</c:v>
                </c:pt>
                <c:pt idx="2646">
                  <c:v>7.2470910335386725</c:v>
                </c:pt>
                <c:pt idx="2647">
                  <c:v>7.2498288843258045</c:v>
                </c:pt>
                <c:pt idx="2648">
                  <c:v>7.2525667351129366</c:v>
                </c:pt>
                <c:pt idx="2649">
                  <c:v>7.2553045859000687</c:v>
                </c:pt>
                <c:pt idx="2650">
                  <c:v>7.2580424366872007</c:v>
                </c:pt>
                <c:pt idx="2651">
                  <c:v>7.2607802874743328</c:v>
                </c:pt>
                <c:pt idx="2652">
                  <c:v>7.2635181382614649</c:v>
                </c:pt>
                <c:pt idx="2653">
                  <c:v>7.2662559890485969</c:v>
                </c:pt>
                <c:pt idx="2654">
                  <c:v>7.268993839835729</c:v>
                </c:pt>
                <c:pt idx="2655">
                  <c:v>7.2717316906228611</c:v>
                </c:pt>
                <c:pt idx="2656">
                  <c:v>7.2744695414099931</c:v>
                </c:pt>
                <c:pt idx="2657">
                  <c:v>7.2772073921971252</c:v>
                </c:pt>
                <c:pt idx="2658">
                  <c:v>7.2799452429842573</c:v>
                </c:pt>
                <c:pt idx="2659">
                  <c:v>7.2826830937713893</c:v>
                </c:pt>
                <c:pt idx="2660">
                  <c:v>7.2854209445585214</c:v>
                </c:pt>
                <c:pt idx="2661">
                  <c:v>7.2881587953456535</c:v>
                </c:pt>
                <c:pt idx="2662">
                  <c:v>7.2908966461327855</c:v>
                </c:pt>
                <c:pt idx="2663">
                  <c:v>7.2936344969199176</c:v>
                </c:pt>
                <c:pt idx="2664">
                  <c:v>7.2963723477070497</c:v>
                </c:pt>
                <c:pt idx="2665">
                  <c:v>7.2991101984941817</c:v>
                </c:pt>
                <c:pt idx="2666">
                  <c:v>7.3018480492813138</c:v>
                </c:pt>
                <c:pt idx="2667">
                  <c:v>7.3045859000684459</c:v>
                </c:pt>
                <c:pt idx="2668">
                  <c:v>7.3073237508555779</c:v>
                </c:pt>
                <c:pt idx="2669">
                  <c:v>7.3100616016427109</c:v>
                </c:pt>
                <c:pt idx="2670">
                  <c:v>7.312799452429843</c:v>
                </c:pt>
                <c:pt idx="2671">
                  <c:v>7.315537303216975</c:v>
                </c:pt>
                <c:pt idx="2672">
                  <c:v>7.3182751540041071</c:v>
                </c:pt>
                <c:pt idx="2673">
                  <c:v>7.3210130047912392</c:v>
                </c:pt>
                <c:pt idx="2674">
                  <c:v>7.3237508555783712</c:v>
                </c:pt>
                <c:pt idx="2675">
                  <c:v>7.3264887063655033</c:v>
                </c:pt>
                <c:pt idx="2676">
                  <c:v>7.3292265571526354</c:v>
                </c:pt>
                <c:pt idx="2677">
                  <c:v>7.3319644079397674</c:v>
                </c:pt>
                <c:pt idx="2678">
                  <c:v>7.3347022587268995</c:v>
                </c:pt>
                <c:pt idx="2679">
                  <c:v>7.3374401095140316</c:v>
                </c:pt>
                <c:pt idx="2680">
                  <c:v>7.3401779603011637</c:v>
                </c:pt>
                <c:pt idx="2681">
                  <c:v>7.3429158110882957</c:v>
                </c:pt>
                <c:pt idx="2682">
                  <c:v>7.3456536618754278</c:v>
                </c:pt>
                <c:pt idx="2683">
                  <c:v>7.3483915126625599</c:v>
                </c:pt>
                <c:pt idx="2684">
                  <c:v>7.3511293634496919</c:v>
                </c:pt>
                <c:pt idx="2685">
                  <c:v>7.353867214236824</c:v>
                </c:pt>
                <c:pt idx="2686">
                  <c:v>7.3566050650239561</c:v>
                </c:pt>
                <c:pt idx="2687">
                  <c:v>7.3593429158110881</c:v>
                </c:pt>
                <c:pt idx="2688">
                  <c:v>7.3620807665982202</c:v>
                </c:pt>
                <c:pt idx="2689">
                  <c:v>7.3648186173853523</c:v>
                </c:pt>
                <c:pt idx="2690">
                  <c:v>7.3675564681724843</c:v>
                </c:pt>
                <c:pt idx="2691">
                  <c:v>7.3702943189596164</c:v>
                </c:pt>
                <c:pt idx="2692">
                  <c:v>7.3730321697467485</c:v>
                </c:pt>
                <c:pt idx="2693">
                  <c:v>7.3757700205338805</c:v>
                </c:pt>
                <c:pt idx="2694">
                  <c:v>7.3785078713210126</c:v>
                </c:pt>
                <c:pt idx="2695">
                  <c:v>7.3812457221081447</c:v>
                </c:pt>
                <c:pt idx="2696">
                  <c:v>7.3839835728952776</c:v>
                </c:pt>
                <c:pt idx="2697">
                  <c:v>7.3867214236824097</c:v>
                </c:pt>
                <c:pt idx="2698">
                  <c:v>7.3894592744695418</c:v>
                </c:pt>
                <c:pt idx="2699">
                  <c:v>7.3921971252566738</c:v>
                </c:pt>
                <c:pt idx="2700">
                  <c:v>7.3949349760438059</c:v>
                </c:pt>
                <c:pt idx="2701">
                  <c:v>7.397672826830938</c:v>
                </c:pt>
                <c:pt idx="2702">
                  <c:v>7.40041067761807</c:v>
                </c:pt>
                <c:pt idx="2703">
                  <c:v>7.4031485284052021</c:v>
                </c:pt>
                <c:pt idx="2704">
                  <c:v>7.4058863791923342</c:v>
                </c:pt>
                <c:pt idx="2705">
                  <c:v>7.4086242299794662</c:v>
                </c:pt>
                <c:pt idx="2706">
                  <c:v>7.4113620807665983</c:v>
                </c:pt>
                <c:pt idx="2707">
                  <c:v>7.4140999315537304</c:v>
                </c:pt>
                <c:pt idx="2708">
                  <c:v>7.4168377823408624</c:v>
                </c:pt>
                <c:pt idx="2709">
                  <c:v>7.4195756331279945</c:v>
                </c:pt>
                <c:pt idx="2710">
                  <c:v>7.4223134839151266</c:v>
                </c:pt>
                <c:pt idx="2711">
                  <c:v>7.4250513347022586</c:v>
                </c:pt>
                <c:pt idx="2712">
                  <c:v>7.4277891854893907</c:v>
                </c:pt>
                <c:pt idx="2713">
                  <c:v>7.4305270362765228</c:v>
                </c:pt>
                <c:pt idx="2714">
                  <c:v>7.4332648870636548</c:v>
                </c:pt>
                <c:pt idx="2715">
                  <c:v>7.4360027378507869</c:v>
                </c:pt>
                <c:pt idx="2716">
                  <c:v>7.438740588637919</c:v>
                </c:pt>
                <c:pt idx="2717">
                  <c:v>7.4414784394250511</c:v>
                </c:pt>
                <c:pt idx="2718">
                  <c:v>7.4442162902121831</c:v>
                </c:pt>
                <c:pt idx="2719">
                  <c:v>7.4469541409993152</c:v>
                </c:pt>
                <c:pt idx="2720">
                  <c:v>7.4496919917864473</c:v>
                </c:pt>
                <c:pt idx="2721">
                  <c:v>7.4524298425735793</c:v>
                </c:pt>
                <c:pt idx="2722">
                  <c:v>7.4551676933607123</c:v>
                </c:pt>
                <c:pt idx="2723">
                  <c:v>7.4579055441478443</c:v>
                </c:pt>
                <c:pt idx="2724">
                  <c:v>7.4606433949349764</c:v>
                </c:pt>
                <c:pt idx="2725">
                  <c:v>7.4633812457221085</c:v>
                </c:pt>
                <c:pt idx="2726">
                  <c:v>7.4661190965092405</c:v>
                </c:pt>
                <c:pt idx="2727">
                  <c:v>7.4688569472963726</c:v>
                </c:pt>
                <c:pt idx="2728">
                  <c:v>7.4715947980835047</c:v>
                </c:pt>
                <c:pt idx="2729">
                  <c:v>7.4743326488706368</c:v>
                </c:pt>
                <c:pt idx="2730">
                  <c:v>7.4770704996577688</c:v>
                </c:pt>
                <c:pt idx="2731">
                  <c:v>7.4798083504449009</c:v>
                </c:pt>
                <c:pt idx="2732">
                  <c:v>7.482546201232033</c:v>
                </c:pt>
                <c:pt idx="2733">
                  <c:v>7.485284052019165</c:v>
                </c:pt>
                <c:pt idx="2734">
                  <c:v>7.4880219028062971</c:v>
                </c:pt>
                <c:pt idx="2735">
                  <c:v>7.4907597535934292</c:v>
                </c:pt>
                <c:pt idx="2736">
                  <c:v>7.4934976043805612</c:v>
                </c:pt>
                <c:pt idx="2737">
                  <c:v>7.4962354551676933</c:v>
                </c:pt>
                <c:pt idx="2738">
                  <c:v>7.4989733059548254</c:v>
                </c:pt>
                <c:pt idx="2739">
                  <c:v>7.5017111567419574</c:v>
                </c:pt>
                <c:pt idx="2740">
                  <c:v>7.5044490075290895</c:v>
                </c:pt>
                <c:pt idx="2741">
                  <c:v>7.5071868583162216</c:v>
                </c:pt>
                <c:pt idx="2742">
                  <c:v>7.5099247091033536</c:v>
                </c:pt>
                <c:pt idx="2743">
                  <c:v>7.5126625598904857</c:v>
                </c:pt>
                <c:pt idx="2744">
                  <c:v>7.5154004106776178</c:v>
                </c:pt>
                <c:pt idx="2745">
                  <c:v>7.5181382614647498</c:v>
                </c:pt>
                <c:pt idx="2746">
                  <c:v>7.5208761122518819</c:v>
                </c:pt>
                <c:pt idx="2747">
                  <c:v>7.523613963039014</c:v>
                </c:pt>
                <c:pt idx="2748">
                  <c:v>7.526351813826146</c:v>
                </c:pt>
                <c:pt idx="2749">
                  <c:v>7.529089664613279</c:v>
                </c:pt>
                <c:pt idx="2750">
                  <c:v>7.5318275154004111</c:v>
                </c:pt>
                <c:pt idx="2751">
                  <c:v>7.5345653661875431</c:v>
                </c:pt>
                <c:pt idx="2752">
                  <c:v>7.5373032169746752</c:v>
                </c:pt>
                <c:pt idx="2753">
                  <c:v>7.5400410677618073</c:v>
                </c:pt>
                <c:pt idx="2754">
                  <c:v>7.5427789185489393</c:v>
                </c:pt>
                <c:pt idx="2755">
                  <c:v>7.5455167693360714</c:v>
                </c:pt>
                <c:pt idx="2756">
                  <c:v>7.5482546201232035</c:v>
                </c:pt>
                <c:pt idx="2757">
                  <c:v>7.5509924709103355</c:v>
                </c:pt>
                <c:pt idx="2758">
                  <c:v>7.5537303216974676</c:v>
                </c:pt>
                <c:pt idx="2759">
                  <c:v>7.5564681724845997</c:v>
                </c:pt>
                <c:pt idx="2760">
                  <c:v>7.5592060232717317</c:v>
                </c:pt>
                <c:pt idx="2761">
                  <c:v>7.5619438740588638</c:v>
                </c:pt>
                <c:pt idx="2762">
                  <c:v>7.5646817248459959</c:v>
                </c:pt>
                <c:pt idx="2763">
                  <c:v>7.5674195756331279</c:v>
                </c:pt>
                <c:pt idx="2764">
                  <c:v>7.57015742642026</c:v>
                </c:pt>
                <c:pt idx="2765">
                  <c:v>7.5728952772073921</c:v>
                </c:pt>
                <c:pt idx="2766">
                  <c:v>7.5756331279945242</c:v>
                </c:pt>
                <c:pt idx="2767">
                  <c:v>7.5783709787816562</c:v>
                </c:pt>
                <c:pt idx="2768">
                  <c:v>7.5811088295687883</c:v>
                </c:pt>
                <c:pt idx="2769">
                  <c:v>7.5838466803559204</c:v>
                </c:pt>
                <c:pt idx="2770">
                  <c:v>7.5865845311430524</c:v>
                </c:pt>
                <c:pt idx="2771">
                  <c:v>7.5893223819301845</c:v>
                </c:pt>
                <c:pt idx="2772">
                  <c:v>7.5920602327173166</c:v>
                </c:pt>
                <c:pt idx="2773">
                  <c:v>7.5947980835044486</c:v>
                </c:pt>
                <c:pt idx="2774">
                  <c:v>7.5975359342915807</c:v>
                </c:pt>
                <c:pt idx="2775">
                  <c:v>7.6002737850787137</c:v>
                </c:pt>
                <c:pt idx="2776">
                  <c:v>7.6030116358658457</c:v>
                </c:pt>
                <c:pt idx="2777">
                  <c:v>7.6057494866529778</c:v>
                </c:pt>
                <c:pt idx="2778">
                  <c:v>7.6084873374401099</c:v>
                </c:pt>
                <c:pt idx="2779">
                  <c:v>7.6112251882272419</c:v>
                </c:pt>
                <c:pt idx="2780">
                  <c:v>7.613963039014374</c:v>
                </c:pt>
                <c:pt idx="2781">
                  <c:v>7.6167008898015061</c:v>
                </c:pt>
                <c:pt idx="2782">
                  <c:v>7.6194387405886381</c:v>
                </c:pt>
                <c:pt idx="2783">
                  <c:v>7.6221765913757702</c:v>
                </c:pt>
                <c:pt idx="2784">
                  <c:v>7.6249144421629023</c:v>
                </c:pt>
                <c:pt idx="2785">
                  <c:v>7.6276522929500343</c:v>
                </c:pt>
                <c:pt idx="2786">
                  <c:v>7.6303901437371664</c:v>
                </c:pt>
                <c:pt idx="2787">
                  <c:v>7.6331279945242985</c:v>
                </c:pt>
                <c:pt idx="2788">
                  <c:v>7.6358658453114305</c:v>
                </c:pt>
                <c:pt idx="2789">
                  <c:v>7.6386036960985626</c:v>
                </c:pt>
                <c:pt idx="2790">
                  <c:v>7.6413415468856947</c:v>
                </c:pt>
                <c:pt idx="2791">
                  <c:v>7.6440793976728267</c:v>
                </c:pt>
                <c:pt idx="2792">
                  <c:v>7.6468172484599588</c:v>
                </c:pt>
                <c:pt idx="2793">
                  <c:v>7.6495550992470909</c:v>
                </c:pt>
                <c:pt idx="2794">
                  <c:v>7.6522929500342229</c:v>
                </c:pt>
                <c:pt idx="2795">
                  <c:v>7.655030800821355</c:v>
                </c:pt>
                <c:pt idx="2796">
                  <c:v>7.6577686516084871</c:v>
                </c:pt>
                <c:pt idx="2797">
                  <c:v>7.6605065023956191</c:v>
                </c:pt>
                <c:pt idx="2798">
                  <c:v>7.6632443531827512</c:v>
                </c:pt>
                <c:pt idx="2799">
                  <c:v>7.6659822039698833</c:v>
                </c:pt>
                <c:pt idx="2800">
                  <c:v>7.6687200547570153</c:v>
                </c:pt>
                <c:pt idx="2801">
                  <c:v>7.6714579055441474</c:v>
                </c:pt>
                <c:pt idx="2802">
                  <c:v>7.6741957563312804</c:v>
                </c:pt>
                <c:pt idx="2803">
                  <c:v>7.6769336071184124</c:v>
                </c:pt>
                <c:pt idx="2804">
                  <c:v>7.6796714579055445</c:v>
                </c:pt>
                <c:pt idx="2805">
                  <c:v>7.6824093086926766</c:v>
                </c:pt>
                <c:pt idx="2806">
                  <c:v>7.6851471594798086</c:v>
                </c:pt>
                <c:pt idx="2807">
                  <c:v>7.6878850102669407</c:v>
                </c:pt>
                <c:pt idx="2808">
                  <c:v>7.6906228610540728</c:v>
                </c:pt>
                <c:pt idx="2809">
                  <c:v>7.6933607118412048</c:v>
                </c:pt>
                <c:pt idx="2810">
                  <c:v>7.6960985626283369</c:v>
                </c:pt>
                <c:pt idx="2811">
                  <c:v>7.698836413415469</c:v>
                </c:pt>
                <c:pt idx="2812">
                  <c:v>7.7015742642026011</c:v>
                </c:pt>
                <c:pt idx="2813">
                  <c:v>7.7043121149897331</c:v>
                </c:pt>
                <c:pt idx="2814">
                  <c:v>7.7070499657768652</c:v>
                </c:pt>
                <c:pt idx="2815">
                  <c:v>7.7097878165639973</c:v>
                </c:pt>
                <c:pt idx="2816">
                  <c:v>7.7125256673511293</c:v>
                </c:pt>
                <c:pt idx="2817">
                  <c:v>7.7152635181382614</c:v>
                </c:pt>
                <c:pt idx="2818">
                  <c:v>7.7180013689253935</c:v>
                </c:pt>
                <c:pt idx="2819">
                  <c:v>7.7207392197125255</c:v>
                </c:pt>
                <c:pt idx="2820">
                  <c:v>7.7234770704996576</c:v>
                </c:pt>
                <c:pt idx="2821">
                  <c:v>7.7262149212867897</c:v>
                </c:pt>
                <c:pt idx="2822">
                  <c:v>7.7289527720739217</c:v>
                </c:pt>
                <c:pt idx="2823">
                  <c:v>7.7316906228610538</c:v>
                </c:pt>
                <c:pt idx="2824">
                  <c:v>7.7344284736481859</c:v>
                </c:pt>
                <c:pt idx="2825">
                  <c:v>7.7371663244353179</c:v>
                </c:pt>
                <c:pt idx="2826">
                  <c:v>7.73990417522245</c:v>
                </c:pt>
                <c:pt idx="2827">
                  <c:v>7.7426420260095821</c:v>
                </c:pt>
                <c:pt idx="2828">
                  <c:v>7.7453798767967141</c:v>
                </c:pt>
                <c:pt idx="2829">
                  <c:v>7.7481177275838471</c:v>
                </c:pt>
                <c:pt idx="2830">
                  <c:v>7.7508555783709792</c:v>
                </c:pt>
                <c:pt idx="2831">
                  <c:v>7.7535934291581112</c:v>
                </c:pt>
                <c:pt idx="2832">
                  <c:v>7.7563312799452433</c:v>
                </c:pt>
                <c:pt idx="2833">
                  <c:v>7.7590691307323754</c:v>
                </c:pt>
                <c:pt idx="2834">
                  <c:v>7.7618069815195074</c:v>
                </c:pt>
                <c:pt idx="2835">
                  <c:v>7.7645448323066395</c:v>
                </c:pt>
                <c:pt idx="2836">
                  <c:v>7.7672826830937716</c:v>
                </c:pt>
                <c:pt idx="2837">
                  <c:v>7.7700205338809036</c:v>
                </c:pt>
                <c:pt idx="2838">
                  <c:v>7.7727583846680357</c:v>
                </c:pt>
                <c:pt idx="2839">
                  <c:v>7.7754962354551678</c:v>
                </c:pt>
                <c:pt idx="2840">
                  <c:v>7.7782340862422998</c:v>
                </c:pt>
                <c:pt idx="2841">
                  <c:v>7.7809719370294319</c:v>
                </c:pt>
                <c:pt idx="2842">
                  <c:v>7.783709787816564</c:v>
                </c:pt>
                <c:pt idx="2843">
                  <c:v>7.786447638603696</c:v>
                </c:pt>
                <c:pt idx="2844">
                  <c:v>7.7891854893908281</c:v>
                </c:pt>
                <c:pt idx="2845">
                  <c:v>7.7919233401779602</c:v>
                </c:pt>
                <c:pt idx="2846">
                  <c:v>7.7946611909650922</c:v>
                </c:pt>
                <c:pt idx="2847">
                  <c:v>7.7973990417522243</c:v>
                </c:pt>
                <c:pt idx="2848">
                  <c:v>7.8001368925393564</c:v>
                </c:pt>
                <c:pt idx="2849">
                  <c:v>7.8028747433264884</c:v>
                </c:pt>
                <c:pt idx="2850">
                  <c:v>7.8056125941136205</c:v>
                </c:pt>
                <c:pt idx="2851">
                  <c:v>7.8083504449007526</c:v>
                </c:pt>
                <c:pt idx="2852">
                  <c:v>7.8110882956878847</c:v>
                </c:pt>
                <c:pt idx="2853">
                  <c:v>7.8138261464750167</c:v>
                </c:pt>
                <c:pt idx="2854">
                  <c:v>7.8165639972621488</c:v>
                </c:pt>
                <c:pt idx="2855">
                  <c:v>7.8193018480492817</c:v>
                </c:pt>
                <c:pt idx="2856">
                  <c:v>7.8220396988364138</c:v>
                </c:pt>
                <c:pt idx="2857">
                  <c:v>7.8247775496235459</c:v>
                </c:pt>
                <c:pt idx="2858">
                  <c:v>7.8275154004106779</c:v>
                </c:pt>
                <c:pt idx="2859">
                  <c:v>7.83025325119781</c:v>
                </c:pt>
                <c:pt idx="2860">
                  <c:v>7.8329911019849421</c:v>
                </c:pt>
                <c:pt idx="2861">
                  <c:v>7.8357289527720742</c:v>
                </c:pt>
                <c:pt idx="2862">
                  <c:v>7.8384668035592062</c:v>
                </c:pt>
                <c:pt idx="2863">
                  <c:v>7.8412046543463383</c:v>
                </c:pt>
                <c:pt idx="2864">
                  <c:v>7.8439425051334704</c:v>
                </c:pt>
                <c:pt idx="2865">
                  <c:v>7.8466803559206024</c:v>
                </c:pt>
                <c:pt idx="2866">
                  <c:v>7.8494182067077345</c:v>
                </c:pt>
                <c:pt idx="2867">
                  <c:v>7.8521560574948666</c:v>
                </c:pt>
                <c:pt idx="2868">
                  <c:v>7.8548939082819986</c:v>
                </c:pt>
                <c:pt idx="2869">
                  <c:v>7.8576317590691307</c:v>
                </c:pt>
                <c:pt idx="2870">
                  <c:v>7.8603696098562628</c:v>
                </c:pt>
                <c:pt idx="2871">
                  <c:v>7.8631074606433948</c:v>
                </c:pt>
                <c:pt idx="2872">
                  <c:v>7.8658453114305269</c:v>
                </c:pt>
                <c:pt idx="2873">
                  <c:v>7.868583162217659</c:v>
                </c:pt>
                <c:pt idx="2874">
                  <c:v>7.871321013004791</c:v>
                </c:pt>
                <c:pt idx="2875">
                  <c:v>7.8740588637919231</c:v>
                </c:pt>
                <c:pt idx="2876">
                  <c:v>7.8767967145790552</c:v>
                </c:pt>
                <c:pt idx="2877">
                  <c:v>7.8795345653661872</c:v>
                </c:pt>
                <c:pt idx="2878">
                  <c:v>7.8822724161533193</c:v>
                </c:pt>
                <c:pt idx="2879">
                  <c:v>7.8850102669404514</c:v>
                </c:pt>
                <c:pt idx="2880">
                  <c:v>7.8877481177275834</c:v>
                </c:pt>
                <c:pt idx="2881">
                  <c:v>7.8904859685147155</c:v>
                </c:pt>
                <c:pt idx="2882">
                  <c:v>7.8932238193018485</c:v>
                </c:pt>
                <c:pt idx="2883">
                  <c:v>7.8959616700889805</c:v>
                </c:pt>
                <c:pt idx="2884">
                  <c:v>7.8986995208761126</c:v>
                </c:pt>
                <c:pt idx="2885">
                  <c:v>7.9014373716632447</c:v>
                </c:pt>
                <c:pt idx="2886">
                  <c:v>7.9041752224503767</c:v>
                </c:pt>
                <c:pt idx="2887">
                  <c:v>7.9069130732375088</c:v>
                </c:pt>
                <c:pt idx="2888">
                  <c:v>7.9096509240246409</c:v>
                </c:pt>
                <c:pt idx="2889">
                  <c:v>7.9123887748117729</c:v>
                </c:pt>
                <c:pt idx="2890">
                  <c:v>7.915126625598905</c:v>
                </c:pt>
                <c:pt idx="2891">
                  <c:v>7.9178644763860371</c:v>
                </c:pt>
                <c:pt idx="2892">
                  <c:v>7.9206023271731691</c:v>
                </c:pt>
                <c:pt idx="2893">
                  <c:v>7.9233401779603012</c:v>
                </c:pt>
                <c:pt idx="2894">
                  <c:v>7.9260780287474333</c:v>
                </c:pt>
                <c:pt idx="2895">
                  <c:v>7.9288158795345653</c:v>
                </c:pt>
                <c:pt idx="2896">
                  <c:v>7.9315537303216974</c:v>
                </c:pt>
                <c:pt idx="2897">
                  <c:v>7.9342915811088295</c:v>
                </c:pt>
                <c:pt idx="2898">
                  <c:v>7.9370294318959616</c:v>
                </c:pt>
                <c:pt idx="2899">
                  <c:v>7.9397672826830936</c:v>
                </c:pt>
                <c:pt idx="2900">
                  <c:v>7.9425051334702257</c:v>
                </c:pt>
                <c:pt idx="2901">
                  <c:v>7.9452429842573578</c:v>
                </c:pt>
                <c:pt idx="2902">
                  <c:v>7.9479808350444898</c:v>
                </c:pt>
                <c:pt idx="2903">
                  <c:v>7.9507186858316219</c:v>
                </c:pt>
                <c:pt idx="2904">
                  <c:v>7.953456536618754</c:v>
                </c:pt>
                <c:pt idx="2905">
                  <c:v>7.956194387405886</c:v>
                </c:pt>
                <c:pt idx="2906">
                  <c:v>7.9589322381930181</c:v>
                </c:pt>
                <c:pt idx="2907">
                  <c:v>7.9616700889801502</c:v>
                </c:pt>
                <c:pt idx="2908">
                  <c:v>7.9644079397672831</c:v>
                </c:pt>
                <c:pt idx="2909">
                  <c:v>7.9671457905544152</c:v>
                </c:pt>
                <c:pt idx="2910">
                  <c:v>7.9698836413415473</c:v>
                </c:pt>
                <c:pt idx="2911">
                  <c:v>7.9726214921286793</c:v>
                </c:pt>
                <c:pt idx="2912">
                  <c:v>7.9753593429158114</c:v>
                </c:pt>
                <c:pt idx="2913">
                  <c:v>7.9780971937029435</c:v>
                </c:pt>
                <c:pt idx="2914">
                  <c:v>7.9808350444900755</c:v>
                </c:pt>
                <c:pt idx="2915">
                  <c:v>7.9835728952772076</c:v>
                </c:pt>
                <c:pt idx="2916">
                  <c:v>7.9863107460643397</c:v>
                </c:pt>
                <c:pt idx="2917">
                  <c:v>7.9890485968514717</c:v>
                </c:pt>
                <c:pt idx="2918">
                  <c:v>7.9917864476386038</c:v>
                </c:pt>
                <c:pt idx="2919">
                  <c:v>7.9945242984257359</c:v>
                </c:pt>
                <c:pt idx="2920">
                  <c:v>7.9972621492128679</c:v>
                </c:pt>
                <c:pt idx="2921">
                  <c:v>8</c:v>
                </c:pt>
                <c:pt idx="2922">
                  <c:v>8.002737850787133</c:v>
                </c:pt>
                <c:pt idx="2923">
                  <c:v>8.0054757015742641</c:v>
                </c:pt>
                <c:pt idx="2924">
                  <c:v>8.0082135523613971</c:v>
                </c:pt>
                <c:pt idx="2925">
                  <c:v>8.0109514031485283</c:v>
                </c:pt>
                <c:pt idx="2926">
                  <c:v>8.0136892539356612</c:v>
                </c:pt>
                <c:pt idx="2927">
                  <c:v>8.0164271047227924</c:v>
                </c:pt>
                <c:pt idx="2928">
                  <c:v>8.0191649555099254</c:v>
                </c:pt>
                <c:pt idx="2929">
                  <c:v>8.0219028062970565</c:v>
                </c:pt>
                <c:pt idx="2930">
                  <c:v>8.0246406570841895</c:v>
                </c:pt>
                <c:pt idx="2931">
                  <c:v>8.0273785078713207</c:v>
                </c:pt>
                <c:pt idx="2932">
                  <c:v>8.0301163586584536</c:v>
                </c:pt>
                <c:pt idx="2933">
                  <c:v>8.0328542094455848</c:v>
                </c:pt>
                <c:pt idx="2934">
                  <c:v>8.0355920602327178</c:v>
                </c:pt>
                <c:pt idx="2935">
                  <c:v>8.038329911019849</c:v>
                </c:pt>
                <c:pt idx="2936">
                  <c:v>8.0410677618069819</c:v>
                </c:pt>
                <c:pt idx="2937">
                  <c:v>8.0438056125941131</c:v>
                </c:pt>
                <c:pt idx="2938">
                  <c:v>8.046543463381246</c:v>
                </c:pt>
                <c:pt idx="2939">
                  <c:v>8.0492813141683772</c:v>
                </c:pt>
                <c:pt idx="2940">
                  <c:v>8.0520191649555102</c:v>
                </c:pt>
                <c:pt idx="2941">
                  <c:v>8.0547570157426414</c:v>
                </c:pt>
                <c:pt idx="2942">
                  <c:v>8.0574948665297743</c:v>
                </c:pt>
                <c:pt idx="2943">
                  <c:v>8.0602327173169055</c:v>
                </c:pt>
                <c:pt idx="2944">
                  <c:v>8.0629705681040384</c:v>
                </c:pt>
                <c:pt idx="2945">
                  <c:v>8.0657084188911696</c:v>
                </c:pt>
                <c:pt idx="2946">
                  <c:v>8.0684462696783026</c:v>
                </c:pt>
                <c:pt idx="2947">
                  <c:v>8.0711841204654338</c:v>
                </c:pt>
                <c:pt idx="2948">
                  <c:v>8.0739219712525667</c:v>
                </c:pt>
                <c:pt idx="2949">
                  <c:v>8.0766598220396997</c:v>
                </c:pt>
                <c:pt idx="2950">
                  <c:v>8.0793976728268309</c:v>
                </c:pt>
                <c:pt idx="2951">
                  <c:v>8.0821355236139638</c:v>
                </c:pt>
                <c:pt idx="2952">
                  <c:v>8.084873374401095</c:v>
                </c:pt>
                <c:pt idx="2953">
                  <c:v>8.0876112251882279</c:v>
                </c:pt>
                <c:pt idx="2954">
                  <c:v>8.0903490759753591</c:v>
                </c:pt>
                <c:pt idx="2955">
                  <c:v>8.0930869267624921</c:v>
                </c:pt>
                <c:pt idx="2956">
                  <c:v>8.0958247775496233</c:v>
                </c:pt>
                <c:pt idx="2957">
                  <c:v>8.0985626283367562</c:v>
                </c:pt>
                <c:pt idx="2958">
                  <c:v>8.1013004791238874</c:v>
                </c:pt>
                <c:pt idx="2959">
                  <c:v>8.1040383299110204</c:v>
                </c:pt>
                <c:pt idx="2960">
                  <c:v>8.1067761806981515</c:v>
                </c:pt>
                <c:pt idx="2961">
                  <c:v>8.1095140314852845</c:v>
                </c:pt>
                <c:pt idx="2962">
                  <c:v>8.1122518822724157</c:v>
                </c:pt>
                <c:pt idx="2963">
                  <c:v>8.1149897330595486</c:v>
                </c:pt>
                <c:pt idx="2964">
                  <c:v>8.1177275838466798</c:v>
                </c:pt>
                <c:pt idx="2965">
                  <c:v>8.1204654346338128</c:v>
                </c:pt>
                <c:pt idx="2966">
                  <c:v>8.1232032854209439</c:v>
                </c:pt>
                <c:pt idx="2967">
                  <c:v>8.1259411362080769</c:v>
                </c:pt>
                <c:pt idx="2968">
                  <c:v>8.1286789869952081</c:v>
                </c:pt>
                <c:pt idx="2969">
                  <c:v>8.131416837782341</c:v>
                </c:pt>
                <c:pt idx="2970">
                  <c:v>8.1341546885694722</c:v>
                </c:pt>
                <c:pt idx="2971">
                  <c:v>8.1368925393566052</c:v>
                </c:pt>
                <c:pt idx="2972">
                  <c:v>8.1396303901437363</c:v>
                </c:pt>
                <c:pt idx="2973">
                  <c:v>8.1423682409308693</c:v>
                </c:pt>
                <c:pt idx="2974">
                  <c:v>8.1451060917180005</c:v>
                </c:pt>
                <c:pt idx="2975">
                  <c:v>8.1478439425051334</c:v>
                </c:pt>
                <c:pt idx="2976">
                  <c:v>8.1505817932922664</c:v>
                </c:pt>
                <c:pt idx="2977">
                  <c:v>8.1533196440793976</c:v>
                </c:pt>
                <c:pt idx="2978">
                  <c:v>8.1560574948665305</c:v>
                </c:pt>
                <c:pt idx="2979">
                  <c:v>8.1587953456536617</c:v>
                </c:pt>
                <c:pt idx="2980">
                  <c:v>8.1615331964407947</c:v>
                </c:pt>
                <c:pt idx="2981">
                  <c:v>8.1642710472279258</c:v>
                </c:pt>
                <c:pt idx="2982">
                  <c:v>8.1670088980150588</c:v>
                </c:pt>
                <c:pt idx="2983">
                  <c:v>8.16974674880219</c:v>
                </c:pt>
                <c:pt idx="2984">
                  <c:v>8.1724845995893229</c:v>
                </c:pt>
                <c:pt idx="2985">
                  <c:v>8.1752224503764541</c:v>
                </c:pt>
                <c:pt idx="2986">
                  <c:v>8.1779603011635871</c:v>
                </c:pt>
                <c:pt idx="2987">
                  <c:v>8.1806981519507183</c:v>
                </c:pt>
                <c:pt idx="2988">
                  <c:v>8.1834360027378512</c:v>
                </c:pt>
                <c:pt idx="2989">
                  <c:v>8.1861738535249824</c:v>
                </c:pt>
                <c:pt idx="2990">
                  <c:v>8.1889117043121153</c:v>
                </c:pt>
                <c:pt idx="2991">
                  <c:v>8.1916495550992465</c:v>
                </c:pt>
                <c:pt idx="2992">
                  <c:v>8.1943874058863795</c:v>
                </c:pt>
                <c:pt idx="2993">
                  <c:v>8.1971252566735107</c:v>
                </c:pt>
                <c:pt idx="2994">
                  <c:v>8.1998631074606436</c:v>
                </c:pt>
                <c:pt idx="2995">
                  <c:v>8.2026009582477748</c:v>
                </c:pt>
                <c:pt idx="2996">
                  <c:v>8.2053388090349078</c:v>
                </c:pt>
                <c:pt idx="2997">
                  <c:v>8.2080766598220389</c:v>
                </c:pt>
                <c:pt idx="2998">
                  <c:v>8.2108145106091719</c:v>
                </c:pt>
                <c:pt idx="2999">
                  <c:v>8.2135523613963031</c:v>
                </c:pt>
                <c:pt idx="3000">
                  <c:v>8.216290212183436</c:v>
                </c:pt>
                <c:pt idx="3001">
                  <c:v>8.219028062970569</c:v>
                </c:pt>
                <c:pt idx="3002">
                  <c:v>8.2217659137577002</c:v>
                </c:pt>
                <c:pt idx="3003">
                  <c:v>8.2245037645448331</c:v>
                </c:pt>
                <c:pt idx="3004">
                  <c:v>8.2272416153319643</c:v>
                </c:pt>
                <c:pt idx="3005">
                  <c:v>8.2299794661190973</c:v>
                </c:pt>
                <c:pt idx="3006">
                  <c:v>8.2327173169062284</c:v>
                </c:pt>
                <c:pt idx="3007">
                  <c:v>8.2354551676933614</c:v>
                </c:pt>
                <c:pt idx="3008">
                  <c:v>8.2381930184804926</c:v>
                </c:pt>
                <c:pt idx="3009">
                  <c:v>8.2409308692676255</c:v>
                </c:pt>
                <c:pt idx="3010">
                  <c:v>8.2436687200547567</c:v>
                </c:pt>
                <c:pt idx="3011">
                  <c:v>8.2464065708418897</c:v>
                </c:pt>
                <c:pt idx="3012">
                  <c:v>8.2491444216290208</c:v>
                </c:pt>
                <c:pt idx="3013">
                  <c:v>8.2518822724161538</c:v>
                </c:pt>
                <c:pt idx="3014">
                  <c:v>8.254620123203285</c:v>
                </c:pt>
                <c:pt idx="3015">
                  <c:v>8.2573579739904179</c:v>
                </c:pt>
                <c:pt idx="3016">
                  <c:v>8.2600958247775491</c:v>
                </c:pt>
                <c:pt idx="3017">
                  <c:v>8.2628336755646821</c:v>
                </c:pt>
                <c:pt idx="3018">
                  <c:v>8.2655715263518132</c:v>
                </c:pt>
                <c:pt idx="3019">
                  <c:v>8.2683093771389462</c:v>
                </c:pt>
                <c:pt idx="3020">
                  <c:v>8.2710472279260774</c:v>
                </c:pt>
                <c:pt idx="3021">
                  <c:v>8.2737850787132103</c:v>
                </c:pt>
                <c:pt idx="3022">
                  <c:v>8.2765229295003415</c:v>
                </c:pt>
                <c:pt idx="3023">
                  <c:v>8.2792607802874745</c:v>
                </c:pt>
                <c:pt idx="3024">
                  <c:v>8.2819986310746057</c:v>
                </c:pt>
                <c:pt idx="3025">
                  <c:v>8.2847364818617386</c:v>
                </c:pt>
                <c:pt idx="3026">
                  <c:v>8.2874743326488698</c:v>
                </c:pt>
                <c:pt idx="3027">
                  <c:v>8.2902121834360027</c:v>
                </c:pt>
                <c:pt idx="3028">
                  <c:v>8.2929500342231357</c:v>
                </c:pt>
                <c:pt idx="3029">
                  <c:v>8.2956878850102669</c:v>
                </c:pt>
                <c:pt idx="3030">
                  <c:v>8.2984257357973998</c:v>
                </c:pt>
                <c:pt idx="3031">
                  <c:v>8.301163586584531</c:v>
                </c:pt>
                <c:pt idx="3032">
                  <c:v>8.303901437371664</c:v>
                </c:pt>
                <c:pt idx="3033">
                  <c:v>8.3066392881587952</c:v>
                </c:pt>
                <c:pt idx="3034">
                  <c:v>8.3093771389459281</c:v>
                </c:pt>
                <c:pt idx="3035">
                  <c:v>8.3121149897330593</c:v>
                </c:pt>
                <c:pt idx="3036">
                  <c:v>8.3148528405201922</c:v>
                </c:pt>
                <c:pt idx="3037">
                  <c:v>8.3175906913073234</c:v>
                </c:pt>
                <c:pt idx="3038">
                  <c:v>8.3203285420944564</c:v>
                </c:pt>
                <c:pt idx="3039">
                  <c:v>8.3230663928815876</c:v>
                </c:pt>
                <c:pt idx="3040">
                  <c:v>8.3258042436687205</c:v>
                </c:pt>
                <c:pt idx="3041">
                  <c:v>8.3285420944558517</c:v>
                </c:pt>
                <c:pt idx="3042">
                  <c:v>8.3312799452429847</c:v>
                </c:pt>
                <c:pt idx="3043">
                  <c:v>8.3340177960301158</c:v>
                </c:pt>
                <c:pt idx="3044">
                  <c:v>8.3367556468172488</c:v>
                </c:pt>
                <c:pt idx="3045">
                  <c:v>8.33949349760438</c:v>
                </c:pt>
                <c:pt idx="3046">
                  <c:v>8.3422313483915129</c:v>
                </c:pt>
                <c:pt idx="3047">
                  <c:v>8.3449691991786441</c:v>
                </c:pt>
                <c:pt idx="3048">
                  <c:v>8.3477070499657771</c:v>
                </c:pt>
                <c:pt idx="3049">
                  <c:v>8.3504449007529082</c:v>
                </c:pt>
                <c:pt idx="3050">
                  <c:v>8.3531827515400412</c:v>
                </c:pt>
                <c:pt idx="3051">
                  <c:v>8.3559206023271724</c:v>
                </c:pt>
                <c:pt idx="3052">
                  <c:v>8.3586584531143053</c:v>
                </c:pt>
                <c:pt idx="3053">
                  <c:v>8.3613963039014365</c:v>
                </c:pt>
                <c:pt idx="3054">
                  <c:v>8.3641341546885695</c:v>
                </c:pt>
                <c:pt idx="3055">
                  <c:v>8.3668720054757024</c:v>
                </c:pt>
                <c:pt idx="3056">
                  <c:v>8.3696098562628336</c:v>
                </c:pt>
                <c:pt idx="3057">
                  <c:v>8.3723477070499666</c:v>
                </c:pt>
                <c:pt idx="3058">
                  <c:v>8.3750855578370977</c:v>
                </c:pt>
                <c:pt idx="3059">
                  <c:v>8.3778234086242307</c:v>
                </c:pt>
                <c:pt idx="3060">
                  <c:v>8.3805612594113619</c:v>
                </c:pt>
                <c:pt idx="3061">
                  <c:v>8.3832991101984948</c:v>
                </c:pt>
                <c:pt idx="3062">
                  <c:v>8.386036960985626</c:v>
                </c:pt>
                <c:pt idx="3063">
                  <c:v>8.388774811772759</c:v>
                </c:pt>
                <c:pt idx="3064">
                  <c:v>8.3915126625598901</c:v>
                </c:pt>
                <c:pt idx="3065">
                  <c:v>8.3942505133470231</c:v>
                </c:pt>
                <c:pt idx="3066">
                  <c:v>8.3969883641341543</c:v>
                </c:pt>
                <c:pt idx="3067">
                  <c:v>8.3997262149212872</c:v>
                </c:pt>
                <c:pt idx="3068">
                  <c:v>8.4024640657084184</c:v>
                </c:pt>
                <c:pt idx="3069">
                  <c:v>8.4052019164955514</c:v>
                </c:pt>
                <c:pt idx="3070">
                  <c:v>8.4079397672826826</c:v>
                </c:pt>
                <c:pt idx="3071">
                  <c:v>8.4106776180698155</c:v>
                </c:pt>
                <c:pt idx="3072">
                  <c:v>8.4134154688569467</c:v>
                </c:pt>
                <c:pt idx="3073">
                  <c:v>8.4161533196440796</c:v>
                </c:pt>
                <c:pt idx="3074">
                  <c:v>8.4188911704312108</c:v>
                </c:pt>
                <c:pt idx="3075">
                  <c:v>8.4216290212183438</c:v>
                </c:pt>
                <c:pt idx="3076">
                  <c:v>8.424366872005475</c:v>
                </c:pt>
                <c:pt idx="3077">
                  <c:v>8.4271047227926079</c:v>
                </c:pt>
                <c:pt idx="3078">
                  <c:v>8.4298425735797391</c:v>
                </c:pt>
                <c:pt idx="3079">
                  <c:v>8.4325804243668721</c:v>
                </c:pt>
                <c:pt idx="3080">
                  <c:v>8.4353182751540032</c:v>
                </c:pt>
                <c:pt idx="3081">
                  <c:v>8.4380561259411362</c:v>
                </c:pt>
                <c:pt idx="3082">
                  <c:v>8.4407939767282691</c:v>
                </c:pt>
                <c:pt idx="3083">
                  <c:v>8.4435318275154003</c:v>
                </c:pt>
                <c:pt idx="3084">
                  <c:v>8.4462696783025333</c:v>
                </c:pt>
                <c:pt idx="3085">
                  <c:v>8.4490075290896645</c:v>
                </c:pt>
                <c:pt idx="3086">
                  <c:v>8.4517453798767974</c:v>
                </c:pt>
                <c:pt idx="3087">
                  <c:v>8.4544832306639286</c:v>
                </c:pt>
                <c:pt idx="3088">
                  <c:v>8.4572210814510616</c:v>
                </c:pt>
                <c:pt idx="3089">
                  <c:v>8.4599589322381927</c:v>
                </c:pt>
                <c:pt idx="3090">
                  <c:v>8.4626967830253257</c:v>
                </c:pt>
                <c:pt idx="3091">
                  <c:v>8.4654346338124569</c:v>
                </c:pt>
                <c:pt idx="3092">
                  <c:v>8.4681724845995898</c:v>
                </c:pt>
                <c:pt idx="3093">
                  <c:v>8.470910335386721</c:v>
                </c:pt>
                <c:pt idx="3094">
                  <c:v>8.473648186173854</c:v>
                </c:pt>
                <c:pt idx="3095">
                  <c:v>8.4763860369609851</c:v>
                </c:pt>
                <c:pt idx="3096">
                  <c:v>8.4791238877481181</c:v>
                </c:pt>
                <c:pt idx="3097">
                  <c:v>8.4818617385352493</c:v>
                </c:pt>
                <c:pt idx="3098">
                  <c:v>8.4845995893223822</c:v>
                </c:pt>
                <c:pt idx="3099">
                  <c:v>8.4873374401095134</c:v>
                </c:pt>
                <c:pt idx="3100">
                  <c:v>8.4900752908966464</c:v>
                </c:pt>
                <c:pt idx="3101">
                  <c:v>8.4928131416837775</c:v>
                </c:pt>
                <c:pt idx="3102">
                  <c:v>8.4955509924709105</c:v>
                </c:pt>
                <c:pt idx="3103">
                  <c:v>8.4982888432580417</c:v>
                </c:pt>
                <c:pt idx="3104">
                  <c:v>8.5010266940451746</c:v>
                </c:pt>
                <c:pt idx="3105">
                  <c:v>8.5037645448323058</c:v>
                </c:pt>
                <c:pt idx="3106">
                  <c:v>8.5065023956194388</c:v>
                </c:pt>
                <c:pt idx="3107">
                  <c:v>8.5092402464065717</c:v>
                </c:pt>
                <c:pt idx="3108">
                  <c:v>8.5119780971937029</c:v>
                </c:pt>
                <c:pt idx="3109">
                  <c:v>8.5147159479808359</c:v>
                </c:pt>
                <c:pt idx="3110">
                  <c:v>8.517453798767967</c:v>
                </c:pt>
                <c:pt idx="3111">
                  <c:v>8.5201916495551</c:v>
                </c:pt>
                <c:pt idx="3112">
                  <c:v>8.5229295003422312</c:v>
                </c:pt>
                <c:pt idx="3113">
                  <c:v>8.5256673511293641</c:v>
                </c:pt>
                <c:pt idx="3114">
                  <c:v>8.5284052019164953</c:v>
                </c:pt>
                <c:pt idx="3115">
                  <c:v>8.5311430527036283</c:v>
                </c:pt>
                <c:pt idx="3116">
                  <c:v>8.5338809034907595</c:v>
                </c:pt>
                <c:pt idx="3117">
                  <c:v>8.5366187542778924</c:v>
                </c:pt>
                <c:pt idx="3118">
                  <c:v>8.5393566050650236</c:v>
                </c:pt>
                <c:pt idx="3119">
                  <c:v>8.5420944558521565</c:v>
                </c:pt>
                <c:pt idx="3120">
                  <c:v>8.5448323066392877</c:v>
                </c:pt>
                <c:pt idx="3121">
                  <c:v>8.5475701574264207</c:v>
                </c:pt>
                <c:pt idx="3122">
                  <c:v>8.5503080082135519</c:v>
                </c:pt>
                <c:pt idx="3123">
                  <c:v>8.5530458590006848</c:v>
                </c:pt>
                <c:pt idx="3124">
                  <c:v>8.555783709787816</c:v>
                </c:pt>
                <c:pt idx="3125">
                  <c:v>8.5585215605749489</c:v>
                </c:pt>
                <c:pt idx="3126">
                  <c:v>8.5612594113620801</c:v>
                </c:pt>
                <c:pt idx="3127">
                  <c:v>8.5639972621492131</c:v>
                </c:pt>
                <c:pt idx="3128">
                  <c:v>8.5667351129363443</c:v>
                </c:pt>
                <c:pt idx="3129">
                  <c:v>8.5694729637234772</c:v>
                </c:pt>
                <c:pt idx="3130">
                  <c:v>8.5722108145106084</c:v>
                </c:pt>
                <c:pt idx="3131">
                  <c:v>8.5749486652977414</c:v>
                </c:pt>
                <c:pt idx="3132">
                  <c:v>8.5776865160848725</c:v>
                </c:pt>
                <c:pt idx="3133">
                  <c:v>8.5804243668720055</c:v>
                </c:pt>
                <c:pt idx="3134">
                  <c:v>8.5831622176591384</c:v>
                </c:pt>
                <c:pt idx="3135">
                  <c:v>8.5859000684462696</c:v>
                </c:pt>
                <c:pt idx="3136">
                  <c:v>8.5886379192334026</c:v>
                </c:pt>
                <c:pt idx="3137">
                  <c:v>8.5913757700205338</c:v>
                </c:pt>
                <c:pt idx="3138">
                  <c:v>8.5941136208076667</c:v>
                </c:pt>
                <c:pt idx="3139">
                  <c:v>8.5968514715947979</c:v>
                </c:pt>
                <c:pt idx="3140">
                  <c:v>8.5995893223819309</c:v>
                </c:pt>
                <c:pt idx="3141">
                  <c:v>8.602327173169062</c:v>
                </c:pt>
                <c:pt idx="3142">
                  <c:v>8.605065023956195</c:v>
                </c:pt>
                <c:pt idx="3143">
                  <c:v>8.6078028747433262</c:v>
                </c:pt>
                <c:pt idx="3144">
                  <c:v>8.6105407255304591</c:v>
                </c:pt>
                <c:pt idx="3145">
                  <c:v>8.6132785763175903</c:v>
                </c:pt>
                <c:pt idx="3146">
                  <c:v>8.6160164271047233</c:v>
                </c:pt>
                <c:pt idx="3147">
                  <c:v>8.6187542778918544</c:v>
                </c:pt>
                <c:pt idx="3148">
                  <c:v>8.6214921286789874</c:v>
                </c:pt>
                <c:pt idx="3149">
                  <c:v>8.6242299794661186</c:v>
                </c:pt>
                <c:pt idx="3150">
                  <c:v>8.6269678302532515</c:v>
                </c:pt>
                <c:pt idx="3151">
                  <c:v>8.6297056810403827</c:v>
                </c:pt>
                <c:pt idx="3152">
                  <c:v>8.6324435318275157</c:v>
                </c:pt>
                <c:pt idx="3153">
                  <c:v>8.6351813826146469</c:v>
                </c:pt>
                <c:pt idx="3154">
                  <c:v>8.6379192334017798</c:v>
                </c:pt>
                <c:pt idx="3155">
                  <c:v>8.640657084188911</c:v>
                </c:pt>
                <c:pt idx="3156">
                  <c:v>8.6433949349760439</c:v>
                </c:pt>
                <c:pt idx="3157">
                  <c:v>8.6461327857631751</c:v>
                </c:pt>
                <c:pt idx="3158">
                  <c:v>8.6488706365503081</c:v>
                </c:pt>
                <c:pt idx="3159">
                  <c:v>8.6516084873374393</c:v>
                </c:pt>
                <c:pt idx="3160">
                  <c:v>8.6543463381245722</c:v>
                </c:pt>
                <c:pt idx="3161">
                  <c:v>8.6570841889117052</c:v>
                </c:pt>
                <c:pt idx="3162">
                  <c:v>8.6598220396988363</c:v>
                </c:pt>
                <c:pt idx="3163">
                  <c:v>8.6625598904859693</c:v>
                </c:pt>
                <c:pt idx="3164">
                  <c:v>8.6652977412731005</c:v>
                </c:pt>
                <c:pt idx="3165">
                  <c:v>8.6680355920602334</c:v>
                </c:pt>
                <c:pt idx="3166">
                  <c:v>8.6707734428473646</c:v>
                </c:pt>
                <c:pt idx="3167">
                  <c:v>8.6735112936344976</c:v>
                </c:pt>
                <c:pt idx="3168">
                  <c:v>8.6762491444216288</c:v>
                </c:pt>
                <c:pt idx="3169">
                  <c:v>8.6789869952087617</c:v>
                </c:pt>
                <c:pt idx="3170">
                  <c:v>8.6817248459958929</c:v>
                </c:pt>
                <c:pt idx="3171">
                  <c:v>8.6844626967830258</c:v>
                </c:pt>
                <c:pt idx="3172">
                  <c:v>8.687200547570157</c:v>
                </c:pt>
                <c:pt idx="3173">
                  <c:v>8.68993839835729</c:v>
                </c:pt>
                <c:pt idx="3174">
                  <c:v>8.6926762491444212</c:v>
                </c:pt>
                <c:pt idx="3175">
                  <c:v>8.6954140999315541</c:v>
                </c:pt>
                <c:pt idx="3176">
                  <c:v>8.6981519507186853</c:v>
                </c:pt>
                <c:pt idx="3177">
                  <c:v>8.7008898015058183</c:v>
                </c:pt>
                <c:pt idx="3178">
                  <c:v>8.7036276522929494</c:v>
                </c:pt>
                <c:pt idx="3179">
                  <c:v>8.7063655030800824</c:v>
                </c:pt>
                <c:pt idx="3180">
                  <c:v>8.7091033538672136</c:v>
                </c:pt>
                <c:pt idx="3181">
                  <c:v>8.7118412046543465</c:v>
                </c:pt>
                <c:pt idx="3182">
                  <c:v>8.7145790554414777</c:v>
                </c:pt>
                <c:pt idx="3183">
                  <c:v>8.7173169062286107</c:v>
                </c:pt>
                <c:pt idx="3184">
                  <c:v>8.7200547570157418</c:v>
                </c:pt>
                <c:pt idx="3185">
                  <c:v>8.7227926078028748</c:v>
                </c:pt>
                <c:pt idx="3186">
                  <c:v>8.725530458590006</c:v>
                </c:pt>
                <c:pt idx="3187">
                  <c:v>8.7282683093771389</c:v>
                </c:pt>
                <c:pt idx="3188">
                  <c:v>8.7310061601642719</c:v>
                </c:pt>
                <c:pt idx="3189">
                  <c:v>8.7337440109514031</c:v>
                </c:pt>
                <c:pt idx="3190">
                  <c:v>8.736481861738536</c:v>
                </c:pt>
                <c:pt idx="3191">
                  <c:v>8.7392197125256672</c:v>
                </c:pt>
                <c:pt idx="3192">
                  <c:v>8.7419575633128002</c:v>
                </c:pt>
                <c:pt idx="3193">
                  <c:v>8.7446954140999313</c:v>
                </c:pt>
                <c:pt idx="3194">
                  <c:v>8.7474332648870643</c:v>
                </c:pt>
                <c:pt idx="3195">
                  <c:v>8.7501711156741955</c:v>
                </c:pt>
                <c:pt idx="3196">
                  <c:v>8.7529089664613284</c:v>
                </c:pt>
                <c:pt idx="3197">
                  <c:v>8.7556468172484596</c:v>
                </c:pt>
                <c:pt idx="3198">
                  <c:v>8.7583846680355926</c:v>
                </c:pt>
                <c:pt idx="3199">
                  <c:v>8.7611225188227237</c:v>
                </c:pt>
                <c:pt idx="3200">
                  <c:v>8.7638603696098567</c:v>
                </c:pt>
                <c:pt idx="3201">
                  <c:v>8.7665982203969879</c:v>
                </c:pt>
                <c:pt idx="3202">
                  <c:v>8.7693360711841208</c:v>
                </c:pt>
                <c:pt idx="3203">
                  <c:v>8.772073921971252</c:v>
                </c:pt>
                <c:pt idx="3204">
                  <c:v>8.774811772758385</c:v>
                </c:pt>
                <c:pt idx="3205">
                  <c:v>8.7775496235455162</c:v>
                </c:pt>
                <c:pt idx="3206">
                  <c:v>8.7802874743326491</c:v>
                </c:pt>
                <c:pt idx="3207">
                  <c:v>8.7830253251197803</c:v>
                </c:pt>
                <c:pt idx="3208">
                  <c:v>8.7857631759069132</c:v>
                </c:pt>
                <c:pt idx="3209">
                  <c:v>8.7885010266940444</c:v>
                </c:pt>
                <c:pt idx="3210">
                  <c:v>8.7912388774811774</c:v>
                </c:pt>
                <c:pt idx="3211">
                  <c:v>8.7939767282683086</c:v>
                </c:pt>
                <c:pt idx="3212">
                  <c:v>8.7967145790554415</c:v>
                </c:pt>
                <c:pt idx="3213">
                  <c:v>8.7994524298425727</c:v>
                </c:pt>
                <c:pt idx="3214">
                  <c:v>8.8021902806297057</c:v>
                </c:pt>
                <c:pt idx="3215">
                  <c:v>8.8049281314168386</c:v>
                </c:pt>
                <c:pt idx="3216">
                  <c:v>8.8076659822039698</c:v>
                </c:pt>
                <c:pt idx="3217">
                  <c:v>8.8104038329911027</c:v>
                </c:pt>
                <c:pt idx="3218">
                  <c:v>8.8131416837782339</c:v>
                </c:pt>
                <c:pt idx="3219">
                  <c:v>8.8158795345653669</c:v>
                </c:pt>
                <c:pt idx="3220">
                  <c:v>8.8186173853524981</c:v>
                </c:pt>
                <c:pt idx="3221">
                  <c:v>8.821355236139631</c:v>
                </c:pt>
                <c:pt idx="3222">
                  <c:v>8.8240930869267622</c:v>
                </c:pt>
                <c:pt idx="3223">
                  <c:v>8.8268309377138952</c:v>
                </c:pt>
                <c:pt idx="3224">
                  <c:v>8.8295687885010263</c:v>
                </c:pt>
                <c:pt idx="3225">
                  <c:v>8.8323066392881593</c:v>
                </c:pt>
                <c:pt idx="3226">
                  <c:v>8.8350444900752905</c:v>
                </c:pt>
                <c:pt idx="3227">
                  <c:v>8.8377823408624234</c:v>
                </c:pt>
                <c:pt idx="3228">
                  <c:v>8.8405201916495546</c:v>
                </c:pt>
                <c:pt idx="3229">
                  <c:v>8.8432580424366876</c:v>
                </c:pt>
                <c:pt idx="3230">
                  <c:v>8.8459958932238187</c:v>
                </c:pt>
                <c:pt idx="3231">
                  <c:v>8.8487337440109517</c:v>
                </c:pt>
                <c:pt idx="3232">
                  <c:v>8.8514715947980829</c:v>
                </c:pt>
                <c:pt idx="3233">
                  <c:v>8.8542094455852158</c:v>
                </c:pt>
                <c:pt idx="3234">
                  <c:v>8.856947296372347</c:v>
                </c:pt>
                <c:pt idx="3235">
                  <c:v>8.85968514715948</c:v>
                </c:pt>
                <c:pt idx="3236">
                  <c:v>8.8624229979466111</c:v>
                </c:pt>
                <c:pt idx="3237">
                  <c:v>8.8651608487337441</c:v>
                </c:pt>
                <c:pt idx="3238">
                  <c:v>8.8678986995208753</c:v>
                </c:pt>
                <c:pt idx="3239">
                  <c:v>8.8706365503080082</c:v>
                </c:pt>
                <c:pt idx="3240">
                  <c:v>8.8733744010951412</c:v>
                </c:pt>
                <c:pt idx="3241">
                  <c:v>8.8761122518822724</c:v>
                </c:pt>
                <c:pt idx="3242">
                  <c:v>8.8788501026694053</c:v>
                </c:pt>
                <c:pt idx="3243">
                  <c:v>8.8815879534565365</c:v>
                </c:pt>
                <c:pt idx="3244">
                  <c:v>8.8843258042436695</c:v>
                </c:pt>
                <c:pt idx="3245">
                  <c:v>8.8870636550308006</c:v>
                </c:pt>
                <c:pt idx="3246">
                  <c:v>8.8898015058179336</c:v>
                </c:pt>
                <c:pt idx="3247">
                  <c:v>8.8925393566050648</c:v>
                </c:pt>
                <c:pt idx="3248">
                  <c:v>8.8952772073921977</c:v>
                </c:pt>
                <c:pt idx="3249">
                  <c:v>8.8980150581793289</c:v>
                </c:pt>
                <c:pt idx="3250">
                  <c:v>8.9007529089664619</c:v>
                </c:pt>
                <c:pt idx="3251">
                  <c:v>8.9034907597535931</c:v>
                </c:pt>
                <c:pt idx="3252">
                  <c:v>8.906228610540726</c:v>
                </c:pt>
                <c:pt idx="3253">
                  <c:v>8.9089664613278572</c:v>
                </c:pt>
                <c:pt idx="3254">
                  <c:v>8.9117043121149901</c:v>
                </c:pt>
                <c:pt idx="3255">
                  <c:v>8.9144421629021213</c:v>
                </c:pt>
                <c:pt idx="3256">
                  <c:v>8.9171800136892543</c:v>
                </c:pt>
                <c:pt idx="3257">
                  <c:v>8.9199178644763855</c:v>
                </c:pt>
                <c:pt idx="3258">
                  <c:v>8.9226557152635184</c:v>
                </c:pt>
                <c:pt idx="3259">
                  <c:v>8.9253935660506496</c:v>
                </c:pt>
                <c:pt idx="3260">
                  <c:v>8.9281314168377826</c:v>
                </c:pt>
                <c:pt idx="3261">
                  <c:v>8.9308692676249137</c:v>
                </c:pt>
                <c:pt idx="3262">
                  <c:v>8.9336071184120467</c:v>
                </c:pt>
                <c:pt idx="3263">
                  <c:v>8.9363449691991779</c:v>
                </c:pt>
                <c:pt idx="3264">
                  <c:v>8.9390828199863108</c:v>
                </c:pt>
                <c:pt idx="3265">
                  <c:v>8.941820670773442</c:v>
                </c:pt>
                <c:pt idx="3266">
                  <c:v>8.944558521560575</c:v>
                </c:pt>
                <c:pt idx="3267">
                  <c:v>8.9472963723477079</c:v>
                </c:pt>
                <c:pt idx="3268">
                  <c:v>8.9500342231348391</c:v>
                </c:pt>
                <c:pt idx="3269">
                  <c:v>8.9527720739219721</c:v>
                </c:pt>
                <c:pt idx="3270">
                  <c:v>8.9555099247091032</c:v>
                </c:pt>
                <c:pt idx="3271">
                  <c:v>8.9582477754962362</c:v>
                </c:pt>
                <c:pt idx="3272">
                  <c:v>8.9609856262833674</c:v>
                </c:pt>
                <c:pt idx="3273">
                  <c:v>8.9637234770705003</c:v>
                </c:pt>
                <c:pt idx="3274">
                  <c:v>8.9664613278576315</c:v>
                </c:pt>
                <c:pt idx="3275">
                  <c:v>8.9691991786447645</c:v>
                </c:pt>
                <c:pt idx="3276">
                  <c:v>8.9719370294318956</c:v>
                </c:pt>
                <c:pt idx="3277">
                  <c:v>8.9746748802190286</c:v>
                </c:pt>
                <c:pt idx="3278">
                  <c:v>8.9774127310061598</c:v>
                </c:pt>
                <c:pt idx="3279">
                  <c:v>8.9801505817932927</c:v>
                </c:pt>
                <c:pt idx="3280">
                  <c:v>8.9828884325804239</c:v>
                </c:pt>
                <c:pt idx="3281">
                  <c:v>8.9856262833675569</c:v>
                </c:pt>
                <c:pt idx="3282">
                  <c:v>8.988364134154688</c:v>
                </c:pt>
                <c:pt idx="3283">
                  <c:v>8.991101984941821</c:v>
                </c:pt>
                <c:pt idx="3284">
                  <c:v>8.9938398357289522</c:v>
                </c:pt>
                <c:pt idx="3285">
                  <c:v>8.9965776865160851</c:v>
                </c:pt>
                <c:pt idx="3286">
                  <c:v>8.9993155373032163</c:v>
                </c:pt>
                <c:pt idx="3287">
                  <c:v>9.0020533880903493</c:v>
                </c:pt>
                <c:pt idx="3288">
                  <c:v>9.0047912388774805</c:v>
                </c:pt>
                <c:pt idx="3289">
                  <c:v>9.0075290896646134</c:v>
                </c:pt>
                <c:pt idx="3290">
                  <c:v>9.0102669404517446</c:v>
                </c:pt>
                <c:pt idx="3291">
                  <c:v>9.0130047912388775</c:v>
                </c:pt>
                <c:pt idx="3292">
                  <c:v>9.0157426420260087</c:v>
                </c:pt>
                <c:pt idx="3293">
                  <c:v>9.0184804928131417</c:v>
                </c:pt>
                <c:pt idx="3294">
                  <c:v>9.0212183436002746</c:v>
                </c:pt>
                <c:pt idx="3295">
                  <c:v>9.0239561943874058</c:v>
                </c:pt>
                <c:pt idx="3296">
                  <c:v>9.0266940451745388</c:v>
                </c:pt>
                <c:pt idx="3297">
                  <c:v>9.02943189596167</c:v>
                </c:pt>
                <c:pt idx="3298">
                  <c:v>9.0321697467488029</c:v>
                </c:pt>
                <c:pt idx="3299">
                  <c:v>9.0349075975359341</c:v>
                </c:pt>
                <c:pt idx="3300">
                  <c:v>9.037645448323067</c:v>
                </c:pt>
                <c:pt idx="3301">
                  <c:v>9.0403832991101982</c:v>
                </c:pt>
                <c:pt idx="3302">
                  <c:v>9.0431211498973312</c:v>
                </c:pt>
                <c:pt idx="3303">
                  <c:v>9.0458590006844624</c:v>
                </c:pt>
                <c:pt idx="3304">
                  <c:v>9.0485968514715953</c:v>
                </c:pt>
                <c:pt idx="3305">
                  <c:v>9.0513347022587265</c:v>
                </c:pt>
                <c:pt idx="3306">
                  <c:v>9.0540725530458595</c:v>
                </c:pt>
                <c:pt idx="3307">
                  <c:v>9.0568104038329906</c:v>
                </c:pt>
                <c:pt idx="3308">
                  <c:v>9.0595482546201236</c:v>
                </c:pt>
                <c:pt idx="3309">
                  <c:v>9.0622861054072548</c:v>
                </c:pt>
                <c:pt idx="3310">
                  <c:v>9.0650239561943877</c:v>
                </c:pt>
                <c:pt idx="3311">
                  <c:v>9.0677618069815189</c:v>
                </c:pt>
                <c:pt idx="3312">
                  <c:v>9.0704996577686519</c:v>
                </c:pt>
                <c:pt idx="3313">
                  <c:v>9.073237508555783</c:v>
                </c:pt>
                <c:pt idx="3314">
                  <c:v>9.075975359342916</c:v>
                </c:pt>
                <c:pt idx="3315">
                  <c:v>9.0787132101300472</c:v>
                </c:pt>
                <c:pt idx="3316">
                  <c:v>9.0814510609171801</c:v>
                </c:pt>
                <c:pt idx="3317">
                  <c:v>9.0841889117043113</c:v>
                </c:pt>
                <c:pt idx="3318">
                  <c:v>9.0869267624914443</c:v>
                </c:pt>
                <c:pt idx="3319">
                  <c:v>9.0896646132785754</c:v>
                </c:pt>
                <c:pt idx="3320">
                  <c:v>9.0924024640657084</c:v>
                </c:pt>
                <c:pt idx="3321">
                  <c:v>9.0951403148528414</c:v>
                </c:pt>
                <c:pt idx="3322">
                  <c:v>9.0978781656399725</c:v>
                </c:pt>
                <c:pt idx="3323">
                  <c:v>9.1006160164271055</c:v>
                </c:pt>
                <c:pt idx="3324">
                  <c:v>9.1033538672142367</c:v>
                </c:pt>
                <c:pt idx="3325">
                  <c:v>9.1060917180013696</c:v>
                </c:pt>
                <c:pt idx="3326">
                  <c:v>9.1088295687885008</c:v>
                </c:pt>
                <c:pt idx="3327">
                  <c:v>9.1115674195756338</c:v>
                </c:pt>
                <c:pt idx="3328">
                  <c:v>9.1143052703627649</c:v>
                </c:pt>
                <c:pt idx="3329">
                  <c:v>9.1170431211498979</c:v>
                </c:pt>
                <c:pt idx="3330">
                  <c:v>9.1197809719370291</c:v>
                </c:pt>
                <c:pt idx="3331">
                  <c:v>9.122518822724162</c:v>
                </c:pt>
                <c:pt idx="3332">
                  <c:v>9.1252566735112932</c:v>
                </c:pt>
                <c:pt idx="3333">
                  <c:v>9.1279945242984262</c:v>
                </c:pt>
                <c:pt idx="3334">
                  <c:v>9.1307323750855574</c:v>
                </c:pt>
                <c:pt idx="3335">
                  <c:v>9.1334702258726903</c:v>
                </c:pt>
                <c:pt idx="3336">
                  <c:v>9.1362080766598215</c:v>
                </c:pt>
                <c:pt idx="3337">
                  <c:v>9.1389459274469544</c:v>
                </c:pt>
                <c:pt idx="3338">
                  <c:v>9.1416837782340856</c:v>
                </c:pt>
                <c:pt idx="3339">
                  <c:v>9.1444216290212186</c:v>
                </c:pt>
                <c:pt idx="3340">
                  <c:v>9.1471594798083498</c:v>
                </c:pt>
                <c:pt idx="3341">
                  <c:v>9.1498973305954827</c:v>
                </c:pt>
                <c:pt idx="3342">
                  <c:v>9.1526351813826139</c:v>
                </c:pt>
                <c:pt idx="3343">
                  <c:v>9.1553730321697468</c:v>
                </c:pt>
                <c:pt idx="3344">
                  <c:v>9.158110882956878</c:v>
                </c:pt>
                <c:pt idx="3345">
                  <c:v>9.160848733744011</c:v>
                </c:pt>
                <c:pt idx="3346">
                  <c:v>9.1635865845311422</c:v>
                </c:pt>
                <c:pt idx="3347">
                  <c:v>9.1663244353182751</c:v>
                </c:pt>
                <c:pt idx="3348">
                  <c:v>9.1690622861054081</c:v>
                </c:pt>
                <c:pt idx="3349">
                  <c:v>9.1718001368925393</c:v>
                </c:pt>
                <c:pt idx="3350">
                  <c:v>9.1745379876796722</c:v>
                </c:pt>
                <c:pt idx="3351">
                  <c:v>9.1772758384668034</c:v>
                </c:pt>
                <c:pt idx="3352">
                  <c:v>9.1800136892539363</c:v>
                </c:pt>
                <c:pt idx="3353">
                  <c:v>9.1827515400410675</c:v>
                </c:pt>
                <c:pt idx="3354">
                  <c:v>9.1854893908282005</c:v>
                </c:pt>
                <c:pt idx="3355">
                  <c:v>9.1882272416153317</c:v>
                </c:pt>
                <c:pt idx="3356">
                  <c:v>9.1909650924024646</c:v>
                </c:pt>
                <c:pt idx="3357">
                  <c:v>9.1937029431895958</c:v>
                </c:pt>
                <c:pt idx="3358">
                  <c:v>9.1964407939767288</c:v>
                </c:pt>
                <c:pt idx="3359">
                  <c:v>9.1991786447638599</c:v>
                </c:pt>
                <c:pt idx="3360">
                  <c:v>9.2019164955509929</c:v>
                </c:pt>
                <c:pt idx="3361">
                  <c:v>9.2046543463381241</c:v>
                </c:pt>
                <c:pt idx="3362">
                  <c:v>9.207392197125257</c:v>
                </c:pt>
                <c:pt idx="3363">
                  <c:v>9.2101300479123882</c:v>
                </c:pt>
                <c:pt idx="3364">
                  <c:v>9.2128678986995212</c:v>
                </c:pt>
                <c:pt idx="3365">
                  <c:v>9.2156057494866523</c:v>
                </c:pt>
                <c:pt idx="3366">
                  <c:v>9.2183436002737853</c:v>
                </c:pt>
                <c:pt idx="3367">
                  <c:v>9.2210814510609165</c:v>
                </c:pt>
                <c:pt idx="3368">
                  <c:v>9.2238193018480494</c:v>
                </c:pt>
                <c:pt idx="3369">
                  <c:v>9.2265571526351806</c:v>
                </c:pt>
                <c:pt idx="3370">
                  <c:v>9.2292950034223136</c:v>
                </c:pt>
                <c:pt idx="3371">
                  <c:v>9.2320328542094447</c:v>
                </c:pt>
                <c:pt idx="3372">
                  <c:v>9.2347707049965777</c:v>
                </c:pt>
                <c:pt idx="3373">
                  <c:v>9.2375085557837107</c:v>
                </c:pt>
                <c:pt idx="3374">
                  <c:v>9.2402464065708418</c:v>
                </c:pt>
                <c:pt idx="3375">
                  <c:v>9.2429842573579748</c:v>
                </c:pt>
                <c:pt idx="3376">
                  <c:v>9.245722108145106</c:v>
                </c:pt>
                <c:pt idx="3377">
                  <c:v>9.2484599589322389</c:v>
                </c:pt>
                <c:pt idx="3378">
                  <c:v>9.2511978097193701</c:v>
                </c:pt>
                <c:pt idx="3379">
                  <c:v>9.2539356605065031</c:v>
                </c:pt>
                <c:pt idx="3380">
                  <c:v>9.2566735112936342</c:v>
                </c:pt>
                <c:pt idx="3381">
                  <c:v>9.2594113620807672</c:v>
                </c:pt>
                <c:pt idx="3382">
                  <c:v>9.2621492128678984</c:v>
                </c:pt>
                <c:pt idx="3383">
                  <c:v>9.2648870636550313</c:v>
                </c:pt>
                <c:pt idx="3384">
                  <c:v>9.2676249144421625</c:v>
                </c:pt>
                <c:pt idx="3385">
                  <c:v>9.2703627652292955</c:v>
                </c:pt>
                <c:pt idx="3386">
                  <c:v>9.2731006160164267</c:v>
                </c:pt>
                <c:pt idx="3387">
                  <c:v>9.2758384668035596</c:v>
                </c:pt>
                <c:pt idx="3388">
                  <c:v>9.2785763175906908</c:v>
                </c:pt>
                <c:pt idx="3389">
                  <c:v>9.2813141683778237</c:v>
                </c:pt>
                <c:pt idx="3390">
                  <c:v>9.2840520191649549</c:v>
                </c:pt>
                <c:pt idx="3391">
                  <c:v>9.2867898699520879</c:v>
                </c:pt>
                <c:pt idx="3392">
                  <c:v>9.2895277207392191</c:v>
                </c:pt>
                <c:pt idx="3393">
                  <c:v>9.292265571526352</c:v>
                </c:pt>
                <c:pt idx="3394">
                  <c:v>9.2950034223134832</c:v>
                </c:pt>
                <c:pt idx="3395">
                  <c:v>9.2977412731006162</c:v>
                </c:pt>
                <c:pt idx="3396">
                  <c:v>9.3004791238877473</c:v>
                </c:pt>
                <c:pt idx="3397">
                  <c:v>9.3032169746748803</c:v>
                </c:pt>
                <c:pt idx="3398">
                  <c:v>9.3059548254620115</c:v>
                </c:pt>
                <c:pt idx="3399">
                  <c:v>9.3086926762491444</c:v>
                </c:pt>
                <c:pt idx="3400">
                  <c:v>9.3114305270362774</c:v>
                </c:pt>
                <c:pt idx="3401">
                  <c:v>9.3141683778234086</c:v>
                </c:pt>
                <c:pt idx="3402">
                  <c:v>9.3169062286105415</c:v>
                </c:pt>
                <c:pt idx="3403">
                  <c:v>9.3196440793976727</c:v>
                </c:pt>
                <c:pt idx="3404">
                  <c:v>9.3223819301848057</c:v>
                </c:pt>
                <c:pt idx="3405">
                  <c:v>9.3251197809719368</c:v>
                </c:pt>
                <c:pt idx="3406">
                  <c:v>9.3278576317590698</c:v>
                </c:pt>
                <c:pt idx="3407">
                  <c:v>9.330595482546201</c:v>
                </c:pt>
                <c:pt idx="3408">
                  <c:v>9.3333333333333339</c:v>
                </c:pt>
                <c:pt idx="3409">
                  <c:v>9.3360711841204651</c:v>
                </c:pt>
                <c:pt idx="3410">
                  <c:v>9.3388090349075981</c:v>
                </c:pt>
                <c:pt idx="3411">
                  <c:v>9.3415468856947292</c:v>
                </c:pt>
                <c:pt idx="3412">
                  <c:v>9.3442847364818622</c:v>
                </c:pt>
                <c:pt idx="3413">
                  <c:v>9.3470225872689934</c:v>
                </c:pt>
                <c:pt idx="3414">
                  <c:v>9.3497604380561263</c:v>
                </c:pt>
                <c:pt idx="3415">
                  <c:v>9.3524982888432575</c:v>
                </c:pt>
                <c:pt idx="3416">
                  <c:v>9.3552361396303905</c:v>
                </c:pt>
                <c:pt idx="3417">
                  <c:v>9.3579739904175216</c:v>
                </c:pt>
                <c:pt idx="3418">
                  <c:v>9.3607118412046546</c:v>
                </c:pt>
                <c:pt idx="3419">
                  <c:v>9.3634496919917858</c:v>
                </c:pt>
                <c:pt idx="3420">
                  <c:v>9.3661875427789187</c:v>
                </c:pt>
                <c:pt idx="3421">
                  <c:v>9.3689253935660499</c:v>
                </c:pt>
                <c:pt idx="3422">
                  <c:v>9.3716632443531829</c:v>
                </c:pt>
                <c:pt idx="3423">
                  <c:v>9.3744010951403141</c:v>
                </c:pt>
                <c:pt idx="3424">
                  <c:v>9.377138945927447</c:v>
                </c:pt>
                <c:pt idx="3425">
                  <c:v>9.3798767967145782</c:v>
                </c:pt>
                <c:pt idx="3426">
                  <c:v>9.3826146475017111</c:v>
                </c:pt>
                <c:pt idx="3427">
                  <c:v>9.3853524982888441</c:v>
                </c:pt>
                <c:pt idx="3428">
                  <c:v>9.3880903490759753</c:v>
                </c:pt>
                <c:pt idx="3429">
                  <c:v>9.3908281998631082</c:v>
                </c:pt>
                <c:pt idx="3430">
                  <c:v>9.3935660506502394</c:v>
                </c:pt>
                <c:pt idx="3431">
                  <c:v>9.3963039014373724</c:v>
                </c:pt>
                <c:pt idx="3432">
                  <c:v>9.3990417522245036</c:v>
                </c:pt>
                <c:pt idx="3433">
                  <c:v>9.4017796030116365</c:v>
                </c:pt>
                <c:pt idx="3434">
                  <c:v>9.4045174537987677</c:v>
                </c:pt>
                <c:pt idx="3435">
                  <c:v>9.4072553045859006</c:v>
                </c:pt>
                <c:pt idx="3436">
                  <c:v>9.4099931553730318</c:v>
                </c:pt>
                <c:pt idx="3437">
                  <c:v>9.4127310061601648</c:v>
                </c:pt>
                <c:pt idx="3438">
                  <c:v>9.415468856947296</c:v>
                </c:pt>
                <c:pt idx="3439">
                  <c:v>9.4182067077344289</c:v>
                </c:pt>
                <c:pt idx="3440">
                  <c:v>9.4209445585215601</c:v>
                </c:pt>
                <c:pt idx="3441">
                  <c:v>9.4236824093086931</c:v>
                </c:pt>
                <c:pt idx="3442">
                  <c:v>9.4264202600958242</c:v>
                </c:pt>
                <c:pt idx="3443">
                  <c:v>9.4291581108829572</c:v>
                </c:pt>
                <c:pt idx="3444">
                  <c:v>9.4318959616700884</c:v>
                </c:pt>
                <c:pt idx="3445">
                  <c:v>9.4346338124572213</c:v>
                </c:pt>
                <c:pt idx="3446">
                  <c:v>9.4373716632443525</c:v>
                </c:pt>
                <c:pt idx="3447">
                  <c:v>9.4401095140314855</c:v>
                </c:pt>
                <c:pt idx="3448">
                  <c:v>9.4428473648186166</c:v>
                </c:pt>
                <c:pt idx="3449">
                  <c:v>9.4455852156057496</c:v>
                </c:pt>
                <c:pt idx="3450">
                  <c:v>9.4483230663928808</c:v>
                </c:pt>
                <c:pt idx="3451">
                  <c:v>9.4510609171800137</c:v>
                </c:pt>
                <c:pt idx="3452">
                  <c:v>9.4537987679671449</c:v>
                </c:pt>
                <c:pt idx="3453">
                  <c:v>9.4565366187542779</c:v>
                </c:pt>
                <c:pt idx="3454">
                  <c:v>9.4592744695414108</c:v>
                </c:pt>
                <c:pt idx="3455">
                  <c:v>9.462012320328542</c:v>
                </c:pt>
                <c:pt idx="3456">
                  <c:v>9.464750171115675</c:v>
                </c:pt>
                <c:pt idx="3457">
                  <c:v>9.4674880219028061</c:v>
                </c:pt>
                <c:pt idx="3458">
                  <c:v>9.4702258726899391</c:v>
                </c:pt>
                <c:pt idx="3459">
                  <c:v>9.4729637234770703</c:v>
                </c:pt>
                <c:pt idx="3460">
                  <c:v>9.4757015742642032</c:v>
                </c:pt>
                <c:pt idx="3461">
                  <c:v>9.4784394250513344</c:v>
                </c:pt>
                <c:pt idx="3462">
                  <c:v>9.4811772758384674</c:v>
                </c:pt>
                <c:pt idx="3463">
                  <c:v>9.4839151266255985</c:v>
                </c:pt>
                <c:pt idx="3464">
                  <c:v>9.4866529774127315</c:v>
                </c:pt>
                <c:pt idx="3465">
                  <c:v>9.4893908281998627</c:v>
                </c:pt>
                <c:pt idx="3466">
                  <c:v>9.4921286789869956</c:v>
                </c:pt>
                <c:pt idx="3467">
                  <c:v>9.4948665297741268</c:v>
                </c:pt>
                <c:pt idx="3468">
                  <c:v>9.4976043805612598</c:v>
                </c:pt>
                <c:pt idx="3469">
                  <c:v>9.500342231348391</c:v>
                </c:pt>
                <c:pt idx="3470">
                  <c:v>9.5030800821355239</c:v>
                </c:pt>
                <c:pt idx="3471">
                  <c:v>9.5058179329226551</c:v>
                </c:pt>
                <c:pt idx="3472">
                  <c:v>9.508555783709788</c:v>
                </c:pt>
                <c:pt idx="3473">
                  <c:v>9.5112936344969192</c:v>
                </c:pt>
                <c:pt idx="3474">
                  <c:v>9.5140314852840522</c:v>
                </c:pt>
                <c:pt idx="3475">
                  <c:v>9.5167693360711834</c:v>
                </c:pt>
                <c:pt idx="3476">
                  <c:v>9.5195071868583163</c:v>
                </c:pt>
                <c:pt idx="3477">
                  <c:v>9.5222450376454475</c:v>
                </c:pt>
                <c:pt idx="3478">
                  <c:v>9.5249828884325805</c:v>
                </c:pt>
                <c:pt idx="3479">
                  <c:v>9.5277207392197134</c:v>
                </c:pt>
                <c:pt idx="3480">
                  <c:v>9.5304585900068446</c:v>
                </c:pt>
                <c:pt idx="3481">
                  <c:v>9.5331964407939775</c:v>
                </c:pt>
                <c:pt idx="3482">
                  <c:v>9.5359342915811087</c:v>
                </c:pt>
                <c:pt idx="3483">
                  <c:v>9.5386721423682417</c:v>
                </c:pt>
                <c:pt idx="3484">
                  <c:v>9.5414099931553729</c:v>
                </c:pt>
                <c:pt idx="3485">
                  <c:v>9.5441478439425058</c:v>
                </c:pt>
                <c:pt idx="3486">
                  <c:v>9.546885694729637</c:v>
                </c:pt>
                <c:pt idx="3487">
                  <c:v>9.54962354551677</c:v>
                </c:pt>
                <c:pt idx="3488">
                  <c:v>9.5523613963039011</c:v>
                </c:pt>
                <c:pt idx="3489">
                  <c:v>9.5550992470910341</c:v>
                </c:pt>
                <c:pt idx="3490">
                  <c:v>9.5578370978781653</c:v>
                </c:pt>
                <c:pt idx="3491">
                  <c:v>9.5605749486652982</c:v>
                </c:pt>
                <c:pt idx="3492">
                  <c:v>9.5633127994524294</c:v>
                </c:pt>
                <c:pt idx="3493">
                  <c:v>9.5660506502395624</c:v>
                </c:pt>
                <c:pt idx="3494">
                  <c:v>9.5687885010266935</c:v>
                </c:pt>
                <c:pt idx="3495">
                  <c:v>9.5715263518138265</c:v>
                </c:pt>
                <c:pt idx="3496">
                  <c:v>9.5742642026009577</c:v>
                </c:pt>
                <c:pt idx="3497">
                  <c:v>9.5770020533880906</c:v>
                </c:pt>
                <c:pt idx="3498">
                  <c:v>9.5797399041752218</c:v>
                </c:pt>
                <c:pt idx="3499">
                  <c:v>9.5824777549623548</c:v>
                </c:pt>
                <c:pt idx="3500">
                  <c:v>9.5852156057494859</c:v>
                </c:pt>
                <c:pt idx="3501">
                  <c:v>9.5879534565366189</c:v>
                </c:pt>
                <c:pt idx="3502">
                  <c:v>9.5906913073237501</c:v>
                </c:pt>
                <c:pt idx="3503">
                  <c:v>9.593429158110883</c:v>
                </c:pt>
                <c:pt idx="3504">
                  <c:v>9.5961670088980142</c:v>
                </c:pt>
                <c:pt idx="3505">
                  <c:v>9.5989048596851472</c:v>
                </c:pt>
                <c:pt idx="3506">
                  <c:v>9.6016427104722801</c:v>
                </c:pt>
                <c:pt idx="3507">
                  <c:v>9.6043805612594113</c:v>
                </c:pt>
                <c:pt idx="3508">
                  <c:v>9.6071184120465443</c:v>
                </c:pt>
                <c:pt idx="3509">
                  <c:v>9.6098562628336754</c:v>
                </c:pt>
                <c:pt idx="3510">
                  <c:v>9.6125941136208084</c:v>
                </c:pt>
                <c:pt idx="3511">
                  <c:v>9.6153319644079396</c:v>
                </c:pt>
                <c:pt idx="3512">
                  <c:v>9.6180698151950725</c:v>
                </c:pt>
                <c:pt idx="3513">
                  <c:v>9.6208076659822037</c:v>
                </c:pt>
                <c:pt idx="3514">
                  <c:v>9.6235455167693367</c:v>
                </c:pt>
                <c:pt idx="3515">
                  <c:v>9.6262833675564679</c:v>
                </c:pt>
                <c:pt idx="3516">
                  <c:v>9.6290212183436008</c:v>
                </c:pt>
                <c:pt idx="3517">
                  <c:v>9.631759069130732</c:v>
                </c:pt>
                <c:pt idx="3518">
                  <c:v>9.6344969199178649</c:v>
                </c:pt>
                <c:pt idx="3519">
                  <c:v>9.6372347707049961</c:v>
                </c:pt>
                <c:pt idx="3520">
                  <c:v>9.6399726214921291</c:v>
                </c:pt>
                <c:pt idx="3521">
                  <c:v>9.6427104722792603</c:v>
                </c:pt>
                <c:pt idx="3522">
                  <c:v>9.6454483230663932</c:v>
                </c:pt>
                <c:pt idx="3523">
                  <c:v>9.6481861738535244</c:v>
                </c:pt>
                <c:pt idx="3524">
                  <c:v>9.6509240246406574</c:v>
                </c:pt>
                <c:pt idx="3525">
                  <c:v>9.6536618754277885</c:v>
                </c:pt>
                <c:pt idx="3526">
                  <c:v>9.6563997262149215</c:v>
                </c:pt>
                <c:pt idx="3527">
                  <c:v>9.6591375770020527</c:v>
                </c:pt>
                <c:pt idx="3528">
                  <c:v>9.6618754277891856</c:v>
                </c:pt>
                <c:pt idx="3529">
                  <c:v>9.6646132785763168</c:v>
                </c:pt>
                <c:pt idx="3530">
                  <c:v>9.6673511293634498</c:v>
                </c:pt>
                <c:pt idx="3531">
                  <c:v>9.6700889801505809</c:v>
                </c:pt>
                <c:pt idx="3532">
                  <c:v>9.6728268309377139</c:v>
                </c:pt>
                <c:pt idx="3533">
                  <c:v>9.6755646817248468</c:v>
                </c:pt>
                <c:pt idx="3534">
                  <c:v>9.678302532511978</c:v>
                </c:pt>
                <c:pt idx="3535">
                  <c:v>9.681040383299111</c:v>
                </c:pt>
                <c:pt idx="3536">
                  <c:v>9.6837782340862422</c:v>
                </c:pt>
                <c:pt idx="3537">
                  <c:v>9.6865160848733751</c:v>
                </c:pt>
                <c:pt idx="3538">
                  <c:v>9.6892539356605063</c:v>
                </c:pt>
                <c:pt idx="3539">
                  <c:v>9.6919917864476393</c:v>
                </c:pt>
                <c:pt idx="3540">
                  <c:v>9.6947296372347704</c:v>
                </c:pt>
                <c:pt idx="3541">
                  <c:v>9.6974674880219034</c:v>
                </c:pt>
                <c:pt idx="3542">
                  <c:v>9.7002053388090346</c:v>
                </c:pt>
                <c:pt idx="3543">
                  <c:v>9.7029431895961675</c:v>
                </c:pt>
                <c:pt idx="3544">
                  <c:v>9.7056810403832987</c:v>
                </c:pt>
                <c:pt idx="3545">
                  <c:v>9.7084188911704317</c:v>
                </c:pt>
                <c:pt idx="3546">
                  <c:v>9.7111567419575628</c:v>
                </c:pt>
                <c:pt idx="3547">
                  <c:v>9.7138945927446958</c:v>
                </c:pt>
                <c:pt idx="3548">
                  <c:v>9.716632443531827</c:v>
                </c:pt>
                <c:pt idx="3549">
                  <c:v>9.7193702943189599</c:v>
                </c:pt>
                <c:pt idx="3550">
                  <c:v>9.7221081451060911</c:v>
                </c:pt>
                <c:pt idx="3551">
                  <c:v>9.7248459958932241</c:v>
                </c:pt>
                <c:pt idx="3552">
                  <c:v>9.7275838466803553</c:v>
                </c:pt>
                <c:pt idx="3553">
                  <c:v>9.7303216974674882</c:v>
                </c:pt>
                <c:pt idx="3554">
                  <c:v>9.7330595482546194</c:v>
                </c:pt>
                <c:pt idx="3555">
                  <c:v>9.7357973990417523</c:v>
                </c:pt>
                <c:pt idx="3556">
                  <c:v>9.7385352498288835</c:v>
                </c:pt>
                <c:pt idx="3557">
                  <c:v>9.7412731006160165</c:v>
                </c:pt>
                <c:pt idx="3558">
                  <c:v>9.7440109514031477</c:v>
                </c:pt>
                <c:pt idx="3559">
                  <c:v>9.7467488021902806</c:v>
                </c:pt>
                <c:pt idx="3560">
                  <c:v>9.7494866529774136</c:v>
                </c:pt>
                <c:pt idx="3561">
                  <c:v>9.7522245037645447</c:v>
                </c:pt>
                <c:pt idx="3562">
                  <c:v>9.7549623545516777</c:v>
                </c:pt>
                <c:pt idx="3563">
                  <c:v>9.7577002053388089</c:v>
                </c:pt>
                <c:pt idx="3564">
                  <c:v>9.7604380561259418</c:v>
                </c:pt>
                <c:pt idx="3565">
                  <c:v>9.763175906913073</c:v>
                </c:pt>
                <c:pt idx="3566">
                  <c:v>9.765913757700206</c:v>
                </c:pt>
                <c:pt idx="3567">
                  <c:v>9.7686516084873372</c:v>
                </c:pt>
                <c:pt idx="3568">
                  <c:v>9.7713894592744701</c:v>
                </c:pt>
                <c:pt idx="3569">
                  <c:v>9.7741273100616013</c:v>
                </c:pt>
                <c:pt idx="3570">
                  <c:v>9.7768651608487342</c:v>
                </c:pt>
                <c:pt idx="3571">
                  <c:v>9.7796030116358654</c:v>
                </c:pt>
                <c:pt idx="3572">
                  <c:v>9.7823408624229984</c:v>
                </c:pt>
                <c:pt idx="3573">
                  <c:v>9.7850787132101296</c:v>
                </c:pt>
                <c:pt idx="3574">
                  <c:v>9.7878165639972625</c:v>
                </c:pt>
                <c:pt idx="3575">
                  <c:v>9.7905544147843937</c:v>
                </c:pt>
                <c:pt idx="3576">
                  <c:v>9.7932922655715267</c:v>
                </c:pt>
                <c:pt idx="3577">
                  <c:v>9.7960301163586578</c:v>
                </c:pt>
                <c:pt idx="3578">
                  <c:v>9.7987679671457908</c:v>
                </c:pt>
                <c:pt idx="3579">
                  <c:v>9.801505817932922</c:v>
                </c:pt>
                <c:pt idx="3580">
                  <c:v>9.8042436687200549</c:v>
                </c:pt>
                <c:pt idx="3581">
                  <c:v>9.8069815195071861</c:v>
                </c:pt>
                <c:pt idx="3582">
                  <c:v>9.8097193702943191</c:v>
                </c:pt>
                <c:pt idx="3583">
                  <c:v>9.8124572210814502</c:v>
                </c:pt>
                <c:pt idx="3584">
                  <c:v>9.8151950718685832</c:v>
                </c:pt>
                <c:pt idx="3585">
                  <c:v>9.8179329226557144</c:v>
                </c:pt>
                <c:pt idx="3586">
                  <c:v>9.8206707734428473</c:v>
                </c:pt>
                <c:pt idx="3587">
                  <c:v>9.8234086242299803</c:v>
                </c:pt>
                <c:pt idx="3588">
                  <c:v>9.8261464750171115</c:v>
                </c:pt>
                <c:pt idx="3589">
                  <c:v>9.8288843258042444</c:v>
                </c:pt>
                <c:pt idx="3590">
                  <c:v>9.8316221765913756</c:v>
                </c:pt>
                <c:pt idx="3591">
                  <c:v>9.8343600273785086</c:v>
                </c:pt>
                <c:pt idx="3592">
                  <c:v>9.8370978781656397</c:v>
                </c:pt>
                <c:pt idx="3593">
                  <c:v>9.8398357289527727</c:v>
                </c:pt>
                <c:pt idx="3594">
                  <c:v>9.8425735797399039</c:v>
                </c:pt>
                <c:pt idx="3595">
                  <c:v>9.8453114305270368</c:v>
                </c:pt>
                <c:pt idx="3596">
                  <c:v>9.848049281314168</c:v>
                </c:pt>
                <c:pt idx="3597">
                  <c:v>9.850787132101301</c:v>
                </c:pt>
                <c:pt idx="3598">
                  <c:v>9.8535249828884321</c:v>
                </c:pt>
                <c:pt idx="3599">
                  <c:v>9.8562628336755651</c:v>
                </c:pt>
                <c:pt idx="3600">
                  <c:v>9.8590006844626963</c:v>
                </c:pt>
                <c:pt idx="3601">
                  <c:v>9.8617385352498292</c:v>
                </c:pt>
                <c:pt idx="3602">
                  <c:v>9.8644763860369604</c:v>
                </c:pt>
                <c:pt idx="3603">
                  <c:v>9.8672142368240934</c:v>
                </c:pt>
                <c:pt idx="3604">
                  <c:v>9.8699520876112246</c:v>
                </c:pt>
                <c:pt idx="3605">
                  <c:v>9.8726899383983575</c:v>
                </c:pt>
                <c:pt idx="3606">
                  <c:v>9.8754277891854887</c:v>
                </c:pt>
                <c:pt idx="3607">
                  <c:v>9.8781656399726216</c:v>
                </c:pt>
                <c:pt idx="3608">
                  <c:v>9.8809034907597528</c:v>
                </c:pt>
                <c:pt idx="3609">
                  <c:v>9.8836413415468858</c:v>
                </c:pt>
                <c:pt idx="3610">
                  <c:v>9.886379192334017</c:v>
                </c:pt>
                <c:pt idx="3611">
                  <c:v>9.8891170431211499</c:v>
                </c:pt>
                <c:pt idx="3612">
                  <c:v>9.8918548939082829</c:v>
                </c:pt>
                <c:pt idx="3613">
                  <c:v>9.8945927446954141</c:v>
                </c:pt>
                <c:pt idx="3614">
                  <c:v>9.897330595482547</c:v>
                </c:pt>
                <c:pt idx="3615">
                  <c:v>9.9000684462696782</c:v>
                </c:pt>
                <c:pt idx="3616">
                  <c:v>9.9028062970568111</c:v>
                </c:pt>
                <c:pt idx="3617">
                  <c:v>9.9055441478439423</c:v>
                </c:pt>
                <c:pt idx="3618">
                  <c:v>9.9082819986310753</c:v>
                </c:pt>
                <c:pt idx="3619">
                  <c:v>9.9110198494182065</c:v>
                </c:pt>
                <c:pt idx="3620">
                  <c:v>9.9137577002053394</c:v>
                </c:pt>
                <c:pt idx="3621">
                  <c:v>9.9164955509924706</c:v>
                </c:pt>
                <c:pt idx="3622">
                  <c:v>9.9192334017796036</c:v>
                </c:pt>
                <c:pt idx="3623">
                  <c:v>9.9219712525667347</c:v>
                </c:pt>
                <c:pt idx="3624">
                  <c:v>9.9247091033538677</c:v>
                </c:pt>
                <c:pt idx="3625">
                  <c:v>9.9274469541409989</c:v>
                </c:pt>
                <c:pt idx="3626">
                  <c:v>9.9301848049281318</c:v>
                </c:pt>
                <c:pt idx="3627">
                  <c:v>9.932922655715263</c:v>
                </c:pt>
                <c:pt idx="3628">
                  <c:v>9.935660506502396</c:v>
                </c:pt>
                <c:pt idx="3629">
                  <c:v>9.9383983572895271</c:v>
                </c:pt>
                <c:pt idx="3630">
                  <c:v>9.9411362080766601</c:v>
                </c:pt>
                <c:pt idx="3631">
                  <c:v>9.9438740588637913</c:v>
                </c:pt>
                <c:pt idx="3632">
                  <c:v>9.9466119096509242</c:v>
                </c:pt>
                <c:pt idx="3633">
                  <c:v>9.9493497604380554</c:v>
                </c:pt>
                <c:pt idx="3634">
                  <c:v>9.9520876112251884</c:v>
                </c:pt>
                <c:pt idx="3635">
                  <c:v>9.9548254620123195</c:v>
                </c:pt>
                <c:pt idx="3636">
                  <c:v>9.9575633127994525</c:v>
                </c:pt>
                <c:pt idx="3637">
                  <c:v>9.9603011635865837</c:v>
                </c:pt>
                <c:pt idx="3638">
                  <c:v>9.9630390143737166</c:v>
                </c:pt>
                <c:pt idx="3639">
                  <c:v>9.9657768651608496</c:v>
                </c:pt>
                <c:pt idx="3640">
                  <c:v>9.9685147159479808</c:v>
                </c:pt>
                <c:pt idx="3641">
                  <c:v>9.9712525667351137</c:v>
                </c:pt>
                <c:pt idx="3642">
                  <c:v>9.9739904175222449</c:v>
                </c:pt>
                <c:pt idx="3643">
                  <c:v>9.9767282683093779</c:v>
                </c:pt>
                <c:pt idx="3644">
                  <c:v>9.979466119096509</c:v>
                </c:pt>
                <c:pt idx="3645">
                  <c:v>9.982203969883642</c:v>
                </c:pt>
                <c:pt idx="3646">
                  <c:v>9.9849418206707732</c:v>
                </c:pt>
                <c:pt idx="3647">
                  <c:v>9.9876796714579061</c:v>
                </c:pt>
                <c:pt idx="3648">
                  <c:v>9.9904175222450373</c:v>
                </c:pt>
                <c:pt idx="3649">
                  <c:v>9.9931553730321703</c:v>
                </c:pt>
                <c:pt idx="3650">
                  <c:v>9.9958932238193015</c:v>
                </c:pt>
                <c:pt idx="3651">
                  <c:v>9.9986310746064344</c:v>
                </c:pt>
                <c:pt idx="3652">
                  <c:v>10.001368925393566</c:v>
                </c:pt>
                <c:pt idx="3653">
                  <c:v>10.004106776180699</c:v>
                </c:pt>
                <c:pt idx="3654">
                  <c:v>10.00684462696783</c:v>
                </c:pt>
                <c:pt idx="3655">
                  <c:v>10.009582477754963</c:v>
                </c:pt>
                <c:pt idx="3656">
                  <c:v>10.012320328542094</c:v>
                </c:pt>
                <c:pt idx="3657">
                  <c:v>10.015058179329227</c:v>
                </c:pt>
                <c:pt idx="3658">
                  <c:v>10.017796030116358</c:v>
                </c:pt>
                <c:pt idx="3659">
                  <c:v>10.020533880903491</c:v>
                </c:pt>
                <c:pt idx="3660">
                  <c:v>10.023271731690622</c:v>
                </c:pt>
                <c:pt idx="3661">
                  <c:v>10.026009582477755</c:v>
                </c:pt>
                <c:pt idx="3662">
                  <c:v>10.028747433264886</c:v>
                </c:pt>
                <c:pt idx="3663">
                  <c:v>10.031485284052019</c:v>
                </c:pt>
                <c:pt idx="3664">
                  <c:v>10.03422313483915</c:v>
                </c:pt>
                <c:pt idx="3665">
                  <c:v>10.036960985626283</c:v>
                </c:pt>
                <c:pt idx="3666">
                  <c:v>10.039698836413416</c:v>
                </c:pt>
                <c:pt idx="3667">
                  <c:v>10.042436687200547</c:v>
                </c:pt>
                <c:pt idx="3668">
                  <c:v>10.04517453798768</c:v>
                </c:pt>
                <c:pt idx="3669">
                  <c:v>10.047912388774812</c:v>
                </c:pt>
                <c:pt idx="3670">
                  <c:v>10.050650239561945</c:v>
                </c:pt>
                <c:pt idx="3671">
                  <c:v>10.053388090349076</c:v>
                </c:pt>
                <c:pt idx="3672">
                  <c:v>10.056125941136209</c:v>
                </c:pt>
                <c:pt idx="3673">
                  <c:v>10.05886379192334</c:v>
                </c:pt>
                <c:pt idx="3674">
                  <c:v>10.061601642710473</c:v>
                </c:pt>
                <c:pt idx="3675">
                  <c:v>10.064339493497604</c:v>
                </c:pt>
                <c:pt idx="3676">
                  <c:v>10.067077344284737</c:v>
                </c:pt>
                <c:pt idx="3677">
                  <c:v>10.069815195071868</c:v>
                </c:pt>
                <c:pt idx="3678">
                  <c:v>10.072553045859001</c:v>
                </c:pt>
                <c:pt idx="3679">
                  <c:v>10.075290896646132</c:v>
                </c:pt>
                <c:pt idx="3680">
                  <c:v>10.078028747433265</c:v>
                </c:pt>
                <c:pt idx="3681">
                  <c:v>10.080766598220396</c:v>
                </c:pt>
                <c:pt idx="3682">
                  <c:v>10.083504449007529</c:v>
                </c:pt>
                <c:pt idx="3683">
                  <c:v>10.086242299794661</c:v>
                </c:pt>
                <c:pt idx="3684">
                  <c:v>10.088980150581794</c:v>
                </c:pt>
                <c:pt idx="3685">
                  <c:v>10.091718001368925</c:v>
                </c:pt>
                <c:pt idx="3686">
                  <c:v>10.094455852156058</c:v>
                </c:pt>
                <c:pt idx="3687">
                  <c:v>10.097193702943189</c:v>
                </c:pt>
                <c:pt idx="3688">
                  <c:v>10.099931553730322</c:v>
                </c:pt>
                <c:pt idx="3689">
                  <c:v>10.102669404517453</c:v>
                </c:pt>
                <c:pt idx="3690">
                  <c:v>10.105407255304586</c:v>
                </c:pt>
                <c:pt idx="3691">
                  <c:v>10.108145106091717</c:v>
                </c:pt>
                <c:pt idx="3692">
                  <c:v>10.11088295687885</c:v>
                </c:pt>
                <c:pt idx="3693">
                  <c:v>10.113620807665983</c:v>
                </c:pt>
                <c:pt idx="3694">
                  <c:v>10.116358658453114</c:v>
                </c:pt>
                <c:pt idx="3695">
                  <c:v>10.119096509240247</c:v>
                </c:pt>
                <c:pt idx="3696">
                  <c:v>10.121834360027378</c:v>
                </c:pt>
                <c:pt idx="3697">
                  <c:v>10.124572210814511</c:v>
                </c:pt>
                <c:pt idx="3698">
                  <c:v>10.127310061601642</c:v>
                </c:pt>
                <c:pt idx="3699">
                  <c:v>10.130047912388775</c:v>
                </c:pt>
                <c:pt idx="3700">
                  <c:v>10.132785763175907</c:v>
                </c:pt>
                <c:pt idx="3701">
                  <c:v>10.13552361396304</c:v>
                </c:pt>
                <c:pt idx="3702">
                  <c:v>10.138261464750171</c:v>
                </c:pt>
                <c:pt idx="3703">
                  <c:v>10.140999315537304</c:v>
                </c:pt>
                <c:pt idx="3704">
                  <c:v>10.143737166324435</c:v>
                </c:pt>
                <c:pt idx="3705">
                  <c:v>10.146475017111568</c:v>
                </c:pt>
                <c:pt idx="3706">
                  <c:v>10.149212867898699</c:v>
                </c:pt>
                <c:pt idx="3707">
                  <c:v>10.151950718685832</c:v>
                </c:pt>
                <c:pt idx="3708">
                  <c:v>10.154688569472963</c:v>
                </c:pt>
                <c:pt idx="3709">
                  <c:v>10.157426420260096</c:v>
                </c:pt>
                <c:pt idx="3710">
                  <c:v>10.160164271047227</c:v>
                </c:pt>
                <c:pt idx="3711">
                  <c:v>10.16290212183436</c:v>
                </c:pt>
                <c:pt idx="3712">
                  <c:v>10.165639972621491</c:v>
                </c:pt>
                <c:pt idx="3713">
                  <c:v>10.168377823408624</c:v>
                </c:pt>
                <c:pt idx="3714">
                  <c:v>10.171115674195756</c:v>
                </c:pt>
                <c:pt idx="3715">
                  <c:v>10.173853524982889</c:v>
                </c:pt>
                <c:pt idx="3716">
                  <c:v>10.17659137577002</c:v>
                </c:pt>
                <c:pt idx="3717">
                  <c:v>10.179329226557153</c:v>
                </c:pt>
                <c:pt idx="3718">
                  <c:v>10.182067077344286</c:v>
                </c:pt>
                <c:pt idx="3719">
                  <c:v>10.184804928131417</c:v>
                </c:pt>
                <c:pt idx="3720">
                  <c:v>10.18754277891855</c:v>
                </c:pt>
                <c:pt idx="3721">
                  <c:v>10.190280629705681</c:v>
                </c:pt>
                <c:pt idx="3722">
                  <c:v>10.193018480492814</c:v>
                </c:pt>
                <c:pt idx="3723">
                  <c:v>10.195756331279945</c:v>
                </c:pt>
                <c:pt idx="3724">
                  <c:v>10.198494182067078</c:v>
                </c:pt>
                <c:pt idx="3725">
                  <c:v>10.201232032854209</c:v>
                </c:pt>
                <c:pt idx="3726">
                  <c:v>10.203969883641342</c:v>
                </c:pt>
                <c:pt idx="3727">
                  <c:v>10.206707734428473</c:v>
                </c:pt>
                <c:pt idx="3728">
                  <c:v>10.209445585215606</c:v>
                </c:pt>
                <c:pt idx="3729">
                  <c:v>10.212183436002737</c:v>
                </c:pt>
                <c:pt idx="3730">
                  <c:v>10.21492128678987</c:v>
                </c:pt>
                <c:pt idx="3731">
                  <c:v>10.217659137577002</c:v>
                </c:pt>
                <c:pt idx="3732">
                  <c:v>10.220396988364135</c:v>
                </c:pt>
                <c:pt idx="3733">
                  <c:v>10.223134839151266</c:v>
                </c:pt>
                <c:pt idx="3734">
                  <c:v>10.225872689938399</c:v>
                </c:pt>
                <c:pt idx="3735">
                  <c:v>10.22861054072553</c:v>
                </c:pt>
                <c:pt idx="3736">
                  <c:v>10.231348391512663</c:v>
                </c:pt>
                <c:pt idx="3737">
                  <c:v>10.234086242299794</c:v>
                </c:pt>
                <c:pt idx="3738">
                  <c:v>10.236824093086927</c:v>
                </c:pt>
                <c:pt idx="3739">
                  <c:v>10.239561943874058</c:v>
                </c:pt>
                <c:pt idx="3740">
                  <c:v>10.242299794661191</c:v>
                </c:pt>
                <c:pt idx="3741">
                  <c:v>10.245037645448322</c:v>
                </c:pt>
                <c:pt idx="3742">
                  <c:v>10.247775496235455</c:v>
                </c:pt>
                <c:pt idx="3743">
                  <c:v>10.250513347022586</c:v>
                </c:pt>
                <c:pt idx="3744">
                  <c:v>10.253251197809719</c:v>
                </c:pt>
                <c:pt idx="3745">
                  <c:v>10.255989048596852</c:v>
                </c:pt>
                <c:pt idx="3746">
                  <c:v>10.258726899383984</c:v>
                </c:pt>
                <c:pt idx="3747">
                  <c:v>10.261464750171116</c:v>
                </c:pt>
                <c:pt idx="3748">
                  <c:v>10.264202600958248</c:v>
                </c:pt>
                <c:pt idx="3749">
                  <c:v>10.266940451745381</c:v>
                </c:pt>
                <c:pt idx="3750">
                  <c:v>10.269678302532512</c:v>
                </c:pt>
                <c:pt idx="3751">
                  <c:v>10.272416153319645</c:v>
                </c:pt>
                <c:pt idx="3752">
                  <c:v>10.275154004106776</c:v>
                </c:pt>
                <c:pt idx="3753">
                  <c:v>10.277891854893909</c:v>
                </c:pt>
                <c:pt idx="3754">
                  <c:v>10.28062970568104</c:v>
                </c:pt>
                <c:pt idx="3755">
                  <c:v>10.283367556468173</c:v>
                </c:pt>
                <c:pt idx="3756">
                  <c:v>10.286105407255304</c:v>
                </c:pt>
                <c:pt idx="3757">
                  <c:v>10.288843258042437</c:v>
                </c:pt>
                <c:pt idx="3758">
                  <c:v>10.291581108829568</c:v>
                </c:pt>
                <c:pt idx="3759">
                  <c:v>10.294318959616701</c:v>
                </c:pt>
                <c:pt idx="3760">
                  <c:v>10.297056810403832</c:v>
                </c:pt>
                <c:pt idx="3761">
                  <c:v>10.299794661190965</c:v>
                </c:pt>
                <c:pt idx="3762">
                  <c:v>10.302532511978097</c:v>
                </c:pt>
                <c:pt idx="3763">
                  <c:v>10.30527036276523</c:v>
                </c:pt>
                <c:pt idx="3764">
                  <c:v>10.308008213552361</c:v>
                </c:pt>
                <c:pt idx="3765">
                  <c:v>10.310746064339494</c:v>
                </c:pt>
                <c:pt idx="3766">
                  <c:v>10.313483915126625</c:v>
                </c:pt>
                <c:pt idx="3767">
                  <c:v>10.316221765913758</c:v>
                </c:pt>
                <c:pt idx="3768">
                  <c:v>10.318959616700889</c:v>
                </c:pt>
                <c:pt idx="3769">
                  <c:v>10.321697467488022</c:v>
                </c:pt>
                <c:pt idx="3770">
                  <c:v>10.324435318275153</c:v>
                </c:pt>
                <c:pt idx="3771">
                  <c:v>10.327173169062286</c:v>
                </c:pt>
                <c:pt idx="3772">
                  <c:v>10.329911019849419</c:v>
                </c:pt>
                <c:pt idx="3773">
                  <c:v>10.33264887063655</c:v>
                </c:pt>
                <c:pt idx="3774">
                  <c:v>10.335386721423683</c:v>
                </c:pt>
                <c:pt idx="3775">
                  <c:v>10.338124572210814</c:v>
                </c:pt>
                <c:pt idx="3776">
                  <c:v>10.340862422997947</c:v>
                </c:pt>
                <c:pt idx="3777">
                  <c:v>10.343600273785079</c:v>
                </c:pt>
                <c:pt idx="3778">
                  <c:v>10.346338124572211</c:v>
                </c:pt>
                <c:pt idx="3779">
                  <c:v>10.349075975359343</c:v>
                </c:pt>
                <c:pt idx="3780">
                  <c:v>10.351813826146476</c:v>
                </c:pt>
                <c:pt idx="3781">
                  <c:v>10.354551676933607</c:v>
                </c:pt>
                <c:pt idx="3782">
                  <c:v>10.35728952772074</c:v>
                </c:pt>
                <c:pt idx="3783">
                  <c:v>10.360027378507871</c:v>
                </c:pt>
                <c:pt idx="3784">
                  <c:v>10.362765229295004</c:v>
                </c:pt>
                <c:pt idx="3785">
                  <c:v>10.365503080082135</c:v>
                </c:pt>
                <c:pt idx="3786">
                  <c:v>10.368240930869268</c:v>
                </c:pt>
                <c:pt idx="3787">
                  <c:v>10.370978781656399</c:v>
                </c:pt>
                <c:pt idx="3788">
                  <c:v>10.373716632443532</c:v>
                </c:pt>
                <c:pt idx="3789">
                  <c:v>10.376454483230663</c:v>
                </c:pt>
                <c:pt idx="3790">
                  <c:v>10.379192334017796</c:v>
                </c:pt>
                <c:pt idx="3791">
                  <c:v>10.381930184804927</c:v>
                </c:pt>
                <c:pt idx="3792">
                  <c:v>10.38466803559206</c:v>
                </c:pt>
                <c:pt idx="3793">
                  <c:v>10.387405886379192</c:v>
                </c:pt>
                <c:pt idx="3794">
                  <c:v>10.390143737166325</c:v>
                </c:pt>
                <c:pt idx="3795">
                  <c:v>10.392881587953456</c:v>
                </c:pt>
                <c:pt idx="3796">
                  <c:v>10.395619438740589</c:v>
                </c:pt>
                <c:pt idx="3797">
                  <c:v>10.39835728952772</c:v>
                </c:pt>
                <c:pt idx="3798">
                  <c:v>10.401095140314853</c:v>
                </c:pt>
                <c:pt idx="3799">
                  <c:v>10.403832991101986</c:v>
                </c:pt>
                <c:pt idx="3800">
                  <c:v>10.406570841889117</c:v>
                </c:pt>
                <c:pt idx="3801">
                  <c:v>10.40930869267625</c:v>
                </c:pt>
                <c:pt idx="3802">
                  <c:v>10.412046543463381</c:v>
                </c:pt>
                <c:pt idx="3803">
                  <c:v>10.414784394250514</c:v>
                </c:pt>
                <c:pt idx="3804">
                  <c:v>10.417522245037645</c:v>
                </c:pt>
                <c:pt idx="3805">
                  <c:v>10.420260095824778</c:v>
                </c:pt>
                <c:pt idx="3806">
                  <c:v>10.422997946611909</c:v>
                </c:pt>
                <c:pt idx="3807">
                  <c:v>10.425735797399042</c:v>
                </c:pt>
                <c:pt idx="3808">
                  <c:v>10.428473648186174</c:v>
                </c:pt>
                <c:pt idx="3809">
                  <c:v>10.431211498973306</c:v>
                </c:pt>
                <c:pt idx="3810">
                  <c:v>10.433949349760438</c:v>
                </c:pt>
                <c:pt idx="3811">
                  <c:v>10.436687200547571</c:v>
                </c:pt>
                <c:pt idx="3812">
                  <c:v>10.439425051334702</c:v>
                </c:pt>
                <c:pt idx="3813">
                  <c:v>10.442162902121835</c:v>
                </c:pt>
                <c:pt idx="3814">
                  <c:v>10.444900752908966</c:v>
                </c:pt>
                <c:pt idx="3815">
                  <c:v>10.447638603696099</c:v>
                </c:pt>
                <c:pt idx="3816">
                  <c:v>10.45037645448323</c:v>
                </c:pt>
                <c:pt idx="3817">
                  <c:v>10.453114305270363</c:v>
                </c:pt>
                <c:pt idx="3818">
                  <c:v>10.455852156057494</c:v>
                </c:pt>
                <c:pt idx="3819">
                  <c:v>10.458590006844627</c:v>
                </c:pt>
                <c:pt idx="3820">
                  <c:v>10.461327857631758</c:v>
                </c:pt>
                <c:pt idx="3821">
                  <c:v>10.464065708418891</c:v>
                </c:pt>
                <c:pt idx="3822">
                  <c:v>10.466803559206022</c:v>
                </c:pt>
                <c:pt idx="3823">
                  <c:v>10.469541409993155</c:v>
                </c:pt>
                <c:pt idx="3824">
                  <c:v>10.472279260780287</c:v>
                </c:pt>
                <c:pt idx="3825">
                  <c:v>10.47501711156742</c:v>
                </c:pt>
                <c:pt idx="3826">
                  <c:v>10.477754962354553</c:v>
                </c:pt>
                <c:pt idx="3827">
                  <c:v>10.480492813141684</c:v>
                </c:pt>
                <c:pt idx="3828">
                  <c:v>10.483230663928817</c:v>
                </c:pt>
                <c:pt idx="3829">
                  <c:v>10.485968514715948</c:v>
                </c:pt>
                <c:pt idx="3830">
                  <c:v>10.488706365503081</c:v>
                </c:pt>
                <c:pt idx="3831">
                  <c:v>10.491444216290212</c:v>
                </c:pt>
                <c:pt idx="3832">
                  <c:v>10.494182067077345</c:v>
                </c:pt>
                <c:pt idx="3833">
                  <c:v>10.496919917864476</c:v>
                </c:pt>
                <c:pt idx="3834">
                  <c:v>10.499657768651609</c:v>
                </c:pt>
                <c:pt idx="3835">
                  <c:v>10.50239561943874</c:v>
                </c:pt>
                <c:pt idx="3836">
                  <c:v>10.505133470225873</c:v>
                </c:pt>
                <c:pt idx="3837">
                  <c:v>10.507871321013004</c:v>
                </c:pt>
                <c:pt idx="3838">
                  <c:v>10.510609171800137</c:v>
                </c:pt>
                <c:pt idx="3839">
                  <c:v>10.513347022587268</c:v>
                </c:pt>
                <c:pt idx="3840">
                  <c:v>10.516084873374401</c:v>
                </c:pt>
                <c:pt idx="3841">
                  <c:v>10.518822724161533</c:v>
                </c:pt>
                <c:pt idx="3842">
                  <c:v>10.521560574948666</c:v>
                </c:pt>
                <c:pt idx="3843">
                  <c:v>10.524298425735797</c:v>
                </c:pt>
                <c:pt idx="3844">
                  <c:v>10.52703627652293</c:v>
                </c:pt>
                <c:pt idx="3845">
                  <c:v>10.529774127310061</c:v>
                </c:pt>
                <c:pt idx="3846">
                  <c:v>10.532511978097194</c:v>
                </c:pt>
                <c:pt idx="3847">
                  <c:v>10.535249828884325</c:v>
                </c:pt>
                <c:pt idx="3848">
                  <c:v>10.537987679671458</c:v>
                </c:pt>
                <c:pt idx="3849">
                  <c:v>10.540725530458589</c:v>
                </c:pt>
                <c:pt idx="3850">
                  <c:v>10.543463381245722</c:v>
                </c:pt>
                <c:pt idx="3851">
                  <c:v>10.546201232032855</c:v>
                </c:pt>
                <c:pt idx="3852">
                  <c:v>10.548939082819986</c:v>
                </c:pt>
                <c:pt idx="3853">
                  <c:v>10.551676933607119</c:v>
                </c:pt>
                <c:pt idx="3854">
                  <c:v>10.55441478439425</c:v>
                </c:pt>
                <c:pt idx="3855">
                  <c:v>10.557152635181383</c:v>
                </c:pt>
                <c:pt idx="3856">
                  <c:v>10.559890485968515</c:v>
                </c:pt>
                <c:pt idx="3857">
                  <c:v>10.562628336755647</c:v>
                </c:pt>
                <c:pt idx="3858">
                  <c:v>10.565366187542779</c:v>
                </c:pt>
                <c:pt idx="3859">
                  <c:v>10.568104038329912</c:v>
                </c:pt>
                <c:pt idx="3860">
                  <c:v>10.570841889117043</c:v>
                </c:pt>
                <c:pt idx="3861">
                  <c:v>10.573579739904176</c:v>
                </c:pt>
                <c:pt idx="3862">
                  <c:v>10.576317590691307</c:v>
                </c:pt>
                <c:pt idx="3863">
                  <c:v>10.57905544147844</c:v>
                </c:pt>
                <c:pt idx="3864">
                  <c:v>10.581793292265571</c:v>
                </c:pt>
                <c:pt idx="3865">
                  <c:v>10.584531143052704</c:v>
                </c:pt>
                <c:pt idx="3866">
                  <c:v>10.587268993839835</c:v>
                </c:pt>
                <c:pt idx="3867">
                  <c:v>10.590006844626968</c:v>
                </c:pt>
                <c:pt idx="3868">
                  <c:v>10.592744695414099</c:v>
                </c:pt>
                <c:pt idx="3869">
                  <c:v>10.595482546201232</c:v>
                </c:pt>
                <c:pt idx="3870">
                  <c:v>10.598220396988363</c:v>
                </c:pt>
                <c:pt idx="3871">
                  <c:v>10.600958247775496</c:v>
                </c:pt>
                <c:pt idx="3872">
                  <c:v>10.603696098562628</c:v>
                </c:pt>
                <c:pt idx="3873">
                  <c:v>10.606433949349761</c:v>
                </c:pt>
                <c:pt idx="3874">
                  <c:v>10.609171800136892</c:v>
                </c:pt>
                <c:pt idx="3875">
                  <c:v>10.611909650924025</c:v>
                </c:pt>
                <c:pt idx="3876">
                  <c:v>10.614647501711156</c:v>
                </c:pt>
                <c:pt idx="3877">
                  <c:v>10.617385352498289</c:v>
                </c:pt>
                <c:pt idx="3878">
                  <c:v>10.620123203285422</c:v>
                </c:pt>
                <c:pt idx="3879">
                  <c:v>10.622861054072553</c:v>
                </c:pt>
                <c:pt idx="3880">
                  <c:v>10.625598904859686</c:v>
                </c:pt>
                <c:pt idx="3881">
                  <c:v>10.628336755646817</c:v>
                </c:pt>
                <c:pt idx="3882">
                  <c:v>10.63107460643395</c:v>
                </c:pt>
                <c:pt idx="3883">
                  <c:v>10.633812457221081</c:v>
                </c:pt>
                <c:pt idx="3884">
                  <c:v>10.636550308008214</c:v>
                </c:pt>
                <c:pt idx="3885">
                  <c:v>10.639288158795345</c:v>
                </c:pt>
                <c:pt idx="3886">
                  <c:v>10.642026009582478</c:v>
                </c:pt>
                <c:pt idx="3887">
                  <c:v>10.64476386036961</c:v>
                </c:pt>
                <c:pt idx="3888">
                  <c:v>10.647501711156742</c:v>
                </c:pt>
                <c:pt idx="3889">
                  <c:v>10.650239561943874</c:v>
                </c:pt>
                <c:pt idx="3890">
                  <c:v>10.652977412731007</c:v>
                </c:pt>
                <c:pt idx="3891">
                  <c:v>10.655715263518138</c:v>
                </c:pt>
                <c:pt idx="3892">
                  <c:v>10.658453114305271</c:v>
                </c:pt>
                <c:pt idx="3893">
                  <c:v>10.661190965092402</c:v>
                </c:pt>
                <c:pt idx="3894">
                  <c:v>10.663928815879535</c:v>
                </c:pt>
                <c:pt idx="3895">
                  <c:v>10.666666666666666</c:v>
                </c:pt>
                <c:pt idx="3896">
                  <c:v>10.669404517453799</c:v>
                </c:pt>
                <c:pt idx="3897">
                  <c:v>10.67214236824093</c:v>
                </c:pt>
                <c:pt idx="3898">
                  <c:v>10.674880219028063</c:v>
                </c:pt>
                <c:pt idx="3899">
                  <c:v>10.677618069815194</c:v>
                </c:pt>
                <c:pt idx="3900">
                  <c:v>10.680355920602327</c:v>
                </c:pt>
                <c:pt idx="3901">
                  <c:v>10.683093771389458</c:v>
                </c:pt>
                <c:pt idx="3902">
                  <c:v>10.685831622176591</c:v>
                </c:pt>
                <c:pt idx="3903">
                  <c:v>10.688569472963723</c:v>
                </c:pt>
                <c:pt idx="3904">
                  <c:v>10.691307323750856</c:v>
                </c:pt>
                <c:pt idx="3905">
                  <c:v>10.694045174537989</c:v>
                </c:pt>
                <c:pt idx="3906">
                  <c:v>10.69678302532512</c:v>
                </c:pt>
                <c:pt idx="3907">
                  <c:v>10.699520876112253</c:v>
                </c:pt>
                <c:pt idx="3908">
                  <c:v>10.702258726899384</c:v>
                </c:pt>
                <c:pt idx="3909">
                  <c:v>10.704996577686517</c:v>
                </c:pt>
                <c:pt idx="3910">
                  <c:v>10.707734428473648</c:v>
                </c:pt>
                <c:pt idx="3911">
                  <c:v>10.710472279260781</c:v>
                </c:pt>
                <c:pt idx="3912">
                  <c:v>10.713210130047912</c:v>
                </c:pt>
                <c:pt idx="3913">
                  <c:v>10.715947980835045</c:v>
                </c:pt>
                <c:pt idx="3914">
                  <c:v>10.718685831622176</c:v>
                </c:pt>
                <c:pt idx="3915">
                  <c:v>10.721423682409309</c:v>
                </c:pt>
                <c:pt idx="3916">
                  <c:v>10.72416153319644</c:v>
                </c:pt>
                <c:pt idx="3917">
                  <c:v>10.726899383983573</c:v>
                </c:pt>
                <c:pt idx="3918">
                  <c:v>10.729637234770705</c:v>
                </c:pt>
                <c:pt idx="3919">
                  <c:v>10.732375085557837</c:v>
                </c:pt>
                <c:pt idx="3920">
                  <c:v>10.735112936344969</c:v>
                </c:pt>
                <c:pt idx="3921">
                  <c:v>10.737850787132102</c:v>
                </c:pt>
                <c:pt idx="3922">
                  <c:v>10.740588637919233</c:v>
                </c:pt>
                <c:pt idx="3923">
                  <c:v>10.743326488706366</c:v>
                </c:pt>
                <c:pt idx="3924">
                  <c:v>10.746064339493497</c:v>
                </c:pt>
                <c:pt idx="3925">
                  <c:v>10.74880219028063</c:v>
                </c:pt>
                <c:pt idx="3926">
                  <c:v>10.751540041067761</c:v>
                </c:pt>
                <c:pt idx="3927">
                  <c:v>10.754277891854894</c:v>
                </c:pt>
                <c:pt idx="3928">
                  <c:v>10.757015742642025</c:v>
                </c:pt>
                <c:pt idx="3929">
                  <c:v>10.759753593429158</c:v>
                </c:pt>
                <c:pt idx="3930">
                  <c:v>10.762491444216289</c:v>
                </c:pt>
                <c:pt idx="3931">
                  <c:v>10.765229295003422</c:v>
                </c:pt>
                <c:pt idx="3932">
                  <c:v>10.767967145790555</c:v>
                </c:pt>
                <c:pt idx="3933">
                  <c:v>10.770704996577686</c:v>
                </c:pt>
                <c:pt idx="3934">
                  <c:v>10.773442847364819</c:v>
                </c:pt>
                <c:pt idx="3935">
                  <c:v>10.776180698151951</c:v>
                </c:pt>
                <c:pt idx="3936">
                  <c:v>10.778918548939084</c:v>
                </c:pt>
                <c:pt idx="3937">
                  <c:v>10.781656399726215</c:v>
                </c:pt>
                <c:pt idx="3938">
                  <c:v>10.784394250513348</c:v>
                </c:pt>
                <c:pt idx="3939">
                  <c:v>10.787132101300479</c:v>
                </c:pt>
                <c:pt idx="3940">
                  <c:v>10.789869952087612</c:v>
                </c:pt>
                <c:pt idx="3941">
                  <c:v>10.792607802874743</c:v>
                </c:pt>
                <c:pt idx="3942">
                  <c:v>10.795345653661876</c:v>
                </c:pt>
                <c:pt idx="3943">
                  <c:v>10.798083504449007</c:v>
                </c:pt>
                <c:pt idx="3944">
                  <c:v>10.80082135523614</c:v>
                </c:pt>
                <c:pt idx="3945">
                  <c:v>10.803559206023271</c:v>
                </c:pt>
                <c:pt idx="3946">
                  <c:v>10.806297056810404</c:v>
                </c:pt>
                <c:pt idx="3947">
                  <c:v>10.809034907597535</c:v>
                </c:pt>
                <c:pt idx="3948">
                  <c:v>10.811772758384668</c:v>
                </c:pt>
                <c:pt idx="3949">
                  <c:v>10.8145106091718</c:v>
                </c:pt>
                <c:pt idx="3950">
                  <c:v>10.817248459958932</c:v>
                </c:pt>
                <c:pt idx="3951">
                  <c:v>10.819986310746064</c:v>
                </c:pt>
                <c:pt idx="3952">
                  <c:v>10.822724161533197</c:v>
                </c:pt>
                <c:pt idx="3953">
                  <c:v>10.825462012320328</c:v>
                </c:pt>
                <c:pt idx="3954">
                  <c:v>10.828199863107461</c:v>
                </c:pt>
                <c:pt idx="3955">
                  <c:v>10.830937713894592</c:v>
                </c:pt>
                <c:pt idx="3956">
                  <c:v>10.833675564681725</c:v>
                </c:pt>
                <c:pt idx="3957">
                  <c:v>10.836413415468858</c:v>
                </c:pt>
                <c:pt idx="3958">
                  <c:v>10.839151266255989</c:v>
                </c:pt>
                <c:pt idx="3959">
                  <c:v>10.841889117043122</c:v>
                </c:pt>
                <c:pt idx="3960">
                  <c:v>10.844626967830253</c:v>
                </c:pt>
                <c:pt idx="3961">
                  <c:v>10.847364818617386</c:v>
                </c:pt>
                <c:pt idx="3962">
                  <c:v>10.850102669404517</c:v>
                </c:pt>
                <c:pt idx="3963">
                  <c:v>10.85284052019165</c:v>
                </c:pt>
                <c:pt idx="3964">
                  <c:v>10.855578370978781</c:v>
                </c:pt>
                <c:pt idx="3965">
                  <c:v>10.858316221765914</c:v>
                </c:pt>
                <c:pt idx="3966">
                  <c:v>10.861054072553046</c:v>
                </c:pt>
                <c:pt idx="3967">
                  <c:v>10.863791923340179</c:v>
                </c:pt>
                <c:pt idx="3968">
                  <c:v>10.86652977412731</c:v>
                </c:pt>
                <c:pt idx="3969">
                  <c:v>10.869267624914443</c:v>
                </c:pt>
                <c:pt idx="3970">
                  <c:v>10.872005475701574</c:v>
                </c:pt>
                <c:pt idx="3971">
                  <c:v>10.874743326488707</c:v>
                </c:pt>
                <c:pt idx="3972">
                  <c:v>10.877481177275838</c:v>
                </c:pt>
                <c:pt idx="3973">
                  <c:v>10.880219028062971</c:v>
                </c:pt>
                <c:pt idx="3974">
                  <c:v>10.882956878850102</c:v>
                </c:pt>
                <c:pt idx="3975">
                  <c:v>10.885694729637235</c:v>
                </c:pt>
                <c:pt idx="3976">
                  <c:v>10.888432580424366</c:v>
                </c:pt>
                <c:pt idx="3977">
                  <c:v>10.891170431211499</c:v>
                </c:pt>
                <c:pt idx="3978">
                  <c:v>10.89390828199863</c:v>
                </c:pt>
                <c:pt idx="3979">
                  <c:v>10.896646132785763</c:v>
                </c:pt>
                <c:pt idx="3980">
                  <c:v>10.899383983572895</c:v>
                </c:pt>
                <c:pt idx="3981">
                  <c:v>10.902121834360027</c:v>
                </c:pt>
                <c:pt idx="3982">
                  <c:v>10.904859685147159</c:v>
                </c:pt>
                <c:pt idx="3983">
                  <c:v>10.907597535934292</c:v>
                </c:pt>
                <c:pt idx="3984">
                  <c:v>10.910335386721425</c:v>
                </c:pt>
                <c:pt idx="3985">
                  <c:v>10.913073237508556</c:v>
                </c:pt>
                <c:pt idx="3986">
                  <c:v>10.915811088295689</c:v>
                </c:pt>
                <c:pt idx="3987">
                  <c:v>10.91854893908282</c:v>
                </c:pt>
                <c:pt idx="3988">
                  <c:v>10.921286789869953</c:v>
                </c:pt>
                <c:pt idx="3989">
                  <c:v>10.924024640657084</c:v>
                </c:pt>
                <c:pt idx="3990">
                  <c:v>10.926762491444217</c:v>
                </c:pt>
                <c:pt idx="3991">
                  <c:v>10.929500342231348</c:v>
                </c:pt>
                <c:pt idx="3992">
                  <c:v>10.932238193018481</c:v>
                </c:pt>
                <c:pt idx="3993">
                  <c:v>10.934976043805612</c:v>
                </c:pt>
                <c:pt idx="3994">
                  <c:v>10.937713894592745</c:v>
                </c:pt>
                <c:pt idx="3995">
                  <c:v>10.940451745379876</c:v>
                </c:pt>
                <c:pt idx="3996">
                  <c:v>10.943189596167009</c:v>
                </c:pt>
                <c:pt idx="3997">
                  <c:v>10.945927446954141</c:v>
                </c:pt>
                <c:pt idx="3998">
                  <c:v>10.948665297741274</c:v>
                </c:pt>
                <c:pt idx="3999">
                  <c:v>10.951403148528405</c:v>
                </c:pt>
                <c:pt idx="4000">
                  <c:v>10.954140999315538</c:v>
                </c:pt>
                <c:pt idx="4001">
                  <c:v>10.956878850102669</c:v>
                </c:pt>
                <c:pt idx="4002">
                  <c:v>10.959616700889802</c:v>
                </c:pt>
                <c:pt idx="4003">
                  <c:v>10.962354551676933</c:v>
                </c:pt>
                <c:pt idx="4004">
                  <c:v>10.965092402464066</c:v>
                </c:pt>
                <c:pt idx="4005">
                  <c:v>10.967830253251197</c:v>
                </c:pt>
                <c:pt idx="4006">
                  <c:v>10.97056810403833</c:v>
                </c:pt>
                <c:pt idx="4007">
                  <c:v>10.973305954825461</c:v>
                </c:pt>
                <c:pt idx="4008">
                  <c:v>10.976043805612594</c:v>
                </c:pt>
                <c:pt idx="4009">
                  <c:v>10.978781656399725</c:v>
                </c:pt>
                <c:pt idx="4010">
                  <c:v>10.981519507186858</c:v>
                </c:pt>
                <c:pt idx="4011">
                  <c:v>10.984257357973991</c:v>
                </c:pt>
                <c:pt idx="4012">
                  <c:v>10.986995208761122</c:v>
                </c:pt>
                <c:pt idx="4013">
                  <c:v>10.989733059548255</c:v>
                </c:pt>
                <c:pt idx="4014">
                  <c:v>10.992470910335387</c:v>
                </c:pt>
                <c:pt idx="4015">
                  <c:v>10.99520876112252</c:v>
                </c:pt>
                <c:pt idx="4016">
                  <c:v>10.997946611909651</c:v>
                </c:pt>
                <c:pt idx="4017">
                  <c:v>11.000684462696784</c:v>
                </c:pt>
                <c:pt idx="4018">
                  <c:v>11.003422313483915</c:v>
                </c:pt>
                <c:pt idx="4019">
                  <c:v>11.006160164271048</c:v>
                </c:pt>
                <c:pt idx="4020">
                  <c:v>11.008898015058179</c:v>
                </c:pt>
                <c:pt idx="4021">
                  <c:v>11.011635865845312</c:v>
                </c:pt>
                <c:pt idx="4022">
                  <c:v>11.014373716632443</c:v>
                </c:pt>
                <c:pt idx="4023">
                  <c:v>11.017111567419576</c:v>
                </c:pt>
                <c:pt idx="4024">
                  <c:v>11.019849418206707</c:v>
                </c:pt>
                <c:pt idx="4025">
                  <c:v>11.02258726899384</c:v>
                </c:pt>
                <c:pt idx="4026">
                  <c:v>11.025325119780971</c:v>
                </c:pt>
                <c:pt idx="4027">
                  <c:v>11.028062970568104</c:v>
                </c:pt>
                <c:pt idx="4028">
                  <c:v>11.030800821355236</c:v>
                </c:pt>
                <c:pt idx="4029">
                  <c:v>11.033538672142368</c:v>
                </c:pt>
                <c:pt idx="4030">
                  <c:v>11.0362765229295</c:v>
                </c:pt>
                <c:pt idx="4031">
                  <c:v>11.039014373716633</c:v>
                </c:pt>
                <c:pt idx="4032">
                  <c:v>11.041752224503764</c:v>
                </c:pt>
                <c:pt idx="4033">
                  <c:v>11.044490075290897</c:v>
                </c:pt>
                <c:pt idx="4034">
                  <c:v>11.047227926078028</c:v>
                </c:pt>
                <c:pt idx="4035">
                  <c:v>11.049965776865161</c:v>
                </c:pt>
                <c:pt idx="4036">
                  <c:v>11.052703627652292</c:v>
                </c:pt>
                <c:pt idx="4037">
                  <c:v>11.055441478439425</c:v>
                </c:pt>
                <c:pt idx="4038">
                  <c:v>11.058179329226558</c:v>
                </c:pt>
                <c:pt idx="4039">
                  <c:v>11.060917180013689</c:v>
                </c:pt>
                <c:pt idx="4040">
                  <c:v>11.063655030800822</c:v>
                </c:pt>
                <c:pt idx="4041">
                  <c:v>11.066392881587953</c:v>
                </c:pt>
                <c:pt idx="4042">
                  <c:v>11.069130732375086</c:v>
                </c:pt>
                <c:pt idx="4043">
                  <c:v>11.071868583162217</c:v>
                </c:pt>
                <c:pt idx="4044">
                  <c:v>11.07460643394935</c:v>
                </c:pt>
                <c:pt idx="4045">
                  <c:v>11.077344284736482</c:v>
                </c:pt>
                <c:pt idx="4046">
                  <c:v>11.080082135523615</c:v>
                </c:pt>
                <c:pt idx="4047">
                  <c:v>11.082819986310746</c:v>
                </c:pt>
                <c:pt idx="4048">
                  <c:v>11.085557837097879</c:v>
                </c:pt>
                <c:pt idx="4049">
                  <c:v>11.08829568788501</c:v>
                </c:pt>
                <c:pt idx="4050">
                  <c:v>11.091033538672143</c:v>
                </c:pt>
                <c:pt idx="4051">
                  <c:v>11.093771389459274</c:v>
                </c:pt>
                <c:pt idx="4052">
                  <c:v>11.096509240246407</c:v>
                </c:pt>
                <c:pt idx="4053">
                  <c:v>11.099247091033538</c:v>
                </c:pt>
                <c:pt idx="4054">
                  <c:v>11.101984941820671</c:v>
                </c:pt>
                <c:pt idx="4055">
                  <c:v>11.104722792607802</c:v>
                </c:pt>
                <c:pt idx="4056">
                  <c:v>11.107460643394935</c:v>
                </c:pt>
                <c:pt idx="4057">
                  <c:v>11.110198494182066</c:v>
                </c:pt>
                <c:pt idx="4058">
                  <c:v>11.112936344969199</c:v>
                </c:pt>
                <c:pt idx="4059">
                  <c:v>11.115674195756331</c:v>
                </c:pt>
                <c:pt idx="4060">
                  <c:v>11.118412046543463</c:v>
                </c:pt>
                <c:pt idx="4061">
                  <c:v>11.121149897330595</c:v>
                </c:pt>
                <c:pt idx="4062">
                  <c:v>11.123887748117728</c:v>
                </c:pt>
                <c:pt idx="4063">
                  <c:v>11.126625598904859</c:v>
                </c:pt>
                <c:pt idx="4064">
                  <c:v>11.129363449691992</c:v>
                </c:pt>
                <c:pt idx="4065">
                  <c:v>11.132101300479125</c:v>
                </c:pt>
                <c:pt idx="4066">
                  <c:v>11.134839151266256</c:v>
                </c:pt>
                <c:pt idx="4067">
                  <c:v>11.137577002053389</c:v>
                </c:pt>
                <c:pt idx="4068">
                  <c:v>11.14031485284052</c:v>
                </c:pt>
                <c:pt idx="4069">
                  <c:v>11.143052703627653</c:v>
                </c:pt>
                <c:pt idx="4070">
                  <c:v>11.145790554414784</c:v>
                </c:pt>
                <c:pt idx="4071">
                  <c:v>11.148528405201917</c:v>
                </c:pt>
                <c:pt idx="4072">
                  <c:v>11.151266255989048</c:v>
                </c:pt>
                <c:pt idx="4073">
                  <c:v>11.154004106776181</c:v>
                </c:pt>
                <c:pt idx="4074">
                  <c:v>11.156741957563312</c:v>
                </c:pt>
                <c:pt idx="4075">
                  <c:v>11.159479808350445</c:v>
                </c:pt>
                <c:pt idx="4076">
                  <c:v>11.162217659137577</c:v>
                </c:pt>
                <c:pt idx="4077">
                  <c:v>11.16495550992471</c:v>
                </c:pt>
                <c:pt idx="4078">
                  <c:v>11.167693360711841</c:v>
                </c:pt>
                <c:pt idx="4079">
                  <c:v>11.170431211498974</c:v>
                </c:pt>
                <c:pt idx="4080">
                  <c:v>11.173169062286105</c:v>
                </c:pt>
                <c:pt idx="4081">
                  <c:v>11.175906913073238</c:v>
                </c:pt>
                <c:pt idx="4082">
                  <c:v>11.178644763860369</c:v>
                </c:pt>
                <c:pt idx="4083">
                  <c:v>11.181382614647502</c:v>
                </c:pt>
                <c:pt idx="4084">
                  <c:v>11.184120465434633</c:v>
                </c:pt>
                <c:pt idx="4085">
                  <c:v>11.186858316221766</c:v>
                </c:pt>
                <c:pt idx="4086">
                  <c:v>11.189596167008897</c:v>
                </c:pt>
                <c:pt idx="4087">
                  <c:v>11.19233401779603</c:v>
                </c:pt>
                <c:pt idx="4088">
                  <c:v>11.195071868583161</c:v>
                </c:pt>
                <c:pt idx="4089">
                  <c:v>11.197809719370294</c:v>
                </c:pt>
                <c:pt idx="4090">
                  <c:v>11.200547570157427</c:v>
                </c:pt>
                <c:pt idx="4091">
                  <c:v>11.203285420944558</c:v>
                </c:pt>
                <c:pt idx="4092">
                  <c:v>11.206023271731691</c:v>
                </c:pt>
                <c:pt idx="4093">
                  <c:v>11.208761122518823</c:v>
                </c:pt>
                <c:pt idx="4094">
                  <c:v>11.211498973305956</c:v>
                </c:pt>
                <c:pt idx="4095">
                  <c:v>11.214236824093087</c:v>
                </c:pt>
                <c:pt idx="4096">
                  <c:v>11.21697467488022</c:v>
                </c:pt>
                <c:pt idx="4097">
                  <c:v>11.219712525667351</c:v>
                </c:pt>
                <c:pt idx="4098">
                  <c:v>11.222450376454484</c:v>
                </c:pt>
                <c:pt idx="4099">
                  <c:v>11.225188227241615</c:v>
                </c:pt>
                <c:pt idx="4100">
                  <c:v>11.227926078028748</c:v>
                </c:pt>
                <c:pt idx="4101">
                  <c:v>11.230663928815879</c:v>
                </c:pt>
                <c:pt idx="4102">
                  <c:v>11.233401779603012</c:v>
                </c:pt>
                <c:pt idx="4103">
                  <c:v>11.236139630390143</c:v>
                </c:pt>
                <c:pt idx="4104">
                  <c:v>11.238877481177276</c:v>
                </c:pt>
                <c:pt idx="4105">
                  <c:v>11.241615331964407</c:v>
                </c:pt>
                <c:pt idx="4106">
                  <c:v>11.24435318275154</c:v>
                </c:pt>
                <c:pt idx="4107">
                  <c:v>11.247091033538672</c:v>
                </c:pt>
                <c:pt idx="4108">
                  <c:v>11.249828884325805</c:v>
                </c:pt>
                <c:pt idx="4109">
                  <c:v>11.252566735112936</c:v>
                </c:pt>
                <c:pt idx="4110">
                  <c:v>11.255304585900069</c:v>
                </c:pt>
                <c:pt idx="4111">
                  <c:v>11.2580424366872</c:v>
                </c:pt>
                <c:pt idx="4112">
                  <c:v>11.260780287474333</c:v>
                </c:pt>
                <c:pt idx="4113">
                  <c:v>11.263518138261464</c:v>
                </c:pt>
                <c:pt idx="4114">
                  <c:v>11.266255989048597</c:v>
                </c:pt>
                <c:pt idx="4115">
                  <c:v>11.268993839835728</c:v>
                </c:pt>
                <c:pt idx="4116">
                  <c:v>11.271731690622861</c:v>
                </c:pt>
                <c:pt idx="4117">
                  <c:v>11.274469541409994</c:v>
                </c:pt>
                <c:pt idx="4118">
                  <c:v>11.277207392197125</c:v>
                </c:pt>
                <c:pt idx="4119">
                  <c:v>11.279945242984258</c:v>
                </c:pt>
                <c:pt idx="4120">
                  <c:v>11.282683093771389</c:v>
                </c:pt>
                <c:pt idx="4121">
                  <c:v>11.285420944558522</c:v>
                </c:pt>
                <c:pt idx="4122">
                  <c:v>11.288158795345653</c:v>
                </c:pt>
                <c:pt idx="4123">
                  <c:v>11.290896646132786</c:v>
                </c:pt>
                <c:pt idx="4124">
                  <c:v>11.293634496919918</c:v>
                </c:pt>
                <c:pt idx="4125">
                  <c:v>11.296372347707051</c:v>
                </c:pt>
                <c:pt idx="4126">
                  <c:v>11.299110198494182</c:v>
                </c:pt>
                <c:pt idx="4127">
                  <c:v>11.301848049281315</c:v>
                </c:pt>
                <c:pt idx="4128">
                  <c:v>11.304585900068446</c:v>
                </c:pt>
                <c:pt idx="4129">
                  <c:v>11.307323750855579</c:v>
                </c:pt>
                <c:pt idx="4130">
                  <c:v>11.31006160164271</c:v>
                </c:pt>
                <c:pt idx="4131">
                  <c:v>11.312799452429843</c:v>
                </c:pt>
                <c:pt idx="4132">
                  <c:v>11.315537303216974</c:v>
                </c:pt>
                <c:pt idx="4133">
                  <c:v>11.318275154004107</c:v>
                </c:pt>
                <c:pt idx="4134">
                  <c:v>11.321013004791238</c:v>
                </c:pt>
                <c:pt idx="4135">
                  <c:v>11.323750855578371</c:v>
                </c:pt>
                <c:pt idx="4136">
                  <c:v>11.326488706365502</c:v>
                </c:pt>
                <c:pt idx="4137">
                  <c:v>11.329226557152635</c:v>
                </c:pt>
                <c:pt idx="4138">
                  <c:v>11.331964407939767</c:v>
                </c:pt>
                <c:pt idx="4139">
                  <c:v>11.3347022587269</c:v>
                </c:pt>
                <c:pt idx="4140">
                  <c:v>11.337440109514031</c:v>
                </c:pt>
                <c:pt idx="4141">
                  <c:v>11.340177960301164</c:v>
                </c:pt>
                <c:pt idx="4142">
                  <c:v>11.342915811088295</c:v>
                </c:pt>
                <c:pt idx="4143">
                  <c:v>11.345653661875428</c:v>
                </c:pt>
                <c:pt idx="4144">
                  <c:v>11.348391512662561</c:v>
                </c:pt>
                <c:pt idx="4145">
                  <c:v>11.351129363449692</c:v>
                </c:pt>
                <c:pt idx="4146">
                  <c:v>11.353867214236825</c:v>
                </c:pt>
                <c:pt idx="4147">
                  <c:v>11.356605065023956</c:v>
                </c:pt>
                <c:pt idx="4148">
                  <c:v>11.359342915811089</c:v>
                </c:pt>
                <c:pt idx="4149">
                  <c:v>11.36208076659822</c:v>
                </c:pt>
                <c:pt idx="4150">
                  <c:v>11.364818617385353</c:v>
                </c:pt>
                <c:pt idx="4151">
                  <c:v>11.367556468172484</c:v>
                </c:pt>
                <c:pt idx="4152">
                  <c:v>11.370294318959617</c:v>
                </c:pt>
                <c:pt idx="4153">
                  <c:v>11.373032169746748</c:v>
                </c:pt>
                <c:pt idx="4154">
                  <c:v>11.375770020533881</c:v>
                </c:pt>
                <c:pt idx="4155">
                  <c:v>11.378507871321013</c:v>
                </c:pt>
                <c:pt idx="4156">
                  <c:v>11.381245722108146</c:v>
                </c:pt>
                <c:pt idx="4157">
                  <c:v>11.383983572895277</c:v>
                </c:pt>
                <c:pt idx="4158">
                  <c:v>11.38672142368241</c:v>
                </c:pt>
                <c:pt idx="4159">
                  <c:v>11.389459274469541</c:v>
                </c:pt>
                <c:pt idx="4160">
                  <c:v>11.392197125256674</c:v>
                </c:pt>
                <c:pt idx="4161">
                  <c:v>11.394934976043805</c:v>
                </c:pt>
                <c:pt idx="4162">
                  <c:v>11.397672826830938</c:v>
                </c:pt>
                <c:pt idx="4163">
                  <c:v>11.400410677618069</c:v>
                </c:pt>
                <c:pt idx="4164">
                  <c:v>11.403148528405202</c:v>
                </c:pt>
                <c:pt idx="4165">
                  <c:v>11.405886379192333</c:v>
                </c:pt>
                <c:pt idx="4166">
                  <c:v>11.408624229979466</c:v>
                </c:pt>
                <c:pt idx="4167">
                  <c:v>11.411362080766597</c:v>
                </c:pt>
                <c:pt idx="4168">
                  <c:v>11.41409993155373</c:v>
                </c:pt>
                <c:pt idx="4169">
                  <c:v>11.416837782340862</c:v>
                </c:pt>
                <c:pt idx="4170">
                  <c:v>11.419575633127995</c:v>
                </c:pt>
                <c:pt idx="4171">
                  <c:v>11.422313483915127</c:v>
                </c:pt>
                <c:pt idx="4172">
                  <c:v>11.425051334702259</c:v>
                </c:pt>
                <c:pt idx="4173">
                  <c:v>11.427789185489392</c:v>
                </c:pt>
                <c:pt idx="4174">
                  <c:v>11.430527036276523</c:v>
                </c:pt>
                <c:pt idx="4175">
                  <c:v>11.433264887063656</c:v>
                </c:pt>
                <c:pt idx="4176">
                  <c:v>11.436002737850787</c:v>
                </c:pt>
                <c:pt idx="4177">
                  <c:v>11.43874058863792</c:v>
                </c:pt>
                <c:pt idx="4178">
                  <c:v>11.441478439425051</c:v>
                </c:pt>
                <c:pt idx="4179">
                  <c:v>11.444216290212184</c:v>
                </c:pt>
                <c:pt idx="4180">
                  <c:v>11.446954140999315</c:v>
                </c:pt>
                <c:pt idx="4181">
                  <c:v>11.449691991786448</c:v>
                </c:pt>
                <c:pt idx="4182">
                  <c:v>11.452429842573579</c:v>
                </c:pt>
                <c:pt idx="4183">
                  <c:v>11.455167693360712</c:v>
                </c:pt>
                <c:pt idx="4184">
                  <c:v>11.457905544147843</c:v>
                </c:pt>
                <c:pt idx="4185">
                  <c:v>11.460643394934976</c:v>
                </c:pt>
                <c:pt idx="4186">
                  <c:v>11.463381245722108</c:v>
                </c:pt>
                <c:pt idx="4187">
                  <c:v>11.466119096509241</c:v>
                </c:pt>
                <c:pt idx="4188">
                  <c:v>11.468856947296372</c:v>
                </c:pt>
                <c:pt idx="4189">
                  <c:v>11.471594798083505</c:v>
                </c:pt>
                <c:pt idx="4190">
                  <c:v>11.474332648870636</c:v>
                </c:pt>
                <c:pt idx="4191">
                  <c:v>11.477070499657769</c:v>
                </c:pt>
                <c:pt idx="4192">
                  <c:v>11.4798083504449</c:v>
                </c:pt>
                <c:pt idx="4193">
                  <c:v>11.482546201232033</c:v>
                </c:pt>
                <c:pt idx="4194">
                  <c:v>11.485284052019164</c:v>
                </c:pt>
                <c:pt idx="4195">
                  <c:v>11.488021902806297</c:v>
                </c:pt>
                <c:pt idx="4196">
                  <c:v>11.490759753593428</c:v>
                </c:pt>
                <c:pt idx="4197">
                  <c:v>11.493497604380561</c:v>
                </c:pt>
                <c:pt idx="4198">
                  <c:v>11.496235455167694</c:v>
                </c:pt>
                <c:pt idx="4199">
                  <c:v>11.498973305954825</c:v>
                </c:pt>
                <c:pt idx="4200">
                  <c:v>11.501711156741958</c:v>
                </c:pt>
                <c:pt idx="4201">
                  <c:v>11.504449007529089</c:v>
                </c:pt>
                <c:pt idx="4202">
                  <c:v>11.507186858316222</c:v>
                </c:pt>
                <c:pt idx="4203">
                  <c:v>11.509924709103354</c:v>
                </c:pt>
                <c:pt idx="4204">
                  <c:v>11.512662559890487</c:v>
                </c:pt>
                <c:pt idx="4205">
                  <c:v>11.515400410677618</c:v>
                </c:pt>
                <c:pt idx="4206">
                  <c:v>11.518138261464751</c:v>
                </c:pt>
                <c:pt idx="4207">
                  <c:v>11.520876112251882</c:v>
                </c:pt>
                <c:pt idx="4208">
                  <c:v>11.523613963039015</c:v>
                </c:pt>
                <c:pt idx="4209">
                  <c:v>11.526351813826146</c:v>
                </c:pt>
                <c:pt idx="4210">
                  <c:v>11.529089664613279</c:v>
                </c:pt>
                <c:pt idx="4211">
                  <c:v>11.53182751540041</c:v>
                </c:pt>
                <c:pt idx="4212">
                  <c:v>11.534565366187543</c:v>
                </c:pt>
                <c:pt idx="4213">
                  <c:v>11.537303216974674</c:v>
                </c:pt>
                <c:pt idx="4214">
                  <c:v>11.540041067761807</c:v>
                </c:pt>
                <c:pt idx="4215">
                  <c:v>11.542778918548938</c:v>
                </c:pt>
                <c:pt idx="4216">
                  <c:v>11.545516769336071</c:v>
                </c:pt>
                <c:pt idx="4217">
                  <c:v>11.548254620123203</c:v>
                </c:pt>
                <c:pt idx="4218">
                  <c:v>11.550992470910336</c:v>
                </c:pt>
                <c:pt idx="4219">
                  <c:v>11.553730321697467</c:v>
                </c:pt>
                <c:pt idx="4220">
                  <c:v>11.5564681724846</c:v>
                </c:pt>
                <c:pt idx="4221">
                  <c:v>11.559206023271731</c:v>
                </c:pt>
                <c:pt idx="4222">
                  <c:v>11.561943874058864</c:v>
                </c:pt>
                <c:pt idx="4223">
                  <c:v>11.564681724845997</c:v>
                </c:pt>
                <c:pt idx="4224">
                  <c:v>11.567419575633128</c:v>
                </c:pt>
                <c:pt idx="4225">
                  <c:v>11.570157426420261</c:v>
                </c:pt>
                <c:pt idx="4226">
                  <c:v>11.572895277207392</c:v>
                </c:pt>
                <c:pt idx="4227">
                  <c:v>11.575633127994525</c:v>
                </c:pt>
                <c:pt idx="4228">
                  <c:v>11.578370978781656</c:v>
                </c:pt>
                <c:pt idx="4229">
                  <c:v>11.581108829568789</c:v>
                </c:pt>
                <c:pt idx="4230">
                  <c:v>11.58384668035592</c:v>
                </c:pt>
                <c:pt idx="4231">
                  <c:v>11.586584531143053</c:v>
                </c:pt>
                <c:pt idx="4232">
                  <c:v>11.589322381930184</c:v>
                </c:pt>
                <c:pt idx="4233">
                  <c:v>11.592060232717317</c:v>
                </c:pt>
                <c:pt idx="4234">
                  <c:v>11.594798083504449</c:v>
                </c:pt>
                <c:pt idx="4235">
                  <c:v>11.597535934291582</c:v>
                </c:pt>
                <c:pt idx="4236">
                  <c:v>11.600273785078713</c:v>
                </c:pt>
                <c:pt idx="4237">
                  <c:v>11.603011635865846</c:v>
                </c:pt>
                <c:pt idx="4238">
                  <c:v>11.605749486652977</c:v>
                </c:pt>
                <c:pt idx="4239">
                  <c:v>11.60848733744011</c:v>
                </c:pt>
                <c:pt idx="4240">
                  <c:v>11.611225188227241</c:v>
                </c:pt>
                <c:pt idx="4241">
                  <c:v>11.613963039014374</c:v>
                </c:pt>
                <c:pt idx="4242">
                  <c:v>11.616700889801505</c:v>
                </c:pt>
                <c:pt idx="4243">
                  <c:v>11.619438740588638</c:v>
                </c:pt>
                <c:pt idx="4244">
                  <c:v>11.622176591375769</c:v>
                </c:pt>
                <c:pt idx="4245">
                  <c:v>11.624914442162902</c:v>
                </c:pt>
                <c:pt idx="4246">
                  <c:v>11.627652292950033</c:v>
                </c:pt>
                <c:pt idx="4247">
                  <c:v>11.630390143737166</c:v>
                </c:pt>
                <c:pt idx="4248">
                  <c:v>11.633127994524298</c:v>
                </c:pt>
                <c:pt idx="4249">
                  <c:v>11.635865845311431</c:v>
                </c:pt>
                <c:pt idx="4250">
                  <c:v>11.638603696098563</c:v>
                </c:pt>
                <c:pt idx="4251">
                  <c:v>11.641341546885695</c:v>
                </c:pt>
                <c:pt idx="4252">
                  <c:v>11.644079397672828</c:v>
                </c:pt>
                <c:pt idx="4253">
                  <c:v>11.646817248459959</c:v>
                </c:pt>
                <c:pt idx="4254">
                  <c:v>11.649555099247092</c:v>
                </c:pt>
                <c:pt idx="4255">
                  <c:v>11.652292950034223</c:v>
                </c:pt>
                <c:pt idx="4256">
                  <c:v>11.655030800821356</c:v>
                </c:pt>
                <c:pt idx="4257">
                  <c:v>11.657768651608487</c:v>
                </c:pt>
                <c:pt idx="4258">
                  <c:v>11.66050650239562</c:v>
                </c:pt>
                <c:pt idx="4259">
                  <c:v>11.663244353182751</c:v>
                </c:pt>
                <c:pt idx="4260">
                  <c:v>11.665982203969884</c:v>
                </c:pt>
                <c:pt idx="4261">
                  <c:v>11.668720054757015</c:v>
                </c:pt>
                <c:pt idx="4262">
                  <c:v>11.671457905544148</c:v>
                </c:pt>
                <c:pt idx="4263">
                  <c:v>11.674195756331279</c:v>
                </c:pt>
                <c:pt idx="4264">
                  <c:v>11.676933607118412</c:v>
                </c:pt>
                <c:pt idx="4265">
                  <c:v>11.679671457905544</c:v>
                </c:pt>
                <c:pt idx="4266">
                  <c:v>11.682409308692677</c:v>
                </c:pt>
                <c:pt idx="4267">
                  <c:v>11.685147159479808</c:v>
                </c:pt>
                <c:pt idx="4268">
                  <c:v>11.687885010266941</c:v>
                </c:pt>
                <c:pt idx="4269">
                  <c:v>11.690622861054072</c:v>
                </c:pt>
                <c:pt idx="4270">
                  <c:v>11.693360711841205</c:v>
                </c:pt>
                <c:pt idx="4271">
                  <c:v>11.696098562628336</c:v>
                </c:pt>
                <c:pt idx="4272">
                  <c:v>11.698836413415469</c:v>
                </c:pt>
                <c:pt idx="4273">
                  <c:v>11.7015742642026</c:v>
                </c:pt>
                <c:pt idx="4274">
                  <c:v>11.704312114989733</c:v>
                </c:pt>
                <c:pt idx="4275">
                  <c:v>11.707049965776864</c:v>
                </c:pt>
                <c:pt idx="4276">
                  <c:v>11.709787816563997</c:v>
                </c:pt>
                <c:pt idx="4277">
                  <c:v>11.71252566735113</c:v>
                </c:pt>
                <c:pt idx="4278">
                  <c:v>11.715263518138261</c:v>
                </c:pt>
                <c:pt idx="4279">
                  <c:v>11.718001368925394</c:v>
                </c:pt>
                <c:pt idx="4280">
                  <c:v>11.720739219712526</c:v>
                </c:pt>
                <c:pt idx="4281">
                  <c:v>11.723477070499658</c:v>
                </c:pt>
                <c:pt idx="4282">
                  <c:v>11.72621492128679</c:v>
                </c:pt>
                <c:pt idx="4283">
                  <c:v>11.728952772073923</c:v>
                </c:pt>
                <c:pt idx="4284">
                  <c:v>11.731690622861054</c:v>
                </c:pt>
                <c:pt idx="4285">
                  <c:v>11.734428473648187</c:v>
                </c:pt>
                <c:pt idx="4286">
                  <c:v>11.737166324435318</c:v>
                </c:pt>
                <c:pt idx="4287">
                  <c:v>11.739904175222451</c:v>
                </c:pt>
                <c:pt idx="4288">
                  <c:v>11.742642026009582</c:v>
                </c:pt>
                <c:pt idx="4289">
                  <c:v>11.745379876796715</c:v>
                </c:pt>
                <c:pt idx="4290">
                  <c:v>11.748117727583846</c:v>
                </c:pt>
                <c:pt idx="4291">
                  <c:v>11.750855578370979</c:v>
                </c:pt>
                <c:pt idx="4292">
                  <c:v>11.75359342915811</c:v>
                </c:pt>
                <c:pt idx="4293">
                  <c:v>11.756331279945243</c:v>
                </c:pt>
                <c:pt idx="4294">
                  <c:v>11.759069130732374</c:v>
                </c:pt>
                <c:pt idx="4295">
                  <c:v>11.761806981519507</c:v>
                </c:pt>
                <c:pt idx="4296">
                  <c:v>11.764544832306639</c:v>
                </c:pt>
                <c:pt idx="4297">
                  <c:v>11.767282683093772</c:v>
                </c:pt>
                <c:pt idx="4298">
                  <c:v>11.770020533880903</c:v>
                </c:pt>
                <c:pt idx="4299">
                  <c:v>11.772758384668036</c:v>
                </c:pt>
                <c:pt idx="4300">
                  <c:v>11.775496235455167</c:v>
                </c:pt>
                <c:pt idx="4301">
                  <c:v>11.7782340862423</c:v>
                </c:pt>
                <c:pt idx="4302">
                  <c:v>11.780971937029431</c:v>
                </c:pt>
                <c:pt idx="4303">
                  <c:v>11.783709787816564</c:v>
                </c:pt>
                <c:pt idx="4304">
                  <c:v>11.786447638603697</c:v>
                </c:pt>
                <c:pt idx="4305">
                  <c:v>11.789185489390828</c:v>
                </c:pt>
                <c:pt idx="4306">
                  <c:v>11.791923340177961</c:v>
                </c:pt>
                <c:pt idx="4307">
                  <c:v>11.794661190965092</c:v>
                </c:pt>
                <c:pt idx="4308">
                  <c:v>11.797399041752225</c:v>
                </c:pt>
                <c:pt idx="4309">
                  <c:v>11.800136892539356</c:v>
                </c:pt>
                <c:pt idx="4310">
                  <c:v>11.802874743326489</c:v>
                </c:pt>
                <c:pt idx="4311">
                  <c:v>11.805612594113621</c:v>
                </c:pt>
                <c:pt idx="4312">
                  <c:v>11.808350444900753</c:v>
                </c:pt>
                <c:pt idx="4313">
                  <c:v>11.811088295687885</c:v>
                </c:pt>
                <c:pt idx="4314">
                  <c:v>11.813826146475018</c:v>
                </c:pt>
                <c:pt idx="4315">
                  <c:v>11.816563997262149</c:v>
                </c:pt>
                <c:pt idx="4316">
                  <c:v>11.819301848049282</c:v>
                </c:pt>
                <c:pt idx="4317">
                  <c:v>11.822039698836413</c:v>
                </c:pt>
                <c:pt idx="4318">
                  <c:v>11.824777549623546</c:v>
                </c:pt>
                <c:pt idx="4319">
                  <c:v>11.827515400410677</c:v>
                </c:pt>
                <c:pt idx="4320">
                  <c:v>11.83025325119781</c:v>
                </c:pt>
                <c:pt idx="4321">
                  <c:v>11.832991101984941</c:v>
                </c:pt>
                <c:pt idx="4322">
                  <c:v>11.835728952772074</c:v>
                </c:pt>
                <c:pt idx="4323">
                  <c:v>11.838466803559205</c:v>
                </c:pt>
                <c:pt idx="4324">
                  <c:v>11.841204654346338</c:v>
                </c:pt>
                <c:pt idx="4325">
                  <c:v>11.843942505133469</c:v>
                </c:pt>
                <c:pt idx="4326">
                  <c:v>11.846680355920602</c:v>
                </c:pt>
                <c:pt idx="4327">
                  <c:v>11.849418206707734</c:v>
                </c:pt>
                <c:pt idx="4328">
                  <c:v>11.852156057494867</c:v>
                </c:pt>
                <c:pt idx="4329">
                  <c:v>11.854893908282</c:v>
                </c:pt>
                <c:pt idx="4330">
                  <c:v>11.857631759069131</c:v>
                </c:pt>
                <c:pt idx="4331">
                  <c:v>11.860369609856264</c:v>
                </c:pt>
                <c:pt idx="4332">
                  <c:v>11.863107460643395</c:v>
                </c:pt>
                <c:pt idx="4333">
                  <c:v>11.865845311430528</c:v>
                </c:pt>
                <c:pt idx="4334">
                  <c:v>11.868583162217659</c:v>
                </c:pt>
                <c:pt idx="4335">
                  <c:v>11.871321013004792</c:v>
                </c:pt>
                <c:pt idx="4336">
                  <c:v>11.874058863791923</c:v>
                </c:pt>
                <c:pt idx="4337">
                  <c:v>11.876796714579056</c:v>
                </c:pt>
                <c:pt idx="4338">
                  <c:v>11.879534565366187</c:v>
                </c:pt>
                <c:pt idx="4339">
                  <c:v>11.88227241615332</c:v>
                </c:pt>
                <c:pt idx="4340">
                  <c:v>11.885010266940451</c:v>
                </c:pt>
                <c:pt idx="4341">
                  <c:v>11.887748117727584</c:v>
                </c:pt>
                <c:pt idx="4342">
                  <c:v>11.890485968514716</c:v>
                </c:pt>
                <c:pt idx="4343">
                  <c:v>11.893223819301848</c:v>
                </c:pt>
                <c:pt idx="4344">
                  <c:v>11.89596167008898</c:v>
                </c:pt>
                <c:pt idx="4345">
                  <c:v>11.898699520876113</c:v>
                </c:pt>
                <c:pt idx="4346">
                  <c:v>11.901437371663244</c:v>
                </c:pt>
                <c:pt idx="4347">
                  <c:v>11.904175222450377</c:v>
                </c:pt>
                <c:pt idx="4348">
                  <c:v>11.906913073237508</c:v>
                </c:pt>
                <c:pt idx="4349">
                  <c:v>11.909650924024641</c:v>
                </c:pt>
                <c:pt idx="4350">
                  <c:v>11.912388774811772</c:v>
                </c:pt>
                <c:pt idx="4351">
                  <c:v>11.915126625598905</c:v>
                </c:pt>
                <c:pt idx="4352">
                  <c:v>11.917864476386036</c:v>
                </c:pt>
                <c:pt idx="4353">
                  <c:v>11.920602327173169</c:v>
                </c:pt>
                <c:pt idx="4354">
                  <c:v>11.9233401779603</c:v>
                </c:pt>
                <c:pt idx="4355">
                  <c:v>11.926078028747433</c:v>
                </c:pt>
                <c:pt idx="4356">
                  <c:v>11.928815879534566</c:v>
                </c:pt>
                <c:pt idx="4357">
                  <c:v>11.931553730321697</c:v>
                </c:pt>
                <c:pt idx="4358">
                  <c:v>11.93429158110883</c:v>
                </c:pt>
                <c:pt idx="4359">
                  <c:v>11.937029431895962</c:v>
                </c:pt>
                <c:pt idx="4360">
                  <c:v>11.939767282683095</c:v>
                </c:pt>
                <c:pt idx="4361">
                  <c:v>11.942505133470226</c:v>
                </c:pt>
                <c:pt idx="4362">
                  <c:v>11.945242984257359</c:v>
                </c:pt>
                <c:pt idx="4363">
                  <c:v>11.94798083504449</c:v>
                </c:pt>
                <c:pt idx="4364">
                  <c:v>11.950718685831623</c:v>
                </c:pt>
                <c:pt idx="4365">
                  <c:v>11.953456536618754</c:v>
                </c:pt>
                <c:pt idx="4366">
                  <c:v>11.956194387405887</c:v>
                </c:pt>
                <c:pt idx="4367">
                  <c:v>11.958932238193018</c:v>
                </c:pt>
                <c:pt idx="4368">
                  <c:v>11.961670088980151</c:v>
                </c:pt>
                <c:pt idx="4369">
                  <c:v>11.964407939767282</c:v>
                </c:pt>
                <c:pt idx="4370">
                  <c:v>11.967145790554415</c:v>
                </c:pt>
                <c:pt idx="4371">
                  <c:v>11.969883641341546</c:v>
                </c:pt>
                <c:pt idx="4372">
                  <c:v>11.972621492128679</c:v>
                </c:pt>
                <c:pt idx="4373">
                  <c:v>11.975359342915811</c:v>
                </c:pt>
                <c:pt idx="4374">
                  <c:v>11.978097193702943</c:v>
                </c:pt>
                <c:pt idx="4375">
                  <c:v>11.980835044490075</c:v>
                </c:pt>
                <c:pt idx="4376">
                  <c:v>11.983572895277208</c:v>
                </c:pt>
                <c:pt idx="4377">
                  <c:v>11.986310746064339</c:v>
                </c:pt>
                <c:pt idx="4378">
                  <c:v>11.989048596851472</c:v>
                </c:pt>
                <c:pt idx="4379">
                  <c:v>11.991786447638603</c:v>
                </c:pt>
                <c:pt idx="4380">
                  <c:v>11.994524298425736</c:v>
                </c:pt>
                <c:pt idx="4381">
                  <c:v>11.997262149212867</c:v>
                </c:pt>
                <c:pt idx="4382">
                  <c:v>12</c:v>
                </c:pt>
                <c:pt idx="4383">
                  <c:v>12.002737850787133</c:v>
                </c:pt>
                <c:pt idx="4384">
                  <c:v>12.005475701574264</c:v>
                </c:pt>
                <c:pt idx="4385">
                  <c:v>12.008213552361397</c:v>
                </c:pt>
                <c:pt idx="4386">
                  <c:v>12.010951403148528</c:v>
                </c:pt>
                <c:pt idx="4387">
                  <c:v>12.013689253935661</c:v>
                </c:pt>
                <c:pt idx="4388">
                  <c:v>12.016427104722792</c:v>
                </c:pt>
                <c:pt idx="4389">
                  <c:v>12.019164955509925</c:v>
                </c:pt>
                <c:pt idx="4390">
                  <c:v>12.021902806297057</c:v>
                </c:pt>
                <c:pt idx="4391">
                  <c:v>12.024640657084189</c:v>
                </c:pt>
                <c:pt idx="4392">
                  <c:v>12.027378507871321</c:v>
                </c:pt>
                <c:pt idx="4393">
                  <c:v>12.030116358658454</c:v>
                </c:pt>
                <c:pt idx="4394">
                  <c:v>12.032854209445585</c:v>
                </c:pt>
                <c:pt idx="4395">
                  <c:v>12.035592060232718</c:v>
                </c:pt>
                <c:pt idx="4396">
                  <c:v>12.038329911019849</c:v>
                </c:pt>
                <c:pt idx="4397">
                  <c:v>12.041067761806982</c:v>
                </c:pt>
                <c:pt idx="4398">
                  <c:v>12.043805612594113</c:v>
                </c:pt>
                <c:pt idx="4399">
                  <c:v>12.046543463381246</c:v>
                </c:pt>
                <c:pt idx="4400">
                  <c:v>12.049281314168377</c:v>
                </c:pt>
                <c:pt idx="4401">
                  <c:v>12.05201916495551</c:v>
                </c:pt>
                <c:pt idx="4402">
                  <c:v>12.054757015742641</c:v>
                </c:pt>
                <c:pt idx="4403">
                  <c:v>12.057494866529774</c:v>
                </c:pt>
                <c:pt idx="4404">
                  <c:v>12.060232717316905</c:v>
                </c:pt>
                <c:pt idx="4405">
                  <c:v>12.062970568104038</c:v>
                </c:pt>
                <c:pt idx="4406">
                  <c:v>12.06570841889117</c:v>
                </c:pt>
                <c:pt idx="4407">
                  <c:v>12.068446269678303</c:v>
                </c:pt>
                <c:pt idx="4408">
                  <c:v>12.071184120465434</c:v>
                </c:pt>
                <c:pt idx="4409">
                  <c:v>12.073921971252567</c:v>
                </c:pt>
                <c:pt idx="4410">
                  <c:v>12.0766598220397</c:v>
                </c:pt>
                <c:pt idx="4411">
                  <c:v>12.079397672826831</c:v>
                </c:pt>
                <c:pt idx="4412">
                  <c:v>12.082135523613964</c:v>
                </c:pt>
                <c:pt idx="4413">
                  <c:v>12.084873374401095</c:v>
                </c:pt>
                <c:pt idx="4414">
                  <c:v>12.087611225188228</c:v>
                </c:pt>
                <c:pt idx="4415">
                  <c:v>12.090349075975359</c:v>
                </c:pt>
                <c:pt idx="4416">
                  <c:v>12.093086926762492</c:v>
                </c:pt>
                <c:pt idx="4417">
                  <c:v>12.095824777549623</c:v>
                </c:pt>
                <c:pt idx="4418">
                  <c:v>12.098562628336756</c:v>
                </c:pt>
                <c:pt idx="4419">
                  <c:v>12.101300479123887</c:v>
                </c:pt>
                <c:pt idx="4420">
                  <c:v>12.10403832991102</c:v>
                </c:pt>
                <c:pt idx="4421">
                  <c:v>12.106776180698152</c:v>
                </c:pt>
                <c:pt idx="4422">
                  <c:v>12.109514031485284</c:v>
                </c:pt>
                <c:pt idx="4423">
                  <c:v>12.112251882272416</c:v>
                </c:pt>
                <c:pt idx="4424">
                  <c:v>12.114989733059549</c:v>
                </c:pt>
                <c:pt idx="4425">
                  <c:v>12.11772758384668</c:v>
                </c:pt>
                <c:pt idx="4426">
                  <c:v>12.120465434633813</c:v>
                </c:pt>
                <c:pt idx="4427">
                  <c:v>12.123203285420944</c:v>
                </c:pt>
                <c:pt idx="4428">
                  <c:v>12.125941136208077</c:v>
                </c:pt>
                <c:pt idx="4429">
                  <c:v>12.128678986995208</c:v>
                </c:pt>
                <c:pt idx="4430">
                  <c:v>12.131416837782341</c:v>
                </c:pt>
                <c:pt idx="4431">
                  <c:v>12.134154688569472</c:v>
                </c:pt>
                <c:pt idx="4432">
                  <c:v>12.136892539356605</c:v>
                </c:pt>
                <c:pt idx="4433">
                  <c:v>12.139630390143736</c:v>
                </c:pt>
                <c:pt idx="4434">
                  <c:v>12.142368240930869</c:v>
                </c:pt>
                <c:pt idx="4435">
                  <c:v>12.145106091718</c:v>
                </c:pt>
                <c:pt idx="4436">
                  <c:v>12.147843942505133</c:v>
                </c:pt>
                <c:pt idx="4437">
                  <c:v>12.150581793292266</c:v>
                </c:pt>
                <c:pt idx="4438">
                  <c:v>12.153319644079398</c:v>
                </c:pt>
                <c:pt idx="4439">
                  <c:v>12.156057494866531</c:v>
                </c:pt>
                <c:pt idx="4440">
                  <c:v>12.158795345653662</c:v>
                </c:pt>
                <c:pt idx="4441">
                  <c:v>12.161533196440795</c:v>
                </c:pt>
                <c:pt idx="4442">
                  <c:v>12.164271047227926</c:v>
                </c:pt>
                <c:pt idx="4443">
                  <c:v>12.167008898015059</c:v>
                </c:pt>
                <c:pt idx="4444">
                  <c:v>12.16974674880219</c:v>
                </c:pt>
                <c:pt idx="4445">
                  <c:v>12.172484599589323</c:v>
                </c:pt>
                <c:pt idx="4446">
                  <c:v>12.175222450376454</c:v>
                </c:pt>
                <c:pt idx="4447">
                  <c:v>12.177960301163587</c:v>
                </c:pt>
                <c:pt idx="4448">
                  <c:v>12.180698151950718</c:v>
                </c:pt>
                <c:pt idx="4449">
                  <c:v>12.183436002737851</c:v>
                </c:pt>
                <c:pt idx="4450">
                  <c:v>12.186173853524982</c:v>
                </c:pt>
                <c:pt idx="4451">
                  <c:v>12.188911704312115</c:v>
                </c:pt>
                <c:pt idx="4452">
                  <c:v>12.191649555099247</c:v>
                </c:pt>
                <c:pt idx="4453">
                  <c:v>12.194387405886379</c:v>
                </c:pt>
                <c:pt idx="4454">
                  <c:v>12.197125256673511</c:v>
                </c:pt>
                <c:pt idx="4455">
                  <c:v>12.199863107460644</c:v>
                </c:pt>
                <c:pt idx="4456">
                  <c:v>12.202600958247775</c:v>
                </c:pt>
                <c:pt idx="4457">
                  <c:v>12.205338809034908</c:v>
                </c:pt>
                <c:pt idx="4458">
                  <c:v>12.208076659822039</c:v>
                </c:pt>
                <c:pt idx="4459">
                  <c:v>12.210814510609172</c:v>
                </c:pt>
                <c:pt idx="4460">
                  <c:v>12.213552361396303</c:v>
                </c:pt>
                <c:pt idx="4461">
                  <c:v>12.216290212183436</c:v>
                </c:pt>
                <c:pt idx="4462">
                  <c:v>12.219028062970569</c:v>
                </c:pt>
                <c:pt idx="4463">
                  <c:v>12.2217659137577</c:v>
                </c:pt>
                <c:pt idx="4464">
                  <c:v>12.224503764544833</c:v>
                </c:pt>
                <c:pt idx="4465">
                  <c:v>12.227241615331964</c:v>
                </c:pt>
                <c:pt idx="4466">
                  <c:v>12.229979466119097</c:v>
                </c:pt>
                <c:pt idx="4467">
                  <c:v>12.232717316906228</c:v>
                </c:pt>
                <c:pt idx="4468">
                  <c:v>12.235455167693361</c:v>
                </c:pt>
                <c:pt idx="4469">
                  <c:v>12.238193018480493</c:v>
                </c:pt>
                <c:pt idx="4470">
                  <c:v>12.240930869267626</c:v>
                </c:pt>
                <c:pt idx="4471">
                  <c:v>12.243668720054757</c:v>
                </c:pt>
                <c:pt idx="4472">
                  <c:v>12.24640657084189</c:v>
                </c:pt>
                <c:pt idx="4473">
                  <c:v>12.249144421629021</c:v>
                </c:pt>
                <c:pt idx="4474">
                  <c:v>12.251882272416154</c:v>
                </c:pt>
                <c:pt idx="4475">
                  <c:v>12.254620123203285</c:v>
                </c:pt>
                <c:pt idx="4476">
                  <c:v>12.257357973990418</c:v>
                </c:pt>
                <c:pt idx="4477">
                  <c:v>12.260095824777549</c:v>
                </c:pt>
                <c:pt idx="4478">
                  <c:v>12.262833675564682</c:v>
                </c:pt>
                <c:pt idx="4479">
                  <c:v>12.265571526351813</c:v>
                </c:pt>
                <c:pt idx="4480">
                  <c:v>12.268309377138946</c:v>
                </c:pt>
                <c:pt idx="4481">
                  <c:v>12.271047227926077</c:v>
                </c:pt>
                <c:pt idx="4482">
                  <c:v>12.27378507871321</c:v>
                </c:pt>
                <c:pt idx="4483">
                  <c:v>12.276522929500342</c:v>
                </c:pt>
                <c:pt idx="4484">
                  <c:v>12.279260780287474</c:v>
                </c:pt>
                <c:pt idx="4485">
                  <c:v>12.281998631074606</c:v>
                </c:pt>
                <c:pt idx="4486">
                  <c:v>12.284736481861739</c:v>
                </c:pt>
                <c:pt idx="4487">
                  <c:v>12.28747433264887</c:v>
                </c:pt>
                <c:pt idx="4488">
                  <c:v>12.290212183436003</c:v>
                </c:pt>
                <c:pt idx="4489">
                  <c:v>12.292950034223136</c:v>
                </c:pt>
                <c:pt idx="4490">
                  <c:v>12.295687885010267</c:v>
                </c:pt>
                <c:pt idx="4491">
                  <c:v>12.2984257357974</c:v>
                </c:pt>
                <c:pt idx="4492">
                  <c:v>12.301163586584531</c:v>
                </c:pt>
                <c:pt idx="4493">
                  <c:v>12.303901437371664</c:v>
                </c:pt>
                <c:pt idx="4494">
                  <c:v>12.306639288158795</c:v>
                </c:pt>
                <c:pt idx="4495">
                  <c:v>12.309377138945928</c:v>
                </c:pt>
                <c:pt idx="4496">
                  <c:v>12.312114989733059</c:v>
                </c:pt>
                <c:pt idx="4497">
                  <c:v>12.314852840520192</c:v>
                </c:pt>
                <c:pt idx="4498">
                  <c:v>12.317590691307323</c:v>
                </c:pt>
                <c:pt idx="4499">
                  <c:v>12.320328542094456</c:v>
                </c:pt>
                <c:pt idx="4500">
                  <c:v>12.323066392881588</c:v>
                </c:pt>
                <c:pt idx="4501">
                  <c:v>12.325804243668721</c:v>
                </c:pt>
                <c:pt idx="4502">
                  <c:v>12.328542094455852</c:v>
                </c:pt>
                <c:pt idx="4503">
                  <c:v>12.331279945242985</c:v>
                </c:pt>
                <c:pt idx="4504">
                  <c:v>12.334017796030116</c:v>
                </c:pt>
                <c:pt idx="4505">
                  <c:v>12.336755646817249</c:v>
                </c:pt>
                <c:pt idx="4506">
                  <c:v>12.33949349760438</c:v>
                </c:pt>
                <c:pt idx="4507">
                  <c:v>12.342231348391513</c:v>
                </c:pt>
                <c:pt idx="4508">
                  <c:v>12.344969199178644</c:v>
                </c:pt>
                <c:pt idx="4509">
                  <c:v>12.347707049965777</c:v>
                </c:pt>
                <c:pt idx="4510">
                  <c:v>12.350444900752908</c:v>
                </c:pt>
                <c:pt idx="4511">
                  <c:v>12.353182751540041</c:v>
                </c:pt>
                <c:pt idx="4512">
                  <c:v>12.355920602327172</c:v>
                </c:pt>
                <c:pt idx="4513">
                  <c:v>12.358658453114305</c:v>
                </c:pt>
                <c:pt idx="4514">
                  <c:v>12.361396303901437</c:v>
                </c:pt>
                <c:pt idx="4515">
                  <c:v>12.364134154688569</c:v>
                </c:pt>
                <c:pt idx="4516">
                  <c:v>12.366872005475702</c:v>
                </c:pt>
                <c:pt idx="4517">
                  <c:v>12.369609856262834</c:v>
                </c:pt>
                <c:pt idx="4518">
                  <c:v>12.372347707049967</c:v>
                </c:pt>
                <c:pt idx="4519">
                  <c:v>12.375085557837098</c:v>
                </c:pt>
                <c:pt idx="4520">
                  <c:v>12.377823408624231</c:v>
                </c:pt>
                <c:pt idx="4521">
                  <c:v>12.380561259411362</c:v>
                </c:pt>
                <c:pt idx="4522">
                  <c:v>12.383299110198495</c:v>
                </c:pt>
                <c:pt idx="4523">
                  <c:v>12.386036960985626</c:v>
                </c:pt>
                <c:pt idx="4524">
                  <c:v>12.388774811772759</c:v>
                </c:pt>
                <c:pt idx="4525">
                  <c:v>12.39151266255989</c:v>
                </c:pt>
                <c:pt idx="4526">
                  <c:v>12.394250513347023</c:v>
                </c:pt>
                <c:pt idx="4527">
                  <c:v>12.396988364134154</c:v>
                </c:pt>
                <c:pt idx="4528">
                  <c:v>12.399726214921287</c:v>
                </c:pt>
                <c:pt idx="4529">
                  <c:v>12.402464065708418</c:v>
                </c:pt>
                <c:pt idx="4530">
                  <c:v>12.405201916495551</c:v>
                </c:pt>
                <c:pt idx="4531">
                  <c:v>12.407939767282683</c:v>
                </c:pt>
                <c:pt idx="4532">
                  <c:v>12.410677618069816</c:v>
                </c:pt>
                <c:pt idx="4533">
                  <c:v>12.413415468856947</c:v>
                </c:pt>
                <c:pt idx="4534">
                  <c:v>12.41615331964408</c:v>
                </c:pt>
                <c:pt idx="4535">
                  <c:v>12.418891170431211</c:v>
                </c:pt>
                <c:pt idx="4536">
                  <c:v>12.421629021218344</c:v>
                </c:pt>
                <c:pt idx="4537">
                  <c:v>12.424366872005475</c:v>
                </c:pt>
                <c:pt idx="4538">
                  <c:v>12.427104722792608</c:v>
                </c:pt>
                <c:pt idx="4539">
                  <c:v>12.429842573579739</c:v>
                </c:pt>
                <c:pt idx="4540">
                  <c:v>12.432580424366872</c:v>
                </c:pt>
                <c:pt idx="4541">
                  <c:v>12.435318275154003</c:v>
                </c:pt>
                <c:pt idx="4542">
                  <c:v>12.438056125941136</c:v>
                </c:pt>
                <c:pt idx="4543">
                  <c:v>12.440793976728269</c:v>
                </c:pt>
                <c:pt idx="4544">
                  <c:v>12.4435318275154</c:v>
                </c:pt>
                <c:pt idx="4545">
                  <c:v>12.446269678302533</c:v>
                </c:pt>
                <c:pt idx="4546">
                  <c:v>12.449007529089664</c:v>
                </c:pt>
                <c:pt idx="4547">
                  <c:v>12.451745379876797</c:v>
                </c:pt>
                <c:pt idx="4548">
                  <c:v>12.454483230663929</c:v>
                </c:pt>
                <c:pt idx="4549">
                  <c:v>12.457221081451062</c:v>
                </c:pt>
                <c:pt idx="4550">
                  <c:v>12.459958932238193</c:v>
                </c:pt>
                <c:pt idx="4551">
                  <c:v>12.462696783025326</c:v>
                </c:pt>
                <c:pt idx="4552">
                  <c:v>12.465434633812457</c:v>
                </c:pt>
                <c:pt idx="4553">
                  <c:v>12.46817248459959</c:v>
                </c:pt>
                <c:pt idx="4554">
                  <c:v>12.470910335386721</c:v>
                </c:pt>
                <c:pt idx="4555">
                  <c:v>12.473648186173854</c:v>
                </c:pt>
                <c:pt idx="4556">
                  <c:v>12.476386036960985</c:v>
                </c:pt>
                <c:pt idx="4557">
                  <c:v>12.479123887748118</c:v>
                </c:pt>
                <c:pt idx="4558">
                  <c:v>12.481861738535249</c:v>
                </c:pt>
                <c:pt idx="4559">
                  <c:v>12.484599589322382</c:v>
                </c:pt>
                <c:pt idx="4560">
                  <c:v>12.487337440109513</c:v>
                </c:pt>
                <c:pt idx="4561">
                  <c:v>12.490075290896646</c:v>
                </c:pt>
                <c:pt idx="4562">
                  <c:v>12.492813141683778</c:v>
                </c:pt>
                <c:pt idx="4563">
                  <c:v>12.495550992470911</c:v>
                </c:pt>
                <c:pt idx="4564">
                  <c:v>12.498288843258042</c:v>
                </c:pt>
                <c:pt idx="4565">
                  <c:v>12.501026694045175</c:v>
                </c:pt>
                <c:pt idx="4566">
                  <c:v>12.503764544832306</c:v>
                </c:pt>
                <c:pt idx="4567">
                  <c:v>12.506502395619439</c:v>
                </c:pt>
                <c:pt idx="4568">
                  <c:v>12.509240246406572</c:v>
                </c:pt>
                <c:pt idx="4569">
                  <c:v>12.511978097193703</c:v>
                </c:pt>
                <c:pt idx="4570">
                  <c:v>12.514715947980836</c:v>
                </c:pt>
                <c:pt idx="4571">
                  <c:v>12.517453798767967</c:v>
                </c:pt>
                <c:pt idx="4572">
                  <c:v>12.5201916495551</c:v>
                </c:pt>
                <c:pt idx="4573">
                  <c:v>12.522929500342231</c:v>
                </c:pt>
                <c:pt idx="4574">
                  <c:v>12.525667351129364</c:v>
                </c:pt>
                <c:pt idx="4575">
                  <c:v>12.528405201916495</c:v>
                </c:pt>
                <c:pt idx="4576">
                  <c:v>12.531143052703628</c:v>
                </c:pt>
                <c:pt idx="4577">
                  <c:v>12.533880903490759</c:v>
                </c:pt>
                <c:pt idx="4578">
                  <c:v>12.536618754277892</c:v>
                </c:pt>
                <c:pt idx="4579">
                  <c:v>12.539356605065024</c:v>
                </c:pt>
                <c:pt idx="4580">
                  <c:v>12.542094455852157</c:v>
                </c:pt>
                <c:pt idx="4581">
                  <c:v>12.544832306639288</c:v>
                </c:pt>
                <c:pt idx="4582">
                  <c:v>12.547570157426421</c:v>
                </c:pt>
                <c:pt idx="4583">
                  <c:v>12.550308008213552</c:v>
                </c:pt>
                <c:pt idx="4584">
                  <c:v>12.553045859000685</c:v>
                </c:pt>
                <c:pt idx="4585">
                  <c:v>12.555783709787816</c:v>
                </c:pt>
                <c:pt idx="4586">
                  <c:v>12.558521560574949</c:v>
                </c:pt>
                <c:pt idx="4587">
                  <c:v>12.56125941136208</c:v>
                </c:pt>
                <c:pt idx="4588">
                  <c:v>12.563997262149213</c:v>
                </c:pt>
                <c:pt idx="4589">
                  <c:v>12.566735112936344</c:v>
                </c:pt>
                <c:pt idx="4590">
                  <c:v>12.569472963723477</c:v>
                </c:pt>
                <c:pt idx="4591">
                  <c:v>12.572210814510608</c:v>
                </c:pt>
                <c:pt idx="4592">
                  <c:v>12.574948665297741</c:v>
                </c:pt>
                <c:pt idx="4593">
                  <c:v>12.577686516084873</c:v>
                </c:pt>
                <c:pt idx="4594">
                  <c:v>12.580424366872005</c:v>
                </c:pt>
                <c:pt idx="4595">
                  <c:v>12.583162217659138</c:v>
                </c:pt>
                <c:pt idx="4596">
                  <c:v>12.58590006844627</c:v>
                </c:pt>
                <c:pt idx="4597">
                  <c:v>12.588637919233403</c:v>
                </c:pt>
                <c:pt idx="4598">
                  <c:v>12.591375770020534</c:v>
                </c:pt>
                <c:pt idx="4599">
                  <c:v>12.594113620807667</c:v>
                </c:pt>
                <c:pt idx="4600">
                  <c:v>12.596851471594798</c:v>
                </c:pt>
                <c:pt idx="4601">
                  <c:v>12.599589322381931</c:v>
                </c:pt>
                <c:pt idx="4602">
                  <c:v>12.602327173169062</c:v>
                </c:pt>
                <c:pt idx="4603">
                  <c:v>12.605065023956195</c:v>
                </c:pt>
                <c:pt idx="4604">
                  <c:v>12.607802874743326</c:v>
                </c:pt>
                <c:pt idx="4605">
                  <c:v>12.610540725530459</c:v>
                </c:pt>
                <c:pt idx="4606">
                  <c:v>12.61327857631759</c:v>
                </c:pt>
                <c:pt idx="4607">
                  <c:v>12.616016427104723</c:v>
                </c:pt>
                <c:pt idx="4608">
                  <c:v>12.618754277891854</c:v>
                </c:pt>
                <c:pt idx="4609">
                  <c:v>12.621492128678987</c:v>
                </c:pt>
                <c:pt idx="4610">
                  <c:v>12.624229979466119</c:v>
                </c:pt>
                <c:pt idx="4611">
                  <c:v>12.626967830253252</c:v>
                </c:pt>
                <c:pt idx="4612">
                  <c:v>12.629705681040383</c:v>
                </c:pt>
                <c:pt idx="4613">
                  <c:v>12.632443531827516</c:v>
                </c:pt>
                <c:pt idx="4614">
                  <c:v>12.635181382614647</c:v>
                </c:pt>
                <c:pt idx="4615">
                  <c:v>12.63791923340178</c:v>
                </c:pt>
                <c:pt idx="4616">
                  <c:v>12.640657084188911</c:v>
                </c:pt>
                <c:pt idx="4617">
                  <c:v>12.643394934976044</c:v>
                </c:pt>
                <c:pt idx="4618">
                  <c:v>12.646132785763175</c:v>
                </c:pt>
                <c:pt idx="4619">
                  <c:v>12.648870636550308</c:v>
                </c:pt>
                <c:pt idx="4620">
                  <c:v>12.651608487337439</c:v>
                </c:pt>
                <c:pt idx="4621">
                  <c:v>12.654346338124572</c:v>
                </c:pt>
                <c:pt idx="4622">
                  <c:v>12.657084188911705</c:v>
                </c:pt>
                <c:pt idx="4623">
                  <c:v>12.659822039698836</c:v>
                </c:pt>
                <c:pt idx="4624">
                  <c:v>12.662559890485969</c:v>
                </c:pt>
                <c:pt idx="4625">
                  <c:v>12.6652977412731</c:v>
                </c:pt>
                <c:pt idx="4626">
                  <c:v>12.668035592060233</c:v>
                </c:pt>
                <c:pt idx="4627">
                  <c:v>12.670773442847365</c:v>
                </c:pt>
                <c:pt idx="4628">
                  <c:v>12.673511293634498</c:v>
                </c:pt>
                <c:pt idx="4629">
                  <c:v>12.676249144421629</c:v>
                </c:pt>
                <c:pt idx="4630">
                  <c:v>12.678986995208762</c:v>
                </c:pt>
                <c:pt idx="4631">
                  <c:v>12.681724845995893</c:v>
                </c:pt>
                <c:pt idx="4632">
                  <c:v>12.684462696783026</c:v>
                </c:pt>
                <c:pt idx="4633">
                  <c:v>12.687200547570157</c:v>
                </c:pt>
                <c:pt idx="4634">
                  <c:v>12.68993839835729</c:v>
                </c:pt>
                <c:pt idx="4635">
                  <c:v>12.692676249144421</c:v>
                </c:pt>
                <c:pt idx="4636">
                  <c:v>12.695414099931554</c:v>
                </c:pt>
                <c:pt idx="4637">
                  <c:v>12.698151950718685</c:v>
                </c:pt>
                <c:pt idx="4638">
                  <c:v>12.700889801505818</c:v>
                </c:pt>
                <c:pt idx="4639">
                  <c:v>12.703627652292949</c:v>
                </c:pt>
                <c:pt idx="4640">
                  <c:v>12.706365503080082</c:v>
                </c:pt>
                <c:pt idx="4641">
                  <c:v>12.709103353867214</c:v>
                </c:pt>
                <c:pt idx="4642">
                  <c:v>12.711841204654347</c:v>
                </c:pt>
                <c:pt idx="4643">
                  <c:v>12.714579055441478</c:v>
                </c:pt>
                <c:pt idx="4644">
                  <c:v>12.717316906228611</c:v>
                </c:pt>
                <c:pt idx="4645">
                  <c:v>12.720054757015742</c:v>
                </c:pt>
                <c:pt idx="4646">
                  <c:v>12.722792607802875</c:v>
                </c:pt>
                <c:pt idx="4647">
                  <c:v>12.725530458590006</c:v>
                </c:pt>
                <c:pt idx="4648">
                  <c:v>12.728268309377139</c:v>
                </c:pt>
                <c:pt idx="4649">
                  <c:v>12.731006160164272</c:v>
                </c:pt>
                <c:pt idx="4650">
                  <c:v>12.733744010951403</c:v>
                </c:pt>
                <c:pt idx="4651">
                  <c:v>12.736481861738536</c:v>
                </c:pt>
                <c:pt idx="4652">
                  <c:v>12.739219712525667</c:v>
                </c:pt>
                <c:pt idx="4653">
                  <c:v>12.7419575633128</c:v>
                </c:pt>
                <c:pt idx="4654">
                  <c:v>12.744695414099931</c:v>
                </c:pt>
                <c:pt idx="4655">
                  <c:v>12.747433264887064</c:v>
                </c:pt>
                <c:pt idx="4656">
                  <c:v>12.750171115674195</c:v>
                </c:pt>
                <c:pt idx="4657">
                  <c:v>12.752908966461328</c:v>
                </c:pt>
                <c:pt idx="4658">
                  <c:v>12.75564681724846</c:v>
                </c:pt>
                <c:pt idx="4659">
                  <c:v>12.758384668035593</c:v>
                </c:pt>
                <c:pt idx="4660">
                  <c:v>12.761122518822724</c:v>
                </c:pt>
                <c:pt idx="4661">
                  <c:v>12.763860369609857</c:v>
                </c:pt>
                <c:pt idx="4662">
                  <c:v>12.766598220396988</c:v>
                </c:pt>
                <c:pt idx="4663">
                  <c:v>12.769336071184121</c:v>
                </c:pt>
                <c:pt idx="4664">
                  <c:v>12.772073921971252</c:v>
                </c:pt>
                <c:pt idx="4665">
                  <c:v>12.774811772758385</c:v>
                </c:pt>
                <c:pt idx="4666">
                  <c:v>12.777549623545516</c:v>
                </c:pt>
                <c:pt idx="4667">
                  <c:v>12.780287474332649</c:v>
                </c:pt>
                <c:pt idx="4668">
                  <c:v>12.78302532511978</c:v>
                </c:pt>
                <c:pt idx="4669">
                  <c:v>12.785763175906913</c:v>
                </c:pt>
                <c:pt idx="4670">
                  <c:v>12.788501026694044</c:v>
                </c:pt>
                <c:pt idx="4671">
                  <c:v>12.791238877481177</c:v>
                </c:pt>
                <c:pt idx="4672">
                  <c:v>12.793976728268309</c:v>
                </c:pt>
                <c:pt idx="4673">
                  <c:v>12.796714579055442</c:v>
                </c:pt>
                <c:pt idx="4674">
                  <c:v>12.799452429842573</c:v>
                </c:pt>
                <c:pt idx="4675">
                  <c:v>12.802190280629706</c:v>
                </c:pt>
                <c:pt idx="4676">
                  <c:v>12.804928131416839</c:v>
                </c:pt>
                <c:pt idx="4677">
                  <c:v>12.80766598220397</c:v>
                </c:pt>
                <c:pt idx="4678">
                  <c:v>12.810403832991103</c:v>
                </c:pt>
                <c:pt idx="4679">
                  <c:v>12.813141683778234</c:v>
                </c:pt>
                <c:pt idx="4680">
                  <c:v>12.815879534565367</c:v>
                </c:pt>
                <c:pt idx="4681">
                  <c:v>12.818617385352498</c:v>
                </c:pt>
                <c:pt idx="4682">
                  <c:v>12.821355236139631</c:v>
                </c:pt>
                <c:pt idx="4683">
                  <c:v>12.824093086926762</c:v>
                </c:pt>
                <c:pt idx="4684">
                  <c:v>12.826830937713895</c:v>
                </c:pt>
                <c:pt idx="4685">
                  <c:v>12.829568788501026</c:v>
                </c:pt>
                <c:pt idx="4686">
                  <c:v>12.832306639288159</c:v>
                </c:pt>
                <c:pt idx="4687">
                  <c:v>12.83504449007529</c:v>
                </c:pt>
                <c:pt idx="4688">
                  <c:v>12.837782340862423</c:v>
                </c:pt>
                <c:pt idx="4689">
                  <c:v>12.840520191649555</c:v>
                </c:pt>
                <c:pt idx="4690">
                  <c:v>12.843258042436688</c:v>
                </c:pt>
                <c:pt idx="4691">
                  <c:v>12.845995893223819</c:v>
                </c:pt>
                <c:pt idx="4692">
                  <c:v>12.848733744010952</c:v>
                </c:pt>
                <c:pt idx="4693">
                  <c:v>12.851471594798083</c:v>
                </c:pt>
                <c:pt idx="4694">
                  <c:v>12.854209445585216</c:v>
                </c:pt>
                <c:pt idx="4695">
                  <c:v>12.856947296372347</c:v>
                </c:pt>
                <c:pt idx="4696">
                  <c:v>12.85968514715948</c:v>
                </c:pt>
                <c:pt idx="4697">
                  <c:v>12.862422997946611</c:v>
                </c:pt>
                <c:pt idx="4698">
                  <c:v>12.865160848733744</c:v>
                </c:pt>
                <c:pt idx="4699">
                  <c:v>12.867898699520875</c:v>
                </c:pt>
                <c:pt idx="4700">
                  <c:v>12.870636550308008</c:v>
                </c:pt>
                <c:pt idx="4701">
                  <c:v>12.873374401095141</c:v>
                </c:pt>
                <c:pt idx="4702">
                  <c:v>12.876112251882272</c:v>
                </c:pt>
                <c:pt idx="4703">
                  <c:v>12.878850102669405</c:v>
                </c:pt>
                <c:pt idx="4704">
                  <c:v>12.881587953456537</c:v>
                </c:pt>
                <c:pt idx="4705">
                  <c:v>12.884325804243669</c:v>
                </c:pt>
                <c:pt idx="4706">
                  <c:v>12.887063655030801</c:v>
                </c:pt>
                <c:pt idx="4707">
                  <c:v>12.889801505817934</c:v>
                </c:pt>
                <c:pt idx="4708">
                  <c:v>12.892539356605065</c:v>
                </c:pt>
                <c:pt idx="4709">
                  <c:v>12.895277207392198</c:v>
                </c:pt>
                <c:pt idx="4710">
                  <c:v>12.898015058179329</c:v>
                </c:pt>
                <c:pt idx="4711">
                  <c:v>12.900752908966462</c:v>
                </c:pt>
                <c:pt idx="4712">
                  <c:v>12.903490759753593</c:v>
                </c:pt>
                <c:pt idx="4713">
                  <c:v>12.906228610540726</c:v>
                </c:pt>
                <c:pt idx="4714">
                  <c:v>12.908966461327857</c:v>
                </c:pt>
                <c:pt idx="4715">
                  <c:v>12.91170431211499</c:v>
                </c:pt>
                <c:pt idx="4716">
                  <c:v>12.914442162902121</c:v>
                </c:pt>
                <c:pt idx="4717">
                  <c:v>12.917180013689254</c:v>
                </c:pt>
                <c:pt idx="4718">
                  <c:v>12.919917864476385</c:v>
                </c:pt>
                <c:pt idx="4719">
                  <c:v>12.922655715263518</c:v>
                </c:pt>
                <c:pt idx="4720">
                  <c:v>12.92539356605065</c:v>
                </c:pt>
                <c:pt idx="4721">
                  <c:v>12.928131416837783</c:v>
                </c:pt>
                <c:pt idx="4722">
                  <c:v>12.930869267624914</c:v>
                </c:pt>
                <c:pt idx="4723">
                  <c:v>12.933607118412047</c:v>
                </c:pt>
                <c:pt idx="4724">
                  <c:v>12.936344969199178</c:v>
                </c:pt>
                <c:pt idx="4725">
                  <c:v>12.939082819986311</c:v>
                </c:pt>
                <c:pt idx="4726">
                  <c:v>12.941820670773442</c:v>
                </c:pt>
                <c:pt idx="4727">
                  <c:v>12.944558521560575</c:v>
                </c:pt>
                <c:pt idx="4728">
                  <c:v>12.947296372347708</c:v>
                </c:pt>
                <c:pt idx="4729">
                  <c:v>12.950034223134839</c:v>
                </c:pt>
                <c:pt idx="4730">
                  <c:v>12.952772073921972</c:v>
                </c:pt>
                <c:pt idx="4731">
                  <c:v>12.955509924709103</c:v>
                </c:pt>
                <c:pt idx="4732">
                  <c:v>12.958247775496236</c:v>
                </c:pt>
                <c:pt idx="4733">
                  <c:v>12.960985626283367</c:v>
                </c:pt>
                <c:pt idx="4734">
                  <c:v>12.9637234770705</c:v>
                </c:pt>
                <c:pt idx="4735">
                  <c:v>12.966461327857632</c:v>
                </c:pt>
                <c:pt idx="4736">
                  <c:v>12.969199178644764</c:v>
                </c:pt>
                <c:pt idx="4737">
                  <c:v>12.971937029431896</c:v>
                </c:pt>
                <c:pt idx="4738">
                  <c:v>12.974674880219029</c:v>
                </c:pt>
                <c:pt idx="4739">
                  <c:v>12.97741273100616</c:v>
                </c:pt>
                <c:pt idx="4740">
                  <c:v>12.980150581793293</c:v>
                </c:pt>
                <c:pt idx="4741">
                  <c:v>12.982888432580424</c:v>
                </c:pt>
                <c:pt idx="4742">
                  <c:v>12.985626283367557</c:v>
                </c:pt>
                <c:pt idx="4743">
                  <c:v>12.988364134154688</c:v>
                </c:pt>
                <c:pt idx="4744">
                  <c:v>12.991101984941821</c:v>
                </c:pt>
                <c:pt idx="4745">
                  <c:v>12.993839835728952</c:v>
                </c:pt>
                <c:pt idx="4746">
                  <c:v>12.996577686516085</c:v>
                </c:pt>
                <c:pt idx="4747">
                  <c:v>12.999315537303216</c:v>
                </c:pt>
                <c:pt idx="4748">
                  <c:v>13.002053388090349</c:v>
                </c:pt>
                <c:pt idx="4749">
                  <c:v>13.00479123887748</c:v>
                </c:pt>
                <c:pt idx="4750">
                  <c:v>13.007529089664613</c:v>
                </c:pt>
                <c:pt idx="4751">
                  <c:v>13.010266940451745</c:v>
                </c:pt>
                <c:pt idx="4752">
                  <c:v>13.013004791238878</c:v>
                </c:pt>
                <c:pt idx="4753">
                  <c:v>13.015742642026009</c:v>
                </c:pt>
                <c:pt idx="4754">
                  <c:v>13.018480492813142</c:v>
                </c:pt>
                <c:pt idx="4755">
                  <c:v>13.021218343600275</c:v>
                </c:pt>
                <c:pt idx="4756">
                  <c:v>13.023956194387406</c:v>
                </c:pt>
                <c:pt idx="4757">
                  <c:v>13.026694045174539</c:v>
                </c:pt>
                <c:pt idx="4758">
                  <c:v>13.02943189596167</c:v>
                </c:pt>
                <c:pt idx="4759">
                  <c:v>13.032169746748803</c:v>
                </c:pt>
                <c:pt idx="4760">
                  <c:v>13.034907597535934</c:v>
                </c:pt>
                <c:pt idx="4761">
                  <c:v>13.037645448323067</c:v>
                </c:pt>
                <c:pt idx="4762">
                  <c:v>13.040383299110198</c:v>
                </c:pt>
                <c:pt idx="4763">
                  <c:v>13.043121149897331</c:v>
                </c:pt>
                <c:pt idx="4764">
                  <c:v>13.045859000684462</c:v>
                </c:pt>
                <c:pt idx="4765">
                  <c:v>13.048596851471595</c:v>
                </c:pt>
                <c:pt idx="4766">
                  <c:v>13.051334702258726</c:v>
                </c:pt>
                <c:pt idx="4767">
                  <c:v>13.054072553045859</c:v>
                </c:pt>
                <c:pt idx="4768">
                  <c:v>13.056810403832991</c:v>
                </c:pt>
                <c:pt idx="4769">
                  <c:v>13.059548254620124</c:v>
                </c:pt>
                <c:pt idx="4770">
                  <c:v>13.062286105407255</c:v>
                </c:pt>
                <c:pt idx="4771">
                  <c:v>13.065023956194388</c:v>
                </c:pt>
                <c:pt idx="4772">
                  <c:v>13.067761806981519</c:v>
                </c:pt>
                <c:pt idx="4773">
                  <c:v>13.070499657768652</c:v>
                </c:pt>
                <c:pt idx="4774">
                  <c:v>13.073237508555783</c:v>
                </c:pt>
                <c:pt idx="4775">
                  <c:v>13.075975359342916</c:v>
                </c:pt>
                <c:pt idx="4776">
                  <c:v>13.078713210130047</c:v>
                </c:pt>
                <c:pt idx="4777">
                  <c:v>13.08145106091718</c:v>
                </c:pt>
                <c:pt idx="4778">
                  <c:v>13.084188911704311</c:v>
                </c:pt>
                <c:pt idx="4779">
                  <c:v>13.086926762491444</c:v>
                </c:pt>
                <c:pt idx="4780">
                  <c:v>13.089664613278575</c:v>
                </c:pt>
                <c:pt idx="4781">
                  <c:v>13.092402464065708</c:v>
                </c:pt>
                <c:pt idx="4782">
                  <c:v>13.095140314852841</c:v>
                </c:pt>
                <c:pt idx="4783">
                  <c:v>13.097878165639973</c:v>
                </c:pt>
                <c:pt idx="4784">
                  <c:v>13.100616016427105</c:v>
                </c:pt>
                <c:pt idx="4785">
                  <c:v>13.103353867214237</c:v>
                </c:pt>
                <c:pt idx="4786">
                  <c:v>13.10609171800137</c:v>
                </c:pt>
                <c:pt idx="4787">
                  <c:v>13.108829568788501</c:v>
                </c:pt>
                <c:pt idx="4788">
                  <c:v>13.111567419575634</c:v>
                </c:pt>
                <c:pt idx="4789">
                  <c:v>13.114305270362765</c:v>
                </c:pt>
                <c:pt idx="4790">
                  <c:v>13.117043121149898</c:v>
                </c:pt>
                <c:pt idx="4791">
                  <c:v>13.119780971937029</c:v>
                </c:pt>
                <c:pt idx="4792">
                  <c:v>13.122518822724162</c:v>
                </c:pt>
                <c:pt idx="4793">
                  <c:v>13.125256673511293</c:v>
                </c:pt>
                <c:pt idx="4794">
                  <c:v>13.127994524298426</c:v>
                </c:pt>
                <c:pt idx="4795">
                  <c:v>13.130732375085557</c:v>
                </c:pt>
                <c:pt idx="4796">
                  <c:v>13.13347022587269</c:v>
                </c:pt>
                <c:pt idx="4797">
                  <c:v>13.136208076659821</c:v>
                </c:pt>
                <c:pt idx="4798">
                  <c:v>13.138945927446954</c:v>
                </c:pt>
                <c:pt idx="4799">
                  <c:v>13.141683778234086</c:v>
                </c:pt>
                <c:pt idx="4800">
                  <c:v>13.144421629021219</c:v>
                </c:pt>
                <c:pt idx="4801">
                  <c:v>13.14715947980835</c:v>
                </c:pt>
                <c:pt idx="4802">
                  <c:v>13.149897330595483</c:v>
                </c:pt>
                <c:pt idx="4803">
                  <c:v>13.152635181382614</c:v>
                </c:pt>
                <c:pt idx="4804">
                  <c:v>13.155373032169747</c:v>
                </c:pt>
                <c:pt idx="4805">
                  <c:v>13.158110882956878</c:v>
                </c:pt>
                <c:pt idx="4806">
                  <c:v>13.160848733744011</c:v>
                </c:pt>
                <c:pt idx="4807">
                  <c:v>13.163586584531142</c:v>
                </c:pt>
                <c:pt idx="4808">
                  <c:v>13.166324435318275</c:v>
                </c:pt>
                <c:pt idx="4809">
                  <c:v>13.169062286105408</c:v>
                </c:pt>
                <c:pt idx="4810">
                  <c:v>13.171800136892539</c:v>
                </c:pt>
                <c:pt idx="4811">
                  <c:v>13.174537987679672</c:v>
                </c:pt>
                <c:pt idx="4812">
                  <c:v>13.177275838466803</c:v>
                </c:pt>
                <c:pt idx="4813">
                  <c:v>13.180013689253936</c:v>
                </c:pt>
                <c:pt idx="4814">
                  <c:v>13.182751540041068</c:v>
                </c:pt>
                <c:pt idx="4815">
                  <c:v>13.1854893908282</c:v>
                </c:pt>
                <c:pt idx="4816">
                  <c:v>13.188227241615332</c:v>
                </c:pt>
                <c:pt idx="4817">
                  <c:v>13.190965092402465</c:v>
                </c:pt>
                <c:pt idx="4818">
                  <c:v>13.193702943189596</c:v>
                </c:pt>
                <c:pt idx="4819">
                  <c:v>13.196440793976729</c:v>
                </c:pt>
                <c:pt idx="4820">
                  <c:v>13.19917864476386</c:v>
                </c:pt>
                <c:pt idx="4821">
                  <c:v>13.201916495550993</c:v>
                </c:pt>
                <c:pt idx="4822">
                  <c:v>13.204654346338124</c:v>
                </c:pt>
                <c:pt idx="4823">
                  <c:v>13.207392197125257</c:v>
                </c:pt>
                <c:pt idx="4824">
                  <c:v>13.210130047912388</c:v>
                </c:pt>
                <c:pt idx="4825">
                  <c:v>13.212867898699521</c:v>
                </c:pt>
                <c:pt idx="4826">
                  <c:v>13.215605749486652</c:v>
                </c:pt>
                <c:pt idx="4827">
                  <c:v>13.218343600273785</c:v>
                </c:pt>
                <c:pt idx="4828">
                  <c:v>13.221081451060916</c:v>
                </c:pt>
                <c:pt idx="4829">
                  <c:v>13.223819301848049</c:v>
                </c:pt>
                <c:pt idx="4830">
                  <c:v>13.226557152635181</c:v>
                </c:pt>
                <c:pt idx="4831">
                  <c:v>13.229295003422314</c:v>
                </c:pt>
                <c:pt idx="4832">
                  <c:v>13.232032854209445</c:v>
                </c:pt>
                <c:pt idx="4833">
                  <c:v>13.234770704996578</c:v>
                </c:pt>
                <c:pt idx="4834">
                  <c:v>13.237508555783711</c:v>
                </c:pt>
                <c:pt idx="4835">
                  <c:v>13.240246406570842</c:v>
                </c:pt>
                <c:pt idx="4836">
                  <c:v>13.242984257357975</c:v>
                </c:pt>
                <c:pt idx="4837">
                  <c:v>13.245722108145106</c:v>
                </c:pt>
                <c:pt idx="4838">
                  <c:v>13.248459958932239</c:v>
                </c:pt>
                <c:pt idx="4839">
                  <c:v>13.25119780971937</c:v>
                </c:pt>
                <c:pt idx="4840">
                  <c:v>13.253935660506503</c:v>
                </c:pt>
                <c:pt idx="4841">
                  <c:v>13.256673511293634</c:v>
                </c:pt>
                <c:pt idx="4842">
                  <c:v>13.259411362080767</c:v>
                </c:pt>
                <c:pt idx="4843">
                  <c:v>13.262149212867898</c:v>
                </c:pt>
                <c:pt idx="4844">
                  <c:v>13.264887063655031</c:v>
                </c:pt>
                <c:pt idx="4845">
                  <c:v>13.267624914442163</c:v>
                </c:pt>
                <c:pt idx="4846">
                  <c:v>13.270362765229295</c:v>
                </c:pt>
                <c:pt idx="4847">
                  <c:v>13.273100616016427</c:v>
                </c:pt>
                <c:pt idx="4848">
                  <c:v>13.27583846680356</c:v>
                </c:pt>
                <c:pt idx="4849">
                  <c:v>13.278576317590691</c:v>
                </c:pt>
                <c:pt idx="4850">
                  <c:v>13.281314168377824</c:v>
                </c:pt>
                <c:pt idx="4851">
                  <c:v>13.284052019164955</c:v>
                </c:pt>
                <c:pt idx="4852">
                  <c:v>13.286789869952088</c:v>
                </c:pt>
                <c:pt idx="4853">
                  <c:v>13.289527720739219</c:v>
                </c:pt>
                <c:pt idx="4854">
                  <c:v>13.292265571526352</c:v>
                </c:pt>
                <c:pt idx="4855">
                  <c:v>13.295003422313483</c:v>
                </c:pt>
                <c:pt idx="4856">
                  <c:v>13.297741273100616</c:v>
                </c:pt>
                <c:pt idx="4857">
                  <c:v>13.300479123887747</c:v>
                </c:pt>
                <c:pt idx="4858">
                  <c:v>13.30321697467488</c:v>
                </c:pt>
                <c:pt idx="4859">
                  <c:v>13.305954825462011</c:v>
                </c:pt>
                <c:pt idx="4860">
                  <c:v>13.308692676249144</c:v>
                </c:pt>
                <c:pt idx="4861">
                  <c:v>13.311430527036277</c:v>
                </c:pt>
                <c:pt idx="4862">
                  <c:v>13.314168377823409</c:v>
                </c:pt>
                <c:pt idx="4863">
                  <c:v>13.316906228610542</c:v>
                </c:pt>
                <c:pt idx="4864">
                  <c:v>13.319644079397673</c:v>
                </c:pt>
                <c:pt idx="4865">
                  <c:v>13.322381930184806</c:v>
                </c:pt>
                <c:pt idx="4866">
                  <c:v>13.325119780971937</c:v>
                </c:pt>
                <c:pt idx="4867">
                  <c:v>13.32785763175907</c:v>
                </c:pt>
                <c:pt idx="4868">
                  <c:v>13.330595482546201</c:v>
                </c:pt>
                <c:pt idx="4869">
                  <c:v>13.333333333333334</c:v>
                </c:pt>
                <c:pt idx="4870">
                  <c:v>13.336071184120465</c:v>
                </c:pt>
                <c:pt idx="4871">
                  <c:v>13.338809034907598</c:v>
                </c:pt>
                <c:pt idx="4872">
                  <c:v>13.341546885694729</c:v>
                </c:pt>
                <c:pt idx="4873">
                  <c:v>13.344284736481862</c:v>
                </c:pt>
                <c:pt idx="4874">
                  <c:v>13.347022587268993</c:v>
                </c:pt>
                <c:pt idx="4875">
                  <c:v>13.349760438056126</c:v>
                </c:pt>
                <c:pt idx="4876">
                  <c:v>13.352498288843258</c:v>
                </c:pt>
                <c:pt idx="4877">
                  <c:v>13.35523613963039</c:v>
                </c:pt>
                <c:pt idx="4878">
                  <c:v>13.357973990417522</c:v>
                </c:pt>
                <c:pt idx="4879">
                  <c:v>13.360711841204655</c:v>
                </c:pt>
                <c:pt idx="4880">
                  <c:v>13.363449691991786</c:v>
                </c:pt>
                <c:pt idx="4881">
                  <c:v>13.366187542778919</c:v>
                </c:pt>
                <c:pt idx="4882">
                  <c:v>13.36892539356605</c:v>
                </c:pt>
                <c:pt idx="4883">
                  <c:v>13.371663244353183</c:v>
                </c:pt>
                <c:pt idx="4884">
                  <c:v>13.374401095140314</c:v>
                </c:pt>
                <c:pt idx="4885">
                  <c:v>13.377138945927447</c:v>
                </c:pt>
                <c:pt idx="4886">
                  <c:v>13.379876796714578</c:v>
                </c:pt>
                <c:pt idx="4887">
                  <c:v>13.382614647501711</c:v>
                </c:pt>
                <c:pt idx="4888">
                  <c:v>13.385352498288844</c:v>
                </c:pt>
                <c:pt idx="4889">
                  <c:v>13.388090349075975</c:v>
                </c:pt>
                <c:pt idx="4890">
                  <c:v>13.390828199863108</c:v>
                </c:pt>
                <c:pt idx="4891">
                  <c:v>13.393566050650239</c:v>
                </c:pt>
                <c:pt idx="4892">
                  <c:v>13.396303901437372</c:v>
                </c:pt>
                <c:pt idx="4893">
                  <c:v>13.399041752224504</c:v>
                </c:pt>
                <c:pt idx="4894">
                  <c:v>13.401779603011637</c:v>
                </c:pt>
                <c:pt idx="4895">
                  <c:v>13.404517453798768</c:v>
                </c:pt>
                <c:pt idx="4896">
                  <c:v>13.407255304585901</c:v>
                </c:pt>
                <c:pt idx="4897">
                  <c:v>13.409993155373032</c:v>
                </c:pt>
                <c:pt idx="4898">
                  <c:v>13.412731006160165</c:v>
                </c:pt>
                <c:pt idx="4899">
                  <c:v>13.415468856947296</c:v>
                </c:pt>
                <c:pt idx="4900">
                  <c:v>13.418206707734429</c:v>
                </c:pt>
                <c:pt idx="4901">
                  <c:v>13.42094455852156</c:v>
                </c:pt>
                <c:pt idx="4902">
                  <c:v>13.423682409308693</c:v>
                </c:pt>
                <c:pt idx="4903">
                  <c:v>13.426420260095824</c:v>
                </c:pt>
                <c:pt idx="4904">
                  <c:v>13.429158110882957</c:v>
                </c:pt>
                <c:pt idx="4905">
                  <c:v>13.431895961670088</c:v>
                </c:pt>
                <c:pt idx="4906">
                  <c:v>13.434633812457221</c:v>
                </c:pt>
                <c:pt idx="4907">
                  <c:v>13.437371663244353</c:v>
                </c:pt>
                <c:pt idx="4908">
                  <c:v>13.440109514031485</c:v>
                </c:pt>
                <c:pt idx="4909">
                  <c:v>13.442847364818617</c:v>
                </c:pt>
                <c:pt idx="4910">
                  <c:v>13.44558521560575</c:v>
                </c:pt>
                <c:pt idx="4911">
                  <c:v>13.448323066392881</c:v>
                </c:pt>
                <c:pt idx="4912">
                  <c:v>13.451060917180014</c:v>
                </c:pt>
                <c:pt idx="4913">
                  <c:v>13.453798767967145</c:v>
                </c:pt>
                <c:pt idx="4914">
                  <c:v>13.456536618754278</c:v>
                </c:pt>
                <c:pt idx="4915">
                  <c:v>13.459274469541411</c:v>
                </c:pt>
                <c:pt idx="4916">
                  <c:v>13.462012320328542</c:v>
                </c:pt>
                <c:pt idx="4917">
                  <c:v>13.464750171115675</c:v>
                </c:pt>
                <c:pt idx="4918">
                  <c:v>13.467488021902806</c:v>
                </c:pt>
                <c:pt idx="4919">
                  <c:v>13.470225872689939</c:v>
                </c:pt>
                <c:pt idx="4920">
                  <c:v>13.47296372347707</c:v>
                </c:pt>
                <c:pt idx="4921">
                  <c:v>13.475701574264203</c:v>
                </c:pt>
                <c:pt idx="4922">
                  <c:v>13.478439425051334</c:v>
                </c:pt>
                <c:pt idx="4923">
                  <c:v>13.481177275838467</c:v>
                </c:pt>
                <c:pt idx="4924">
                  <c:v>13.483915126625599</c:v>
                </c:pt>
                <c:pt idx="4925">
                  <c:v>13.486652977412732</c:v>
                </c:pt>
                <c:pt idx="4926">
                  <c:v>13.489390828199863</c:v>
                </c:pt>
                <c:pt idx="4927">
                  <c:v>13.492128678986996</c:v>
                </c:pt>
                <c:pt idx="4928">
                  <c:v>13.494866529774127</c:v>
                </c:pt>
                <c:pt idx="4929">
                  <c:v>13.49760438056126</c:v>
                </c:pt>
                <c:pt idx="4930">
                  <c:v>13.500342231348391</c:v>
                </c:pt>
                <c:pt idx="4931">
                  <c:v>13.503080082135524</c:v>
                </c:pt>
                <c:pt idx="4932">
                  <c:v>13.505817932922655</c:v>
                </c:pt>
                <c:pt idx="4933">
                  <c:v>13.508555783709788</c:v>
                </c:pt>
                <c:pt idx="4934">
                  <c:v>13.511293634496919</c:v>
                </c:pt>
                <c:pt idx="4935">
                  <c:v>13.514031485284052</c:v>
                </c:pt>
                <c:pt idx="4936">
                  <c:v>13.516769336071183</c:v>
                </c:pt>
                <c:pt idx="4937">
                  <c:v>13.519507186858316</c:v>
                </c:pt>
                <c:pt idx="4938">
                  <c:v>13.522245037645447</c:v>
                </c:pt>
                <c:pt idx="4939">
                  <c:v>13.52498288843258</c:v>
                </c:pt>
                <c:pt idx="4940">
                  <c:v>13.527720739219713</c:v>
                </c:pt>
                <c:pt idx="4941">
                  <c:v>13.530458590006845</c:v>
                </c:pt>
                <c:pt idx="4942">
                  <c:v>13.533196440793978</c:v>
                </c:pt>
                <c:pt idx="4943">
                  <c:v>13.535934291581109</c:v>
                </c:pt>
                <c:pt idx="4944">
                  <c:v>13.538672142368242</c:v>
                </c:pt>
                <c:pt idx="4945">
                  <c:v>13.541409993155373</c:v>
                </c:pt>
                <c:pt idx="4946">
                  <c:v>13.544147843942506</c:v>
                </c:pt>
                <c:pt idx="4947">
                  <c:v>13.546885694729637</c:v>
                </c:pt>
                <c:pt idx="4948">
                  <c:v>13.54962354551677</c:v>
                </c:pt>
                <c:pt idx="4949">
                  <c:v>13.552361396303901</c:v>
                </c:pt>
                <c:pt idx="4950">
                  <c:v>13.555099247091034</c:v>
                </c:pt>
                <c:pt idx="4951">
                  <c:v>13.557837097878165</c:v>
                </c:pt>
                <c:pt idx="4952">
                  <c:v>13.560574948665298</c:v>
                </c:pt>
                <c:pt idx="4953">
                  <c:v>13.563312799452429</c:v>
                </c:pt>
                <c:pt idx="4954">
                  <c:v>13.566050650239562</c:v>
                </c:pt>
                <c:pt idx="4955">
                  <c:v>13.568788501026694</c:v>
                </c:pt>
                <c:pt idx="4956">
                  <c:v>13.571526351813826</c:v>
                </c:pt>
                <c:pt idx="4957">
                  <c:v>13.574264202600958</c:v>
                </c:pt>
                <c:pt idx="4958">
                  <c:v>13.577002053388091</c:v>
                </c:pt>
                <c:pt idx="4959">
                  <c:v>13.579739904175222</c:v>
                </c:pt>
                <c:pt idx="4960">
                  <c:v>13.582477754962355</c:v>
                </c:pt>
                <c:pt idx="4961">
                  <c:v>13.585215605749486</c:v>
                </c:pt>
                <c:pt idx="4962">
                  <c:v>13.587953456536619</c:v>
                </c:pt>
                <c:pt idx="4963">
                  <c:v>13.59069130732375</c:v>
                </c:pt>
                <c:pt idx="4964">
                  <c:v>13.593429158110883</c:v>
                </c:pt>
                <c:pt idx="4965">
                  <c:v>13.596167008898014</c:v>
                </c:pt>
                <c:pt idx="4966">
                  <c:v>13.598904859685147</c:v>
                </c:pt>
                <c:pt idx="4967">
                  <c:v>13.60164271047228</c:v>
                </c:pt>
                <c:pt idx="4968">
                  <c:v>13.604380561259411</c:v>
                </c:pt>
                <c:pt idx="4969">
                  <c:v>13.607118412046544</c:v>
                </c:pt>
                <c:pt idx="4970">
                  <c:v>13.609856262833675</c:v>
                </c:pt>
                <c:pt idx="4971">
                  <c:v>13.612594113620808</c:v>
                </c:pt>
                <c:pt idx="4972">
                  <c:v>13.61533196440794</c:v>
                </c:pt>
                <c:pt idx="4973">
                  <c:v>13.618069815195073</c:v>
                </c:pt>
                <c:pt idx="4974">
                  <c:v>13.620807665982204</c:v>
                </c:pt>
                <c:pt idx="4975">
                  <c:v>13.623545516769337</c:v>
                </c:pt>
                <c:pt idx="4976">
                  <c:v>13.626283367556468</c:v>
                </c:pt>
                <c:pt idx="4977">
                  <c:v>13.629021218343601</c:v>
                </c:pt>
                <c:pt idx="4978">
                  <c:v>13.631759069130732</c:v>
                </c:pt>
                <c:pt idx="4979">
                  <c:v>13.634496919917865</c:v>
                </c:pt>
                <c:pt idx="4980">
                  <c:v>13.637234770704996</c:v>
                </c:pt>
                <c:pt idx="4981">
                  <c:v>13.639972621492129</c:v>
                </c:pt>
                <c:pt idx="4982">
                  <c:v>13.64271047227926</c:v>
                </c:pt>
                <c:pt idx="4983">
                  <c:v>13.645448323066393</c:v>
                </c:pt>
                <c:pt idx="4984">
                  <c:v>13.648186173853524</c:v>
                </c:pt>
                <c:pt idx="4985">
                  <c:v>13.650924024640657</c:v>
                </c:pt>
                <c:pt idx="4986">
                  <c:v>13.653661875427789</c:v>
                </c:pt>
                <c:pt idx="4987">
                  <c:v>13.656399726214921</c:v>
                </c:pt>
                <c:pt idx="4988">
                  <c:v>13.659137577002053</c:v>
                </c:pt>
                <c:pt idx="4989">
                  <c:v>13.661875427789186</c:v>
                </c:pt>
                <c:pt idx="4990">
                  <c:v>13.664613278576317</c:v>
                </c:pt>
                <c:pt idx="4991">
                  <c:v>13.66735112936345</c:v>
                </c:pt>
                <c:pt idx="4992">
                  <c:v>13.670088980150581</c:v>
                </c:pt>
                <c:pt idx="4993">
                  <c:v>13.672826830937714</c:v>
                </c:pt>
                <c:pt idx="4994">
                  <c:v>13.675564681724847</c:v>
                </c:pt>
                <c:pt idx="4995">
                  <c:v>13.678302532511978</c:v>
                </c:pt>
                <c:pt idx="4996">
                  <c:v>13.681040383299111</c:v>
                </c:pt>
                <c:pt idx="4997">
                  <c:v>13.683778234086242</c:v>
                </c:pt>
                <c:pt idx="4998">
                  <c:v>13.686516084873375</c:v>
                </c:pt>
                <c:pt idx="4999">
                  <c:v>13.689253935660506</c:v>
                </c:pt>
                <c:pt idx="5000">
                  <c:v>13.691991786447639</c:v>
                </c:pt>
                <c:pt idx="5001">
                  <c:v>13.69472963723477</c:v>
                </c:pt>
                <c:pt idx="5002">
                  <c:v>13.697467488021903</c:v>
                </c:pt>
                <c:pt idx="5003">
                  <c:v>13.700205338809035</c:v>
                </c:pt>
                <c:pt idx="5004">
                  <c:v>13.702943189596168</c:v>
                </c:pt>
                <c:pt idx="5005">
                  <c:v>13.705681040383299</c:v>
                </c:pt>
                <c:pt idx="5006">
                  <c:v>13.708418891170432</c:v>
                </c:pt>
                <c:pt idx="5007">
                  <c:v>13.711156741957563</c:v>
                </c:pt>
                <c:pt idx="5008">
                  <c:v>13.713894592744696</c:v>
                </c:pt>
                <c:pt idx="5009">
                  <c:v>13.716632443531827</c:v>
                </c:pt>
                <c:pt idx="5010">
                  <c:v>13.71937029431896</c:v>
                </c:pt>
                <c:pt idx="5011">
                  <c:v>13.722108145106091</c:v>
                </c:pt>
                <c:pt idx="5012">
                  <c:v>13.724845995893224</c:v>
                </c:pt>
                <c:pt idx="5013">
                  <c:v>13.727583846680355</c:v>
                </c:pt>
                <c:pt idx="5014">
                  <c:v>13.730321697467488</c:v>
                </c:pt>
                <c:pt idx="5015">
                  <c:v>13.733059548254619</c:v>
                </c:pt>
                <c:pt idx="5016">
                  <c:v>13.735797399041752</c:v>
                </c:pt>
                <c:pt idx="5017">
                  <c:v>13.738535249828884</c:v>
                </c:pt>
                <c:pt idx="5018">
                  <c:v>13.741273100616016</c:v>
                </c:pt>
                <c:pt idx="5019">
                  <c:v>13.744010951403148</c:v>
                </c:pt>
                <c:pt idx="5020">
                  <c:v>13.746748802190281</c:v>
                </c:pt>
                <c:pt idx="5021">
                  <c:v>13.749486652977414</c:v>
                </c:pt>
                <c:pt idx="5022">
                  <c:v>13.752224503764545</c:v>
                </c:pt>
                <c:pt idx="5023">
                  <c:v>13.754962354551678</c:v>
                </c:pt>
                <c:pt idx="5024">
                  <c:v>13.757700205338809</c:v>
                </c:pt>
                <c:pt idx="5025">
                  <c:v>13.760438056125942</c:v>
                </c:pt>
                <c:pt idx="5026">
                  <c:v>13.763175906913073</c:v>
                </c:pt>
                <c:pt idx="5027">
                  <c:v>13.765913757700206</c:v>
                </c:pt>
                <c:pt idx="5028">
                  <c:v>13.768651608487337</c:v>
                </c:pt>
                <c:pt idx="5029">
                  <c:v>13.77138945927447</c:v>
                </c:pt>
                <c:pt idx="5030">
                  <c:v>13.774127310061601</c:v>
                </c:pt>
                <c:pt idx="5031">
                  <c:v>13.776865160848734</c:v>
                </c:pt>
                <c:pt idx="5032">
                  <c:v>13.779603011635865</c:v>
                </c:pt>
                <c:pt idx="5033">
                  <c:v>13.782340862422998</c:v>
                </c:pt>
                <c:pt idx="5034">
                  <c:v>13.78507871321013</c:v>
                </c:pt>
                <c:pt idx="5035">
                  <c:v>13.787816563997263</c:v>
                </c:pt>
                <c:pt idx="5036">
                  <c:v>13.790554414784394</c:v>
                </c:pt>
                <c:pt idx="5037">
                  <c:v>13.793292265571527</c:v>
                </c:pt>
                <c:pt idx="5038">
                  <c:v>13.796030116358658</c:v>
                </c:pt>
                <c:pt idx="5039">
                  <c:v>13.798767967145791</c:v>
                </c:pt>
                <c:pt idx="5040">
                  <c:v>13.801505817932922</c:v>
                </c:pt>
                <c:pt idx="5041">
                  <c:v>13.804243668720055</c:v>
                </c:pt>
                <c:pt idx="5042">
                  <c:v>13.806981519507186</c:v>
                </c:pt>
                <c:pt idx="5043">
                  <c:v>13.809719370294319</c:v>
                </c:pt>
                <c:pt idx="5044">
                  <c:v>13.81245722108145</c:v>
                </c:pt>
                <c:pt idx="5045">
                  <c:v>13.815195071868583</c:v>
                </c:pt>
                <c:pt idx="5046">
                  <c:v>13.817932922655714</c:v>
                </c:pt>
                <c:pt idx="5047">
                  <c:v>13.820670773442847</c:v>
                </c:pt>
                <c:pt idx="5048">
                  <c:v>13.82340862422998</c:v>
                </c:pt>
                <c:pt idx="5049">
                  <c:v>13.826146475017111</c:v>
                </c:pt>
                <c:pt idx="5050">
                  <c:v>13.828884325804244</c:v>
                </c:pt>
                <c:pt idx="5051">
                  <c:v>13.831622176591376</c:v>
                </c:pt>
                <c:pt idx="5052">
                  <c:v>13.834360027378509</c:v>
                </c:pt>
                <c:pt idx="5053">
                  <c:v>13.83709787816564</c:v>
                </c:pt>
                <c:pt idx="5054">
                  <c:v>13.839835728952773</c:v>
                </c:pt>
                <c:pt idx="5055">
                  <c:v>13.842573579739904</c:v>
                </c:pt>
                <c:pt idx="5056">
                  <c:v>13.845311430527037</c:v>
                </c:pt>
                <c:pt idx="5057">
                  <c:v>13.848049281314168</c:v>
                </c:pt>
                <c:pt idx="5058">
                  <c:v>13.850787132101301</c:v>
                </c:pt>
                <c:pt idx="5059">
                  <c:v>13.853524982888432</c:v>
                </c:pt>
                <c:pt idx="5060">
                  <c:v>13.856262833675565</c:v>
                </c:pt>
                <c:pt idx="5061">
                  <c:v>13.859000684462696</c:v>
                </c:pt>
                <c:pt idx="5062">
                  <c:v>13.861738535249829</c:v>
                </c:pt>
                <c:pt idx="5063">
                  <c:v>13.86447638603696</c:v>
                </c:pt>
                <c:pt idx="5064">
                  <c:v>13.867214236824093</c:v>
                </c:pt>
                <c:pt idx="5065">
                  <c:v>13.869952087611225</c:v>
                </c:pt>
                <c:pt idx="5066">
                  <c:v>13.872689938398358</c:v>
                </c:pt>
                <c:pt idx="5067">
                  <c:v>13.875427789185489</c:v>
                </c:pt>
                <c:pt idx="5068">
                  <c:v>13.878165639972622</c:v>
                </c:pt>
                <c:pt idx="5069">
                  <c:v>13.880903490759753</c:v>
                </c:pt>
                <c:pt idx="5070">
                  <c:v>13.883641341546886</c:v>
                </c:pt>
                <c:pt idx="5071">
                  <c:v>13.886379192334017</c:v>
                </c:pt>
                <c:pt idx="5072">
                  <c:v>13.88911704312115</c:v>
                </c:pt>
                <c:pt idx="5073">
                  <c:v>13.891854893908283</c:v>
                </c:pt>
                <c:pt idx="5074">
                  <c:v>13.894592744695414</c:v>
                </c:pt>
                <c:pt idx="5075">
                  <c:v>13.897330595482547</c:v>
                </c:pt>
                <c:pt idx="5076">
                  <c:v>13.900068446269678</c:v>
                </c:pt>
                <c:pt idx="5077">
                  <c:v>13.902806297056811</c:v>
                </c:pt>
                <c:pt idx="5078">
                  <c:v>13.905544147843942</c:v>
                </c:pt>
                <c:pt idx="5079">
                  <c:v>13.908281998631075</c:v>
                </c:pt>
                <c:pt idx="5080">
                  <c:v>13.911019849418206</c:v>
                </c:pt>
                <c:pt idx="5081">
                  <c:v>13.913757700205339</c:v>
                </c:pt>
                <c:pt idx="5082">
                  <c:v>13.916495550992471</c:v>
                </c:pt>
                <c:pt idx="5083">
                  <c:v>13.919233401779604</c:v>
                </c:pt>
                <c:pt idx="5084">
                  <c:v>13.921971252566735</c:v>
                </c:pt>
                <c:pt idx="5085">
                  <c:v>13.924709103353868</c:v>
                </c:pt>
                <c:pt idx="5086">
                  <c:v>13.927446954140999</c:v>
                </c:pt>
                <c:pt idx="5087">
                  <c:v>13.930184804928132</c:v>
                </c:pt>
                <c:pt idx="5088">
                  <c:v>13.932922655715263</c:v>
                </c:pt>
                <c:pt idx="5089">
                  <c:v>13.935660506502396</c:v>
                </c:pt>
                <c:pt idx="5090">
                  <c:v>13.938398357289527</c:v>
                </c:pt>
                <c:pt idx="5091">
                  <c:v>13.94113620807666</c:v>
                </c:pt>
                <c:pt idx="5092">
                  <c:v>13.943874058863791</c:v>
                </c:pt>
                <c:pt idx="5093">
                  <c:v>13.946611909650924</c:v>
                </c:pt>
                <c:pt idx="5094">
                  <c:v>13.949349760438055</c:v>
                </c:pt>
                <c:pt idx="5095">
                  <c:v>13.952087611225188</c:v>
                </c:pt>
                <c:pt idx="5096">
                  <c:v>13.95482546201232</c:v>
                </c:pt>
                <c:pt idx="5097">
                  <c:v>13.957563312799453</c:v>
                </c:pt>
                <c:pt idx="5098">
                  <c:v>13.960301163586584</c:v>
                </c:pt>
                <c:pt idx="5099">
                  <c:v>13.963039014373717</c:v>
                </c:pt>
                <c:pt idx="5100">
                  <c:v>13.96577686516085</c:v>
                </c:pt>
                <c:pt idx="5101">
                  <c:v>13.968514715947981</c:v>
                </c:pt>
                <c:pt idx="5102">
                  <c:v>13.971252566735114</c:v>
                </c:pt>
                <c:pt idx="5103">
                  <c:v>13.973990417522245</c:v>
                </c:pt>
                <c:pt idx="5104">
                  <c:v>13.976728268309378</c:v>
                </c:pt>
                <c:pt idx="5105">
                  <c:v>13.979466119096509</c:v>
                </c:pt>
                <c:pt idx="5106">
                  <c:v>13.982203969883642</c:v>
                </c:pt>
                <c:pt idx="5107">
                  <c:v>13.984941820670773</c:v>
                </c:pt>
                <c:pt idx="5108">
                  <c:v>13.987679671457906</c:v>
                </c:pt>
                <c:pt idx="5109">
                  <c:v>13.990417522245037</c:v>
                </c:pt>
                <c:pt idx="5110">
                  <c:v>13.99315537303217</c:v>
                </c:pt>
                <c:pt idx="5111">
                  <c:v>13.995893223819301</c:v>
                </c:pt>
                <c:pt idx="5112">
                  <c:v>13.998631074606434</c:v>
                </c:pt>
                <c:pt idx="5113">
                  <c:v>14.001368925393566</c:v>
                </c:pt>
                <c:pt idx="5114">
                  <c:v>14.004106776180699</c:v>
                </c:pt>
                <c:pt idx="5115">
                  <c:v>14.00684462696783</c:v>
                </c:pt>
                <c:pt idx="5116">
                  <c:v>14.009582477754963</c:v>
                </c:pt>
                <c:pt idx="5117">
                  <c:v>14.012320328542094</c:v>
                </c:pt>
                <c:pt idx="5118">
                  <c:v>14.015058179329227</c:v>
                </c:pt>
                <c:pt idx="5119">
                  <c:v>14.017796030116358</c:v>
                </c:pt>
                <c:pt idx="5120">
                  <c:v>14.020533880903491</c:v>
                </c:pt>
                <c:pt idx="5121">
                  <c:v>14.023271731690622</c:v>
                </c:pt>
                <c:pt idx="5122">
                  <c:v>14.026009582477755</c:v>
                </c:pt>
                <c:pt idx="5123">
                  <c:v>14.028747433264886</c:v>
                </c:pt>
                <c:pt idx="5124">
                  <c:v>14.031485284052019</c:v>
                </c:pt>
                <c:pt idx="5125">
                  <c:v>14.03422313483915</c:v>
                </c:pt>
                <c:pt idx="5126">
                  <c:v>14.036960985626283</c:v>
                </c:pt>
                <c:pt idx="5127">
                  <c:v>14.039698836413416</c:v>
                </c:pt>
                <c:pt idx="5128">
                  <c:v>14.042436687200547</c:v>
                </c:pt>
                <c:pt idx="5129">
                  <c:v>14.04517453798768</c:v>
                </c:pt>
                <c:pt idx="5130">
                  <c:v>14.047912388774812</c:v>
                </c:pt>
                <c:pt idx="5131">
                  <c:v>14.050650239561945</c:v>
                </c:pt>
                <c:pt idx="5132">
                  <c:v>14.053388090349076</c:v>
                </c:pt>
                <c:pt idx="5133">
                  <c:v>14.056125941136209</c:v>
                </c:pt>
                <c:pt idx="5134">
                  <c:v>14.05886379192334</c:v>
                </c:pt>
                <c:pt idx="5135">
                  <c:v>14.061601642710473</c:v>
                </c:pt>
                <c:pt idx="5136">
                  <c:v>14.064339493497604</c:v>
                </c:pt>
                <c:pt idx="5137">
                  <c:v>14.067077344284737</c:v>
                </c:pt>
                <c:pt idx="5138">
                  <c:v>14.069815195071868</c:v>
                </c:pt>
                <c:pt idx="5139">
                  <c:v>14.072553045859001</c:v>
                </c:pt>
                <c:pt idx="5140">
                  <c:v>14.075290896646132</c:v>
                </c:pt>
                <c:pt idx="5141">
                  <c:v>14.078028747433265</c:v>
                </c:pt>
                <c:pt idx="5142">
                  <c:v>14.080766598220396</c:v>
                </c:pt>
                <c:pt idx="5143">
                  <c:v>14.083504449007529</c:v>
                </c:pt>
                <c:pt idx="5144">
                  <c:v>14.086242299794661</c:v>
                </c:pt>
                <c:pt idx="5145">
                  <c:v>14.088980150581794</c:v>
                </c:pt>
                <c:pt idx="5146">
                  <c:v>14.091718001368925</c:v>
                </c:pt>
                <c:pt idx="5147">
                  <c:v>14.094455852156058</c:v>
                </c:pt>
                <c:pt idx="5148">
                  <c:v>14.097193702943189</c:v>
                </c:pt>
                <c:pt idx="5149">
                  <c:v>14.099931553730322</c:v>
                </c:pt>
                <c:pt idx="5150">
                  <c:v>14.102669404517453</c:v>
                </c:pt>
                <c:pt idx="5151">
                  <c:v>14.105407255304586</c:v>
                </c:pt>
                <c:pt idx="5152">
                  <c:v>14.108145106091717</c:v>
                </c:pt>
                <c:pt idx="5153">
                  <c:v>14.11088295687885</c:v>
                </c:pt>
                <c:pt idx="5154">
                  <c:v>14.113620807665983</c:v>
                </c:pt>
                <c:pt idx="5155">
                  <c:v>14.116358658453114</c:v>
                </c:pt>
                <c:pt idx="5156">
                  <c:v>14.119096509240247</c:v>
                </c:pt>
                <c:pt idx="5157">
                  <c:v>14.121834360027378</c:v>
                </c:pt>
                <c:pt idx="5158">
                  <c:v>14.124572210814511</c:v>
                </c:pt>
                <c:pt idx="5159">
                  <c:v>14.127310061601642</c:v>
                </c:pt>
                <c:pt idx="5160">
                  <c:v>14.130047912388775</c:v>
                </c:pt>
                <c:pt idx="5161">
                  <c:v>14.132785763175907</c:v>
                </c:pt>
                <c:pt idx="5162">
                  <c:v>14.13552361396304</c:v>
                </c:pt>
                <c:pt idx="5163">
                  <c:v>14.138261464750171</c:v>
                </c:pt>
                <c:pt idx="5164">
                  <c:v>14.140999315537304</c:v>
                </c:pt>
                <c:pt idx="5165">
                  <c:v>14.143737166324435</c:v>
                </c:pt>
                <c:pt idx="5166">
                  <c:v>14.146475017111568</c:v>
                </c:pt>
                <c:pt idx="5167">
                  <c:v>14.149212867898699</c:v>
                </c:pt>
                <c:pt idx="5168">
                  <c:v>14.151950718685832</c:v>
                </c:pt>
                <c:pt idx="5169">
                  <c:v>14.154688569472963</c:v>
                </c:pt>
                <c:pt idx="5170">
                  <c:v>14.157426420260096</c:v>
                </c:pt>
                <c:pt idx="5171">
                  <c:v>14.160164271047227</c:v>
                </c:pt>
                <c:pt idx="5172">
                  <c:v>14.16290212183436</c:v>
                </c:pt>
                <c:pt idx="5173">
                  <c:v>14.165639972621491</c:v>
                </c:pt>
                <c:pt idx="5174">
                  <c:v>14.168377823408624</c:v>
                </c:pt>
                <c:pt idx="5175">
                  <c:v>14.171115674195756</c:v>
                </c:pt>
                <c:pt idx="5176">
                  <c:v>14.173853524982889</c:v>
                </c:pt>
                <c:pt idx="5177">
                  <c:v>14.17659137577002</c:v>
                </c:pt>
                <c:pt idx="5178">
                  <c:v>14.179329226557153</c:v>
                </c:pt>
                <c:pt idx="5179">
                  <c:v>14.182067077344286</c:v>
                </c:pt>
                <c:pt idx="5180">
                  <c:v>14.184804928131417</c:v>
                </c:pt>
                <c:pt idx="5181">
                  <c:v>14.18754277891855</c:v>
                </c:pt>
                <c:pt idx="5182">
                  <c:v>14.190280629705681</c:v>
                </c:pt>
                <c:pt idx="5183">
                  <c:v>14.193018480492814</c:v>
                </c:pt>
                <c:pt idx="5184">
                  <c:v>14.195756331279945</c:v>
                </c:pt>
                <c:pt idx="5185">
                  <c:v>14.198494182067078</c:v>
                </c:pt>
                <c:pt idx="5186">
                  <c:v>14.201232032854209</c:v>
                </c:pt>
                <c:pt idx="5187">
                  <c:v>14.203969883641342</c:v>
                </c:pt>
                <c:pt idx="5188">
                  <c:v>14.206707734428473</c:v>
                </c:pt>
                <c:pt idx="5189">
                  <c:v>14.209445585215606</c:v>
                </c:pt>
                <c:pt idx="5190">
                  <c:v>14.212183436002737</c:v>
                </c:pt>
                <c:pt idx="5191">
                  <c:v>14.21492128678987</c:v>
                </c:pt>
                <c:pt idx="5192">
                  <c:v>14.217659137577002</c:v>
                </c:pt>
                <c:pt idx="5193">
                  <c:v>14.220396988364135</c:v>
                </c:pt>
                <c:pt idx="5194">
                  <c:v>14.223134839151266</c:v>
                </c:pt>
                <c:pt idx="5195">
                  <c:v>14.225872689938399</c:v>
                </c:pt>
                <c:pt idx="5196">
                  <c:v>14.22861054072553</c:v>
                </c:pt>
                <c:pt idx="5197">
                  <c:v>14.231348391512663</c:v>
                </c:pt>
                <c:pt idx="5198">
                  <c:v>14.234086242299794</c:v>
                </c:pt>
                <c:pt idx="5199">
                  <c:v>14.236824093086927</c:v>
                </c:pt>
                <c:pt idx="5200">
                  <c:v>14.239561943874058</c:v>
                </c:pt>
                <c:pt idx="5201">
                  <c:v>14.242299794661191</c:v>
                </c:pt>
                <c:pt idx="5202">
                  <c:v>14.245037645448322</c:v>
                </c:pt>
                <c:pt idx="5203">
                  <c:v>14.247775496235455</c:v>
                </c:pt>
                <c:pt idx="5204">
                  <c:v>14.250513347022586</c:v>
                </c:pt>
                <c:pt idx="5205">
                  <c:v>14.253251197809719</c:v>
                </c:pt>
                <c:pt idx="5206">
                  <c:v>14.255989048596852</c:v>
                </c:pt>
                <c:pt idx="5207">
                  <c:v>14.258726899383984</c:v>
                </c:pt>
                <c:pt idx="5208">
                  <c:v>14.261464750171116</c:v>
                </c:pt>
                <c:pt idx="5209">
                  <c:v>14.264202600958248</c:v>
                </c:pt>
                <c:pt idx="5210">
                  <c:v>14.266940451745381</c:v>
                </c:pt>
                <c:pt idx="5211">
                  <c:v>14.269678302532512</c:v>
                </c:pt>
                <c:pt idx="5212">
                  <c:v>14.272416153319645</c:v>
                </c:pt>
                <c:pt idx="5213">
                  <c:v>14.275154004106776</c:v>
                </c:pt>
                <c:pt idx="5214">
                  <c:v>14.277891854893909</c:v>
                </c:pt>
                <c:pt idx="5215">
                  <c:v>14.28062970568104</c:v>
                </c:pt>
                <c:pt idx="5216">
                  <c:v>14.283367556468173</c:v>
                </c:pt>
                <c:pt idx="5217">
                  <c:v>14.286105407255304</c:v>
                </c:pt>
                <c:pt idx="5218">
                  <c:v>14.288843258042437</c:v>
                </c:pt>
                <c:pt idx="5219">
                  <c:v>14.291581108829568</c:v>
                </c:pt>
                <c:pt idx="5220">
                  <c:v>14.294318959616701</c:v>
                </c:pt>
                <c:pt idx="5221">
                  <c:v>14.297056810403832</c:v>
                </c:pt>
                <c:pt idx="5222">
                  <c:v>14.299794661190965</c:v>
                </c:pt>
                <c:pt idx="5223">
                  <c:v>14.302532511978097</c:v>
                </c:pt>
                <c:pt idx="5224">
                  <c:v>14.30527036276523</c:v>
                </c:pt>
                <c:pt idx="5225">
                  <c:v>14.308008213552361</c:v>
                </c:pt>
                <c:pt idx="5226">
                  <c:v>14.310746064339494</c:v>
                </c:pt>
                <c:pt idx="5227">
                  <c:v>14.313483915126625</c:v>
                </c:pt>
                <c:pt idx="5228">
                  <c:v>14.316221765913758</c:v>
                </c:pt>
                <c:pt idx="5229">
                  <c:v>14.318959616700889</c:v>
                </c:pt>
                <c:pt idx="5230">
                  <c:v>14.321697467488022</c:v>
                </c:pt>
                <c:pt idx="5231">
                  <c:v>14.324435318275153</c:v>
                </c:pt>
                <c:pt idx="5232">
                  <c:v>14.327173169062286</c:v>
                </c:pt>
                <c:pt idx="5233">
                  <c:v>14.329911019849419</c:v>
                </c:pt>
                <c:pt idx="5234">
                  <c:v>14.33264887063655</c:v>
                </c:pt>
                <c:pt idx="5235">
                  <c:v>14.335386721423683</c:v>
                </c:pt>
                <c:pt idx="5236">
                  <c:v>14.338124572210814</c:v>
                </c:pt>
                <c:pt idx="5237">
                  <c:v>14.340862422997947</c:v>
                </c:pt>
                <c:pt idx="5238">
                  <c:v>14.343600273785079</c:v>
                </c:pt>
                <c:pt idx="5239">
                  <c:v>14.346338124572211</c:v>
                </c:pt>
                <c:pt idx="5240">
                  <c:v>14.349075975359343</c:v>
                </c:pt>
                <c:pt idx="5241">
                  <c:v>14.351813826146476</c:v>
                </c:pt>
                <c:pt idx="5242">
                  <c:v>14.354551676933607</c:v>
                </c:pt>
                <c:pt idx="5243">
                  <c:v>14.35728952772074</c:v>
                </c:pt>
                <c:pt idx="5244">
                  <c:v>14.360027378507871</c:v>
                </c:pt>
                <c:pt idx="5245">
                  <c:v>14.362765229295004</c:v>
                </c:pt>
                <c:pt idx="5246">
                  <c:v>14.365503080082135</c:v>
                </c:pt>
                <c:pt idx="5247">
                  <c:v>14.368240930869268</c:v>
                </c:pt>
                <c:pt idx="5248">
                  <c:v>14.370978781656399</c:v>
                </c:pt>
                <c:pt idx="5249">
                  <c:v>14.373716632443532</c:v>
                </c:pt>
                <c:pt idx="5250">
                  <c:v>14.376454483230663</c:v>
                </c:pt>
                <c:pt idx="5251">
                  <c:v>14.379192334017796</c:v>
                </c:pt>
                <c:pt idx="5252">
                  <c:v>14.381930184804927</c:v>
                </c:pt>
                <c:pt idx="5253">
                  <c:v>14.38466803559206</c:v>
                </c:pt>
                <c:pt idx="5254">
                  <c:v>14.387405886379192</c:v>
                </c:pt>
                <c:pt idx="5255">
                  <c:v>14.390143737166325</c:v>
                </c:pt>
                <c:pt idx="5256">
                  <c:v>14.392881587953456</c:v>
                </c:pt>
                <c:pt idx="5257">
                  <c:v>14.395619438740589</c:v>
                </c:pt>
                <c:pt idx="5258">
                  <c:v>14.39835728952772</c:v>
                </c:pt>
                <c:pt idx="5259">
                  <c:v>14.401095140314853</c:v>
                </c:pt>
                <c:pt idx="5260">
                  <c:v>14.403832991101986</c:v>
                </c:pt>
                <c:pt idx="5261">
                  <c:v>14.406570841889117</c:v>
                </c:pt>
                <c:pt idx="5262">
                  <c:v>14.40930869267625</c:v>
                </c:pt>
                <c:pt idx="5263">
                  <c:v>14.412046543463381</c:v>
                </c:pt>
                <c:pt idx="5264">
                  <c:v>14.414784394250514</c:v>
                </c:pt>
                <c:pt idx="5265">
                  <c:v>14.417522245037645</c:v>
                </c:pt>
                <c:pt idx="5266">
                  <c:v>14.420260095824778</c:v>
                </c:pt>
                <c:pt idx="5267">
                  <c:v>14.422997946611909</c:v>
                </c:pt>
                <c:pt idx="5268">
                  <c:v>14.425735797399042</c:v>
                </c:pt>
                <c:pt idx="5269">
                  <c:v>14.428473648186174</c:v>
                </c:pt>
                <c:pt idx="5270">
                  <c:v>14.431211498973306</c:v>
                </c:pt>
                <c:pt idx="5271">
                  <c:v>14.433949349760438</c:v>
                </c:pt>
                <c:pt idx="5272">
                  <c:v>14.436687200547571</c:v>
                </c:pt>
                <c:pt idx="5273">
                  <c:v>14.439425051334702</c:v>
                </c:pt>
                <c:pt idx="5274">
                  <c:v>14.442162902121835</c:v>
                </c:pt>
                <c:pt idx="5275">
                  <c:v>14.444900752908966</c:v>
                </c:pt>
                <c:pt idx="5276">
                  <c:v>14.447638603696099</c:v>
                </c:pt>
                <c:pt idx="5277">
                  <c:v>14.45037645448323</c:v>
                </c:pt>
                <c:pt idx="5278">
                  <c:v>14.453114305270363</c:v>
                </c:pt>
                <c:pt idx="5279">
                  <c:v>14.455852156057494</c:v>
                </c:pt>
                <c:pt idx="5280">
                  <c:v>14.458590006844627</c:v>
                </c:pt>
                <c:pt idx="5281">
                  <c:v>14.461327857631758</c:v>
                </c:pt>
                <c:pt idx="5282">
                  <c:v>14.464065708418891</c:v>
                </c:pt>
                <c:pt idx="5283">
                  <c:v>14.466803559206022</c:v>
                </c:pt>
                <c:pt idx="5284">
                  <c:v>14.469541409993155</c:v>
                </c:pt>
                <c:pt idx="5285">
                  <c:v>14.472279260780287</c:v>
                </c:pt>
                <c:pt idx="5286">
                  <c:v>14.47501711156742</c:v>
                </c:pt>
                <c:pt idx="5287">
                  <c:v>14.477754962354553</c:v>
                </c:pt>
                <c:pt idx="5288">
                  <c:v>14.480492813141684</c:v>
                </c:pt>
                <c:pt idx="5289">
                  <c:v>14.483230663928817</c:v>
                </c:pt>
                <c:pt idx="5290">
                  <c:v>14.485968514715948</c:v>
                </c:pt>
                <c:pt idx="5291">
                  <c:v>14.488706365503081</c:v>
                </c:pt>
                <c:pt idx="5292">
                  <c:v>14.491444216290212</c:v>
                </c:pt>
                <c:pt idx="5293">
                  <c:v>14.494182067077345</c:v>
                </c:pt>
                <c:pt idx="5294">
                  <c:v>14.496919917864476</c:v>
                </c:pt>
                <c:pt idx="5295">
                  <c:v>14.499657768651609</c:v>
                </c:pt>
                <c:pt idx="5296">
                  <c:v>14.50239561943874</c:v>
                </c:pt>
                <c:pt idx="5297">
                  <c:v>14.505133470225873</c:v>
                </c:pt>
                <c:pt idx="5298">
                  <c:v>14.507871321013004</c:v>
                </c:pt>
                <c:pt idx="5299">
                  <c:v>14.510609171800137</c:v>
                </c:pt>
                <c:pt idx="5300">
                  <c:v>14.513347022587268</c:v>
                </c:pt>
                <c:pt idx="5301">
                  <c:v>14.516084873374401</c:v>
                </c:pt>
                <c:pt idx="5302">
                  <c:v>14.518822724161533</c:v>
                </c:pt>
                <c:pt idx="5303">
                  <c:v>14.521560574948666</c:v>
                </c:pt>
                <c:pt idx="5304">
                  <c:v>14.524298425735797</c:v>
                </c:pt>
                <c:pt idx="5305">
                  <c:v>14.52703627652293</c:v>
                </c:pt>
                <c:pt idx="5306">
                  <c:v>14.529774127310061</c:v>
                </c:pt>
                <c:pt idx="5307">
                  <c:v>14.532511978097194</c:v>
                </c:pt>
                <c:pt idx="5308">
                  <c:v>14.535249828884325</c:v>
                </c:pt>
                <c:pt idx="5309">
                  <c:v>14.537987679671458</c:v>
                </c:pt>
                <c:pt idx="5310">
                  <c:v>14.540725530458589</c:v>
                </c:pt>
                <c:pt idx="5311">
                  <c:v>14.543463381245722</c:v>
                </c:pt>
                <c:pt idx="5312">
                  <c:v>14.546201232032855</c:v>
                </c:pt>
                <c:pt idx="5313">
                  <c:v>14.548939082819986</c:v>
                </c:pt>
                <c:pt idx="5314">
                  <c:v>14.551676933607119</c:v>
                </c:pt>
                <c:pt idx="5315">
                  <c:v>14.55441478439425</c:v>
                </c:pt>
                <c:pt idx="5316">
                  <c:v>14.557152635181383</c:v>
                </c:pt>
                <c:pt idx="5317">
                  <c:v>14.559890485968515</c:v>
                </c:pt>
                <c:pt idx="5318">
                  <c:v>14.562628336755647</c:v>
                </c:pt>
                <c:pt idx="5319">
                  <c:v>14.565366187542779</c:v>
                </c:pt>
                <c:pt idx="5320">
                  <c:v>14.568104038329912</c:v>
                </c:pt>
                <c:pt idx="5321">
                  <c:v>14.570841889117043</c:v>
                </c:pt>
                <c:pt idx="5322">
                  <c:v>14.573579739904176</c:v>
                </c:pt>
                <c:pt idx="5323">
                  <c:v>14.576317590691307</c:v>
                </c:pt>
                <c:pt idx="5324">
                  <c:v>14.57905544147844</c:v>
                </c:pt>
                <c:pt idx="5325">
                  <c:v>14.581793292265571</c:v>
                </c:pt>
                <c:pt idx="5326">
                  <c:v>14.584531143052704</c:v>
                </c:pt>
                <c:pt idx="5327">
                  <c:v>14.587268993839835</c:v>
                </c:pt>
                <c:pt idx="5328">
                  <c:v>14.590006844626968</c:v>
                </c:pt>
                <c:pt idx="5329">
                  <c:v>14.592744695414099</c:v>
                </c:pt>
                <c:pt idx="5330">
                  <c:v>14.595482546201232</c:v>
                </c:pt>
                <c:pt idx="5331">
                  <c:v>14.598220396988363</c:v>
                </c:pt>
                <c:pt idx="5332">
                  <c:v>14.600958247775496</c:v>
                </c:pt>
                <c:pt idx="5333">
                  <c:v>14.603696098562628</c:v>
                </c:pt>
                <c:pt idx="5334">
                  <c:v>14.606433949349761</c:v>
                </c:pt>
                <c:pt idx="5335">
                  <c:v>14.609171800136892</c:v>
                </c:pt>
                <c:pt idx="5336">
                  <c:v>14.611909650924025</c:v>
                </c:pt>
                <c:pt idx="5337">
                  <c:v>14.614647501711156</c:v>
                </c:pt>
                <c:pt idx="5338">
                  <c:v>14.617385352498289</c:v>
                </c:pt>
                <c:pt idx="5339">
                  <c:v>14.620123203285422</c:v>
                </c:pt>
                <c:pt idx="5340">
                  <c:v>14.622861054072553</c:v>
                </c:pt>
                <c:pt idx="5341">
                  <c:v>14.625598904859686</c:v>
                </c:pt>
                <c:pt idx="5342">
                  <c:v>14.628336755646817</c:v>
                </c:pt>
                <c:pt idx="5343">
                  <c:v>14.63107460643395</c:v>
                </c:pt>
                <c:pt idx="5344">
                  <c:v>14.633812457221081</c:v>
                </c:pt>
                <c:pt idx="5345">
                  <c:v>14.636550308008214</c:v>
                </c:pt>
                <c:pt idx="5346">
                  <c:v>14.639288158795345</c:v>
                </c:pt>
                <c:pt idx="5347">
                  <c:v>14.642026009582478</c:v>
                </c:pt>
                <c:pt idx="5348">
                  <c:v>14.64476386036961</c:v>
                </c:pt>
                <c:pt idx="5349">
                  <c:v>14.647501711156742</c:v>
                </c:pt>
                <c:pt idx="5350">
                  <c:v>14.650239561943874</c:v>
                </c:pt>
                <c:pt idx="5351">
                  <c:v>14.652977412731007</c:v>
                </c:pt>
                <c:pt idx="5352">
                  <c:v>14.655715263518138</c:v>
                </c:pt>
                <c:pt idx="5353">
                  <c:v>14.658453114305271</c:v>
                </c:pt>
                <c:pt idx="5354">
                  <c:v>14.661190965092402</c:v>
                </c:pt>
                <c:pt idx="5355">
                  <c:v>14.663928815879535</c:v>
                </c:pt>
                <c:pt idx="5356">
                  <c:v>14.666666666666666</c:v>
                </c:pt>
                <c:pt idx="5357">
                  <c:v>14.669404517453799</c:v>
                </c:pt>
                <c:pt idx="5358">
                  <c:v>14.67214236824093</c:v>
                </c:pt>
                <c:pt idx="5359">
                  <c:v>14.674880219028063</c:v>
                </c:pt>
                <c:pt idx="5360">
                  <c:v>14.677618069815194</c:v>
                </c:pt>
                <c:pt idx="5361">
                  <c:v>14.680355920602327</c:v>
                </c:pt>
                <c:pt idx="5362">
                  <c:v>14.683093771389458</c:v>
                </c:pt>
                <c:pt idx="5363">
                  <c:v>14.685831622176591</c:v>
                </c:pt>
                <c:pt idx="5364">
                  <c:v>14.688569472963723</c:v>
                </c:pt>
                <c:pt idx="5365">
                  <c:v>14.691307323750856</c:v>
                </c:pt>
                <c:pt idx="5366">
                  <c:v>14.694045174537989</c:v>
                </c:pt>
                <c:pt idx="5367">
                  <c:v>14.69678302532512</c:v>
                </c:pt>
                <c:pt idx="5368">
                  <c:v>14.699520876112253</c:v>
                </c:pt>
                <c:pt idx="5369">
                  <c:v>14.702258726899384</c:v>
                </c:pt>
                <c:pt idx="5370">
                  <c:v>14.704996577686517</c:v>
                </c:pt>
                <c:pt idx="5371">
                  <c:v>14.707734428473648</c:v>
                </c:pt>
                <c:pt idx="5372">
                  <c:v>14.710472279260781</c:v>
                </c:pt>
                <c:pt idx="5373">
                  <c:v>14.713210130047912</c:v>
                </c:pt>
                <c:pt idx="5374">
                  <c:v>14.715947980835045</c:v>
                </c:pt>
                <c:pt idx="5375">
                  <c:v>14.718685831622176</c:v>
                </c:pt>
                <c:pt idx="5376">
                  <c:v>14.721423682409309</c:v>
                </c:pt>
                <c:pt idx="5377">
                  <c:v>14.72416153319644</c:v>
                </c:pt>
                <c:pt idx="5378">
                  <c:v>14.726899383983573</c:v>
                </c:pt>
                <c:pt idx="5379">
                  <c:v>14.729637234770705</c:v>
                </c:pt>
                <c:pt idx="5380">
                  <c:v>14.732375085557837</c:v>
                </c:pt>
                <c:pt idx="5381">
                  <c:v>14.735112936344969</c:v>
                </c:pt>
                <c:pt idx="5382">
                  <c:v>14.737850787132102</c:v>
                </c:pt>
                <c:pt idx="5383">
                  <c:v>14.740588637919233</c:v>
                </c:pt>
                <c:pt idx="5384">
                  <c:v>14.743326488706366</c:v>
                </c:pt>
                <c:pt idx="5385">
                  <c:v>14.746064339493497</c:v>
                </c:pt>
                <c:pt idx="5386">
                  <c:v>14.74880219028063</c:v>
                </c:pt>
                <c:pt idx="5387">
                  <c:v>14.751540041067761</c:v>
                </c:pt>
                <c:pt idx="5388">
                  <c:v>14.754277891854894</c:v>
                </c:pt>
                <c:pt idx="5389">
                  <c:v>14.757015742642025</c:v>
                </c:pt>
                <c:pt idx="5390">
                  <c:v>14.759753593429158</c:v>
                </c:pt>
                <c:pt idx="5391">
                  <c:v>14.762491444216289</c:v>
                </c:pt>
                <c:pt idx="5392">
                  <c:v>14.765229295003422</c:v>
                </c:pt>
                <c:pt idx="5393">
                  <c:v>14.767967145790555</c:v>
                </c:pt>
                <c:pt idx="5394">
                  <c:v>14.770704996577686</c:v>
                </c:pt>
                <c:pt idx="5395">
                  <c:v>14.773442847364819</c:v>
                </c:pt>
                <c:pt idx="5396">
                  <c:v>14.776180698151951</c:v>
                </c:pt>
                <c:pt idx="5397">
                  <c:v>14.778918548939084</c:v>
                </c:pt>
                <c:pt idx="5398">
                  <c:v>14.781656399726215</c:v>
                </c:pt>
                <c:pt idx="5399">
                  <c:v>14.784394250513348</c:v>
                </c:pt>
                <c:pt idx="5400">
                  <c:v>14.787132101300479</c:v>
                </c:pt>
                <c:pt idx="5401">
                  <c:v>14.789869952087612</c:v>
                </c:pt>
                <c:pt idx="5402">
                  <c:v>14.792607802874743</c:v>
                </c:pt>
                <c:pt idx="5403">
                  <c:v>14.795345653661876</c:v>
                </c:pt>
                <c:pt idx="5404">
                  <c:v>14.798083504449007</c:v>
                </c:pt>
                <c:pt idx="5405">
                  <c:v>14.80082135523614</c:v>
                </c:pt>
                <c:pt idx="5406">
                  <c:v>14.803559206023271</c:v>
                </c:pt>
                <c:pt idx="5407">
                  <c:v>14.806297056810404</c:v>
                </c:pt>
                <c:pt idx="5408">
                  <c:v>14.809034907597535</c:v>
                </c:pt>
                <c:pt idx="5409">
                  <c:v>14.811772758384668</c:v>
                </c:pt>
                <c:pt idx="5410">
                  <c:v>14.8145106091718</c:v>
                </c:pt>
                <c:pt idx="5411">
                  <c:v>14.817248459958932</c:v>
                </c:pt>
                <c:pt idx="5412">
                  <c:v>14.819986310746064</c:v>
                </c:pt>
                <c:pt idx="5413">
                  <c:v>14.822724161533197</c:v>
                </c:pt>
                <c:pt idx="5414">
                  <c:v>14.825462012320328</c:v>
                </c:pt>
                <c:pt idx="5415">
                  <c:v>14.828199863107461</c:v>
                </c:pt>
                <c:pt idx="5416">
                  <c:v>14.830937713894592</c:v>
                </c:pt>
                <c:pt idx="5417">
                  <c:v>14.833675564681725</c:v>
                </c:pt>
                <c:pt idx="5418">
                  <c:v>14.836413415468858</c:v>
                </c:pt>
                <c:pt idx="5419">
                  <c:v>14.839151266255989</c:v>
                </c:pt>
                <c:pt idx="5420">
                  <c:v>14.841889117043122</c:v>
                </c:pt>
                <c:pt idx="5421">
                  <c:v>14.844626967830253</c:v>
                </c:pt>
                <c:pt idx="5422">
                  <c:v>14.847364818617386</c:v>
                </c:pt>
                <c:pt idx="5423">
                  <c:v>14.850102669404517</c:v>
                </c:pt>
                <c:pt idx="5424">
                  <c:v>14.85284052019165</c:v>
                </c:pt>
                <c:pt idx="5425">
                  <c:v>14.855578370978781</c:v>
                </c:pt>
                <c:pt idx="5426">
                  <c:v>14.858316221765914</c:v>
                </c:pt>
                <c:pt idx="5427">
                  <c:v>14.861054072553046</c:v>
                </c:pt>
                <c:pt idx="5428">
                  <c:v>14.863791923340179</c:v>
                </c:pt>
                <c:pt idx="5429">
                  <c:v>14.86652977412731</c:v>
                </c:pt>
                <c:pt idx="5430">
                  <c:v>14.869267624914443</c:v>
                </c:pt>
                <c:pt idx="5431">
                  <c:v>14.872005475701574</c:v>
                </c:pt>
                <c:pt idx="5432">
                  <c:v>14.874743326488707</c:v>
                </c:pt>
                <c:pt idx="5433">
                  <c:v>14.877481177275838</c:v>
                </c:pt>
                <c:pt idx="5434">
                  <c:v>14.880219028062971</c:v>
                </c:pt>
                <c:pt idx="5435">
                  <c:v>14.882956878850102</c:v>
                </c:pt>
                <c:pt idx="5436">
                  <c:v>14.885694729637235</c:v>
                </c:pt>
                <c:pt idx="5437">
                  <c:v>14.888432580424366</c:v>
                </c:pt>
                <c:pt idx="5438">
                  <c:v>14.891170431211499</c:v>
                </c:pt>
                <c:pt idx="5439">
                  <c:v>14.89390828199863</c:v>
                </c:pt>
                <c:pt idx="5440">
                  <c:v>14.896646132785763</c:v>
                </c:pt>
                <c:pt idx="5441">
                  <c:v>14.899383983572895</c:v>
                </c:pt>
                <c:pt idx="5442">
                  <c:v>14.902121834360027</c:v>
                </c:pt>
                <c:pt idx="5443">
                  <c:v>14.904859685147159</c:v>
                </c:pt>
                <c:pt idx="5444">
                  <c:v>14.907597535934292</c:v>
                </c:pt>
                <c:pt idx="5445">
                  <c:v>14.910335386721425</c:v>
                </c:pt>
                <c:pt idx="5446">
                  <c:v>14.913073237508556</c:v>
                </c:pt>
                <c:pt idx="5447">
                  <c:v>14.915811088295689</c:v>
                </c:pt>
                <c:pt idx="5448">
                  <c:v>14.91854893908282</c:v>
                </c:pt>
                <c:pt idx="5449">
                  <c:v>14.921286789869953</c:v>
                </c:pt>
                <c:pt idx="5450">
                  <c:v>14.924024640657084</c:v>
                </c:pt>
                <c:pt idx="5451">
                  <c:v>14.926762491444217</c:v>
                </c:pt>
                <c:pt idx="5452">
                  <c:v>14.929500342231348</c:v>
                </c:pt>
                <c:pt idx="5453">
                  <c:v>14.932238193018481</c:v>
                </c:pt>
                <c:pt idx="5454">
                  <c:v>14.934976043805612</c:v>
                </c:pt>
                <c:pt idx="5455">
                  <c:v>14.937713894592745</c:v>
                </c:pt>
                <c:pt idx="5456">
                  <c:v>14.940451745379876</c:v>
                </c:pt>
                <c:pt idx="5457">
                  <c:v>14.943189596167009</c:v>
                </c:pt>
                <c:pt idx="5458">
                  <c:v>14.945927446954141</c:v>
                </c:pt>
                <c:pt idx="5459">
                  <c:v>14.948665297741274</c:v>
                </c:pt>
                <c:pt idx="5460">
                  <c:v>14.951403148528405</c:v>
                </c:pt>
                <c:pt idx="5461">
                  <c:v>14.954140999315538</c:v>
                </c:pt>
                <c:pt idx="5462">
                  <c:v>14.956878850102669</c:v>
                </c:pt>
                <c:pt idx="5463">
                  <c:v>14.959616700889802</c:v>
                </c:pt>
                <c:pt idx="5464">
                  <c:v>14.962354551676933</c:v>
                </c:pt>
                <c:pt idx="5465">
                  <c:v>14.965092402464066</c:v>
                </c:pt>
                <c:pt idx="5466">
                  <c:v>14.967830253251197</c:v>
                </c:pt>
                <c:pt idx="5467">
                  <c:v>14.97056810403833</c:v>
                </c:pt>
                <c:pt idx="5468">
                  <c:v>14.973305954825461</c:v>
                </c:pt>
                <c:pt idx="5469">
                  <c:v>14.976043805612594</c:v>
                </c:pt>
                <c:pt idx="5470">
                  <c:v>14.978781656399725</c:v>
                </c:pt>
                <c:pt idx="5471">
                  <c:v>14.981519507186858</c:v>
                </c:pt>
                <c:pt idx="5472">
                  <c:v>14.984257357973991</c:v>
                </c:pt>
                <c:pt idx="5473">
                  <c:v>14.986995208761122</c:v>
                </c:pt>
                <c:pt idx="5474">
                  <c:v>14.989733059548255</c:v>
                </c:pt>
                <c:pt idx="5475">
                  <c:v>14.992470910335387</c:v>
                </c:pt>
                <c:pt idx="5476">
                  <c:v>14.99520876112252</c:v>
                </c:pt>
                <c:pt idx="5477">
                  <c:v>14.997946611909651</c:v>
                </c:pt>
                <c:pt idx="5478">
                  <c:v>15.000684462696784</c:v>
                </c:pt>
                <c:pt idx="5479">
                  <c:v>15.003422313483915</c:v>
                </c:pt>
                <c:pt idx="5480">
                  <c:v>15.006160164271048</c:v>
                </c:pt>
                <c:pt idx="5481">
                  <c:v>15.008898015058179</c:v>
                </c:pt>
                <c:pt idx="5482">
                  <c:v>15.011635865845312</c:v>
                </c:pt>
                <c:pt idx="5483">
                  <c:v>15.014373716632443</c:v>
                </c:pt>
                <c:pt idx="5484">
                  <c:v>15.017111567419576</c:v>
                </c:pt>
                <c:pt idx="5485">
                  <c:v>15.019849418206707</c:v>
                </c:pt>
                <c:pt idx="5486">
                  <c:v>15.02258726899384</c:v>
                </c:pt>
                <c:pt idx="5487">
                  <c:v>15.025325119780971</c:v>
                </c:pt>
                <c:pt idx="5488">
                  <c:v>15.028062970568104</c:v>
                </c:pt>
                <c:pt idx="5489">
                  <c:v>15.030800821355236</c:v>
                </c:pt>
                <c:pt idx="5490">
                  <c:v>15.033538672142368</c:v>
                </c:pt>
                <c:pt idx="5491">
                  <c:v>15.0362765229295</c:v>
                </c:pt>
                <c:pt idx="5492">
                  <c:v>15.039014373716633</c:v>
                </c:pt>
                <c:pt idx="5493">
                  <c:v>15.041752224503764</c:v>
                </c:pt>
                <c:pt idx="5494">
                  <c:v>15.044490075290897</c:v>
                </c:pt>
                <c:pt idx="5495">
                  <c:v>15.047227926078028</c:v>
                </c:pt>
                <c:pt idx="5496">
                  <c:v>15.049965776865161</c:v>
                </c:pt>
                <c:pt idx="5497">
                  <c:v>15.052703627652292</c:v>
                </c:pt>
                <c:pt idx="5498">
                  <c:v>15.055441478439425</c:v>
                </c:pt>
                <c:pt idx="5499">
                  <c:v>15.058179329226558</c:v>
                </c:pt>
                <c:pt idx="5500">
                  <c:v>15.060917180013689</c:v>
                </c:pt>
                <c:pt idx="5501">
                  <c:v>15.063655030800822</c:v>
                </c:pt>
                <c:pt idx="5502">
                  <c:v>15.066392881587953</c:v>
                </c:pt>
                <c:pt idx="5503">
                  <c:v>15.069130732375086</c:v>
                </c:pt>
                <c:pt idx="5504">
                  <c:v>15.071868583162217</c:v>
                </c:pt>
                <c:pt idx="5505">
                  <c:v>15.07460643394935</c:v>
                </c:pt>
                <c:pt idx="5506">
                  <c:v>15.077344284736482</c:v>
                </c:pt>
                <c:pt idx="5507">
                  <c:v>15.080082135523615</c:v>
                </c:pt>
                <c:pt idx="5508">
                  <c:v>15.082819986310746</c:v>
                </c:pt>
                <c:pt idx="5509">
                  <c:v>15.085557837097879</c:v>
                </c:pt>
                <c:pt idx="5510">
                  <c:v>15.08829568788501</c:v>
                </c:pt>
                <c:pt idx="5511">
                  <c:v>15.091033538672143</c:v>
                </c:pt>
                <c:pt idx="5512">
                  <c:v>15.093771389459274</c:v>
                </c:pt>
                <c:pt idx="5513">
                  <c:v>15.096509240246407</c:v>
                </c:pt>
                <c:pt idx="5514">
                  <c:v>15.099247091033538</c:v>
                </c:pt>
                <c:pt idx="5515">
                  <c:v>15.101984941820671</c:v>
                </c:pt>
                <c:pt idx="5516">
                  <c:v>15.104722792607802</c:v>
                </c:pt>
                <c:pt idx="5517">
                  <c:v>15.107460643394935</c:v>
                </c:pt>
                <c:pt idx="5518">
                  <c:v>15.110198494182066</c:v>
                </c:pt>
                <c:pt idx="5519">
                  <c:v>15.112936344969199</c:v>
                </c:pt>
                <c:pt idx="5520">
                  <c:v>15.115674195756331</c:v>
                </c:pt>
                <c:pt idx="5521">
                  <c:v>15.118412046543463</c:v>
                </c:pt>
                <c:pt idx="5522">
                  <c:v>15.121149897330595</c:v>
                </c:pt>
                <c:pt idx="5523">
                  <c:v>15.123887748117728</c:v>
                </c:pt>
                <c:pt idx="5524">
                  <c:v>15.126625598904859</c:v>
                </c:pt>
                <c:pt idx="5525">
                  <c:v>15.129363449691992</c:v>
                </c:pt>
                <c:pt idx="5526">
                  <c:v>15.132101300479125</c:v>
                </c:pt>
                <c:pt idx="5527">
                  <c:v>15.134839151266256</c:v>
                </c:pt>
                <c:pt idx="5528">
                  <c:v>15.137577002053389</c:v>
                </c:pt>
                <c:pt idx="5529">
                  <c:v>15.14031485284052</c:v>
                </c:pt>
                <c:pt idx="5530">
                  <c:v>15.143052703627653</c:v>
                </c:pt>
                <c:pt idx="5531">
                  <c:v>15.145790554414784</c:v>
                </c:pt>
                <c:pt idx="5532">
                  <c:v>15.148528405201917</c:v>
                </c:pt>
                <c:pt idx="5533">
                  <c:v>15.151266255989048</c:v>
                </c:pt>
                <c:pt idx="5534">
                  <c:v>15.154004106776181</c:v>
                </c:pt>
                <c:pt idx="5535">
                  <c:v>15.156741957563312</c:v>
                </c:pt>
                <c:pt idx="5536">
                  <c:v>15.159479808350445</c:v>
                </c:pt>
                <c:pt idx="5537">
                  <c:v>15.162217659137577</c:v>
                </c:pt>
                <c:pt idx="5538">
                  <c:v>15.16495550992471</c:v>
                </c:pt>
                <c:pt idx="5539">
                  <c:v>15.167693360711841</c:v>
                </c:pt>
                <c:pt idx="5540">
                  <c:v>15.170431211498974</c:v>
                </c:pt>
                <c:pt idx="5541">
                  <c:v>15.173169062286105</c:v>
                </c:pt>
                <c:pt idx="5542">
                  <c:v>15.175906913073238</c:v>
                </c:pt>
                <c:pt idx="5543">
                  <c:v>15.178644763860369</c:v>
                </c:pt>
                <c:pt idx="5544">
                  <c:v>15.181382614647502</c:v>
                </c:pt>
                <c:pt idx="5545">
                  <c:v>15.184120465434633</c:v>
                </c:pt>
                <c:pt idx="5546">
                  <c:v>15.186858316221766</c:v>
                </c:pt>
                <c:pt idx="5547">
                  <c:v>15.189596167008897</c:v>
                </c:pt>
                <c:pt idx="5548">
                  <c:v>15.19233401779603</c:v>
                </c:pt>
                <c:pt idx="5549">
                  <c:v>15.195071868583161</c:v>
                </c:pt>
                <c:pt idx="5550">
                  <c:v>15.197809719370294</c:v>
                </c:pt>
                <c:pt idx="5551">
                  <c:v>15.200547570157427</c:v>
                </c:pt>
                <c:pt idx="5552">
                  <c:v>15.203285420944558</c:v>
                </c:pt>
                <c:pt idx="5553">
                  <c:v>15.206023271731691</c:v>
                </c:pt>
                <c:pt idx="5554">
                  <c:v>15.208761122518823</c:v>
                </c:pt>
                <c:pt idx="5555">
                  <c:v>15.211498973305956</c:v>
                </c:pt>
                <c:pt idx="5556">
                  <c:v>15.214236824093087</c:v>
                </c:pt>
                <c:pt idx="5557">
                  <c:v>15.21697467488022</c:v>
                </c:pt>
                <c:pt idx="5558">
                  <c:v>15.219712525667351</c:v>
                </c:pt>
                <c:pt idx="5559">
                  <c:v>15.222450376454484</c:v>
                </c:pt>
                <c:pt idx="5560">
                  <c:v>15.225188227241615</c:v>
                </c:pt>
                <c:pt idx="5561">
                  <c:v>15.227926078028748</c:v>
                </c:pt>
                <c:pt idx="5562">
                  <c:v>15.230663928815879</c:v>
                </c:pt>
                <c:pt idx="5563">
                  <c:v>15.233401779603012</c:v>
                </c:pt>
                <c:pt idx="5564">
                  <c:v>15.236139630390143</c:v>
                </c:pt>
                <c:pt idx="5565">
                  <c:v>15.238877481177276</c:v>
                </c:pt>
                <c:pt idx="5566">
                  <c:v>15.241615331964407</c:v>
                </c:pt>
                <c:pt idx="5567">
                  <c:v>15.24435318275154</c:v>
                </c:pt>
                <c:pt idx="5568">
                  <c:v>15.247091033538672</c:v>
                </c:pt>
                <c:pt idx="5569">
                  <c:v>15.249828884325805</c:v>
                </c:pt>
                <c:pt idx="5570">
                  <c:v>15.252566735112936</c:v>
                </c:pt>
                <c:pt idx="5571">
                  <c:v>15.255304585900069</c:v>
                </c:pt>
                <c:pt idx="5572">
                  <c:v>15.2580424366872</c:v>
                </c:pt>
                <c:pt idx="5573">
                  <c:v>15.260780287474333</c:v>
                </c:pt>
                <c:pt idx="5574">
                  <c:v>15.263518138261464</c:v>
                </c:pt>
                <c:pt idx="5575">
                  <c:v>15.266255989048597</c:v>
                </c:pt>
                <c:pt idx="5576">
                  <c:v>15.268993839835728</c:v>
                </c:pt>
                <c:pt idx="5577">
                  <c:v>15.271731690622861</c:v>
                </c:pt>
                <c:pt idx="5578">
                  <c:v>15.274469541409994</c:v>
                </c:pt>
                <c:pt idx="5579">
                  <c:v>15.277207392197125</c:v>
                </c:pt>
                <c:pt idx="5580">
                  <c:v>15.279945242984258</c:v>
                </c:pt>
                <c:pt idx="5581">
                  <c:v>15.282683093771389</c:v>
                </c:pt>
                <c:pt idx="5582">
                  <c:v>15.285420944558522</c:v>
                </c:pt>
                <c:pt idx="5583">
                  <c:v>15.288158795345653</c:v>
                </c:pt>
                <c:pt idx="5584">
                  <c:v>15.290896646132786</c:v>
                </c:pt>
                <c:pt idx="5585">
                  <c:v>15.293634496919918</c:v>
                </c:pt>
                <c:pt idx="5586">
                  <c:v>15.296372347707051</c:v>
                </c:pt>
                <c:pt idx="5587">
                  <c:v>15.299110198494182</c:v>
                </c:pt>
                <c:pt idx="5588">
                  <c:v>15.301848049281315</c:v>
                </c:pt>
                <c:pt idx="5589">
                  <c:v>15.304585900068446</c:v>
                </c:pt>
                <c:pt idx="5590">
                  <c:v>15.307323750855579</c:v>
                </c:pt>
                <c:pt idx="5591">
                  <c:v>15.31006160164271</c:v>
                </c:pt>
                <c:pt idx="5592">
                  <c:v>15.312799452429843</c:v>
                </c:pt>
                <c:pt idx="5593">
                  <c:v>15.315537303216974</c:v>
                </c:pt>
                <c:pt idx="5594">
                  <c:v>15.318275154004107</c:v>
                </c:pt>
                <c:pt idx="5595">
                  <c:v>15.321013004791238</c:v>
                </c:pt>
                <c:pt idx="5596">
                  <c:v>15.323750855578371</c:v>
                </c:pt>
                <c:pt idx="5597">
                  <c:v>15.326488706365502</c:v>
                </c:pt>
                <c:pt idx="5598">
                  <c:v>15.329226557152635</c:v>
                </c:pt>
                <c:pt idx="5599">
                  <c:v>15.331964407939767</c:v>
                </c:pt>
                <c:pt idx="5600">
                  <c:v>15.3347022587269</c:v>
                </c:pt>
                <c:pt idx="5601">
                  <c:v>15.337440109514031</c:v>
                </c:pt>
                <c:pt idx="5602">
                  <c:v>15.340177960301164</c:v>
                </c:pt>
                <c:pt idx="5603">
                  <c:v>15.342915811088295</c:v>
                </c:pt>
                <c:pt idx="5604">
                  <c:v>15.345653661875428</c:v>
                </c:pt>
                <c:pt idx="5605">
                  <c:v>15.348391512662561</c:v>
                </c:pt>
                <c:pt idx="5606">
                  <c:v>15.351129363449692</c:v>
                </c:pt>
                <c:pt idx="5607">
                  <c:v>15.353867214236825</c:v>
                </c:pt>
                <c:pt idx="5608">
                  <c:v>15.356605065023956</c:v>
                </c:pt>
                <c:pt idx="5609">
                  <c:v>15.359342915811089</c:v>
                </c:pt>
                <c:pt idx="5610">
                  <c:v>15.36208076659822</c:v>
                </c:pt>
                <c:pt idx="5611">
                  <c:v>15.364818617385353</c:v>
                </c:pt>
                <c:pt idx="5612">
                  <c:v>15.367556468172484</c:v>
                </c:pt>
                <c:pt idx="5613">
                  <c:v>15.370294318959617</c:v>
                </c:pt>
                <c:pt idx="5614">
                  <c:v>15.373032169746748</c:v>
                </c:pt>
                <c:pt idx="5615">
                  <c:v>15.375770020533881</c:v>
                </c:pt>
                <c:pt idx="5616">
                  <c:v>15.378507871321013</c:v>
                </c:pt>
                <c:pt idx="5617">
                  <c:v>15.381245722108146</c:v>
                </c:pt>
                <c:pt idx="5618">
                  <c:v>15.383983572895277</c:v>
                </c:pt>
                <c:pt idx="5619">
                  <c:v>15.38672142368241</c:v>
                </c:pt>
                <c:pt idx="5620">
                  <c:v>15.389459274469541</c:v>
                </c:pt>
                <c:pt idx="5621">
                  <c:v>15.392197125256674</c:v>
                </c:pt>
                <c:pt idx="5622">
                  <c:v>15.394934976043805</c:v>
                </c:pt>
                <c:pt idx="5623">
                  <c:v>15.397672826830938</c:v>
                </c:pt>
                <c:pt idx="5624">
                  <c:v>15.400410677618069</c:v>
                </c:pt>
                <c:pt idx="5625">
                  <c:v>15.403148528405202</c:v>
                </c:pt>
                <c:pt idx="5626">
                  <c:v>15.405886379192333</c:v>
                </c:pt>
                <c:pt idx="5627">
                  <c:v>15.408624229979466</c:v>
                </c:pt>
                <c:pt idx="5628">
                  <c:v>15.411362080766597</c:v>
                </c:pt>
                <c:pt idx="5629">
                  <c:v>15.41409993155373</c:v>
                </c:pt>
                <c:pt idx="5630">
                  <c:v>15.416837782340862</c:v>
                </c:pt>
                <c:pt idx="5631">
                  <c:v>15.419575633127995</c:v>
                </c:pt>
                <c:pt idx="5632">
                  <c:v>15.422313483915127</c:v>
                </c:pt>
                <c:pt idx="5633">
                  <c:v>15.425051334702259</c:v>
                </c:pt>
                <c:pt idx="5634">
                  <c:v>15.427789185489392</c:v>
                </c:pt>
                <c:pt idx="5635">
                  <c:v>15.430527036276523</c:v>
                </c:pt>
                <c:pt idx="5636">
                  <c:v>15.433264887063656</c:v>
                </c:pt>
                <c:pt idx="5637">
                  <c:v>15.436002737850787</c:v>
                </c:pt>
                <c:pt idx="5638">
                  <c:v>15.43874058863792</c:v>
                </c:pt>
                <c:pt idx="5639">
                  <c:v>15.441478439425051</c:v>
                </c:pt>
                <c:pt idx="5640">
                  <c:v>15.444216290212184</c:v>
                </c:pt>
                <c:pt idx="5641">
                  <c:v>15.446954140999315</c:v>
                </c:pt>
                <c:pt idx="5642">
                  <c:v>15.449691991786448</c:v>
                </c:pt>
                <c:pt idx="5643">
                  <c:v>15.452429842573579</c:v>
                </c:pt>
                <c:pt idx="5644">
                  <c:v>15.455167693360712</c:v>
                </c:pt>
                <c:pt idx="5645">
                  <c:v>15.457905544147843</c:v>
                </c:pt>
                <c:pt idx="5646">
                  <c:v>15.460643394934976</c:v>
                </c:pt>
                <c:pt idx="5647">
                  <c:v>15.463381245722108</c:v>
                </c:pt>
                <c:pt idx="5648">
                  <c:v>15.466119096509241</c:v>
                </c:pt>
                <c:pt idx="5649">
                  <c:v>15.468856947296372</c:v>
                </c:pt>
                <c:pt idx="5650">
                  <c:v>15.471594798083505</c:v>
                </c:pt>
                <c:pt idx="5651">
                  <c:v>15.474332648870636</c:v>
                </c:pt>
                <c:pt idx="5652">
                  <c:v>15.477070499657769</c:v>
                </c:pt>
                <c:pt idx="5653">
                  <c:v>15.4798083504449</c:v>
                </c:pt>
                <c:pt idx="5654">
                  <c:v>15.482546201232033</c:v>
                </c:pt>
                <c:pt idx="5655">
                  <c:v>15.485284052019164</c:v>
                </c:pt>
                <c:pt idx="5656">
                  <c:v>15.488021902806297</c:v>
                </c:pt>
                <c:pt idx="5657">
                  <c:v>15.490759753593428</c:v>
                </c:pt>
                <c:pt idx="5658">
                  <c:v>15.493497604380561</c:v>
                </c:pt>
                <c:pt idx="5659">
                  <c:v>15.496235455167694</c:v>
                </c:pt>
                <c:pt idx="5660">
                  <c:v>15.498973305954825</c:v>
                </c:pt>
                <c:pt idx="5661">
                  <c:v>15.501711156741958</c:v>
                </c:pt>
                <c:pt idx="5662">
                  <c:v>15.504449007529089</c:v>
                </c:pt>
                <c:pt idx="5663">
                  <c:v>15.507186858316222</c:v>
                </c:pt>
                <c:pt idx="5664">
                  <c:v>15.509924709103354</c:v>
                </c:pt>
                <c:pt idx="5665">
                  <c:v>15.512662559890487</c:v>
                </c:pt>
                <c:pt idx="5666">
                  <c:v>15.515400410677618</c:v>
                </c:pt>
                <c:pt idx="5667">
                  <c:v>15.518138261464751</c:v>
                </c:pt>
                <c:pt idx="5668">
                  <c:v>15.520876112251882</c:v>
                </c:pt>
                <c:pt idx="5669">
                  <c:v>15.523613963039015</c:v>
                </c:pt>
                <c:pt idx="5670">
                  <c:v>15.526351813826146</c:v>
                </c:pt>
                <c:pt idx="5671">
                  <c:v>15.529089664613279</c:v>
                </c:pt>
                <c:pt idx="5672">
                  <c:v>15.53182751540041</c:v>
                </c:pt>
                <c:pt idx="5673">
                  <c:v>15.534565366187543</c:v>
                </c:pt>
                <c:pt idx="5674">
                  <c:v>15.537303216974674</c:v>
                </c:pt>
                <c:pt idx="5675">
                  <c:v>15.540041067761807</c:v>
                </c:pt>
                <c:pt idx="5676">
                  <c:v>15.542778918548938</c:v>
                </c:pt>
                <c:pt idx="5677">
                  <c:v>15.545516769336071</c:v>
                </c:pt>
                <c:pt idx="5678">
                  <c:v>15.548254620123203</c:v>
                </c:pt>
                <c:pt idx="5679">
                  <c:v>15.550992470910336</c:v>
                </c:pt>
                <c:pt idx="5680">
                  <c:v>15.553730321697467</c:v>
                </c:pt>
                <c:pt idx="5681">
                  <c:v>15.5564681724846</c:v>
                </c:pt>
                <c:pt idx="5682">
                  <c:v>15.559206023271731</c:v>
                </c:pt>
                <c:pt idx="5683">
                  <c:v>15.561943874058864</c:v>
                </c:pt>
                <c:pt idx="5684">
                  <c:v>15.564681724845997</c:v>
                </c:pt>
                <c:pt idx="5685">
                  <c:v>15.567419575633128</c:v>
                </c:pt>
                <c:pt idx="5686">
                  <c:v>15.570157426420261</c:v>
                </c:pt>
                <c:pt idx="5687">
                  <c:v>15.572895277207392</c:v>
                </c:pt>
                <c:pt idx="5688">
                  <c:v>15.575633127994525</c:v>
                </c:pt>
                <c:pt idx="5689">
                  <c:v>15.578370978781656</c:v>
                </c:pt>
                <c:pt idx="5690">
                  <c:v>15.581108829568789</c:v>
                </c:pt>
                <c:pt idx="5691">
                  <c:v>15.58384668035592</c:v>
                </c:pt>
                <c:pt idx="5692">
                  <c:v>15.586584531143053</c:v>
                </c:pt>
                <c:pt idx="5693">
                  <c:v>15.589322381930184</c:v>
                </c:pt>
                <c:pt idx="5694">
                  <c:v>15.592060232717317</c:v>
                </c:pt>
                <c:pt idx="5695">
                  <c:v>15.594798083504449</c:v>
                </c:pt>
                <c:pt idx="5696">
                  <c:v>15.597535934291582</c:v>
                </c:pt>
                <c:pt idx="5697">
                  <c:v>15.600273785078713</c:v>
                </c:pt>
                <c:pt idx="5698">
                  <c:v>15.603011635865846</c:v>
                </c:pt>
                <c:pt idx="5699">
                  <c:v>15.605749486652977</c:v>
                </c:pt>
                <c:pt idx="5700">
                  <c:v>15.60848733744011</c:v>
                </c:pt>
                <c:pt idx="5701">
                  <c:v>15.611225188227241</c:v>
                </c:pt>
                <c:pt idx="5702">
                  <c:v>15.613963039014374</c:v>
                </c:pt>
                <c:pt idx="5703">
                  <c:v>15.616700889801505</c:v>
                </c:pt>
                <c:pt idx="5704">
                  <c:v>15.619438740588638</c:v>
                </c:pt>
                <c:pt idx="5705">
                  <c:v>15.622176591375769</c:v>
                </c:pt>
                <c:pt idx="5706">
                  <c:v>15.624914442162902</c:v>
                </c:pt>
                <c:pt idx="5707">
                  <c:v>15.627652292950033</c:v>
                </c:pt>
                <c:pt idx="5708">
                  <c:v>15.630390143737166</c:v>
                </c:pt>
                <c:pt idx="5709">
                  <c:v>15.633127994524298</c:v>
                </c:pt>
                <c:pt idx="5710">
                  <c:v>15.635865845311431</c:v>
                </c:pt>
                <c:pt idx="5711">
                  <c:v>15.638603696098563</c:v>
                </c:pt>
                <c:pt idx="5712">
                  <c:v>15.641341546885695</c:v>
                </c:pt>
                <c:pt idx="5713">
                  <c:v>15.644079397672828</c:v>
                </c:pt>
                <c:pt idx="5714">
                  <c:v>15.646817248459959</c:v>
                </c:pt>
                <c:pt idx="5715">
                  <c:v>15.649555099247092</c:v>
                </c:pt>
                <c:pt idx="5716">
                  <c:v>15.652292950034223</c:v>
                </c:pt>
                <c:pt idx="5717">
                  <c:v>15.655030800821356</c:v>
                </c:pt>
                <c:pt idx="5718">
                  <c:v>15.657768651608487</c:v>
                </c:pt>
                <c:pt idx="5719">
                  <c:v>15.66050650239562</c:v>
                </c:pt>
                <c:pt idx="5720">
                  <c:v>15.663244353182751</c:v>
                </c:pt>
                <c:pt idx="5721">
                  <c:v>15.665982203969884</c:v>
                </c:pt>
                <c:pt idx="5722">
                  <c:v>15.668720054757015</c:v>
                </c:pt>
                <c:pt idx="5723">
                  <c:v>15.671457905544148</c:v>
                </c:pt>
                <c:pt idx="5724">
                  <c:v>15.674195756331279</c:v>
                </c:pt>
                <c:pt idx="5725">
                  <c:v>15.676933607118412</c:v>
                </c:pt>
                <c:pt idx="5726">
                  <c:v>15.679671457905544</c:v>
                </c:pt>
                <c:pt idx="5727">
                  <c:v>15.682409308692677</c:v>
                </c:pt>
                <c:pt idx="5728">
                  <c:v>15.685147159479808</c:v>
                </c:pt>
                <c:pt idx="5729">
                  <c:v>15.687885010266941</c:v>
                </c:pt>
                <c:pt idx="5730">
                  <c:v>15.690622861054072</c:v>
                </c:pt>
                <c:pt idx="5731">
                  <c:v>15.693360711841205</c:v>
                </c:pt>
                <c:pt idx="5732">
                  <c:v>15.696098562628336</c:v>
                </c:pt>
                <c:pt idx="5733">
                  <c:v>15.698836413415469</c:v>
                </c:pt>
                <c:pt idx="5734">
                  <c:v>15.7015742642026</c:v>
                </c:pt>
                <c:pt idx="5735">
                  <c:v>15.704312114989733</c:v>
                </c:pt>
                <c:pt idx="5736">
                  <c:v>15.707049965776864</c:v>
                </c:pt>
                <c:pt idx="5737">
                  <c:v>15.709787816563997</c:v>
                </c:pt>
                <c:pt idx="5738">
                  <c:v>15.71252566735113</c:v>
                </c:pt>
                <c:pt idx="5739">
                  <c:v>15.715263518138261</c:v>
                </c:pt>
                <c:pt idx="5740">
                  <c:v>15.718001368925394</c:v>
                </c:pt>
                <c:pt idx="5741">
                  <c:v>15.720739219712526</c:v>
                </c:pt>
                <c:pt idx="5742">
                  <c:v>15.723477070499658</c:v>
                </c:pt>
                <c:pt idx="5743">
                  <c:v>15.72621492128679</c:v>
                </c:pt>
                <c:pt idx="5744">
                  <c:v>15.728952772073923</c:v>
                </c:pt>
                <c:pt idx="5745">
                  <c:v>15.731690622861054</c:v>
                </c:pt>
                <c:pt idx="5746">
                  <c:v>15.734428473648187</c:v>
                </c:pt>
                <c:pt idx="5747">
                  <c:v>15.737166324435318</c:v>
                </c:pt>
                <c:pt idx="5748">
                  <c:v>15.739904175222451</c:v>
                </c:pt>
                <c:pt idx="5749">
                  <c:v>15.742642026009582</c:v>
                </c:pt>
                <c:pt idx="5750">
                  <c:v>15.745379876796715</c:v>
                </c:pt>
                <c:pt idx="5751">
                  <c:v>15.748117727583846</c:v>
                </c:pt>
                <c:pt idx="5752">
                  <c:v>15.750855578370979</c:v>
                </c:pt>
                <c:pt idx="5753">
                  <c:v>15.75359342915811</c:v>
                </c:pt>
                <c:pt idx="5754">
                  <c:v>15.756331279945243</c:v>
                </c:pt>
                <c:pt idx="5755">
                  <c:v>15.759069130732374</c:v>
                </c:pt>
                <c:pt idx="5756">
                  <c:v>15.761806981519507</c:v>
                </c:pt>
                <c:pt idx="5757">
                  <c:v>15.764544832306639</c:v>
                </c:pt>
                <c:pt idx="5758">
                  <c:v>15.767282683093772</c:v>
                </c:pt>
                <c:pt idx="5759">
                  <c:v>15.770020533880903</c:v>
                </c:pt>
                <c:pt idx="5760">
                  <c:v>15.772758384668036</c:v>
                </c:pt>
                <c:pt idx="5761">
                  <c:v>15.775496235455167</c:v>
                </c:pt>
                <c:pt idx="5762">
                  <c:v>15.7782340862423</c:v>
                </c:pt>
                <c:pt idx="5763">
                  <c:v>15.780971937029431</c:v>
                </c:pt>
                <c:pt idx="5764">
                  <c:v>15.783709787816564</c:v>
                </c:pt>
                <c:pt idx="5765">
                  <c:v>15.786447638603697</c:v>
                </c:pt>
                <c:pt idx="5766">
                  <c:v>15.789185489390828</c:v>
                </c:pt>
                <c:pt idx="5767">
                  <c:v>15.791923340177961</c:v>
                </c:pt>
                <c:pt idx="5768">
                  <c:v>15.794661190965092</c:v>
                </c:pt>
                <c:pt idx="5769">
                  <c:v>15.797399041752225</c:v>
                </c:pt>
                <c:pt idx="5770">
                  <c:v>15.800136892539356</c:v>
                </c:pt>
                <c:pt idx="5771">
                  <c:v>15.802874743326489</c:v>
                </c:pt>
                <c:pt idx="5772">
                  <c:v>15.805612594113621</c:v>
                </c:pt>
                <c:pt idx="5773">
                  <c:v>15.808350444900753</c:v>
                </c:pt>
                <c:pt idx="5774">
                  <c:v>15.811088295687885</c:v>
                </c:pt>
                <c:pt idx="5775">
                  <c:v>15.813826146475018</c:v>
                </c:pt>
                <c:pt idx="5776">
                  <c:v>15.816563997262149</c:v>
                </c:pt>
                <c:pt idx="5777">
                  <c:v>15.819301848049282</c:v>
                </c:pt>
                <c:pt idx="5778">
                  <c:v>15.822039698836413</c:v>
                </c:pt>
                <c:pt idx="5779">
                  <c:v>15.824777549623546</c:v>
                </c:pt>
                <c:pt idx="5780">
                  <c:v>15.827515400410677</c:v>
                </c:pt>
                <c:pt idx="5781">
                  <c:v>15.83025325119781</c:v>
                </c:pt>
                <c:pt idx="5782">
                  <c:v>15.832991101984941</c:v>
                </c:pt>
                <c:pt idx="5783">
                  <c:v>15.835728952772074</c:v>
                </c:pt>
                <c:pt idx="5784">
                  <c:v>15.838466803559205</c:v>
                </c:pt>
                <c:pt idx="5785">
                  <c:v>15.841204654346338</c:v>
                </c:pt>
                <c:pt idx="5786">
                  <c:v>15.843942505133469</c:v>
                </c:pt>
                <c:pt idx="5787">
                  <c:v>15.846680355920602</c:v>
                </c:pt>
                <c:pt idx="5788">
                  <c:v>15.849418206707734</c:v>
                </c:pt>
                <c:pt idx="5789">
                  <c:v>15.852156057494867</c:v>
                </c:pt>
                <c:pt idx="5790">
                  <c:v>15.854893908282</c:v>
                </c:pt>
                <c:pt idx="5791">
                  <c:v>15.857631759069131</c:v>
                </c:pt>
                <c:pt idx="5792">
                  <c:v>15.860369609856264</c:v>
                </c:pt>
                <c:pt idx="5793">
                  <c:v>15.863107460643395</c:v>
                </c:pt>
                <c:pt idx="5794">
                  <c:v>15.865845311430528</c:v>
                </c:pt>
                <c:pt idx="5795">
                  <c:v>15.868583162217659</c:v>
                </c:pt>
                <c:pt idx="5796">
                  <c:v>15.871321013004792</c:v>
                </c:pt>
                <c:pt idx="5797">
                  <c:v>15.874058863791923</c:v>
                </c:pt>
                <c:pt idx="5798">
                  <c:v>15.876796714579056</c:v>
                </c:pt>
                <c:pt idx="5799">
                  <c:v>15.879534565366187</c:v>
                </c:pt>
                <c:pt idx="5800">
                  <c:v>15.88227241615332</c:v>
                </c:pt>
                <c:pt idx="5801">
                  <c:v>15.885010266940451</c:v>
                </c:pt>
                <c:pt idx="5802">
                  <c:v>15.887748117727584</c:v>
                </c:pt>
                <c:pt idx="5803">
                  <c:v>15.890485968514716</c:v>
                </c:pt>
                <c:pt idx="5804">
                  <c:v>15.893223819301848</c:v>
                </c:pt>
                <c:pt idx="5805">
                  <c:v>15.89596167008898</c:v>
                </c:pt>
                <c:pt idx="5806">
                  <c:v>15.898699520876113</c:v>
                </c:pt>
                <c:pt idx="5807">
                  <c:v>15.901437371663244</c:v>
                </c:pt>
                <c:pt idx="5808">
                  <c:v>15.904175222450377</c:v>
                </c:pt>
                <c:pt idx="5809">
                  <c:v>15.906913073237508</c:v>
                </c:pt>
                <c:pt idx="5810">
                  <c:v>15.909650924024641</c:v>
                </c:pt>
                <c:pt idx="5811">
                  <c:v>15.912388774811772</c:v>
                </c:pt>
                <c:pt idx="5812">
                  <c:v>15.915126625598905</c:v>
                </c:pt>
                <c:pt idx="5813">
                  <c:v>15.917864476386036</c:v>
                </c:pt>
                <c:pt idx="5814">
                  <c:v>15.920602327173169</c:v>
                </c:pt>
                <c:pt idx="5815">
                  <c:v>15.9233401779603</c:v>
                </c:pt>
                <c:pt idx="5816">
                  <c:v>15.926078028747433</c:v>
                </c:pt>
                <c:pt idx="5817">
                  <c:v>15.928815879534566</c:v>
                </c:pt>
                <c:pt idx="5818">
                  <c:v>15.931553730321697</c:v>
                </c:pt>
                <c:pt idx="5819">
                  <c:v>15.93429158110883</c:v>
                </c:pt>
                <c:pt idx="5820">
                  <c:v>15.937029431895962</c:v>
                </c:pt>
                <c:pt idx="5821">
                  <c:v>15.939767282683095</c:v>
                </c:pt>
                <c:pt idx="5822">
                  <c:v>15.942505133470226</c:v>
                </c:pt>
                <c:pt idx="5823">
                  <c:v>15.945242984257359</c:v>
                </c:pt>
                <c:pt idx="5824">
                  <c:v>15.94798083504449</c:v>
                </c:pt>
                <c:pt idx="5825">
                  <c:v>15.950718685831623</c:v>
                </c:pt>
                <c:pt idx="5826">
                  <c:v>15.953456536618754</c:v>
                </c:pt>
                <c:pt idx="5827">
                  <c:v>15.956194387405887</c:v>
                </c:pt>
                <c:pt idx="5828">
                  <c:v>15.958932238193018</c:v>
                </c:pt>
                <c:pt idx="5829">
                  <c:v>15.961670088980151</c:v>
                </c:pt>
                <c:pt idx="5830">
                  <c:v>15.964407939767282</c:v>
                </c:pt>
                <c:pt idx="5831">
                  <c:v>15.967145790554415</c:v>
                </c:pt>
                <c:pt idx="5832">
                  <c:v>15.969883641341546</c:v>
                </c:pt>
                <c:pt idx="5833">
                  <c:v>15.972621492128679</c:v>
                </c:pt>
                <c:pt idx="5834">
                  <c:v>15.975359342915811</c:v>
                </c:pt>
                <c:pt idx="5835">
                  <c:v>15.978097193702943</c:v>
                </c:pt>
                <c:pt idx="5836">
                  <c:v>15.980835044490075</c:v>
                </c:pt>
                <c:pt idx="5837">
                  <c:v>15.983572895277208</c:v>
                </c:pt>
                <c:pt idx="5838">
                  <c:v>15.986310746064339</c:v>
                </c:pt>
                <c:pt idx="5839">
                  <c:v>15.989048596851472</c:v>
                </c:pt>
                <c:pt idx="5840">
                  <c:v>15.991786447638603</c:v>
                </c:pt>
                <c:pt idx="5841">
                  <c:v>15.994524298425736</c:v>
                </c:pt>
                <c:pt idx="5842">
                  <c:v>15.997262149212867</c:v>
                </c:pt>
                <c:pt idx="5843">
                  <c:v>16</c:v>
                </c:pt>
                <c:pt idx="5844">
                  <c:v>16.002737850787131</c:v>
                </c:pt>
                <c:pt idx="5845">
                  <c:v>16.005475701574266</c:v>
                </c:pt>
                <c:pt idx="5846">
                  <c:v>16.008213552361397</c:v>
                </c:pt>
                <c:pt idx="5847">
                  <c:v>16.010951403148528</c:v>
                </c:pt>
                <c:pt idx="5848">
                  <c:v>16.013689253935659</c:v>
                </c:pt>
                <c:pt idx="5849">
                  <c:v>16.016427104722794</c:v>
                </c:pt>
                <c:pt idx="5850">
                  <c:v>16.019164955509925</c:v>
                </c:pt>
                <c:pt idx="5851">
                  <c:v>16.021902806297057</c:v>
                </c:pt>
                <c:pt idx="5852">
                  <c:v>16.024640657084188</c:v>
                </c:pt>
                <c:pt idx="5853">
                  <c:v>16.027378507871322</c:v>
                </c:pt>
                <c:pt idx="5854">
                  <c:v>16.030116358658454</c:v>
                </c:pt>
                <c:pt idx="5855">
                  <c:v>16.032854209445585</c:v>
                </c:pt>
                <c:pt idx="5856">
                  <c:v>16.035592060232716</c:v>
                </c:pt>
                <c:pt idx="5857">
                  <c:v>16.038329911019851</c:v>
                </c:pt>
                <c:pt idx="5858">
                  <c:v>16.041067761806982</c:v>
                </c:pt>
                <c:pt idx="5859">
                  <c:v>16.043805612594113</c:v>
                </c:pt>
                <c:pt idx="5860">
                  <c:v>16.046543463381244</c:v>
                </c:pt>
                <c:pt idx="5861">
                  <c:v>16.049281314168379</c:v>
                </c:pt>
                <c:pt idx="5862">
                  <c:v>16.05201916495551</c:v>
                </c:pt>
                <c:pt idx="5863">
                  <c:v>16.054757015742641</c:v>
                </c:pt>
                <c:pt idx="5864">
                  <c:v>16.057494866529773</c:v>
                </c:pt>
                <c:pt idx="5865">
                  <c:v>16.060232717316907</c:v>
                </c:pt>
                <c:pt idx="5866">
                  <c:v>16.062970568104038</c:v>
                </c:pt>
                <c:pt idx="5867">
                  <c:v>16.06570841889117</c:v>
                </c:pt>
                <c:pt idx="5868">
                  <c:v>16.068446269678301</c:v>
                </c:pt>
                <c:pt idx="5869">
                  <c:v>16.071184120465436</c:v>
                </c:pt>
                <c:pt idx="5870">
                  <c:v>16.073921971252567</c:v>
                </c:pt>
                <c:pt idx="5871">
                  <c:v>16.076659822039698</c:v>
                </c:pt>
                <c:pt idx="5872">
                  <c:v>16.079397672826833</c:v>
                </c:pt>
                <c:pt idx="5873">
                  <c:v>16.082135523613964</c:v>
                </c:pt>
                <c:pt idx="5874">
                  <c:v>16.084873374401095</c:v>
                </c:pt>
                <c:pt idx="5875">
                  <c:v>16.087611225188226</c:v>
                </c:pt>
                <c:pt idx="5876">
                  <c:v>16.090349075975361</c:v>
                </c:pt>
                <c:pt idx="5877">
                  <c:v>16.093086926762492</c:v>
                </c:pt>
                <c:pt idx="5878">
                  <c:v>16.095824777549623</c:v>
                </c:pt>
                <c:pt idx="5879">
                  <c:v>16.098562628336754</c:v>
                </c:pt>
                <c:pt idx="5880">
                  <c:v>16.101300479123889</c:v>
                </c:pt>
                <c:pt idx="5881">
                  <c:v>16.10403832991102</c:v>
                </c:pt>
                <c:pt idx="5882">
                  <c:v>16.106776180698152</c:v>
                </c:pt>
                <c:pt idx="5883">
                  <c:v>16.109514031485283</c:v>
                </c:pt>
                <c:pt idx="5884">
                  <c:v>16.112251882272417</c:v>
                </c:pt>
                <c:pt idx="5885">
                  <c:v>16.114989733059549</c:v>
                </c:pt>
                <c:pt idx="5886">
                  <c:v>16.11772758384668</c:v>
                </c:pt>
                <c:pt idx="5887">
                  <c:v>16.120465434633811</c:v>
                </c:pt>
                <c:pt idx="5888">
                  <c:v>16.123203285420946</c:v>
                </c:pt>
                <c:pt idx="5889">
                  <c:v>16.125941136208077</c:v>
                </c:pt>
                <c:pt idx="5890">
                  <c:v>16.128678986995208</c:v>
                </c:pt>
                <c:pt idx="5891">
                  <c:v>16.131416837782339</c:v>
                </c:pt>
                <c:pt idx="5892">
                  <c:v>16.134154688569474</c:v>
                </c:pt>
                <c:pt idx="5893">
                  <c:v>16.136892539356605</c:v>
                </c:pt>
                <c:pt idx="5894">
                  <c:v>16.139630390143736</c:v>
                </c:pt>
                <c:pt idx="5895">
                  <c:v>16.142368240930868</c:v>
                </c:pt>
                <c:pt idx="5896">
                  <c:v>16.145106091718002</c:v>
                </c:pt>
                <c:pt idx="5897">
                  <c:v>16.147843942505133</c:v>
                </c:pt>
                <c:pt idx="5898">
                  <c:v>16.150581793292265</c:v>
                </c:pt>
                <c:pt idx="5899">
                  <c:v>16.153319644079399</c:v>
                </c:pt>
                <c:pt idx="5900">
                  <c:v>16.156057494866531</c:v>
                </c:pt>
                <c:pt idx="5901">
                  <c:v>16.158795345653662</c:v>
                </c:pt>
                <c:pt idx="5902">
                  <c:v>16.161533196440793</c:v>
                </c:pt>
                <c:pt idx="5903">
                  <c:v>16.164271047227928</c:v>
                </c:pt>
                <c:pt idx="5904">
                  <c:v>16.167008898015059</c:v>
                </c:pt>
                <c:pt idx="5905">
                  <c:v>16.16974674880219</c:v>
                </c:pt>
                <c:pt idx="5906">
                  <c:v>16.172484599589321</c:v>
                </c:pt>
                <c:pt idx="5907">
                  <c:v>16.175222450376456</c:v>
                </c:pt>
                <c:pt idx="5908">
                  <c:v>16.177960301163587</c:v>
                </c:pt>
                <c:pt idx="5909">
                  <c:v>16.180698151950718</c:v>
                </c:pt>
                <c:pt idx="5910">
                  <c:v>16.183436002737849</c:v>
                </c:pt>
                <c:pt idx="5911">
                  <c:v>16.186173853524984</c:v>
                </c:pt>
                <c:pt idx="5912">
                  <c:v>16.188911704312115</c:v>
                </c:pt>
                <c:pt idx="5913">
                  <c:v>16.191649555099247</c:v>
                </c:pt>
                <c:pt idx="5914">
                  <c:v>16.194387405886378</c:v>
                </c:pt>
                <c:pt idx="5915">
                  <c:v>16.197125256673512</c:v>
                </c:pt>
                <c:pt idx="5916">
                  <c:v>16.199863107460644</c:v>
                </c:pt>
                <c:pt idx="5917">
                  <c:v>16.202600958247775</c:v>
                </c:pt>
                <c:pt idx="5918">
                  <c:v>16.205338809034906</c:v>
                </c:pt>
                <c:pt idx="5919">
                  <c:v>16.208076659822041</c:v>
                </c:pt>
                <c:pt idx="5920">
                  <c:v>16.210814510609172</c:v>
                </c:pt>
                <c:pt idx="5921">
                  <c:v>16.213552361396303</c:v>
                </c:pt>
                <c:pt idx="5922">
                  <c:v>16.216290212183434</c:v>
                </c:pt>
                <c:pt idx="5923">
                  <c:v>16.219028062970569</c:v>
                </c:pt>
                <c:pt idx="5924">
                  <c:v>16.2217659137577</c:v>
                </c:pt>
                <c:pt idx="5925">
                  <c:v>16.224503764544831</c:v>
                </c:pt>
                <c:pt idx="5926">
                  <c:v>16.227241615331966</c:v>
                </c:pt>
                <c:pt idx="5927">
                  <c:v>16.229979466119097</c:v>
                </c:pt>
                <c:pt idx="5928">
                  <c:v>16.232717316906228</c:v>
                </c:pt>
                <c:pt idx="5929">
                  <c:v>16.23545516769336</c:v>
                </c:pt>
                <c:pt idx="5930">
                  <c:v>16.238193018480494</c:v>
                </c:pt>
                <c:pt idx="5931">
                  <c:v>16.240930869267626</c:v>
                </c:pt>
                <c:pt idx="5932">
                  <c:v>16.243668720054757</c:v>
                </c:pt>
                <c:pt idx="5933">
                  <c:v>16.246406570841888</c:v>
                </c:pt>
                <c:pt idx="5934">
                  <c:v>16.249144421629023</c:v>
                </c:pt>
                <c:pt idx="5935">
                  <c:v>16.251882272416154</c:v>
                </c:pt>
                <c:pt idx="5936">
                  <c:v>16.254620123203285</c:v>
                </c:pt>
                <c:pt idx="5937">
                  <c:v>16.257357973990416</c:v>
                </c:pt>
                <c:pt idx="5938">
                  <c:v>16.260095824777551</c:v>
                </c:pt>
                <c:pt idx="5939">
                  <c:v>16.262833675564682</c:v>
                </c:pt>
                <c:pt idx="5940">
                  <c:v>16.265571526351813</c:v>
                </c:pt>
                <c:pt idx="5941">
                  <c:v>16.268309377138944</c:v>
                </c:pt>
                <c:pt idx="5942">
                  <c:v>16.271047227926079</c:v>
                </c:pt>
                <c:pt idx="5943">
                  <c:v>16.27378507871321</c:v>
                </c:pt>
                <c:pt idx="5944">
                  <c:v>16.276522929500342</c:v>
                </c:pt>
                <c:pt idx="5945">
                  <c:v>16.279260780287473</c:v>
                </c:pt>
                <c:pt idx="5946">
                  <c:v>16.281998631074607</c:v>
                </c:pt>
                <c:pt idx="5947">
                  <c:v>16.284736481861739</c:v>
                </c:pt>
                <c:pt idx="5948">
                  <c:v>16.28747433264887</c:v>
                </c:pt>
                <c:pt idx="5949">
                  <c:v>16.290212183436001</c:v>
                </c:pt>
                <c:pt idx="5950">
                  <c:v>16.292950034223136</c:v>
                </c:pt>
                <c:pt idx="5951">
                  <c:v>16.295687885010267</c:v>
                </c:pt>
                <c:pt idx="5952">
                  <c:v>16.298425735797398</c:v>
                </c:pt>
                <c:pt idx="5953">
                  <c:v>16.301163586584533</c:v>
                </c:pt>
                <c:pt idx="5954">
                  <c:v>16.303901437371664</c:v>
                </c:pt>
                <c:pt idx="5955">
                  <c:v>16.306639288158795</c:v>
                </c:pt>
                <c:pt idx="5956">
                  <c:v>16.309377138945926</c:v>
                </c:pt>
                <c:pt idx="5957">
                  <c:v>16.312114989733061</c:v>
                </c:pt>
                <c:pt idx="5958">
                  <c:v>16.314852840520192</c:v>
                </c:pt>
                <c:pt idx="5959">
                  <c:v>16.317590691307323</c:v>
                </c:pt>
                <c:pt idx="5960">
                  <c:v>16.320328542094455</c:v>
                </c:pt>
                <c:pt idx="5961">
                  <c:v>16.323066392881589</c:v>
                </c:pt>
                <c:pt idx="5962">
                  <c:v>16.325804243668721</c:v>
                </c:pt>
                <c:pt idx="5963">
                  <c:v>16.328542094455852</c:v>
                </c:pt>
                <c:pt idx="5964">
                  <c:v>16.331279945242983</c:v>
                </c:pt>
                <c:pt idx="5965">
                  <c:v>16.334017796030118</c:v>
                </c:pt>
                <c:pt idx="5966">
                  <c:v>16.336755646817249</c:v>
                </c:pt>
                <c:pt idx="5967">
                  <c:v>16.33949349760438</c:v>
                </c:pt>
                <c:pt idx="5968">
                  <c:v>16.342231348391511</c:v>
                </c:pt>
                <c:pt idx="5969">
                  <c:v>16.344969199178646</c:v>
                </c:pt>
                <c:pt idx="5970">
                  <c:v>16.347707049965777</c:v>
                </c:pt>
                <c:pt idx="5971">
                  <c:v>16.350444900752908</c:v>
                </c:pt>
                <c:pt idx="5972">
                  <c:v>16.353182751540039</c:v>
                </c:pt>
                <c:pt idx="5973">
                  <c:v>16.355920602327174</c:v>
                </c:pt>
                <c:pt idx="5974">
                  <c:v>16.358658453114305</c:v>
                </c:pt>
                <c:pt idx="5975">
                  <c:v>16.361396303901437</c:v>
                </c:pt>
                <c:pt idx="5976">
                  <c:v>16.364134154688571</c:v>
                </c:pt>
                <c:pt idx="5977">
                  <c:v>16.366872005475702</c:v>
                </c:pt>
                <c:pt idx="5978">
                  <c:v>16.369609856262834</c:v>
                </c:pt>
                <c:pt idx="5979">
                  <c:v>16.372347707049965</c:v>
                </c:pt>
                <c:pt idx="5980">
                  <c:v>16.3750855578371</c:v>
                </c:pt>
                <c:pt idx="5981">
                  <c:v>16.377823408624231</c:v>
                </c:pt>
                <c:pt idx="5982">
                  <c:v>16.380561259411362</c:v>
                </c:pt>
                <c:pt idx="5983">
                  <c:v>16.383299110198493</c:v>
                </c:pt>
                <c:pt idx="5984">
                  <c:v>16.386036960985628</c:v>
                </c:pt>
                <c:pt idx="5985">
                  <c:v>16.388774811772759</c:v>
                </c:pt>
                <c:pt idx="5986">
                  <c:v>16.39151266255989</c:v>
                </c:pt>
                <c:pt idx="5987">
                  <c:v>16.394250513347021</c:v>
                </c:pt>
                <c:pt idx="5988">
                  <c:v>16.396988364134156</c:v>
                </c:pt>
                <c:pt idx="5989">
                  <c:v>16.399726214921287</c:v>
                </c:pt>
                <c:pt idx="5990">
                  <c:v>16.402464065708418</c:v>
                </c:pt>
                <c:pt idx="5991">
                  <c:v>16.40520191649555</c:v>
                </c:pt>
                <c:pt idx="5992">
                  <c:v>16.407939767282684</c:v>
                </c:pt>
                <c:pt idx="5993">
                  <c:v>16.410677618069816</c:v>
                </c:pt>
                <c:pt idx="5994">
                  <c:v>16.413415468856947</c:v>
                </c:pt>
                <c:pt idx="5995">
                  <c:v>16.416153319644078</c:v>
                </c:pt>
                <c:pt idx="5996">
                  <c:v>16.418891170431213</c:v>
                </c:pt>
                <c:pt idx="5997">
                  <c:v>16.421629021218344</c:v>
                </c:pt>
                <c:pt idx="5998">
                  <c:v>16.424366872005475</c:v>
                </c:pt>
                <c:pt idx="5999">
                  <c:v>16.427104722792606</c:v>
                </c:pt>
                <c:pt idx="6000">
                  <c:v>16.429842573579741</c:v>
                </c:pt>
                <c:pt idx="6001">
                  <c:v>16.432580424366872</c:v>
                </c:pt>
                <c:pt idx="6002">
                  <c:v>16.435318275154003</c:v>
                </c:pt>
                <c:pt idx="6003">
                  <c:v>16.438056125941138</c:v>
                </c:pt>
                <c:pt idx="6004">
                  <c:v>16.440793976728269</c:v>
                </c:pt>
                <c:pt idx="6005">
                  <c:v>16.4435318275154</c:v>
                </c:pt>
                <c:pt idx="6006">
                  <c:v>16.446269678302532</c:v>
                </c:pt>
                <c:pt idx="6007">
                  <c:v>16.449007529089666</c:v>
                </c:pt>
                <c:pt idx="6008">
                  <c:v>16.451745379876797</c:v>
                </c:pt>
                <c:pt idx="6009">
                  <c:v>16.454483230663929</c:v>
                </c:pt>
                <c:pt idx="6010">
                  <c:v>16.45722108145106</c:v>
                </c:pt>
                <c:pt idx="6011">
                  <c:v>16.459958932238195</c:v>
                </c:pt>
                <c:pt idx="6012">
                  <c:v>16.462696783025326</c:v>
                </c:pt>
                <c:pt idx="6013">
                  <c:v>16.465434633812457</c:v>
                </c:pt>
                <c:pt idx="6014">
                  <c:v>16.468172484599588</c:v>
                </c:pt>
                <c:pt idx="6015">
                  <c:v>16.470910335386723</c:v>
                </c:pt>
                <c:pt idx="6016">
                  <c:v>16.473648186173854</c:v>
                </c:pt>
                <c:pt idx="6017">
                  <c:v>16.476386036960985</c:v>
                </c:pt>
                <c:pt idx="6018">
                  <c:v>16.479123887748116</c:v>
                </c:pt>
                <c:pt idx="6019">
                  <c:v>16.481861738535251</c:v>
                </c:pt>
                <c:pt idx="6020">
                  <c:v>16.484599589322382</c:v>
                </c:pt>
                <c:pt idx="6021">
                  <c:v>16.487337440109513</c:v>
                </c:pt>
                <c:pt idx="6022">
                  <c:v>16.490075290896645</c:v>
                </c:pt>
                <c:pt idx="6023">
                  <c:v>16.492813141683779</c:v>
                </c:pt>
                <c:pt idx="6024">
                  <c:v>16.495550992470911</c:v>
                </c:pt>
                <c:pt idx="6025">
                  <c:v>16.498288843258042</c:v>
                </c:pt>
                <c:pt idx="6026">
                  <c:v>16.501026694045173</c:v>
                </c:pt>
                <c:pt idx="6027">
                  <c:v>16.503764544832308</c:v>
                </c:pt>
                <c:pt idx="6028">
                  <c:v>16.506502395619439</c:v>
                </c:pt>
                <c:pt idx="6029">
                  <c:v>16.50924024640657</c:v>
                </c:pt>
                <c:pt idx="6030">
                  <c:v>16.511978097193705</c:v>
                </c:pt>
                <c:pt idx="6031">
                  <c:v>16.514715947980836</c:v>
                </c:pt>
                <c:pt idx="6032">
                  <c:v>16.517453798767967</c:v>
                </c:pt>
                <c:pt idx="6033">
                  <c:v>16.520191649555098</c:v>
                </c:pt>
                <c:pt idx="6034">
                  <c:v>16.522929500342233</c:v>
                </c:pt>
                <c:pt idx="6035">
                  <c:v>16.525667351129364</c:v>
                </c:pt>
                <c:pt idx="6036">
                  <c:v>16.528405201916495</c:v>
                </c:pt>
                <c:pt idx="6037">
                  <c:v>16.531143052703626</c:v>
                </c:pt>
                <c:pt idx="6038">
                  <c:v>16.533880903490761</c:v>
                </c:pt>
                <c:pt idx="6039">
                  <c:v>16.536618754277892</c:v>
                </c:pt>
                <c:pt idx="6040">
                  <c:v>16.539356605065024</c:v>
                </c:pt>
                <c:pt idx="6041">
                  <c:v>16.542094455852155</c:v>
                </c:pt>
                <c:pt idx="6042">
                  <c:v>16.544832306639289</c:v>
                </c:pt>
                <c:pt idx="6043">
                  <c:v>16.547570157426421</c:v>
                </c:pt>
                <c:pt idx="6044">
                  <c:v>16.550308008213552</c:v>
                </c:pt>
                <c:pt idx="6045">
                  <c:v>16.553045859000683</c:v>
                </c:pt>
                <c:pt idx="6046">
                  <c:v>16.555783709787818</c:v>
                </c:pt>
                <c:pt idx="6047">
                  <c:v>16.558521560574949</c:v>
                </c:pt>
                <c:pt idx="6048">
                  <c:v>16.56125941136208</c:v>
                </c:pt>
                <c:pt idx="6049">
                  <c:v>16.563997262149211</c:v>
                </c:pt>
                <c:pt idx="6050">
                  <c:v>16.566735112936346</c:v>
                </c:pt>
                <c:pt idx="6051">
                  <c:v>16.569472963723477</c:v>
                </c:pt>
                <c:pt idx="6052">
                  <c:v>16.572210814510608</c:v>
                </c:pt>
                <c:pt idx="6053">
                  <c:v>16.57494866529774</c:v>
                </c:pt>
                <c:pt idx="6054">
                  <c:v>16.577686516084874</c:v>
                </c:pt>
                <c:pt idx="6055">
                  <c:v>16.580424366872005</c:v>
                </c:pt>
                <c:pt idx="6056">
                  <c:v>16.583162217659137</c:v>
                </c:pt>
                <c:pt idx="6057">
                  <c:v>16.585900068446271</c:v>
                </c:pt>
                <c:pt idx="6058">
                  <c:v>16.588637919233403</c:v>
                </c:pt>
                <c:pt idx="6059">
                  <c:v>16.591375770020534</c:v>
                </c:pt>
                <c:pt idx="6060">
                  <c:v>16.594113620807665</c:v>
                </c:pt>
                <c:pt idx="6061">
                  <c:v>16.5968514715948</c:v>
                </c:pt>
                <c:pt idx="6062">
                  <c:v>16.599589322381931</c:v>
                </c:pt>
                <c:pt idx="6063">
                  <c:v>16.602327173169062</c:v>
                </c:pt>
                <c:pt idx="6064">
                  <c:v>16.605065023956193</c:v>
                </c:pt>
                <c:pt idx="6065">
                  <c:v>16.607802874743328</c:v>
                </c:pt>
                <c:pt idx="6066">
                  <c:v>16.610540725530459</c:v>
                </c:pt>
                <c:pt idx="6067">
                  <c:v>16.61327857631759</c:v>
                </c:pt>
                <c:pt idx="6068">
                  <c:v>16.616016427104721</c:v>
                </c:pt>
                <c:pt idx="6069">
                  <c:v>16.618754277891856</c:v>
                </c:pt>
                <c:pt idx="6070">
                  <c:v>16.621492128678987</c:v>
                </c:pt>
                <c:pt idx="6071">
                  <c:v>16.624229979466119</c:v>
                </c:pt>
                <c:pt idx="6072">
                  <c:v>16.62696783025325</c:v>
                </c:pt>
                <c:pt idx="6073">
                  <c:v>16.629705681040384</c:v>
                </c:pt>
                <c:pt idx="6074">
                  <c:v>16.632443531827516</c:v>
                </c:pt>
                <c:pt idx="6075">
                  <c:v>16.635181382614647</c:v>
                </c:pt>
                <c:pt idx="6076">
                  <c:v>16.637919233401778</c:v>
                </c:pt>
                <c:pt idx="6077">
                  <c:v>16.640657084188913</c:v>
                </c:pt>
                <c:pt idx="6078">
                  <c:v>16.643394934976044</c:v>
                </c:pt>
                <c:pt idx="6079">
                  <c:v>16.646132785763175</c:v>
                </c:pt>
                <c:pt idx="6080">
                  <c:v>16.648870636550306</c:v>
                </c:pt>
                <c:pt idx="6081">
                  <c:v>16.651608487337441</c:v>
                </c:pt>
                <c:pt idx="6082">
                  <c:v>16.654346338124572</c:v>
                </c:pt>
                <c:pt idx="6083">
                  <c:v>16.657084188911703</c:v>
                </c:pt>
                <c:pt idx="6084">
                  <c:v>16.659822039698838</c:v>
                </c:pt>
                <c:pt idx="6085">
                  <c:v>16.662559890485969</c:v>
                </c:pt>
                <c:pt idx="6086">
                  <c:v>16.6652977412731</c:v>
                </c:pt>
                <c:pt idx="6087">
                  <c:v>16.668035592060232</c:v>
                </c:pt>
                <c:pt idx="6088">
                  <c:v>16.670773442847366</c:v>
                </c:pt>
                <c:pt idx="6089">
                  <c:v>16.673511293634498</c:v>
                </c:pt>
                <c:pt idx="6090">
                  <c:v>16.676249144421629</c:v>
                </c:pt>
                <c:pt idx="6091">
                  <c:v>16.67898699520876</c:v>
                </c:pt>
                <c:pt idx="6092">
                  <c:v>16.681724845995895</c:v>
                </c:pt>
                <c:pt idx="6093">
                  <c:v>16.684462696783026</c:v>
                </c:pt>
                <c:pt idx="6094">
                  <c:v>16.687200547570157</c:v>
                </c:pt>
                <c:pt idx="6095">
                  <c:v>16.689938398357288</c:v>
                </c:pt>
                <c:pt idx="6096">
                  <c:v>16.692676249144423</c:v>
                </c:pt>
                <c:pt idx="6097">
                  <c:v>16.695414099931554</c:v>
                </c:pt>
                <c:pt idx="6098">
                  <c:v>16.698151950718685</c:v>
                </c:pt>
                <c:pt idx="6099">
                  <c:v>16.700889801505816</c:v>
                </c:pt>
                <c:pt idx="6100">
                  <c:v>16.703627652292951</c:v>
                </c:pt>
                <c:pt idx="6101">
                  <c:v>16.706365503080082</c:v>
                </c:pt>
                <c:pt idx="6102">
                  <c:v>16.709103353867214</c:v>
                </c:pt>
                <c:pt idx="6103">
                  <c:v>16.711841204654345</c:v>
                </c:pt>
                <c:pt idx="6104">
                  <c:v>16.714579055441479</c:v>
                </c:pt>
                <c:pt idx="6105">
                  <c:v>16.717316906228611</c:v>
                </c:pt>
                <c:pt idx="6106">
                  <c:v>16.720054757015742</c:v>
                </c:pt>
                <c:pt idx="6107">
                  <c:v>16.722792607802873</c:v>
                </c:pt>
                <c:pt idx="6108">
                  <c:v>16.725530458590008</c:v>
                </c:pt>
                <c:pt idx="6109">
                  <c:v>16.728268309377139</c:v>
                </c:pt>
                <c:pt idx="6110">
                  <c:v>16.73100616016427</c:v>
                </c:pt>
                <c:pt idx="6111">
                  <c:v>16.733744010951405</c:v>
                </c:pt>
                <c:pt idx="6112">
                  <c:v>16.736481861738536</c:v>
                </c:pt>
                <c:pt idx="6113">
                  <c:v>16.739219712525667</c:v>
                </c:pt>
                <c:pt idx="6114">
                  <c:v>16.741957563312798</c:v>
                </c:pt>
                <c:pt idx="6115">
                  <c:v>16.744695414099933</c:v>
                </c:pt>
                <c:pt idx="6116">
                  <c:v>16.747433264887064</c:v>
                </c:pt>
                <c:pt idx="6117">
                  <c:v>16.750171115674195</c:v>
                </c:pt>
                <c:pt idx="6118">
                  <c:v>16.752908966461327</c:v>
                </c:pt>
                <c:pt idx="6119">
                  <c:v>16.755646817248461</c:v>
                </c:pt>
                <c:pt idx="6120">
                  <c:v>16.758384668035593</c:v>
                </c:pt>
                <c:pt idx="6121">
                  <c:v>16.761122518822724</c:v>
                </c:pt>
                <c:pt idx="6122">
                  <c:v>16.763860369609855</c:v>
                </c:pt>
                <c:pt idx="6123">
                  <c:v>16.76659822039699</c:v>
                </c:pt>
                <c:pt idx="6124">
                  <c:v>16.769336071184121</c:v>
                </c:pt>
                <c:pt idx="6125">
                  <c:v>16.772073921971252</c:v>
                </c:pt>
                <c:pt idx="6126">
                  <c:v>16.774811772758383</c:v>
                </c:pt>
                <c:pt idx="6127">
                  <c:v>16.777549623545518</c:v>
                </c:pt>
                <c:pt idx="6128">
                  <c:v>16.780287474332649</c:v>
                </c:pt>
                <c:pt idx="6129">
                  <c:v>16.78302532511978</c:v>
                </c:pt>
                <c:pt idx="6130">
                  <c:v>16.785763175906911</c:v>
                </c:pt>
                <c:pt idx="6131">
                  <c:v>16.788501026694046</c:v>
                </c:pt>
                <c:pt idx="6132">
                  <c:v>16.791238877481177</c:v>
                </c:pt>
                <c:pt idx="6133">
                  <c:v>16.793976728268309</c:v>
                </c:pt>
                <c:pt idx="6134">
                  <c:v>16.79671457905544</c:v>
                </c:pt>
                <c:pt idx="6135">
                  <c:v>16.799452429842574</c:v>
                </c:pt>
                <c:pt idx="6136">
                  <c:v>16.802190280629706</c:v>
                </c:pt>
                <c:pt idx="6137">
                  <c:v>16.804928131416837</c:v>
                </c:pt>
                <c:pt idx="6138">
                  <c:v>16.807665982203972</c:v>
                </c:pt>
                <c:pt idx="6139">
                  <c:v>16.810403832991103</c:v>
                </c:pt>
                <c:pt idx="6140">
                  <c:v>16.813141683778234</c:v>
                </c:pt>
                <c:pt idx="6141">
                  <c:v>16.815879534565365</c:v>
                </c:pt>
                <c:pt idx="6142">
                  <c:v>16.8186173853525</c:v>
                </c:pt>
                <c:pt idx="6143">
                  <c:v>16.821355236139631</c:v>
                </c:pt>
                <c:pt idx="6144">
                  <c:v>16.824093086926762</c:v>
                </c:pt>
                <c:pt idx="6145">
                  <c:v>16.826830937713893</c:v>
                </c:pt>
                <c:pt idx="6146">
                  <c:v>16.829568788501028</c:v>
                </c:pt>
                <c:pt idx="6147">
                  <c:v>16.832306639288159</c:v>
                </c:pt>
                <c:pt idx="6148">
                  <c:v>16.83504449007529</c:v>
                </c:pt>
                <c:pt idx="6149">
                  <c:v>16.837782340862422</c:v>
                </c:pt>
                <c:pt idx="6150">
                  <c:v>16.840520191649556</c:v>
                </c:pt>
                <c:pt idx="6151">
                  <c:v>16.843258042436688</c:v>
                </c:pt>
                <c:pt idx="6152">
                  <c:v>16.845995893223819</c:v>
                </c:pt>
                <c:pt idx="6153">
                  <c:v>16.84873374401095</c:v>
                </c:pt>
                <c:pt idx="6154">
                  <c:v>16.851471594798085</c:v>
                </c:pt>
                <c:pt idx="6155">
                  <c:v>16.854209445585216</c:v>
                </c:pt>
                <c:pt idx="6156">
                  <c:v>16.856947296372347</c:v>
                </c:pt>
                <c:pt idx="6157">
                  <c:v>16.859685147159478</c:v>
                </c:pt>
                <c:pt idx="6158">
                  <c:v>16.862422997946613</c:v>
                </c:pt>
                <c:pt idx="6159">
                  <c:v>16.865160848733744</c:v>
                </c:pt>
                <c:pt idx="6160">
                  <c:v>16.867898699520875</c:v>
                </c:pt>
                <c:pt idx="6161">
                  <c:v>16.870636550308006</c:v>
                </c:pt>
                <c:pt idx="6162">
                  <c:v>16.873374401095141</c:v>
                </c:pt>
                <c:pt idx="6163">
                  <c:v>16.876112251882272</c:v>
                </c:pt>
                <c:pt idx="6164">
                  <c:v>16.878850102669404</c:v>
                </c:pt>
                <c:pt idx="6165">
                  <c:v>16.881587953456538</c:v>
                </c:pt>
                <c:pt idx="6166">
                  <c:v>16.884325804243669</c:v>
                </c:pt>
                <c:pt idx="6167">
                  <c:v>16.887063655030801</c:v>
                </c:pt>
                <c:pt idx="6168">
                  <c:v>16.889801505817932</c:v>
                </c:pt>
                <c:pt idx="6169">
                  <c:v>16.892539356605067</c:v>
                </c:pt>
                <c:pt idx="6170">
                  <c:v>16.895277207392198</c:v>
                </c:pt>
                <c:pt idx="6171">
                  <c:v>16.898015058179329</c:v>
                </c:pt>
                <c:pt idx="6172">
                  <c:v>16.90075290896646</c:v>
                </c:pt>
                <c:pt idx="6173">
                  <c:v>16.903490759753595</c:v>
                </c:pt>
                <c:pt idx="6174">
                  <c:v>16.906228610540726</c:v>
                </c:pt>
                <c:pt idx="6175">
                  <c:v>16.908966461327857</c:v>
                </c:pt>
                <c:pt idx="6176">
                  <c:v>16.911704312114988</c:v>
                </c:pt>
                <c:pt idx="6177">
                  <c:v>16.914442162902123</c:v>
                </c:pt>
                <c:pt idx="6178">
                  <c:v>16.917180013689254</c:v>
                </c:pt>
                <c:pt idx="6179">
                  <c:v>16.919917864476385</c:v>
                </c:pt>
                <c:pt idx="6180">
                  <c:v>16.922655715263517</c:v>
                </c:pt>
                <c:pt idx="6181">
                  <c:v>16.925393566050651</c:v>
                </c:pt>
                <c:pt idx="6182">
                  <c:v>16.928131416837783</c:v>
                </c:pt>
                <c:pt idx="6183">
                  <c:v>16.930869267624914</c:v>
                </c:pt>
                <c:pt idx="6184">
                  <c:v>16.933607118412045</c:v>
                </c:pt>
                <c:pt idx="6185">
                  <c:v>16.93634496919918</c:v>
                </c:pt>
                <c:pt idx="6186">
                  <c:v>16.939082819986311</c:v>
                </c:pt>
                <c:pt idx="6187">
                  <c:v>16.941820670773442</c:v>
                </c:pt>
                <c:pt idx="6188">
                  <c:v>16.944558521560573</c:v>
                </c:pt>
                <c:pt idx="6189">
                  <c:v>16.947296372347708</c:v>
                </c:pt>
                <c:pt idx="6190">
                  <c:v>16.950034223134839</c:v>
                </c:pt>
                <c:pt idx="6191">
                  <c:v>16.95277207392197</c:v>
                </c:pt>
                <c:pt idx="6192">
                  <c:v>16.955509924709105</c:v>
                </c:pt>
                <c:pt idx="6193">
                  <c:v>16.958247775496236</c:v>
                </c:pt>
                <c:pt idx="6194">
                  <c:v>16.960985626283367</c:v>
                </c:pt>
                <c:pt idx="6195">
                  <c:v>16.963723477070499</c:v>
                </c:pt>
                <c:pt idx="6196">
                  <c:v>16.966461327857633</c:v>
                </c:pt>
                <c:pt idx="6197">
                  <c:v>16.969199178644764</c:v>
                </c:pt>
                <c:pt idx="6198">
                  <c:v>16.971937029431896</c:v>
                </c:pt>
                <c:pt idx="6199">
                  <c:v>16.974674880219027</c:v>
                </c:pt>
                <c:pt idx="6200">
                  <c:v>16.977412731006162</c:v>
                </c:pt>
                <c:pt idx="6201">
                  <c:v>16.980150581793293</c:v>
                </c:pt>
                <c:pt idx="6202">
                  <c:v>16.982888432580424</c:v>
                </c:pt>
                <c:pt idx="6203">
                  <c:v>16.985626283367555</c:v>
                </c:pt>
                <c:pt idx="6204">
                  <c:v>16.98836413415469</c:v>
                </c:pt>
                <c:pt idx="6205">
                  <c:v>16.991101984941821</c:v>
                </c:pt>
                <c:pt idx="6206">
                  <c:v>16.993839835728952</c:v>
                </c:pt>
                <c:pt idx="6207">
                  <c:v>16.996577686516083</c:v>
                </c:pt>
                <c:pt idx="6208">
                  <c:v>16.999315537303218</c:v>
                </c:pt>
                <c:pt idx="6209">
                  <c:v>17.002053388090349</c:v>
                </c:pt>
                <c:pt idx="6210">
                  <c:v>17.00479123887748</c:v>
                </c:pt>
                <c:pt idx="6211">
                  <c:v>17.007529089664612</c:v>
                </c:pt>
                <c:pt idx="6212">
                  <c:v>17.010266940451746</c:v>
                </c:pt>
                <c:pt idx="6213">
                  <c:v>17.013004791238878</c:v>
                </c:pt>
                <c:pt idx="6214">
                  <c:v>17.015742642026009</c:v>
                </c:pt>
                <c:pt idx="6215">
                  <c:v>17.018480492813143</c:v>
                </c:pt>
                <c:pt idx="6216">
                  <c:v>17.021218343600275</c:v>
                </c:pt>
                <c:pt idx="6217">
                  <c:v>17.023956194387406</c:v>
                </c:pt>
                <c:pt idx="6218">
                  <c:v>17.026694045174537</c:v>
                </c:pt>
                <c:pt idx="6219">
                  <c:v>17.029431895961672</c:v>
                </c:pt>
                <c:pt idx="6220">
                  <c:v>17.032169746748803</c:v>
                </c:pt>
                <c:pt idx="6221">
                  <c:v>17.034907597535934</c:v>
                </c:pt>
                <c:pt idx="6222">
                  <c:v>17.037645448323065</c:v>
                </c:pt>
                <c:pt idx="6223">
                  <c:v>17.0403832991102</c:v>
                </c:pt>
                <c:pt idx="6224">
                  <c:v>17.043121149897331</c:v>
                </c:pt>
                <c:pt idx="6225">
                  <c:v>17.045859000684462</c:v>
                </c:pt>
                <c:pt idx="6226">
                  <c:v>17.048596851471594</c:v>
                </c:pt>
                <c:pt idx="6227">
                  <c:v>17.051334702258728</c:v>
                </c:pt>
                <c:pt idx="6228">
                  <c:v>17.054072553045859</c:v>
                </c:pt>
                <c:pt idx="6229">
                  <c:v>17.056810403832991</c:v>
                </c:pt>
                <c:pt idx="6230">
                  <c:v>17.059548254620122</c:v>
                </c:pt>
                <c:pt idx="6231">
                  <c:v>17.062286105407257</c:v>
                </c:pt>
                <c:pt idx="6232">
                  <c:v>17.065023956194388</c:v>
                </c:pt>
                <c:pt idx="6233">
                  <c:v>17.067761806981519</c:v>
                </c:pt>
                <c:pt idx="6234">
                  <c:v>17.07049965776865</c:v>
                </c:pt>
                <c:pt idx="6235">
                  <c:v>17.073237508555785</c:v>
                </c:pt>
                <c:pt idx="6236">
                  <c:v>17.075975359342916</c:v>
                </c:pt>
                <c:pt idx="6237">
                  <c:v>17.078713210130047</c:v>
                </c:pt>
                <c:pt idx="6238">
                  <c:v>17.081451060917178</c:v>
                </c:pt>
                <c:pt idx="6239">
                  <c:v>17.084188911704313</c:v>
                </c:pt>
                <c:pt idx="6240">
                  <c:v>17.086926762491444</c:v>
                </c:pt>
                <c:pt idx="6241">
                  <c:v>17.089664613278575</c:v>
                </c:pt>
                <c:pt idx="6242">
                  <c:v>17.09240246406571</c:v>
                </c:pt>
                <c:pt idx="6243">
                  <c:v>17.095140314852841</c:v>
                </c:pt>
                <c:pt idx="6244">
                  <c:v>17.097878165639973</c:v>
                </c:pt>
                <c:pt idx="6245">
                  <c:v>17.100616016427104</c:v>
                </c:pt>
                <c:pt idx="6246">
                  <c:v>17.103353867214238</c:v>
                </c:pt>
                <c:pt idx="6247">
                  <c:v>17.10609171800137</c:v>
                </c:pt>
                <c:pt idx="6248">
                  <c:v>17.108829568788501</c:v>
                </c:pt>
                <c:pt idx="6249">
                  <c:v>17.111567419575632</c:v>
                </c:pt>
                <c:pt idx="6250">
                  <c:v>17.114305270362767</c:v>
                </c:pt>
                <c:pt idx="6251">
                  <c:v>17.117043121149898</c:v>
                </c:pt>
                <c:pt idx="6252">
                  <c:v>17.119780971937029</c:v>
                </c:pt>
                <c:pt idx="6253">
                  <c:v>17.12251882272416</c:v>
                </c:pt>
                <c:pt idx="6254">
                  <c:v>17.125256673511295</c:v>
                </c:pt>
                <c:pt idx="6255">
                  <c:v>17.127994524298426</c:v>
                </c:pt>
                <c:pt idx="6256">
                  <c:v>17.130732375085557</c:v>
                </c:pt>
                <c:pt idx="6257">
                  <c:v>17.133470225872689</c:v>
                </c:pt>
                <c:pt idx="6258">
                  <c:v>17.136208076659823</c:v>
                </c:pt>
                <c:pt idx="6259">
                  <c:v>17.138945927446954</c:v>
                </c:pt>
                <c:pt idx="6260">
                  <c:v>17.141683778234086</c:v>
                </c:pt>
                <c:pt idx="6261">
                  <c:v>17.144421629021217</c:v>
                </c:pt>
                <c:pt idx="6262">
                  <c:v>17.147159479808352</c:v>
                </c:pt>
                <c:pt idx="6263">
                  <c:v>17.149897330595483</c:v>
                </c:pt>
                <c:pt idx="6264">
                  <c:v>17.152635181382614</c:v>
                </c:pt>
                <c:pt idx="6265">
                  <c:v>17.155373032169745</c:v>
                </c:pt>
                <c:pt idx="6266">
                  <c:v>17.15811088295688</c:v>
                </c:pt>
                <c:pt idx="6267">
                  <c:v>17.160848733744011</c:v>
                </c:pt>
                <c:pt idx="6268">
                  <c:v>17.163586584531142</c:v>
                </c:pt>
                <c:pt idx="6269">
                  <c:v>17.166324435318277</c:v>
                </c:pt>
                <c:pt idx="6270">
                  <c:v>17.169062286105408</c:v>
                </c:pt>
                <c:pt idx="6271">
                  <c:v>17.171800136892539</c:v>
                </c:pt>
                <c:pt idx="6272">
                  <c:v>17.17453798767967</c:v>
                </c:pt>
                <c:pt idx="6273">
                  <c:v>17.177275838466805</c:v>
                </c:pt>
                <c:pt idx="6274">
                  <c:v>17.180013689253936</c:v>
                </c:pt>
                <c:pt idx="6275">
                  <c:v>17.182751540041068</c:v>
                </c:pt>
                <c:pt idx="6276">
                  <c:v>17.185489390828199</c:v>
                </c:pt>
                <c:pt idx="6277">
                  <c:v>17.188227241615333</c:v>
                </c:pt>
                <c:pt idx="6278">
                  <c:v>17.190965092402465</c:v>
                </c:pt>
                <c:pt idx="6279">
                  <c:v>17.193702943189596</c:v>
                </c:pt>
                <c:pt idx="6280">
                  <c:v>17.196440793976727</c:v>
                </c:pt>
                <c:pt idx="6281">
                  <c:v>17.199178644763862</c:v>
                </c:pt>
                <c:pt idx="6282">
                  <c:v>17.201916495550993</c:v>
                </c:pt>
                <c:pt idx="6283">
                  <c:v>17.204654346338124</c:v>
                </c:pt>
                <c:pt idx="6284">
                  <c:v>17.207392197125255</c:v>
                </c:pt>
                <c:pt idx="6285">
                  <c:v>17.21013004791239</c:v>
                </c:pt>
                <c:pt idx="6286">
                  <c:v>17.212867898699521</c:v>
                </c:pt>
                <c:pt idx="6287">
                  <c:v>17.215605749486652</c:v>
                </c:pt>
                <c:pt idx="6288">
                  <c:v>17.218343600273784</c:v>
                </c:pt>
                <c:pt idx="6289">
                  <c:v>17.221081451060918</c:v>
                </c:pt>
                <c:pt idx="6290">
                  <c:v>17.223819301848049</c:v>
                </c:pt>
                <c:pt idx="6291">
                  <c:v>17.226557152635181</c:v>
                </c:pt>
                <c:pt idx="6292">
                  <c:v>17.229295003422312</c:v>
                </c:pt>
                <c:pt idx="6293">
                  <c:v>17.232032854209447</c:v>
                </c:pt>
                <c:pt idx="6294">
                  <c:v>17.234770704996578</c:v>
                </c:pt>
                <c:pt idx="6295">
                  <c:v>17.237508555783709</c:v>
                </c:pt>
                <c:pt idx="6296">
                  <c:v>17.240246406570844</c:v>
                </c:pt>
                <c:pt idx="6297">
                  <c:v>17.242984257357975</c:v>
                </c:pt>
                <c:pt idx="6298">
                  <c:v>17.245722108145106</c:v>
                </c:pt>
                <c:pt idx="6299">
                  <c:v>17.248459958932237</c:v>
                </c:pt>
                <c:pt idx="6300">
                  <c:v>17.251197809719372</c:v>
                </c:pt>
                <c:pt idx="6301">
                  <c:v>17.253935660506503</c:v>
                </c:pt>
                <c:pt idx="6302">
                  <c:v>17.256673511293634</c:v>
                </c:pt>
                <c:pt idx="6303">
                  <c:v>17.259411362080765</c:v>
                </c:pt>
                <c:pt idx="6304">
                  <c:v>17.2621492128679</c:v>
                </c:pt>
                <c:pt idx="6305">
                  <c:v>17.264887063655031</c:v>
                </c:pt>
                <c:pt idx="6306">
                  <c:v>17.267624914442163</c:v>
                </c:pt>
                <c:pt idx="6307">
                  <c:v>17.270362765229294</c:v>
                </c:pt>
                <c:pt idx="6308">
                  <c:v>17.273100616016428</c:v>
                </c:pt>
                <c:pt idx="6309">
                  <c:v>17.27583846680356</c:v>
                </c:pt>
                <c:pt idx="6310">
                  <c:v>17.278576317590691</c:v>
                </c:pt>
                <c:pt idx="6311">
                  <c:v>17.281314168377822</c:v>
                </c:pt>
                <c:pt idx="6312">
                  <c:v>17.284052019164957</c:v>
                </c:pt>
                <c:pt idx="6313">
                  <c:v>17.286789869952088</c:v>
                </c:pt>
                <c:pt idx="6314">
                  <c:v>17.289527720739219</c:v>
                </c:pt>
                <c:pt idx="6315">
                  <c:v>17.29226557152635</c:v>
                </c:pt>
                <c:pt idx="6316">
                  <c:v>17.295003422313485</c:v>
                </c:pt>
                <c:pt idx="6317">
                  <c:v>17.297741273100616</c:v>
                </c:pt>
                <c:pt idx="6318">
                  <c:v>17.300479123887747</c:v>
                </c:pt>
                <c:pt idx="6319">
                  <c:v>17.303216974674879</c:v>
                </c:pt>
                <c:pt idx="6320">
                  <c:v>17.305954825462013</c:v>
                </c:pt>
                <c:pt idx="6321">
                  <c:v>17.308692676249144</c:v>
                </c:pt>
                <c:pt idx="6322">
                  <c:v>17.311430527036276</c:v>
                </c:pt>
                <c:pt idx="6323">
                  <c:v>17.31416837782341</c:v>
                </c:pt>
                <c:pt idx="6324">
                  <c:v>17.316906228610542</c:v>
                </c:pt>
                <c:pt idx="6325">
                  <c:v>17.319644079397673</c:v>
                </c:pt>
                <c:pt idx="6326">
                  <c:v>17.322381930184804</c:v>
                </c:pt>
                <c:pt idx="6327">
                  <c:v>17.325119780971939</c:v>
                </c:pt>
                <c:pt idx="6328">
                  <c:v>17.32785763175907</c:v>
                </c:pt>
                <c:pt idx="6329">
                  <c:v>17.330595482546201</c:v>
                </c:pt>
                <c:pt idx="6330">
                  <c:v>17.333333333333332</c:v>
                </c:pt>
                <c:pt idx="6331">
                  <c:v>17.336071184120467</c:v>
                </c:pt>
                <c:pt idx="6332">
                  <c:v>17.338809034907598</c:v>
                </c:pt>
                <c:pt idx="6333">
                  <c:v>17.341546885694729</c:v>
                </c:pt>
                <c:pt idx="6334">
                  <c:v>17.34428473648186</c:v>
                </c:pt>
                <c:pt idx="6335">
                  <c:v>17.347022587268995</c:v>
                </c:pt>
                <c:pt idx="6336">
                  <c:v>17.349760438056126</c:v>
                </c:pt>
                <c:pt idx="6337">
                  <c:v>17.352498288843258</c:v>
                </c:pt>
                <c:pt idx="6338">
                  <c:v>17.355236139630389</c:v>
                </c:pt>
                <c:pt idx="6339">
                  <c:v>17.357973990417523</c:v>
                </c:pt>
                <c:pt idx="6340">
                  <c:v>17.360711841204655</c:v>
                </c:pt>
                <c:pt idx="6341">
                  <c:v>17.363449691991786</c:v>
                </c:pt>
                <c:pt idx="6342">
                  <c:v>17.366187542778917</c:v>
                </c:pt>
                <c:pt idx="6343">
                  <c:v>17.368925393566052</c:v>
                </c:pt>
                <c:pt idx="6344">
                  <c:v>17.371663244353183</c:v>
                </c:pt>
                <c:pt idx="6345">
                  <c:v>17.374401095140314</c:v>
                </c:pt>
                <c:pt idx="6346">
                  <c:v>17.377138945927445</c:v>
                </c:pt>
                <c:pt idx="6347">
                  <c:v>17.37987679671458</c:v>
                </c:pt>
                <c:pt idx="6348">
                  <c:v>17.382614647501711</c:v>
                </c:pt>
                <c:pt idx="6349">
                  <c:v>17.385352498288842</c:v>
                </c:pt>
                <c:pt idx="6350">
                  <c:v>17.388090349075977</c:v>
                </c:pt>
                <c:pt idx="6351">
                  <c:v>17.390828199863108</c:v>
                </c:pt>
                <c:pt idx="6352">
                  <c:v>17.393566050650239</c:v>
                </c:pt>
                <c:pt idx="6353">
                  <c:v>17.396303901437371</c:v>
                </c:pt>
                <c:pt idx="6354">
                  <c:v>17.399041752224505</c:v>
                </c:pt>
                <c:pt idx="6355">
                  <c:v>17.401779603011637</c:v>
                </c:pt>
                <c:pt idx="6356">
                  <c:v>17.404517453798768</c:v>
                </c:pt>
                <c:pt idx="6357">
                  <c:v>17.407255304585899</c:v>
                </c:pt>
                <c:pt idx="6358">
                  <c:v>17.409993155373034</c:v>
                </c:pt>
                <c:pt idx="6359">
                  <c:v>17.412731006160165</c:v>
                </c:pt>
                <c:pt idx="6360">
                  <c:v>17.415468856947296</c:v>
                </c:pt>
                <c:pt idx="6361">
                  <c:v>17.418206707734427</c:v>
                </c:pt>
                <c:pt idx="6362">
                  <c:v>17.420944558521562</c:v>
                </c:pt>
                <c:pt idx="6363">
                  <c:v>17.423682409308693</c:v>
                </c:pt>
                <c:pt idx="6364">
                  <c:v>17.426420260095824</c:v>
                </c:pt>
                <c:pt idx="6365">
                  <c:v>17.429158110882955</c:v>
                </c:pt>
                <c:pt idx="6366">
                  <c:v>17.43189596167009</c:v>
                </c:pt>
                <c:pt idx="6367">
                  <c:v>17.434633812457221</c:v>
                </c:pt>
                <c:pt idx="6368">
                  <c:v>17.437371663244353</c:v>
                </c:pt>
                <c:pt idx="6369">
                  <c:v>17.440109514031484</c:v>
                </c:pt>
                <c:pt idx="6370">
                  <c:v>17.442847364818618</c:v>
                </c:pt>
                <c:pt idx="6371">
                  <c:v>17.44558521560575</c:v>
                </c:pt>
                <c:pt idx="6372">
                  <c:v>17.448323066392881</c:v>
                </c:pt>
                <c:pt idx="6373">
                  <c:v>17.451060917180012</c:v>
                </c:pt>
                <c:pt idx="6374">
                  <c:v>17.453798767967147</c:v>
                </c:pt>
                <c:pt idx="6375">
                  <c:v>17.456536618754278</c:v>
                </c:pt>
                <c:pt idx="6376">
                  <c:v>17.459274469541409</c:v>
                </c:pt>
                <c:pt idx="6377">
                  <c:v>17.462012320328544</c:v>
                </c:pt>
                <c:pt idx="6378">
                  <c:v>17.464750171115675</c:v>
                </c:pt>
                <c:pt idx="6379">
                  <c:v>17.467488021902806</c:v>
                </c:pt>
                <c:pt idx="6380">
                  <c:v>17.470225872689937</c:v>
                </c:pt>
                <c:pt idx="6381">
                  <c:v>17.472963723477072</c:v>
                </c:pt>
                <c:pt idx="6382">
                  <c:v>17.475701574264203</c:v>
                </c:pt>
                <c:pt idx="6383">
                  <c:v>17.478439425051334</c:v>
                </c:pt>
                <c:pt idx="6384">
                  <c:v>17.481177275838466</c:v>
                </c:pt>
                <c:pt idx="6385">
                  <c:v>17.4839151266256</c:v>
                </c:pt>
                <c:pt idx="6386">
                  <c:v>17.486652977412732</c:v>
                </c:pt>
                <c:pt idx="6387">
                  <c:v>17.489390828199863</c:v>
                </c:pt>
                <c:pt idx="6388">
                  <c:v>17.492128678986994</c:v>
                </c:pt>
                <c:pt idx="6389">
                  <c:v>17.494866529774129</c:v>
                </c:pt>
                <c:pt idx="6390">
                  <c:v>17.49760438056126</c:v>
                </c:pt>
                <c:pt idx="6391">
                  <c:v>17.500342231348391</c:v>
                </c:pt>
                <c:pt idx="6392">
                  <c:v>17.503080082135522</c:v>
                </c:pt>
                <c:pt idx="6393">
                  <c:v>17.505817932922657</c:v>
                </c:pt>
                <c:pt idx="6394">
                  <c:v>17.508555783709788</c:v>
                </c:pt>
                <c:pt idx="6395">
                  <c:v>17.511293634496919</c:v>
                </c:pt>
                <c:pt idx="6396">
                  <c:v>17.51403148528405</c:v>
                </c:pt>
                <c:pt idx="6397">
                  <c:v>17.516769336071185</c:v>
                </c:pt>
                <c:pt idx="6398">
                  <c:v>17.519507186858316</c:v>
                </c:pt>
                <c:pt idx="6399">
                  <c:v>17.522245037645447</c:v>
                </c:pt>
                <c:pt idx="6400">
                  <c:v>17.524982888432579</c:v>
                </c:pt>
                <c:pt idx="6401">
                  <c:v>17.527720739219713</c:v>
                </c:pt>
                <c:pt idx="6402">
                  <c:v>17.530458590006845</c:v>
                </c:pt>
                <c:pt idx="6403">
                  <c:v>17.533196440793976</c:v>
                </c:pt>
                <c:pt idx="6404">
                  <c:v>17.535934291581111</c:v>
                </c:pt>
                <c:pt idx="6405">
                  <c:v>17.538672142368242</c:v>
                </c:pt>
                <c:pt idx="6406">
                  <c:v>17.541409993155373</c:v>
                </c:pt>
                <c:pt idx="6407">
                  <c:v>17.544147843942504</c:v>
                </c:pt>
                <c:pt idx="6408">
                  <c:v>17.546885694729639</c:v>
                </c:pt>
                <c:pt idx="6409">
                  <c:v>17.54962354551677</c:v>
                </c:pt>
                <c:pt idx="6410">
                  <c:v>17.552361396303901</c:v>
                </c:pt>
                <c:pt idx="6411">
                  <c:v>17.555099247091032</c:v>
                </c:pt>
                <c:pt idx="6412">
                  <c:v>17.557837097878167</c:v>
                </c:pt>
                <c:pt idx="6413">
                  <c:v>17.560574948665298</c:v>
                </c:pt>
                <c:pt idx="6414">
                  <c:v>17.563312799452429</c:v>
                </c:pt>
                <c:pt idx="6415">
                  <c:v>17.566050650239561</c:v>
                </c:pt>
                <c:pt idx="6416">
                  <c:v>17.568788501026695</c:v>
                </c:pt>
                <c:pt idx="6417">
                  <c:v>17.571526351813826</c:v>
                </c:pt>
                <c:pt idx="6418">
                  <c:v>17.574264202600958</c:v>
                </c:pt>
                <c:pt idx="6419">
                  <c:v>17.577002053388089</c:v>
                </c:pt>
                <c:pt idx="6420">
                  <c:v>17.579739904175224</c:v>
                </c:pt>
                <c:pt idx="6421">
                  <c:v>17.582477754962355</c:v>
                </c:pt>
                <c:pt idx="6422">
                  <c:v>17.585215605749486</c:v>
                </c:pt>
                <c:pt idx="6423">
                  <c:v>17.587953456536617</c:v>
                </c:pt>
                <c:pt idx="6424">
                  <c:v>17.590691307323752</c:v>
                </c:pt>
                <c:pt idx="6425">
                  <c:v>17.593429158110883</c:v>
                </c:pt>
                <c:pt idx="6426">
                  <c:v>17.596167008898014</c:v>
                </c:pt>
                <c:pt idx="6427">
                  <c:v>17.598904859685145</c:v>
                </c:pt>
                <c:pt idx="6428">
                  <c:v>17.60164271047228</c:v>
                </c:pt>
                <c:pt idx="6429">
                  <c:v>17.604380561259411</c:v>
                </c:pt>
                <c:pt idx="6430">
                  <c:v>17.607118412046542</c:v>
                </c:pt>
                <c:pt idx="6431">
                  <c:v>17.609856262833677</c:v>
                </c:pt>
                <c:pt idx="6432">
                  <c:v>17.612594113620808</c:v>
                </c:pt>
                <c:pt idx="6433">
                  <c:v>17.61533196440794</c:v>
                </c:pt>
                <c:pt idx="6434">
                  <c:v>17.618069815195071</c:v>
                </c:pt>
                <c:pt idx="6435">
                  <c:v>17.620807665982205</c:v>
                </c:pt>
                <c:pt idx="6436">
                  <c:v>17.623545516769337</c:v>
                </c:pt>
                <c:pt idx="6437">
                  <c:v>17.626283367556468</c:v>
                </c:pt>
                <c:pt idx="6438">
                  <c:v>17.629021218343599</c:v>
                </c:pt>
                <c:pt idx="6439">
                  <c:v>17.631759069130734</c:v>
                </c:pt>
                <c:pt idx="6440">
                  <c:v>17.634496919917865</c:v>
                </c:pt>
                <c:pt idx="6441">
                  <c:v>17.637234770704996</c:v>
                </c:pt>
                <c:pt idx="6442">
                  <c:v>17.639972621492127</c:v>
                </c:pt>
                <c:pt idx="6443">
                  <c:v>17.642710472279262</c:v>
                </c:pt>
                <c:pt idx="6444">
                  <c:v>17.645448323066393</c:v>
                </c:pt>
                <c:pt idx="6445">
                  <c:v>17.648186173853524</c:v>
                </c:pt>
                <c:pt idx="6446">
                  <c:v>17.650924024640656</c:v>
                </c:pt>
                <c:pt idx="6447">
                  <c:v>17.65366187542779</c:v>
                </c:pt>
                <c:pt idx="6448">
                  <c:v>17.656399726214921</c:v>
                </c:pt>
                <c:pt idx="6449">
                  <c:v>17.659137577002053</c:v>
                </c:pt>
                <c:pt idx="6450">
                  <c:v>17.661875427789184</c:v>
                </c:pt>
                <c:pt idx="6451">
                  <c:v>17.664613278576319</c:v>
                </c:pt>
                <c:pt idx="6452">
                  <c:v>17.66735112936345</c:v>
                </c:pt>
                <c:pt idx="6453">
                  <c:v>17.670088980150581</c:v>
                </c:pt>
                <c:pt idx="6454">
                  <c:v>17.672826830937716</c:v>
                </c:pt>
                <c:pt idx="6455">
                  <c:v>17.675564681724847</c:v>
                </c:pt>
                <c:pt idx="6456">
                  <c:v>17.678302532511978</c:v>
                </c:pt>
                <c:pt idx="6457">
                  <c:v>17.681040383299109</c:v>
                </c:pt>
                <c:pt idx="6458">
                  <c:v>17.683778234086244</c:v>
                </c:pt>
                <c:pt idx="6459">
                  <c:v>17.686516084873375</c:v>
                </c:pt>
                <c:pt idx="6460">
                  <c:v>17.689253935660506</c:v>
                </c:pt>
                <c:pt idx="6461">
                  <c:v>17.691991786447637</c:v>
                </c:pt>
                <c:pt idx="6462">
                  <c:v>17.694729637234772</c:v>
                </c:pt>
                <c:pt idx="6463">
                  <c:v>17.697467488021903</c:v>
                </c:pt>
                <c:pt idx="6464">
                  <c:v>17.700205338809035</c:v>
                </c:pt>
                <c:pt idx="6465">
                  <c:v>17.702943189596166</c:v>
                </c:pt>
                <c:pt idx="6466">
                  <c:v>17.7056810403833</c:v>
                </c:pt>
                <c:pt idx="6467">
                  <c:v>17.708418891170432</c:v>
                </c:pt>
                <c:pt idx="6468">
                  <c:v>17.711156741957563</c:v>
                </c:pt>
                <c:pt idx="6469">
                  <c:v>17.713894592744694</c:v>
                </c:pt>
                <c:pt idx="6470">
                  <c:v>17.716632443531829</c:v>
                </c:pt>
                <c:pt idx="6471">
                  <c:v>17.71937029431896</c:v>
                </c:pt>
                <c:pt idx="6472">
                  <c:v>17.722108145106091</c:v>
                </c:pt>
                <c:pt idx="6473">
                  <c:v>17.724845995893222</c:v>
                </c:pt>
                <c:pt idx="6474">
                  <c:v>17.727583846680357</c:v>
                </c:pt>
                <c:pt idx="6475">
                  <c:v>17.730321697467488</c:v>
                </c:pt>
                <c:pt idx="6476">
                  <c:v>17.733059548254619</c:v>
                </c:pt>
                <c:pt idx="6477">
                  <c:v>17.735797399041751</c:v>
                </c:pt>
                <c:pt idx="6478">
                  <c:v>17.738535249828885</c:v>
                </c:pt>
                <c:pt idx="6479">
                  <c:v>17.741273100616016</c:v>
                </c:pt>
                <c:pt idx="6480">
                  <c:v>17.744010951403148</c:v>
                </c:pt>
                <c:pt idx="6481">
                  <c:v>17.746748802190282</c:v>
                </c:pt>
                <c:pt idx="6482">
                  <c:v>17.749486652977414</c:v>
                </c:pt>
                <c:pt idx="6483">
                  <c:v>17.752224503764545</c:v>
                </c:pt>
                <c:pt idx="6484">
                  <c:v>17.754962354551676</c:v>
                </c:pt>
                <c:pt idx="6485">
                  <c:v>17.757700205338811</c:v>
                </c:pt>
                <c:pt idx="6486">
                  <c:v>17.760438056125942</c:v>
                </c:pt>
                <c:pt idx="6487">
                  <c:v>17.763175906913073</c:v>
                </c:pt>
                <c:pt idx="6488">
                  <c:v>17.765913757700204</c:v>
                </c:pt>
                <c:pt idx="6489">
                  <c:v>17.768651608487339</c:v>
                </c:pt>
                <c:pt idx="6490">
                  <c:v>17.77138945927447</c:v>
                </c:pt>
                <c:pt idx="6491">
                  <c:v>17.774127310061601</c:v>
                </c:pt>
                <c:pt idx="6492">
                  <c:v>17.776865160848732</c:v>
                </c:pt>
                <c:pt idx="6493">
                  <c:v>17.779603011635867</c:v>
                </c:pt>
                <c:pt idx="6494">
                  <c:v>17.782340862422998</c:v>
                </c:pt>
                <c:pt idx="6495">
                  <c:v>17.78507871321013</c:v>
                </c:pt>
                <c:pt idx="6496">
                  <c:v>17.787816563997261</c:v>
                </c:pt>
                <c:pt idx="6497">
                  <c:v>17.790554414784395</c:v>
                </c:pt>
                <c:pt idx="6498">
                  <c:v>17.793292265571527</c:v>
                </c:pt>
                <c:pt idx="6499">
                  <c:v>17.796030116358658</c:v>
                </c:pt>
                <c:pt idx="6500">
                  <c:v>17.798767967145789</c:v>
                </c:pt>
                <c:pt idx="6501">
                  <c:v>17.801505817932924</c:v>
                </c:pt>
                <c:pt idx="6502">
                  <c:v>17.804243668720055</c:v>
                </c:pt>
                <c:pt idx="6503">
                  <c:v>17.806981519507186</c:v>
                </c:pt>
                <c:pt idx="6504">
                  <c:v>17.809719370294317</c:v>
                </c:pt>
                <c:pt idx="6505">
                  <c:v>17.812457221081452</c:v>
                </c:pt>
                <c:pt idx="6506">
                  <c:v>17.815195071868583</c:v>
                </c:pt>
                <c:pt idx="6507">
                  <c:v>17.817932922655714</c:v>
                </c:pt>
                <c:pt idx="6508">
                  <c:v>17.820670773442849</c:v>
                </c:pt>
                <c:pt idx="6509">
                  <c:v>17.82340862422998</c:v>
                </c:pt>
                <c:pt idx="6510">
                  <c:v>17.826146475017111</c:v>
                </c:pt>
                <c:pt idx="6511">
                  <c:v>17.828884325804243</c:v>
                </c:pt>
                <c:pt idx="6512">
                  <c:v>17.831622176591377</c:v>
                </c:pt>
                <c:pt idx="6513">
                  <c:v>17.834360027378509</c:v>
                </c:pt>
                <c:pt idx="6514">
                  <c:v>17.83709787816564</c:v>
                </c:pt>
                <c:pt idx="6515">
                  <c:v>17.839835728952771</c:v>
                </c:pt>
                <c:pt idx="6516">
                  <c:v>17.842573579739906</c:v>
                </c:pt>
                <c:pt idx="6517">
                  <c:v>17.845311430527037</c:v>
                </c:pt>
                <c:pt idx="6518">
                  <c:v>17.848049281314168</c:v>
                </c:pt>
                <c:pt idx="6519">
                  <c:v>17.850787132101299</c:v>
                </c:pt>
                <c:pt idx="6520">
                  <c:v>17.853524982888434</c:v>
                </c:pt>
                <c:pt idx="6521">
                  <c:v>17.856262833675565</c:v>
                </c:pt>
                <c:pt idx="6522">
                  <c:v>17.859000684462696</c:v>
                </c:pt>
                <c:pt idx="6523">
                  <c:v>17.861738535249827</c:v>
                </c:pt>
                <c:pt idx="6524">
                  <c:v>17.864476386036962</c:v>
                </c:pt>
                <c:pt idx="6525">
                  <c:v>17.867214236824093</c:v>
                </c:pt>
                <c:pt idx="6526">
                  <c:v>17.869952087611225</c:v>
                </c:pt>
                <c:pt idx="6527">
                  <c:v>17.872689938398356</c:v>
                </c:pt>
                <c:pt idx="6528">
                  <c:v>17.87542778918549</c:v>
                </c:pt>
                <c:pt idx="6529">
                  <c:v>17.878165639972622</c:v>
                </c:pt>
                <c:pt idx="6530">
                  <c:v>17.880903490759753</c:v>
                </c:pt>
                <c:pt idx="6531">
                  <c:v>17.883641341546884</c:v>
                </c:pt>
                <c:pt idx="6532">
                  <c:v>17.886379192334019</c:v>
                </c:pt>
                <c:pt idx="6533">
                  <c:v>17.88911704312115</c:v>
                </c:pt>
                <c:pt idx="6534">
                  <c:v>17.891854893908281</c:v>
                </c:pt>
                <c:pt idx="6535">
                  <c:v>17.894592744695416</c:v>
                </c:pt>
                <c:pt idx="6536">
                  <c:v>17.897330595482547</c:v>
                </c:pt>
                <c:pt idx="6537">
                  <c:v>17.900068446269678</c:v>
                </c:pt>
                <c:pt idx="6538">
                  <c:v>17.902806297056809</c:v>
                </c:pt>
                <c:pt idx="6539">
                  <c:v>17.905544147843944</c:v>
                </c:pt>
                <c:pt idx="6540">
                  <c:v>17.908281998631075</c:v>
                </c:pt>
                <c:pt idx="6541">
                  <c:v>17.911019849418206</c:v>
                </c:pt>
                <c:pt idx="6542">
                  <c:v>17.913757700205338</c:v>
                </c:pt>
                <c:pt idx="6543">
                  <c:v>17.916495550992472</c:v>
                </c:pt>
                <c:pt idx="6544">
                  <c:v>17.919233401779604</c:v>
                </c:pt>
                <c:pt idx="6545">
                  <c:v>17.921971252566735</c:v>
                </c:pt>
                <c:pt idx="6546">
                  <c:v>17.924709103353866</c:v>
                </c:pt>
                <c:pt idx="6547">
                  <c:v>17.927446954141001</c:v>
                </c:pt>
                <c:pt idx="6548">
                  <c:v>17.930184804928132</c:v>
                </c:pt>
                <c:pt idx="6549">
                  <c:v>17.932922655715263</c:v>
                </c:pt>
                <c:pt idx="6550">
                  <c:v>17.935660506502394</c:v>
                </c:pt>
                <c:pt idx="6551">
                  <c:v>17.938398357289529</c:v>
                </c:pt>
                <c:pt idx="6552">
                  <c:v>17.94113620807666</c:v>
                </c:pt>
                <c:pt idx="6553">
                  <c:v>17.943874058863791</c:v>
                </c:pt>
                <c:pt idx="6554">
                  <c:v>17.946611909650922</c:v>
                </c:pt>
                <c:pt idx="6555">
                  <c:v>17.949349760438057</c:v>
                </c:pt>
                <c:pt idx="6556">
                  <c:v>17.952087611225188</c:v>
                </c:pt>
                <c:pt idx="6557">
                  <c:v>17.95482546201232</c:v>
                </c:pt>
                <c:pt idx="6558">
                  <c:v>17.957563312799451</c:v>
                </c:pt>
                <c:pt idx="6559">
                  <c:v>17.960301163586585</c:v>
                </c:pt>
                <c:pt idx="6560">
                  <c:v>17.963039014373717</c:v>
                </c:pt>
                <c:pt idx="6561">
                  <c:v>17.965776865160848</c:v>
                </c:pt>
                <c:pt idx="6562">
                  <c:v>17.968514715947983</c:v>
                </c:pt>
                <c:pt idx="6563">
                  <c:v>17.971252566735114</c:v>
                </c:pt>
                <c:pt idx="6564">
                  <c:v>17.973990417522245</c:v>
                </c:pt>
                <c:pt idx="6565">
                  <c:v>17.976728268309376</c:v>
                </c:pt>
                <c:pt idx="6566">
                  <c:v>17.979466119096511</c:v>
                </c:pt>
                <c:pt idx="6567">
                  <c:v>17.982203969883642</c:v>
                </c:pt>
                <c:pt idx="6568">
                  <c:v>17.984941820670773</c:v>
                </c:pt>
                <c:pt idx="6569">
                  <c:v>17.987679671457904</c:v>
                </c:pt>
                <c:pt idx="6570">
                  <c:v>17.990417522245039</c:v>
                </c:pt>
                <c:pt idx="6571">
                  <c:v>17.99315537303217</c:v>
                </c:pt>
                <c:pt idx="6572">
                  <c:v>17.995893223819301</c:v>
                </c:pt>
                <c:pt idx="6573">
                  <c:v>17.998631074606433</c:v>
                </c:pt>
                <c:pt idx="6574">
                  <c:v>18.001368925393567</c:v>
                </c:pt>
                <c:pt idx="6575">
                  <c:v>18.004106776180699</c:v>
                </c:pt>
                <c:pt idx="6576">
                  <c:v>18.00684462696783</c:v>
                </c:pt>
                <c:pt idx="6577">
                  <c:v>18.009582477754961</c:v>
                </c:pt>
                <c:pt idx="6578">
                  <c:v>18.012320328542096</c:v>
                </c:pt>
                <c:pt idx="6579">
                  <c:v>18.015058179329227</c:v>
                </c:pt>
                <c:pt idx="6580">
                  <c:v>18.017796030116358</c:v>
                </c:pt>
                <c:pt idx="6581">
                  <c:v>18.020533880903489</c:v>
                </c:pt>
                <c:pt idx="6582">
                  <c:v>18.023271731690624</c:v>
                </c:pt>
                <c:pt idx="6583">
                  <c:v>18.026009582477755</c:v>
                </c:pt>
                <c:pt idx="6584">
                  <c:v>18.028747433264886</c:v>
                </c:pt>
                <c:pt idx="6585">
                  <c:v>18.031485284052017</c:v>
                </c:pt>
                <c:pt idx="6586">
                  <c:v>18.034223134839152</c:v>
                </c:pt>
                <c:pt idx="6587">
                  <c:v>18.036960985626283</c:v>
                </c:pt>
                <c:pt idx="6588">
                  <c:v>18.039698836413415</c:v>
                </c:pt>
                <c:pt idx="6589">
                  <c:v>18.042436687200549</c:v>
                </c:pt>
                <c:pt idx="6590">
                  <c:v>18.04517453798768</c:v>
                </c:pt>
                <c:pt idx="6591">
                  <c:v>18.047912388774812</c:v>
                </c:pt>
                <c:pt idx="6592">
                  <c:v>18.050650239561943</c:v>
                </c:pt>
                <c:pt idx="6593">
                  <c:v>18.053388090349078</c:v>
                </c:pt>
                <c:pt idx="6594">
                  <c:v>18.056125941136209</c:v>
                </c:pt>
                <c:pt idx="6595">
                  <c:v>18.05886379192334</c:v>
                </c:pt>
                <c:pt idx="6596">
                  <c:v>18.061601642710471</c:v>
                </c:pt>
                <c:pt idx="6597">
                  <c:v>18.064339493497606</c:v>
                </c:pt>
                <c:pt idx="6598">
                  <c:v>18.067077344284737</c:v>
                </c:pt>
                <c:pt idx="6599">
                  <c:v>18.069815195071868</c:v>
                </c:pt>
                <c:pt idx="6600">
                  <c:v>18.072553045858999</c:v>
                </c:pt>
                <c:pt idx="6601">
                  <c:v>18.075290896646134</c:v>
                </c:pt>
                <c:pt idx="6602">
                  <c:v>18.078028747433265</c:v>
                </c:pt>
                <c:pt idx="6603">
                  <c:v>18.080766598220396</c:v>
                </c:pt>
                <c:pt idx="6604">
                  <c:v>18.083504449007528</c:v>
                </c:pt>
                <c:pt idx="6605">
                  <c:v>18.086242299794662</c:v>
                </c:pt>
                <c:pt idx="6606">
                  <c:v>18.088980150581794</c:v>
                </c:pt>
                <c:pt idx="6607">
                  <c:v>18.091718001368925</c:v>
                </c:pt>
                <c:pt idx="6608">
                  <c:v>18.094455852156056</c:v>
                </c:pt>
                <c:pt idx="6609">
                  <c:v>18.097193702943191</c:v>
                </c:pt>
                <c:pt idx="6610">
                  <c:v>18.099931553730322</c:v>
                </c:pt>
                <c:pt idx="6611">
                  <c:v>18.102669404517453</c:v>
                </c:pt>
                <c:pt idx="6612">
                  <c:v>18.105407255304584</c:v>
                </c:pt>
                <c:pt idx="6613">
                  <c:v>18.108145106091719</c:v>
                </c:pt>
                <c:pt idx="6614">
                  <c:v>18.11088295687885</c:v>
                </c:pt>
                <c:pt idx="6615">
                  <c:v>18.113620807665981</c:v>
                </c:pt>
                <c:pt idx="6616">
                  <c:v>18.116358658453116</c:v>
                </c:pt>
                <c:pt idx="6617">
                  <c:v>18.119096509240247</c:v>
                </c:pt>
                <c:pt idx="6618">
                  <c:v>18.121834360027378</c:v>
                </c:pt>
                <c:pt idx="6619">
                  <c:v>18.12457221081451</c:v>
                </c:pt>
                <c:pt idx="6620">
                  <c:v>18.127310061601644</c:v>
                </c:pt>
                <c:pt idx="6621">
                  <c:v>18.130047912388775</c:v>
                </c:pt>
                <c:pt idx="6622">
                  <c:v>18.132785763175907</c:v>
                </c:pt>
                <c:pt idx="6623">
                  <c:v>18.135523613963038</c:v>
                </c:pt>
                <c:pt idx="6624">
                  <c:v>18.138261464750173</c:v>
                </c:pt>
                <c:pt idx="6625">
                  <c:v>18.140999315537304</c:v>
                </c:pt>
                <c:pt idx="6626">
                  <c:v>18.143737166324435</c:v>
                </c:pt>
                <c:pt idx="6627">
                  <c:v>18.146475017111566</c:v>
                </c:pt>
                <c:pt idx="6628">
                  <c:v>18.149212867898701</c:v>
                </c:pt>
                <c:pt idx="6629">
                  <c:v>18.151950718685832</c:v>
                </c:pt>
                <c:pt idx="6630">
                  <c:v>18.154688569472963</c:v>
                </c:pt>
                <c:pt idx="6631">
                  <c:v>18.157426420260094</c:v>
                </c:pt>
                <c:pt idx="6632">
                  <c:v>18.160164271047229</c:v>
                </c:pt>
                <c:pt idx="6633">
                  <c:v>18.16290212183436</c:v>
                </c:pt>
                <c:pt idx="6634">
                  <c:v>18.165639972621491</c:v>
                </c:pt>
                <c:pt idx="6635">
                  <c:v>18.168377823408623</c:v>
                </c:pt>
                <c:pt idx="6636">
                  <c:v>18.171115674195757</c:v>
                </c:pt>
                <c:pt idx="6637">
                  <c:v>18.173853524982889</c:v>
                </c:pt>
                <c:pt idx="6638">
                  <c:v>18.17659137577002</c:v>
                </c:pt>
                <c:pt idx="6639">
                  <c:v>18.179329226557151</c:v>
                </c:pt>
                <c:pt idx="6640">
                  <c:v>18.182067077344286</c:v>
                </c:pt>
                <c:pt idx="6641">
                  <c:v>18.184804928131417</c:v>
                </c:pt>
                <c:pt idx="6642">
                  <c:v>18.187542778918548</c:v>
                </c:pt>
                <c:pt idx="6643">
                  <c:v>18.190280629705683</c:v>
                </c:pt>
                <c:pt idx="6644">
                  <c:v>18.193018480492814</c:v>
                </c:pt>
                <c:pt idx="6645">
                  <c:v>18.195756331279945</c:v>
                </c:pt>
                <c:pt idx="6646">
                  <c:v>18.198494182067076</c:v>
                </c:pt>
                <c:pt idx="6647">
                  <c:v>18.201232032854211</c:v>
                </c:pt>
                <c:pt idx="6648">
                  <c:v>18.203969883641342</c:v>
                </c:pt>
                <c:pt idx="6649">
                  <c:v>18.206707734428473</c:v>
                </c:pt>
                <c:pt idx="6650">
                  <c:v>18.209445585215605</c:v>
                </c:pt>
                <c:pt idx="6651">
                  <c:v>18.212183436002739</c:v>
                </c:pt>
                <c:pt idx="6652">
                  <c:v>18.21492128678987</c:v>
                </c:pt>
                <c:pt idx="6653">
                  <c:v>18.217659137577002</c:v>
                </c:pt>
                <c:pt idx="6654">
                  <c:v>18.220396988364133</c:v>
                </c:pt>
                <c:pt idx="6655">
                  <c:v>18.223134839151268</c:v>
                </c:pt>
                <c:pt idx="6656">
                  <c:v>18.225872689938399</c:v>
                </c:pt>
                <c:pt idx="6657">
                  <c:v>18.22861054072553</c:v>
                </c:pt>
                <c:pt idx="6658">
                  <c:v>18.231348391512661</c:v>
                </c:pt>
                <c:pt idx="6659">
                  <c:v>18.234086242299796</c:v>
                </c:pt>
                <c:pt idx="6660">
                  <c:v>18.236824093086927</c:v>
                </c:pt>
                <c:pt idx="6661">
                  <c:v>18.239561943874058</c:v>
                </c:pt>
                <c:pt idx="6662">
                  <c:v>18.242299794661189</c:v>
                </c:pt>
                <c:pt idx="6663">
                  <c:v>18.245037645448324</c:v>
                </c:pt>
                <c:pt idx="6664">
                  <c:v>18.247775496235455</c:v>
                </c:pt>
                <c:pt idx="6665">
                  <c:v>18.250513347022586</c:v>
                </c:pt>
                <c:pt idx="6666">
                  <c:v>18.253251197809718</c:v>
                </c:pt>
                <c:pt idx="6667">
                  <c:v>18.255989048596852</c:v>
                </c:pt>
                <c:pt idx="6668">
                  <c:v>18.258726899383984</c:v>
                </c:pt>
                <c:pt idx="6669">
                  <c:v>18.261464750171115</c:v>
                </c:pt>
                <c:pt idx="6670">
                  <c:v>18.264202600958249</c:v>
                </c:pt>
                <c:pt idx="6671">
                  <c:v>18.266940451745381</c:v>
                </c:pt>
                <c:pt idx="6672">
                  <c:v>18.269678302532512</c:v>
                </c:pt>
                <c:pt idx="6673">
                  <c:v>18.272416153319643</c:v>
                </c:pt>
                <c:pt idx="6674">
                  <c:v>18.275154004106778</c:v>
                </c:pt>
                <c:pt idx="6675">
                  <c:v>18.277891854893909</c:v>
                </c:pt>
                <c:pt idx="6676">
                  <c:v>18.28062970568104</c:v>
                </c:pt>
                <c:pt idx="6677">
                  <c:v>18.283367556468171</c:v>
                </c:pt>
                <c:pt idx="6678">
                  <c:v>18.286105407255306</c:v>
                </c:pt>
                <c:pt idx="6679">
                  <c:v>18.288843258042437</c:v>
                </c:pt>
                <c:pt idx="6680">
                  <c:v>18.291581108829568</c:v>
                </c:pt>
                <c:pt idx="6681">
                  <c:v>18.2943189596167</c:v>
                </c:pt>
                <c:pt idx="6682">
                  <c:v>18.297056810403834</c:v>
                </c:pt>
                <c:pt idx="6683">
                  <c:v>18.299794661190965</c:v>
                </c:pt>
                <c:pt idx="6684">
                  <c:v>18.302532511978097</c:v>
                </c:pt>
                <c:pt idx="6685">
                  <c:v>18.305270362765228</c:v>
                </c:pt>
                <c:pt idx="6686">
                  <c:v>18.308008213552363</c:v>
                </c:pt>
                <c:pt idx="6687">
                  <c:v>18.310746064339494</c:v>
                </c:pt>
                <c:pt idx="6688">
                  <c:v>18.313483915126625</c:v>
                </c:pt>
                <c:pt idx="6689">
                  <c:v>18.316221765913756</c:v>
                </c:pt>
                <c:pt idx="6690">
                  <c:v>18.318959616700891</c:v>
                </c:pt>
                <c:pt idx="6691">
                  <c:v>18.321697467488022</c:v>
                </c:pt>
                <c:pt idx="6692">
                  <c:v>18.324435318275153</c:v>
                </c:pt>
                <c:pt idx="6693">
                  <c:v>18.327173169062284</c:v>
                </c:pt>
                <c:pt idx="6694">
                  <c:v>18.329911019849419</c:v>
                </c:pt>
                <c:pt idx="6695">
                  <c:v>18.33264887063655</c:v>
                </c:pt>
                <c:pt idx="6696">
                  <c:v>18.335386721423681</c:v>
                </c:pt>
                <c:pt idx="6697">
                  <c:v>18.338124572210816</c:v>
                </c:pt>
                <c:pt idx="6698">
                  <c:v>18.340862422997947</c:v>
                </c:pt>
                <c:pt idx="6699">
                  <c:v>18.343600273785079</c:v>
                </c:pt>
                <c:pt idx="6700">
                  <c:v>18.34633812457221</c:v>
                </c:pt>
                <c:pt idx="6701">
                  <c:v>18.349075975359344</c:v>
                </c:pt>
                <c:pt idx="6702">
                  <c:v>18.351813826146476</c:v>
                </c:pt>
                <c:pt idx="6703">
                  <c:v>18.354551676933607</c:v>
                </c:pt>
                <c:pt idx="6704">
                  <c:v>18.357289527720738</c:v>
                </c:pt>
                <c:pt idx="6705">
                  <c:v>18.360027378507873</c:v>
                </c:pt>
                <c:pt idx="6706">
                  <c:v>18.362765229295004</c:v>
                </c:pt>
                <c:pt idx="6707">
                  <c:v>18.365503080082135</c:v>
                </c:pt>
                <c:pt idx="6708">
                  <c:v>18.368240930869266</c:v>
                </c:pt>
                <c:pt idx="6709">
                  <c:v>18.370978781656401</c:v>
                </c:pt>
                <c:pt idx="6710">
                  <c:v>18.373716632443532</c:v>
                </c:pt>
                <c:pt idx="6711">
                  <c:v>18.376454483230663</c:v>
                </c:pt>
                <c:pt idx="6712">
                  <c:v>18.379192334017795</c:v>
                </c:pt>
                <c:pt idx="6713">
                  <c:v>18.381930184804929</c:v>
                </c:pt>
                <c:pt idx="6714">
                  <c:v>18.38466803559206</c:v>
                </c:pt>
                <c:pt idx="6715">
                  <c:v>18.387405886379192</c:v>
                </c:pt>
                <c:pt idx="6716">
                  <c:v>18.390143737166323</c:v>
                </c:pt>
                <c:pt idx="6717">
                  <c:v>18.392881587953458</c:v>
                </c:pt>
                <c:pt idx="6718">
                  <c:v>18.395619438740589</c:v>
                </c:pt>
                <c:pt idx="6719">
                  <c:v>18.39835728952772</c:v>
                </c:pt>
                <c:pt idx="6720">
                  <c:v>18.401095140314855</c:v>
                </c:pt>
                <c:pt idx="6721">
                  <c:v>18.403832991101986</c:v>
                </c:pt>
                <c:pt idx="6722">
                  <c:v>18.406570841889117</c:v>
                </c:pt>
                <c:pt idx="6723">
                  <c:v>18.409308692676248</c:v>
                </c:pt>
                <c:pt idx="6724">
                  <c:v>18.412046543463383</c:v>
                </c:pt>
                <c:pt idx="6725">
                  <c:v>18.414784394250514</c:v>
                </c:pt>
                <c:pt idx="6726">
                  <c:v>18.417522245037645</c:v>
                </c:pt>
                <c:pt idx="6727">
                  <c:v>18.420260095824776</c:v>
                </c:pt>
                <c:pt idx="6728">
                  <c:v>18.422997946611911</c:v>
                </c:pt>
                <c:pt idx="6729">
                  <c:v>18.425735797399042</c:v>
                </c:pt>
                <c:pt idx="6730">
                  <c:v>18.428473648186174</c:v>
                </c:pt>
                <c:pt idx="6731">
                  <c:v>18.431211498973305</c:v>
                </c:pt>
                <c:pt idx="6732">
                  <c:v>18.433949349760439</c:v>
                </c:pt>
                <c:pt idx="6733">
                  <c:v>18.436687200547571</c:v>
                </c:pt>
                <c:pt idx="6734">
                  <c:v>18.439425051334702</c:v>
                </c:pt>
                <c:pt idx="6735">
                  <c:v>18.442162902121833</c:v>
                </c:pt>
                <c:pt idx="6736">
                  <c:v>18.444900752908968</c:v>
                </c:pt>
                <c:pt idx="6737">
                  <c:v>18.447638603696099</c:v>
                </c:pt>
                <c:pt idx="6738">
                  <c:v>18.45037645448323</c:v>
                </c:pt>
                <c:pt idx="6739">
                  <c:v>18.453114305270361</c:v>
                </c:pt>
                <c:pt idx="6740">
                  <c:v>18.455852156057496</c:v>
                </c:pt>
                <c:pt idx="6741">
                  <c:v>18.458590006844627</c:v>
                </c:pt>
                <c:pt idx="6742">
                  <c:v>18.461327857631758</c:v>
                </c:pt>
                <c:pt idx="6743">
                  <c:v>18.464065708418889</c:v>
                </c:pt>
                <c:pt idx="6744">
                  <c:v>18.466803559206024</c:v>
                </c:pt>
                <c:pt idx="6745">
                  <c:v>18.469541409993155</c:v>
                </c:pt>
                <c:pt idx="6746">
                  <c:v>18.472279260780287</c:v>
                </c:pt>
                <c:pt idx="6747">
                  <c:v>18.475017111567421</c:v>
                </c:pt>
                <c:pt idx="6748">
                  <c:v>18.477754962354553</c:v>
                </c:pt>
                <c:pt idx="6749">
                  <c:v>18.480492813141684</c:v>
                </c:pt>
                <c:pt idx="6750">
                  <c:v>18.483230663928815</c:v>
                </c:pt>
                <c:pt idx="6751">
                  <c:v>18.48596851471595</c:v>
                </c:pt>
                <c:pt idx="6752">
                  <c:v>18.488706365503081</c:v>
                </c:pt>
                <c:pt idx="6753">
                  <c:v>18.491444216290212</c:v>
                </c:pt>
                <c:pt idx="6754">
                  <c:v>18.494182067077343</c:v>
                </c:pt>
                <c:pt idx="6755">
                  <c:v>18.496919917864478</c:v>
                </c:pt>
                <c:pt idx="6756">
                  <c:v>18.499657768651609</c:v>
                </c:pt>
                <c:pt idx="6757">
                  <c:v>18.50239561943874</c:v>
                </c:pt>
                <c:pt idx="6758">
                  <c:v>18.505133470225871</c:v>
                </c:pt>
                <c:pt idx="6759">
                  <c:v>18.507871321013006</c:v>
                </c:pt>
                <c:pt idx="6760">
                  <c:v>18.510609171800137</c:v>
                </c:pt>
                <c:pt idx="6761">
                  <c:v>18.513347022587268</c:v>
                </c:pt>
                <c:pt idx="6762">
                  <c:v>18.5160848733744</c:v>
                </c:pt>
                <c:pt idx="6763">
                  <c:v>18.518822724161534</c:v>
                </c:pt>
                <c:pt idx="6764">
                  <c:v>18.521560574948666</c:v>
                </c:pt>
                <c:pt idx="6765">
                  <c:v>18.524298425735797</c:v>
                </c:pt>
                <c:pt idx="6766">
                  <c:v>18.527036276522928</c:v>
                </c:pt>
                <c:pt idx="6767">
                  <c:v>18.529774127310063</c:v>
                </c:pt>
                <c:pt idx="6768">
                  <c:v>18.532511978097194</c:v>
                </c:pt>
                <c:pt idx="6769">
                  <c:v>18.535249828884325</c:v>
                </c:pt>
                <c:pt idx="6770">
                  <c:v>18.537987679671456</c:v>
                </c:pt>
                <c:pt idx="6771">
                  <c:v>18.540725530458591</c:v>
                </c:pt>
                <c:pt idx="6772">
                  <c:v>18.543463381245722</c:v>
                </c:pt>
                <c:pt idx="6773">
                  <c:v>18.546201232032853</c:v>
                </c:pt>
                <c:pt idx="6774">
                  <c:v>18.548939082819988</c:v>
                </c:pt>
                <c:pt idx="6775">
                  <c:v>18.551676933607119</c:v>
                </c:pt>
                <c:pt idx="6776">
                  <c:v>18.55441478439425</c:v>
                </c:pt>
                <c:pt idx="6777">
                  <c:v>18.557152635181382</c:v>
                </c:pt>
                <c:pt idx="6778">
                  <c:v>18.559890485968516</c:v>
                </c:pt>
                <c:pt idx="6779">
                  <c:v>18.562628336755647</c:v>
                </c:pt>
                <c:pt idx="6780">
                  <c:v>18.565366187542779</c:v>
                </c:pt>
                <c:pt idx="6781">
                  <c:v>18.56810403832991</c:v>
                </c:pt>
                <c:pt idx="6782">
                  <c:v>18.570841889117045</c:v>
                </c:pt>
                <c:pt idx="6783">
                  <c:v>18.573579739904176</c:v>
                </c:pt>
                <c:pt idx="6784">
                  <c:v>18.576317590691307</c:v>
                </c:pt>
                <c:pt idx="6785">
                  <c:v>18.579055441478438</c:v>
                </c:pt>
                <c:pt idx="6786">
                  <c:v>18.581793292265573</c:v>
                </c:pt>
                <c:pt idx="6787">
                  <c:v>18.584531143052704</c:v>
                </c:pt>
                <c:pt idx="6788">
                  <c:v>18.587268993839835</c:v>
                </c:pt>
                <c:pt idx="6789">
                  <c:v>18.590006844626966</c:v>
                </c:pt>
                <c:pt idx="6790">
                  <c:v>18.592744695414101</c:v>
                </c:pt>
                <c:pt idx="6791">
                  <c:v>18.595482546201232</c:v>
                </c:pt>
                <c:pt idx="6792">
                  <c:v>18.598220396988363</c:v>
                </c:pt>
                <c:pt idx="6793">
                  <c:v>18.600958247775495</c:v>
                </c:pt>
                <c:pt idx="6794">
                  <c:v>18.603696098562629</c:v>
                </c:pt>
                <c:pt idx="6795">
                  <c:v>18.606433949349761</c:v>
                </c:pt>
                <c:pt idx="6796">
                  <c:v>18.609171800136892</c:v>
                </c:pt>
                <c:pt idx="6797">
                  <c:v>18.611909650924023</c:v>
                </c:pt>
                <c:pt idx="6798">
                  <c:v>18.614647501711158</c:v>
                </c:pt>
                <c:pt idx="6799">
                  <c:v>18.617385352498289</c:v>
                </c:pt>
                <c:pt idx="6800">
                  <c:v>18.62012320328542</c:v>
                </c:pt>
                <c:pt idx="6801">
                  <c:v>18.622861054072555</c:v>
                </c:pt>
                <c:pt idx="6802">
                  <c:v>18.625598904859686</c:v>
                </c:pt>
                <c:pt idx="6803">
                  <c:v>18.628336755646817</c:v>
                </c:pt>
                <c:pt idx="6804">
                  <c:v>18.631074606433948</c:v>
                </c:pt>
                <c:pt idx="6805">
                  <c:v>18.633812457221083</c:v>
                </c:pt>
                <c:pt idx="6806">
                  <c:v>18.636550308008214</c:v>
                </c:pt>
                <c:pt idx="6807">
                  <c:v>18.639288158795345</c:v>
                </c:pt>
                <c:pt idx="6808">
                  <c:v>18.642026009582477</c:v>
                </c:pt>
                <c:pt idx="6809">
                  <c:v>18.644763860369611</c:v>
                </c:pt>
                <c:pt idx="6810">
                  <c:v>18.647501711156742</c:v>
                </c:pt>
                <c:pt idx="6811">
                  <c:v>18.650239561943874</c:v>
                </c:pt>
                <c:pt idx="6812">
                  <c:v>18.652977412731005</c:v>
                </c:pt>
                <c:pt idx="6813">
                  <c:v>18.65571526351814</c:v>
                </c:pt>
                <c:pt idx="6814">
                  <c:v>18.658453114305271</c:v>
                </c:pt>
                <c:pt idx="6815">
                  <c:v>18.661190965092402</c:v>
                </c:pt>
                <c:pt idx="6816">
                  <c:v>18.663928815879533</c:v>
                </c:pt>
                <c:pt idx="6817">
                  <c:v>18.666666666666668</c:v>
                </c:pt>
                <c:pt idx="6818">
                  <c:v>18.669404517453799</c:v>
                </c:pt>
                <c:pt idx="6819">
                  <c:v>18.67214236824093</c:v>
                </c:pt>
                <c:pt idx="6820">
                  <c:v>18.674880219028061</c:v>
                </c:pt>
                <c:pt idx="6821">
                  <c:v>18.677618069815196</c:v>
                </c:pt>
                <c:pt idx="6822">
                  <c:v>18.680355920602327</c:v>
                </c:pt>
                <c:pt idx="6823">
                  <c:v>18.683093771389458</c:v>
                </c:pt>
                <c:pt idx="6824">
                  <c:v>18.68583162217659</c:v>
                </c:pt>
                <c:pt idx="6825">
                  <c:v>18.688569472963724</c:v>
                </c:pt>
                <c:pt idx="6826">
                  <c:v>18.691307323750856</c:v>
                </c:pt>
                <c:pt idx="6827">
                  <c:v>18.694045174537987</c:v>
                </c:pt>
                <c:pt idx="6828">
                  <c:v>18.696783025325121</c:v>
                </c:pt>
                <c:pt idx="6829">
                  <c:v>18.699520876112253</c:v>
                </c:pt>
                <c:pt idx="6830">
                  <c:v>18.702258726899384</c:v>
                </c:pt>
                <c:pt idx="6831">
                  <c:v>18.704996577686515</c:v>
                </c:pt>
                <c:pt idx="6832">
                  <c:v>18.70773442847365</c:v>
                </c:pt>
                <c:pt idx="6833">
                  <c:v>18.710472279260781</c:v>
                </c:pt>
                <c:pt idx="6834">
                  <c:v>18.713210130047912</c:v>
                </c:pt>
                <c:pt idx="6835">
                  <c:v>18.715947980835043</c:v>
                </c:pt>
                <c:pt idx="6836">
                  <c:v>18.718685831622178</c:v>
                </c:pt>
                <c:pt idx="6837">
                  <c:v>18.721423682409309</c:v>
                </c:pt>
                <c:pt idx="6838">
                  <c:v>18.72416153319644</c:v>
                </c:pt>
                <c:pt idx="6839">
                  <c:v>18.726899383983572</c:v>
                </c:pt>
                <c:pt idx="6840">
                  <c:v>18.729637234770706</c:v>
                </c:pt>
                <c:pt idx="6841">
                  <c:v>18.732375085557837</c:v>
                </c:pt>
                <c:pt idx="6842">
                  <c:v>18.735112936344969</c:v>
                </c:pt>
                <c:pt idx="6843">
                  <c:v>18.7378507871321</c:v>
                </c:pt>
                <c:pt idx="6844">
                  <c:v>18.740588637919235</c:v>
                </c:pt>
                <c:pt idx="6845">
                  <c:v>18.743326488706366</c:v>
                </c:pt>
                <c:pt idx="6846">
                  <c:v>18.746064339493497</c:v>
                </c:pt>
                <c:pt idx="6847">
                  <c:v>18.748802190280628</c:v>
                </c:pt>
                <c:pt idx="6848">
                  <c:v>18.751540041067763</c:v>
                </c:pt>
                <c:pt idx="6849">
                  <c:v>18.754277891854894</c:v>
                </c:pt>
                <c:pt idx="6850">
                  <c:v>18.757015742642025</c:v>
                </c:pt>
                <c:pt idx="6851">
                  <c:v>18.759753593429156</c:v>
                </c:pt>
                <c:pt idx="6852">
                  <c:v>18.762491444216291</c:v>
                </c:pt>
                <c:pt idx="6853">
                  <c:v>18.765229295003422</c:v>
                </c:pt>
                <c:pt idx="6854">
                  <c:v>18.767967145790553</c:v>
                </c:pt>
                <c:pt idx="6855">
                  <c:v>18.770704996577688</c:v>
                </c:pt>
                <c:pt idx="6856">
                  <c:v>18.773442847364819</c:v>
                </c:pt>
                <c:pt idx="6857">
                  <c:v>18.776180698151951</c:v>
                </c:pt>
                <c:pt idx="6858">
                  <c:v>18.778918548939082</c:v>
                </c:pt>
                <c:pt idx="6859">
                  <c:v>18.781656399726216</c:v>
                </c:pt>
                <c:pt idx="6860">
                  <c:v>18.784394250513348</c:v>
                </c:pt>
                <c:pt idx="6861">
                  <c:v>18.787132101300479</c:v>
                </c:pt>
                <c:pt idx="6862">
                  <c:v>18.78986995208761</c:v>
                </c:pt>
                <c:pt idx="6863">
                  <c:v>18.792607802874745</c:v>
                </c:pt>
                <c:pt idx="6864">
                  <c:v>18.795345653661876</c:v>
                </c:pt>
                <c:pt idx="6865">
                  <c:v>18.798083504449007</c:v>
                </c:pt>
                <c:pt idx="6866">
                  <c:v>18.800821355236138</c:v>
                </c:pt>
                <c:pt idx="6867">
                  <c:v>18.803559206023273</c:v>
                </c:pt>
                <c:pt idx="6868">
                  <c:v>18.806297056810404</c:v>
                </c:pt>
                <c:pt idx="6869">
                  <c:v>18.809034907597535</c:v>
                </c:pt>
                <c:pt idx="6870">
                  <c:v>18.811772758384667</c:v>
                </c:pt>
                <c:pt idx="6871">
                  <c:v>18.814510609171801</c:v>
                </c:pt>
                <c:pt idx="6872">
                  <c:v>18.817248459958932</c:v>
                </c:pt>
                <c:pt idx="6873">
                  <c:v>18.819986310746064</c:v>
                </c:pt>
                <c:pt idx="6874">
                  <c:v>18.822724161533195</c:v>
                </c:pt>
                <c:pt idx="6875">
                  <c:v>18.82546201232033</c:v>
                </c:pt>
                <c:pt idx="6876">
                  <c:v>18.828199863107461</c:v>
                </c:pt>
                <c:pt idx="6877">
                  <c:v>18.830937713894592</c:v>
                </c:pt>
                <c:pt idx="6878">
                  <c:v>18.833675564681723</c:v>
                </c:pt>
                <c:pt idx="6879">
                  <c:v>18.836413415468858</c:v>
                </c:pt>
                <c:pt idx="6880">
                  <c:v>18.839151266255989</c:v>
                </c:pt>
                <c:pt idx="6881">
                  <c:v>18.84188911704312</c:v>
                </c:pt>
                <c:pt idx="6882">
                  <c:v>18.844626967830255</c:v>
                </c:pt>
                <c:pt idx="6883">
                  <c:v>18.847364818617386</c:v>
                </c:pt>
                <c:pt idx="6884">
                  <c:v>18.850102669404517</c:v>
                </c:pt>
                <c:pt idx="6885">
                  <c:v>18.852840520191648</c:v>
                </c:pt>
                <c:pt idx="6886">
                  <c:v>18.855578370978783</c:v>
                </c:pt>
                <c:pt idx="6887">
                  <c:v>18.858316221765914</c:v>
                </c:pt>
                <c:pt idx="6888">
                  <c:v>18.861054072553046</c:v>
                </c:pt>
                <c:pt idx="6889">
                  <c:v>18.863791923340177</c:v>
                </c:pt>
                <c:pt idx="6890">
                  <c:v>18.866529774127311</c:v>
                </c:pt>
                <c:pt idx="6891">
                  <c:v>18.869267624914443</c:v>
                </c:pt>
                <c:pt idx="6892">
                  <c:v>18.872005475701574</c:v>
                </c:pt>
                <c:pt idx="6893">
                  <c:v>18.874743326488705</c:v>
                </c:pt>
                <c:pt idx="6894">
                  <c:v>18.87748117727584</c:v>
                </c:pt>
                <c:pt idx="6895">
                  <c:v>18.880219028062971</c:v>
                </c:pt>
                <c:pt idx="6896">
                  <c:v>18.882956878850102</c:v>
                </c:pt>
                <c:pt idx="6897">
                  <c:v>18.885694729637233</c:v>
                </c:pt>
                <c:pt idx="6898">
                  <c:v>18.888432580424368</c:v>
                </c:pt>
                <c:pt idx="6899">
                  <c:v>18.891170431211499</c:v>
                </c:pt>
                <c:pt idx="6900">
                  <c:v>18.89390828199863</c:v>
                </c:pt>
                <c:pt idx="6901">
                  <c:v>18.896646132785762</c:v>
                </c:pt>
                <c:pt idx="6902">
                  <c:v>18.899383983572896</c:v>
                </c:pt>
                <c:pt idx="6903">
                  <c:v>18.902121834360027</c:v>
                </c:pt>
                <c:pt idx="6904">
                  <c:v>18.904859685147159</c:v>
                </c:pt>
                <c:pt idx="6905">
                  <c:v>18.90759753593429</c:v>
                </c:pt>
                <c:pt idx="6906">
                  <c:v>18.910335386721425</c:v>
                </c:pt>
                <c:pt idx="6907">
                  <c:v>18.913073237508556</c:v>
                </c:pt>
                <c:pt idx="6908">
                  <c:v>18.915811088295687</c:v>
                </c:pt>
                <c:pt idx="6909">
                  <c:v>18.918548939082822</c:v>
                </c:pt>
                <c:pt idx="6910">
                  <c:v>18.921286789869953</c:v>
                </c:pt>
                <c:pt idx="6911">
                  <c:v>18.924024640657084</c:v>
                </c:pt>
                <c:pt idx="6912">
                  <c:v>18.926762491444215</c:v>
                </c:pt>
                <c:pt idx="6913">
                  <c:v>18.92950034223135</c:v>
                </c:pt>
                <c:pt idx="6914">
                  <c:v>18.932238193018481</c:v>
                </c:pt>
                <c:pt idx="6915">
                  <c:v>18.934976043805612</c:v>
                </c:pt>
                <c:pt idx="6916">
                  <c:v>18.937713894592743</c:v>
                </c:pt>
                <c:pt idx="6917">
                  <c:v>18.940451745379878</c:v>
                </c:pt>
                <c:pt idx="6918">
                  <c:v>18.943189596167009</c:v>
                </c:pt>
                <c:pt idx="6919">
                  <c:v>18.945927446954141</c:v>
                </c:pt>
                <c:pt idx="6920">
                  <c:v>18.948665297741272</c:v>
                </c:pt>
                <c:pt idx="6921">
                  <c:v>18.951403148528406</c:v>
                </c:pt>
                <c:pt idx="6922">
                  <c:v>18.954140999315538</c:v>
                </c:pt>
                <c:pt idx="6923">
                  <c:v>18.956878850102669</c:v>
                </c:pt>
                <c:pt idx="6924">
                  <c:v>18.9596167008898</c:v>
                </c:pt>
                <c:pt idx="6925">
                  <c:v>18.962354551676935</c:v>
                </c:pt>
                <c:pt idx="6926">
                  <c:v>18.965092402464066</c:v>
                </c:pt>
                <c:pt idx="6927">
                  <c:v>18.967830253251197</c:v>
                </c:pt>
                <c:pt idx="6928">
                  <c:v>18.970568104038328</c:v>
                </c:pt>
                <c:pt idx="6929">
                  <c:v>18.973305954825463</c:v>
                </c:pt>
                <c:pt idx="6930">
                  <c:v>18.976043805612594</c:v>
                </c:pt>
                <c:pt idx="6931">
                  <c:v>18.978781656399725</c:v>
                </c:pt>
                <c:pt idx="6932">
                  <c:v>18.981519507186857</c:v>
                </c:pt>
                <c:pt idx="6933">
                  <c:v>18.984257357973991</c:v>
                </c:pt>
                <c:pt idx="6934">
                  <c:v>18.986995208761122</c:v>
                </c:pt>
                <c:pt idx="6935">
                  <c:v>18.989733059548254</c:v>
                </c:pt>
                <c:pt idx="6936">
                  <c:v>18.992470910335388</c:v>
                </c:pt>
                <c:pt idx="6937">
                  <c:v>18.99520876112252</c:v>
                </c:pt>
                <c:pt idx="6938">
                  <c:v>18.997946611909651</c:v>
                </c:pt>
                <c:pt idx="6939">
                  <c:v>19.000684462696782</c:v>
                </c:pt>
                <c:pt idx="6940">
                  <c:v>19.003422313483917</c:v>
                </c:pt>
                <c:pt idx="6941">
                  <c:v>19.006160164271048</c:v>
                </c:pt>
                <c:pt idx="6942">
                  <c:v>19.008898015058179</c:v>
                </c:pt>
                <c:pt idx="6943">
                  <c:v>19.01163586584531</c:v>
                </c:pt>
                <c:pt idx="6944">
                  <c:v>19.014373716632445</c:v>
                </c:pt>
                <c:pt idx="6945">
                  <c:v>19.017111567419576</c:v>
                </c:pt>
                <c:pt idx="6946">
                  <c:v>19.019849418206707</c:v>
                </c:pt>
                <c:pt idx="6947">
                  <c:v>19.022587268993838</c:v>
                </c:pt>
                <c:pt idx="6948">
                  <c:v>19.025325119780973</c:v>
                </c:pt>
                <c:pt idx="6949">
                  <c:v>19.028062970568104</c:v>
                </c:pt>
                <c:pt idx="6950">
                  <c:v>19.030800821355236</c:v>
                </c:pt>
                <c:pt idx="6951">
                  <c:v>19.033538672142367</c:v>
                </c:pt>
                <c:pt idx="6952">
                  <c:v>19.036276522929501</c:v>
                </c:pt>
                <c:pt idx="6953">
                  <c:v>19.039014373716633</c:v>
                </c:pt>
                <c:pt idx="6954">
                  <c:v>19.041752224503764</c:v>
                </c:pt>
                <c:pt idx="6955">
                  <c:v>19.044490075290895</c:v>
                </c:pt>
                <c:pt idx="6956">
                  <c:v>19.04722792607803</c:v>
                </c:pt>
                <c:pt idx="6957">
                  <c:v>19.049965776865161</c:v>
                </c:pt>
                <c:pt idx="6958">
                  <c:v>19.052703627652292</c:v>
                </c:pt>
                <c:pt idx="6959">
                  <c:v>19.055441478439427</c:v>
                </c:pt>
                <c:pt idx="6960">
                  <c:v>19.058179329226558</c:v>
                </c:pt>
                <c:pt idx="6961">
                  <c:v>19.060917180013689</c:v>
                </c:pt>
                <c:pt idx="6962">
                  <c:v>19.06365503080082</c:v>
                </c:pt>
                <c:pt idx="6963">
                  <c:v>19.066392881587955</c:v>
                </c:pt>
                <c:pt idx="6964">
                  <c:v>19.069130732375086</c:v>
                </c:pt>
                <c:pt idx="6965">
                  <c:v>19.071868583162217</c:v>
                </c:pt>
                <c:pt idx="6966">
                  <c:v>19.074606433949349</c:v>
                </c:pt>
                <c:pt idx="6967">
                  <c:v>19.077344284736483</c:v>
                </c:pt>
                <c:pt idx="6968">
                  <c:v>19.080082135523615</c:v>
                </c:pt>
                <c:pt idx="6969">
                  <c:v>19.082819986310746</c:v>
                </c:pt>
                <c:pt idx="6970">
                  <c:v>19.085557837097877</c:v>
                </c:pt>
                <c:pt idx="6971">
                  <c:v>19.088295687885012</c:v>
                </c:pt>
                <c:pt idx="6972">
                  <c:v>19.091033538672143</c:v>
                </c:pt>
                <c:pt idx="6973">
                  <c:v>19.093771389459274</c:v>
                </c:pt>
                <c:pt idx="6974">
                  <c:v>19.096509240246405</c:v>
                </c:pt>
                <c:pt idx="6975">
                  <c:v>19.09924709103354</c:v>
                </c:pt>
                <c:pt idx="6976">
                  <c:v>19.101984941820671</c:v>
                </c:pt>
                <c:pt idx="6977">
                  <c:v>19.104722792607802</c:v>
                </c:pt>
                <c:pt idx="6978">
                  <c:v>19.107460643394933</c:v>
                </c:pt>
                <c:pt idx="6979">
                  <c:v>19.110198494182068</c:v>
                </c:pt>
                <c:pt idx="6980">
                  <c:v>19.112936344969199</c:v>
                </c:pt>
                <c:pt idx="6981">
                  <c:v>19.115674195756331</c:v>
                </c:pt>
                <c:pt idx="6982">
                  <c:v>19.118412046543462</c:v>
                </c:pt>
                <c:pt idx="6983">
                  <c:v>19.121149897330596</c:v>
                </c:pt>
                <c:pt idx="6984">
                  <c:v>19.123887748117728</c:v>
                </c:pt>
                <c:pt idx="6985">
                  <c:v>19.126625598904859</c:v>
                </c:pt>
                <c:pt idx="6986">
                  <c:v>19.129363449691994</c:v>
                </c:pt>
                <c:pt idx="6987">
                  <c:v>19.132101300479125</c:v>
                </c:pt>
                <c:pt idx="6988">
                  <c:v>19.134839151266256</c:v>
                </c:pt>
                <c:pt idx="6989">
                  <c:v>19.137577002053387</c:v>
                </c:pt>
                <c:pt idx="6990">
                  <c:v>19.140314852840522</c:v>
                </c:pt>
                <c:pt idx="6991">
                  <c:v>19.143052703627653</c:v>
                </c:pt>
                <c:pt idx="6992">
                  <c:v>19.145790554414784</c:v>
                </c:pt>
                <c:pt idx="6993">
                  <c:v>19.148528405201915</c:v>
                </c:pt>
                <c:pt idx="6994">
                  <c:v>19.15126625598905</c:v>
                </c:pt>
                <c:pt idx="6995">
                  <c:v>19.154004106776181</c:v>
                </c:pt>
                <c:pt idx="6996">
                  <c:v>19.156741957563312</c:v>
                </c:pt>
                <c:pt idx="6997">
                  <c:v>19.159479808350444</c:v>
                </c:pt>
                <c:pt idx="6998">
                  <c:v>19.162217659137578</c:v>
                </c:pt>
                <c:pt idx="6999">
                  <c:v>19.16495550992471</c:v>
                </c:pt>
                <c:pt idx="7000">
                  <c:v>19.167693360711841</c:v>
                </c:pt>
                <c:pt idx="7001">
                  <c:v>19.170431211498972</c:v>
                </c:pt>
                <c:pt idx="7002">
                  <c:v>19.173169062286107</c:v>
                </c:pt>
                <c:pt idx="7003">
                  <c:v>19.175906913073238</c:v>
                </c:pt>
                <c:pt idx="7004">
                  <c:v>19.178644763860369</c:v>
                </c:pt>
                <c:pt idx="7005">
                  <c:v>19.1813826146475</c:v>
                </c:pt>
                <c:pt idx="7006">
                  <c:v>19.184120465434635</c:v>
                </c:pt>
                <c:pt idx="7007">
                  <c:v>19.186858316221766</c:v>
                </c:pt>
                <c:pt idx="7008">
                  <c:v>19.189596167008897</c:v>
                </c:pt>
                <c:pt idx="7009">
                  <c:v>19.192334017796028</c:v>
                </c:pt>
                <c:pt idx="7010">
                  <c:v>19.195071868583163</c:v>
                </c:pt>
                <c:pt idx="7011">
                  <c:v>19.197809719370294</c:v>
                </c:pt>
                <c:pt idx="7012">
                  <c:v>19.200547570157426</c:v>
                </c:pt>
                <c:pt idx="7013">
                  <c:v>19.20328542094456</c:v>
                </c:pt>
                <c:pt idx="7014">
                  <c:v>19.206023271731691</c:v>
                </c:pt>
                <c:pt idx="7015">
                  <c:v>19.208761122518823</c:v>
                </c:pt>
                <c:pt idx="7016">
                  <c:v>19.211498973305954</c:v>
                </c:pt>
                <c:pt idx="7017">
                  <c:v>19.214236824093089</c:v>
                </c:pt>
                <c:pt idx="7018">
                  <c:v>19.21697467488022</c:v>
                </c:pt>
                <c:pt idx="7019">
                  <c:v>19.219712525667351</c:v>
                </c:pt>
                <c:pt idx="7020">
                  <c:v>19.222450376454482</c:v>
                </c:pt>
                <c:pt idx="7021">
                  <c:v>19.225188227241617</c:v>
                </c:pt>
                <c:pt idx="7022">
                  <c:v>19.227926078028748</c:v>
                </c:pt>
                <c:pt idx="7023">
                  <c:v>19.230663928815879</c:v>
                </c:pt>
                <c:pt idx="7024">
                  <c:v>19.23340177960301</c:v>
                </c:pt>
                <c:pt idx="7025">
                  <c:v>19.236139630390145</c:v>
                </c:pt>
                <c:pt idx="7026">
                  <c:v>19.238877481177276</c:v>
                </c:pt>
                <c:pt idx="7027">
                  <c:v>19.241615331964407</c:v>
                </c:pt>
                <c:pt idx="7028">
                  <c:v>19.244353182751539</c:v>
                </c:pt>
                <c:pt idx="7029">
                  <c:v>19.247091033538673</c:v>
                </c:pt>
                <c:pt idx="7030">
                  <c:v>19.249828884325805</c:v>
                </c:pt>
                <c:pt idx="7031">
                  <c:v>19.252566735112936</c:v>
                </c:pt>
                <c:pt idx="7032">
                  <c:v>19.255304585900067</c:v>
                </c:pt>
                <c:pt idx="7033">
                  <c:v>19.258042436687202</c:v>
                </c:pt>
                <c:pt idx="7034">
                  <c:v>19.260780287474333</c:v>
                </c:pt>
                <c:pt idx="7035">
                  <c:v>19.263518138261464</c:v>
                </c:pt>
                <c:pt idx="7036">
                  <c:v>19.266255989048595</c:v>
                </c:pt>
                <c:pt idx="7037">
                  <c:v>19.26899383983573</c:v>
                </c:pt>
                <c:pt idx="7038">
                  <c:v>19.271731690622861</c:v>
                </c:pt>
                <c:pt idx="7039">
                  <c:v>19.274469541409992</c:v>
                </c:pt>
                <c:pt idx="7040">
                  <c:v>19.277207392197127</c:v>
                </c:pt>
                <c:pt idx="7041">
                  <c:v>19.279945242984258</c:v>
                </c:pt>
                <c:pt idx="7042">
                  <c:v>19.282683093771389</c:v>
                </c:pt>
                <c:pt idx="7043">
                  <c:v>19.285420944558521</c:v>
                </c:pt>
                <c:pt idx="7044">
                  <c:v>19.288158795345655</c:v>
                </c:pt>
                <c:pt idx="7045">
                  <c:v>19.290896646132786</c:v>
                </c:pt>
                <c:pt idx="7046">
                  <c:v>19.293634496919918</c:v>
                </c:pt>
                <c:pt idx="7047">
                  <c:v>19.296372347707049</c:v>
                </c:pt>
                <c:pt idx="7048">
                  <c:v>19.299110198494184</c:v>
                </c:pt>
                <c:pt idx="7049">
                  <c:v>19.301848049281315</c:v>
                </c:pt>
                <c:pt idx="7050">
                  <c:v>19.304585900068446</c:v>
                </c:pt>
                <c:pt idx="7051">
                  <c:v>19.307323750855577</c:v>
                </c:pt>
                <c:pt idx="7052">
                  <c:v>19.310061601642712</c:v>
                </c:pt>
                <c:pt idx="7053">
                  <c:v>19.312799452429843</c:v>
                </c:pt>
                <c:pt idx="7054">
                  <c:v>19.315537303216974</c:v>
                </c:pt>
                <c:pt idx="7055">
                  <c:v>19.318275154004105</c:v>
                </c:pt>
                <c:pt idx="7056">
                  <c:v>19.32101300479124</c:v>
                </c:pt>
                <c:pt idx="7057">
                  <c:v>19.323750855578371</c:v>
                </c:pt>
                <c:pt idx="7058">
                  <c:v>19.326488706365502</c:v>
                </c:pt>
                <c:pt idx="7059">
                  <c:v>19.329226557152634</c:v>
                </c:pt>
                <c:pt idx="7060">
                  <c:v>19.331964407939768</c:v>
                </c:pt>
                <c:pt idx="7061">
                  <c:v>19.3347022587269</c:v>
                </c:pt>
                <c:pt idx="7062">
                  <c:v>19.337440109514031</c:v>
                </c:pt>
                <c:pt idx="7063">
                  <c:v>19.340177960301162</c:v>
                </c:pt>
                <c:pt idx="7064">
                  <c:v>19.342915811088297</c:v>
                </c:pt>
                <c:pt idx="7065">
                  <c:v>19.345653661875428</c:v>
                </c:pt>
                <c:pt idx="7066">
                  <c:v>19.348391512662559</c:v>
                </c:pt>
                <c:pt idx="7067">
                  <c:v>19.351129363449694</c:v>
                </c:pt>
                <c:pt idx="7068">
                  <c:v>19.353867214236825</c:v>
                </c:pt>
                <c:pt idx="7069">
                  <c:v>19.356605065023956</c:v>
                </c:pt>
                <c:pt idx="7070">
                  <c:v>19.359342915811087</c:v>
                </c:pt>
                <c:pt idx="7071">
                  <c:v>19.362080766598222</c:v>
                </c:pt>
                <c:pt idx="7072">
                  <c:v>19.364818617385353</c:v>
                </c:pt>
                <c:pt idx="7073">
                  <c:v>19.367556468172484</c:v>
                </c:pt>
                <c:pt idx="7074">
                  <c:v>19.370294318959616</c:v>
                </c:pt>
                <c:pt idx="7075">
                  <c:v>19.37303216974675</c:v>
                </c:pt>
                <c:pt idx="7076">
                  <c:v>19.375770020533881</c:v>
                </c:pt>
                <c:pt idx="7077">
                  <c:v>19.378507871321013</c:v>
                </c:pt>
                <c:pt idx="7078">
                  <c:v>19.381245722108144</c:v>
                </c:pt>
                <c:pt idx="7079">
                  <c:v>19.383983572895279</c:v>
                </c:pt>
                <c:pt idx="7080">
                  <c:v>19.38672142368241</c:v>
                </c:pt>
                <c:pt idx="7081">
                  <c:v>19.389459274469541</c:v>
                </c:pt>
                <c:pt idx="7082">
                  <c:v>19.392197125256672</c:v>
                </c:pt>
                <c:pt idx="7083">
                  <c:v>19.394934976043807</c:v>
                </c:pt>
                <c:pt idx="7084">
                  <c:v>19.397672826830938</c:v>
                </c:pt>
                <c:pt idx="7085">
                  <c:v>19.400410677618069</c:v>
                </c:pt>
                <c:pt idx="7086">
                  <c:v>19.4031485284052</c:v>
                </c:pt>
                <c:pt idx="7087">
                  <c:v>19.405886379192335</c:v>
                </c:pt>
                <c:pt idx="7088">
                  <c:v>19.408624229979466</c:v>
                </c:pt>
                <c:pt idx="7089">
                  <c:v>19.411362080766597</c:v>
                </c:pt>
                <c:pt idx="7090">
                  <c:v>19.414099931553729</c:v>
                </c:pt>
                <c:pt idx="7091">
                  <c:v>19.416837782340863</c:v>
                </c:pt>
                <c:pt idx="7092">
                  <c:v>19.419575633127995</c:v>
                </c:pt>
                <c:pt idx="7093">
                  <c:v>19.422313483915126</c:v>
                </c:pt>
                <c:pt idx="7094">
                  <c:v>19.42505133470226</c:v>
                </c:pt>
                <c:pt idx="7095">
                  <c:v>19.427789185489392</c:v>
                </c:pt>
                <c:pt idx="7096">
                  <c:v>19.430527036276523</c:v>
                </c:pt>
                <c:pt idx="7097">
                  <c:v>19.433264887063654</c:v>
                </c:pt>
                <c:pt idx="7098">
                  <c:v>19.436002737850789</c:v>
                </c:pt>
                <c:pt idx="7099">
                  <c:v>19.43874058863792</c:v>
                </c:pt>
                <c:pt idx="7100">
                  <c:v>19.441478439425051</c:v>
                </c:pt>
                <c:pt idx="7101">
                  <c:v>19.444216290212182</c:v>
                </c:pt>
                <c:pt idx="7102">
                  <c:v>19.446954140999317</c:v>
                </c:pt>
                <c:pt idx="7103">
                  <c:v>19.449691991786448</c:v>
                </c:pt>
                <c:pt idx="7104">
                  <c:v>19.452429842573579</c:v>
                </c:pt>
                <c:pt idx="7105">
                  <c:v>19.455167693360711</c:v>
                </c:pt>
                <c:pt idx="7106">
                  <c:v>19.457905544147845</c:v>
                </c:pt>
                <c:pt idx="7107">
                  <c:v>19.460643394934976</c:v>
                </c:pt>
                <c:pt idx="7108">
                  <c:v>19.463381245722108</c:v>
                </c:pt>
                <c:pt idx="7109">
                  <c:v>19.466119096509239</c:v>
                </c:pt>
                <c:pt idx="7110">
                  <c:v>19.468856947296374</c:v>
                </c:pt>
                <c:pt idx="7111">
                  <c:v>19.471594798083505</c:v>
                </c:pt>
                <c:pt idx="7112">
                  <c:v>19.474332648870636</c:v>
                </c:pt>
                <c:pt idx="7113">
                  <c:v>19.477070499657767</c:v>
                </c:pt>
                <c:pt idx="7114">
                  <c:v>19.479808350444902</c:v>
                </c:pt>
                <c:pt idx="7115">
                  <c:v>19.482546201232033</c:v>
                </c:pt>
                <c:pt idx="7116">
                  <c:v>19.485284052019164</c:v>
                </c:pt>
                <c:pt idx="7117">
                  <c:v>19.488021902806295</c:v>
                </c:pt>
                <c:pt idx="7118">
                  <c:v>19.49075975359343</c:v>
                </c:pt>
                <c:pt idx="7119">
                  <c:v>19.493497604380561</c:v>
                </c:pt>
                <c:pt idx="7120">
                  <c:v>19.496235455167692</c:v>
                </c:pt>
                <c:pt idx="7121">
                  <c:v>19.498973305954827</c:v>
                </c:pt>
                <c:pt idx="7122">
                  <c:v>19.501711156741958</c:v>
                </c:pt>
                <c:pt idx="7123">
                  <c:v>19.504449007529089</c:v>
                </c:pt>
                <c:pt idx="7124">
                  <c:v>19.507186858316221</c:v>
                </c:pt>
                <c:pt idx="7125">
                  <c:v>19.509924709103355</c:v>
                </c:pt>
                <c:pt idx="7126">
                  <c:v>19.512662559890487</c:v>
                </c:pt>
                <c:pt idx="7127">
                  <c:v>19.515400410677618</c:v>
                </c:pt>
                <c:pt idx="7128">
                  <c:v>19.518138261464749</c:v>
                </c:pt>
                <c:pt idx="7129">
                  <c:v>19.520876112251884</c:v>
                </c:pt>
                <c:pt idx="7130">
                  <c:v>19.523613963039015</c:v>
                </c:pt>
                <c:pt idx="7131">
                  <c:v>19.526351813826146</c:v>
                </c:pt>
                <c:pt idx="7132">
                  <c:v>19.529089664613277</c:v>
                </c:pt>
                <c:pt idx="7133">
                  <c:v>19.531827515400412</c:v>
                </c:pt>
                <c:pt idx="7134">
                  <c:v>19.534565366187543</c:v>
                </c:pt>
                <c:pt idx="7135">
                  <c:v>19.537303216974674</c:v>
                </c:pt>
                <c:pt idx="7136">
                  <c:v>19.540041067761805</c:v>
                </c:pt>
                <c:pt idx="7137">
                  <c:v>19.54277891854894</c:v>
                </c:pt>
                <c:pt idx="7138">
                  <c:v>19.545516769336071</c:v>
                </c:pt>
                <c:pt idx="7139">
                  <c:v>19.548254620123203</c:v>
                </c:pt>
                <c:pt idx="7140">
                  <c:v>19.550992470910334</c:v>
                </c:pt>
                <c:pt idx="7141">
                  <c:v>19.553730321697468</c:v>
                </c:pt>
                <c:pt idx="7142">
                  <c:v>19.5564681724846</c:v>
                </c:pt>
                <c:pt idx="7143">
                  <c:v>19.559206023271731</c:v>
                </c:pt>
                <c:pt idx="7144">
                  <c:v>19.561943874058862</c:v>
                </c:pt>
                <c:pt idx="7145">
                  <c:v>19.564681724845997</c:v>
                </c:pt>
                <c:pt idx="7146">
                  <c:v>19.567419575633128</c:v>
                </c:pt>
                <c:pt idx="7147">
                  <c:v>19.570157426420259</c:v>
                </c:pt>
                <c:pt idx="7148">
                  <c:v>19.572895277207394</c:v>
                </c:pt>
                <c:pt idx="7149">
                  <c:v>19.575633127994525</c:v>
                </c:pt>
                <c:pt idx="7150">
                  <c:v>19.578370978781656</c:v>
                </c:pt>
                <c:pt idx="7151">
                  <c:v>19.581108829568787</c:v>
                </c:pt>
                <c:pt idx="7152">
                  <c:v>19.583846680355922</c:v>
                </c:pt>
                <c:pt idx="7153">
                  <c:v>19.586584531143053</c:v>
                </c:pt>
                <c:pt idx="7154">
                  <c:v>19.589322381930184</c:v>
                </c:pt>
                <c:pt idx="7155">
                  <c:v>19.592060232717316</c:v>
                </c:pt>
                <c:pt idx="7156">
                  <c:v>19.59479808350445</c:v>
                </c:pt>
                <c:pt idx="7157">
                  <c:v>19.597535934291582</c:v>
                </c:pt>
                <c:pt idx="7158">
                  <c:v>19.600273785078713</c:v>
                </c:pt>
                <c:pt idx="7159">
                  <c:v>19.603011635865844</c:v>
                </c:pt>
                <c:pt idx="7160">
                  <c:v>19.605749486652979</c:v>
                </c:pt>
                <c:pt idx="7161">
                  <c:v>19.60848733744011</c:v>
                </c:pt>
                <c:pt idx="7162">
                  <c:v>19.611225188227241</c:v>
                </c:pt>
                <c:pt idx="7163">
                  <c:v>19.613963039014372</c:v>
                </c:pt>
                <c:pt idx="7164">
                  <c:v>19.616700889801507</c:v>
                </c:pt>
                <c:pt idx="7165">
                  <c:v>19.619438740588638</c:v>
                </c:pt>
                <c:pt idx="7166">
                  <c:v>19.622176591375769</c:v>
                </c:pt>
                <c:pt idx="7167">
                  <c:v>19.6249144421629</c:v>
                </c:pt>
                <c:pt idx="7168">
                  <c:v>19.627652292950035</c:v>
                </c:pt>
                <c:pt idx="7169">
                  <c:v>19.630390143737166</c:v>
                </c:pt>
                <c:pt idx="7170">
                  <c:v>19.633127994524298</c:v>
                </c:pt>
                <c:pt idx="7171">
                  <c:v>19.635865845311429</c:v>
                </c:pt>
                <c:pt idx="7172">
                  <c:v>19.638603696098563</c:v>
                </c:pt>
                <c:pt idx="7173">
                  <c:v>19.641341546885695</c:v>
                </c:pt>
                <c:pt idx="7174">
                  <c:v>19.644079397672826</c:v>
                </c:pt>
                <c:pt idx="7175">
                  <c:v>19.646817248459961</c:v>
                </c:pt>
                <c:pt idx="7176">
                  <c:v>19.649555099247092</c:v>
                </c:pt>
                <c:pt idx="7177">
                  <c:v>19.652292950034223</c:v>
                </c:pt>
                <c:pt idx="7178">
                  <c:v>19.655030800821354</c:v>
                </c:pt>
                <c:pt idx="7179">
                  <c:v>19.657768651608489</c:v>
                </c:pt>
                <c:pt idx="7180">
                  <c:v>19.66050650239562</c:v>
                </c:pt>
                <c:pt idx="7181">
                  <c:v>19.663244353182751</c:v>
                </c:pt>
                <c:pt idx="7182">
                  <c:v>19.665982203969882</c:v>
                </c:pt>
                <c:pt idx="7183">
                  <c:v>19.668720054757017</c:v>
                </c:pt>
                <c:pt idx="7184">
                  <c:v>19.671457905544148</c:v>
                </c:pt>
                <c:pt idx="7185">
                  <c:v>19.674195756331279</c:v>
                </c:pt>
                <c:pt idx="7186">
                  <c:v>19.676933607118411</c:v>
                </c:pt>
                <c:pt idx="7187">
                  <c:v>19.679671457905545</c:v>
                </c:pt>
                <c:pt idx="7188">
                  <c:v>19.682409308692677</c:v>
                </c:pt>
                <c:pt idx="7189">
                  <c:v>19.685147159479808</c:v>
                </c:pt>
                <c:pt idx="7190">
                  <c:v>19.687885010266939</c:v>
                </c:pt>
                <c:pt idx="7191">
                  <c:v>19.690622861054074</c:v>
                </c:pt>
                <c:pt idx="7192">
                  <c:v>19.693360711841205</c:v>
                </c:pt>
                <c:pt idx="7193">
                  <c:v>19.696098562628336</c:v>
                </c:pt>
                <c:pt idx="7194">
                  <c:v>19.698836413415467</c:v>
                </c:pt>
                <c:pt idx="7195">
                  <c:v>19.701574264202602</c:v>
                </c:pt>
                <c:pt idx="7196">
                  <c:v>19.704312114989733</c:v>
                </c:pt>
                <c:pt idx="7197">
                  <c:v>19.707049965776864</c:v>
                </c:pt>
                <c:pt idx="7198">
                  <c:v>19.709787816563999</c:v>
                </c:pt>
                <c:pt idx="7199">
                  <c:v>19.71252566735113</c:v>
                </c:pt>
                <c:pt idx="7200">
                  <c:v>19.715263518138261</c:v>
                </c:pt>
                <c:pt idx="7201">
                  <c:v>19.718001368925393</c:v>
                </c:pt>
                <c:pt idx="7202">
                  <c:v>19.720739219712527</c:v>
                </c:pt>
                <c:pt idx="7203">
                  <c:v>19.723477070499658</c:v>
                </c:pt>
                <c:pt idx="7204">
                  <c:v>19.72621492128679</c:v>
                </c:pt>
                <c:pt idx="7205">
                  <c:v>19.728952772073921</c:v>
                </c:pt>
                <c:pt idx="7206">
                  <c:v>19.731690622861056</c:v>
                </c:pt>
                <c:pt idx="7207">
                  <c:v>19.734428473648187</c:v>
                </c:pt>
                <c:pt idx="7208">
                  <c:v>19.737166324435318</c:v>
                </c:pt>
                <c:pt idx="7209">
                  <c:v>19.739904175222449</c:v>
                </c:pt>
                <c:pt idx="7210">
                  <c:v>19.742642026009584</c:v>
                </c:pt>
                <c:pt idx="7211">
                  <c:v>19.745379876796715</c:v>
                </c:pt>
                <c:pt idx="7212">
                  <c:v>19.748117727583846</c:v>
                </c:pt>
                <c:pt idx="7213">
                  <c:v>19.750855578370977</c:v>
                </c:pt>
                <c:pt idx="7214">
                  <c:v>19.753593429158112</c:v>
                </c:pt>
                <c:pt idx="7215">
                  <c:v>19.756331279945243</c:v>
                </c:pt>
                <c:pt idx="7216">
                  <c:v>19.759069130732374</c:v>
                </c:pt>
                <c:pt idx="7217">
                  <c:v>19.761806981519506</c:v>
                </c:pt>
                <c:pt idx="7218">
                  <c:v>19.76454483230664</c:v>
                </c:pt>
                <c:pt idx="7219">
                  <c:v>19.767282683093772</c:v>
                </c:pt>
                <c:pt idx="7220">
                  <c:v>19.770020533880903</c:v>
                </c:pt>
                <c:pt idx="7221">
                  <c:v>19.772758384668034</c:v>
                </c:pt>
                <c:pt idx="7222">
                  <c:v>19.775496235455169</c:v>
                </c:pt>
                <c:pt idx="7223">
                  <c:v>19.7782340862423</c:v>
                </c:pt>
                <c:pt idx="7224">
                  <c:v>19.780971937029431</c:v>
                </c:pt>
                <c:pt idx="7225">
                  <c:v>19.783709787816566</c:v>
                </c:pt>
                <c:pt idx="7226">
                  <c:v>19.786447638603697</c:v>
                </c:pt>
                <c:pt idx="7227">
                  <c:v>19.789185489390828</c:v>
                </c:pt>
                <c:pt idx="7228">
                  <c:v>19.791923340177959</c:v>
                </c:pt>
                <c:pt idx="7229">
                  <c:v>19.794661190965094</c:v>
                </c:pt>
                <c:pt idx="7230">
                  <c:v>19.797399041752225</c:v>
                </c:pt>
                <c:pt idx="7231">
                  <c:v>19.800136892539356</c:v>
                </c:pt>
                <c:pt idx="7232">
                  <c:v>19.802874743326488</c:v>
                </c:pt>
                <c:pt idx="7233">
                  <c:v>19.805612594113622</c:v>
                </c:pt>
                <c:pt idx="7234">
                  <c:v>19.808350444900753</c:v>
                </c:pt>
                <c:pt idx="7235">
                  <c:v>19.811088295687885</c:v>
                </c:pt>
                <c:pt idx="7236">
                  <c:v>19.813826146475016</c:v>
                </c:pt>
                <c:pt idx="7237">
                  <c:v>19.816563997262151</c:v>
                </c:pt>
                <c:pt idx="7238">
                  <c:v>19.819301848049282</c:v>
                </c:pt>
                <c:pt idx="7239">
                  <c:v>19.822039698836413</c:v>
                </c:pt>
                <c:pt idx="7240">
                  <c:v>19.824777549623544</c:v>
                </c:pt>
                <c:pt idx="7241">
                  <c:v>19.827515400410679</c:v>
                </c:pt>
                <c:pt idx="7242">
                  <c:v>19.83025325119781</c:v>
                </c:pt>
                <c:pt idx="7243">
                  <c:v>19.832991101984941</c:v>
                </c:pt>
                <c:pt idx="7244">
                  <c:v>19.835728952772072</c:v>
                </c:pt>
                <c:pt idx="7245">
                  <c:v>19.838466803559207</c:v>
                </c:pt>
                <c:pt idx="7246">
                  <c:v>19.841204654346338</c:v>
                </c:pt>
                <c:pt idx="7247">
                  <c:v>19.843942505133469</c:v>
                </c:pt>
                <c:pt idx="7248">
                  <c:v>19.846680355920601</c:v>
                </c:pt>
                <c:pt idx="7249">
                  <c:v>19.849418206707735</c:v>
                </c:pt>
                <c:pt idx="7250">
                  <c:v>19.852156057494867</c:v>
                </c:pt>
                <c:pt idx="7251">
                  <c:v>19.854893908281998</c:v>
                </c:pt>
                <c:pt idx="7252">
                  <c:v>19.857631759069132</c:v>
                </c:pt>
                <c:pt idx="7253">
                  <c:v>19.860369609856264</c:v>
                </c:pt>
                <c:pt idx="7254">
                  <c:v>19.863107460643395</c:v>
                </c:pt>
                <c:pt idx="7255">
                  <c:v>19.865845311430526</c:v>
                </c:pt>
                <c:pt idx="7256">
                  <c:v>19.868583162217661</c:v>
                </c:pt>
                <c:pt idx="7257">
                  <c:v>19.871321013004792</c:v>
                </c:pt>
                <c:pt idx="7258">
                  <c:v>19.874058863791923</c:v>
                </c:pt>
                <c:pt idx="7259">
                  <c:v>19.876796714579054</c:v>
                </c:pt>
                <c:pt idx="7260">
                  <c:v>19.879534565366189</c:v>
                </c:pt>
                <c:pt idx="7261">
                  <c:v>19.88227241615332</c:v>
                </c:pt>
                <c:pt idx="7262">
                  <c:v>19.885010266940451</c:v>
                </c:pt>
                <c:pt idx="7263">
                  <c:v>19.887748117727583</c:v>
                </c:pt>
                <c:pt idx="7264">
                  <c:v>19.890485968514717</c:v>
                </c:pt>
                <c:pt idx="7265">
                  <c:v>19.893223819301848</c:v>
                </c:pt>
                <c:pt idx="7266">
                  <c:v>19.89596167008898</c:v>
                </c:pt>
                <c:pt idx="7267">
                  <c:v>19.898699520876111</c:v>
                </c:pt>
                <c:pt idx="7268">
                  <c:v>19.901437371663246</c:v>
                </c:pt>
                <c:pt idx="7269">
                  <c:v>19.904175222450377</c:v>
                </c:pt>
                <c:pt idx="7270">
                  <c:v>19.906913073237508</c:v>
                </c:pt>
                <c:pt idx="7271">
                  <c:v>19.909650924024639</c:v>
                </c:pt>
                <c:pt idx="7272">
                  <c:v>19.912388774811774</c:v>
                </c:pt>
                <c:pt idx="7273">
                  <c:v>19.915126625598905</c:v>
                </c:pt>
                <c:pt idx="7274">
                  <c:v>19.917864476386036</c:v>
                </c:pt>
                <c:pt idx="7275">
                  <c:v>19.920602327173167</c:v>
                </c:pt>
                <c:pt idx="7276">
                  <c:v>19.923340177960302</c:v>
                </c:pt>
                <c:pt idx="7277">
                  <c:v>19.926078028747433</c:v>
                </c:pt>
                <c:pt idx="7278">
                  <c:v>19.928815879534564</c:v>
                </c:pt>
                <c:pt idx="7279">
                  <c:v>19.931553730321699</c:v>
                </c:pt>
                <c:pt idx="7280">
                  <c:v>19.93429158110883</c:v>
                </c:pt>
                <c:pt idx="7281">
                  <c:v>19.937029431895962</c:v>
                </c:pt>
                <c:pt idx="7282">
                  <c:v>19.939767282683093</c:v>
                </c:pt>
                <c:pt idx="7283">
                  <c:v>19.942505133470227</c:v>
                </c:pt>
                <c:pt idx="7284">
                  <c:v>19.945242984257359</c:v>
                </c:pt>
                <c:pt idx="7285">
                  <c:v>19.94798083504449</c:v>
                </c:pt>
                <c:pt idx="7286">
                  <c:v>19.950718685831621</c:v>
                </c:pt>
                <c:pt idx="7287">
                  <c:v>19.953456536618756</c:v>
                </c:pt>
                <c:pt idx="7288">
                  <c:v>19.956194387405887</c:v>
                </c:pt>
                <c:pt idx="7289">
                  <c:v>19.958932238193018</c:v>
                </c:pt>
                <c:pt idx="7290">
                  <c:v>19.961670088980149</c:v>
                </c:pt>
                <c:pt idx="7291">
                  <c:v>19.964407939767284</c:v>
                </c:pt>
                <c:pt idx="7292">
                  <c:v>19.967145790554415</c:v>
                </c:pt>
                <c:pt idx="7293">
                  <c:v>19.969883641341546</c:v>
                </c:pt>
                <c:pt idx="7294">
                  <c:v>19.972621492128678</c:v>
                </c:pt>
                <c:pt idx="7295">
                  <c:v>19.975359342915812</c:v>
                </c:pt>
                <c:pt idx="7296">
                  <c:v>19.978097193702943</c:v>
                </c:pt>
                <c:pt idx="7297">
                  <c:v>19.980835044490075</c:v>
                </c:pt>
                <c:pt idx="7298">
                  <c:v>19.983572895277206</c:v>
                </c:pt>
                <c:pt idx="7299">
                  <c:v>19.986310746064341</c:v>
                </c:pt>
                <c:pt idx="7300">
                  <c:v>19.989048596851472</c:v>
                </c:pt>
                <c:pt idx="7301">
                  <c:v>19.991786447638603</c:v>
                </c:pt>
                <c:pt idx="7302">
                  <c:v>19.994524298425734</c:v>
                </c:pt>
                <c:pt idx="7303">
                  <c:v>19.997262149212869</c:v>
                </c:pt>
                <c:pt idx="7304">
                  <c:v>20</c:v>
                </c:pt>
                <c:pt idx="7305">
                  <c:v>20.002737850787131</c:v>
                </c:pt>
                <c:pt idx="7306">
                  <c:v>20.005475701574266</c:v>
                </c:pt>
                <c:pt idx="7307">
                  <c:v>20.008213552361397</c:v>
                </c:pt>
                <c:pt idx="7308">
                  <c:v>20.010951403148528</c:v>
                </c:pt>
                <c:pt idx="7309">
                  <c:v>20.013689253935659</c:v>
                </c:pt>
                <c:pt idx="7310">
                  <c:v>20.016427104722794</c:v>
                </c:pt>
                <c:pt idx="7311">
                  <c:v>20.019164955509925</c:v>
                </c:pt>
                <c:pt idx="7312">
                  <c:v>20.021902806297057</c:v>
                </c:pt>
                <c:pt idx="7313">
                  <c:v>20.024640657084188</c:v>
                </c:pt>
                <c:pt idx="7314">
                  <c:v>20.027378507871322</c:v>
                </c:pt>
                <c:pt idx="7315">
                  <c:v>20.030116358658454</c:v>
                </c:pt>
                <c:pt idx="7316">
                  <c:v>20.032854209445585</c:v>
                </c:pt>
                <c:pt idx="7317">
                  <c:v>20.035592060232716</c:v>
                </c:pt>
                <c:pt idx="7318">
                  <c:v>20.038329911019851</c:v>
                </c:pt>
                <c:pt idx="7319">
                  <c:v>20.041067761806982</c:v>
                </c:pt>
                <c:pt idx="7320">
                  <c:v>20.043805612594113</c:v>
                </c:pt>
                <c:pt idx="7321">
                  <c:v>20.046543463381244</c:v>
                </c:pt>
                <c:pt idx="7322">
                  <c:v>20.049281314168379</c:v>
                </c:pt>
                <c:pt idx="7323">
                  <c:v>20.05201916495551</c:v>
                </c:pt>
                <c:pt idx="7324">
                  <c:v>20.054757015742641</c:v>
                </c:pt>
                <c:pt idx="7325">
                  <c:v>20.057494866529773</c:v>
                </c:pt>
                <c:pt idx="7326">
                  <c:v>20.060232717316907</c:v>
                </c:pt>
                <c:pt idx="7327">
                  <c:v>20.062970568104038</c:v>
                </c:pt>
                <c:pt idx="7328">
                  <c:v>20.06570841889117</c:v>
                </c:pt>
                <c:pt idx="7329">
                  <c:v>20.068446269678301</c:v>
                </c:pt>
                <c:pt idx="7330">
                  <c:v>20.071184120465436</c:v>
                </c:pt>
                <c:pt idx="7331">
                  <c:v>20.073921971252567</c:v>
                </c:pt>
                <c:pt idx="7332">
                  <c:v>20.076659822039698</c:v>
                </c:pt>
                <c:pt idx="7333">
                  <c:v>20.079397672826833</c:v>
                </c:pt>
                <c:pt idx="7334">
                  <c:v>20.082135523613964</c:v>
                </c:pt>
                <c:pt idx="7335">
                  <c:v>20.084873374401095</c:v>
                </c:pt>
                <c:pt idx="7336">
                  <c:v>20.087611225188226</c:v>
                </c:pt>
                <c:pt idx="7337">
                  <c:v>20.090349075975361</c:v>
                </c:pt>
                <c:pt idx="7338">
                  <c:v>20.093086926762492</c:v>
                </c:pt>
                <c:pt idx="7339">
                  <c:v>20.095824777549623</c:v>
                </c:pt>
                <c:pt idx="7340">
                  <c:v>20.098562628336754</c:v>
                </c:pt>
                <c:pt idx="7341">
                  <c:v>20.101300479123889</c:v>
                </c:pt>
                <c:pt idx="7342">
                  <c:v>20.10403832991102</c:v>
                </c:pt>
                <c:pt idx="7343">
                  <c:v>20.106776180698152</c:v>
                </c:pt>
                <c:pt idx="7344">
                  <c:v>20.109514031485283</c:v>
                </c:pt>
                <c:pt idx="7345">
                  <c:v>20.112251882272417</c:v>
                </c:pt>
                <c:pt idx="7346">
                  <c:v>20.114989733059549</c:v>
                </c:pt>
                <c:pt idx="7347">
                  <c:v>20.11772758384668</c:v>
                </c:pt>
                <c:pt idx="7348">
                  <c:v>20.120465434633811</c:v>
                </c:pt>
                <c:pt idx="7349">
                  <c:v>20.123203285420946</c:v>
                </c:pt>
                <c:pt idx="7350">
                  <c:v>20.125941136208077</c:v>
                </c:pt>
                <c:pt idx="7351">
                  <c:v>20.128678986995208</c:v>
                </c:pt>
                <c:pt idx="7352">
                  <c:v>20.131416837782339</c:v>
                </c:pt>
                <c:pt idx="7353">
                  <c:v>20.134154688569474</c:v>
                </c:pt>
                <c:pt idx="7354">
                  <c:v>20.136892539356605</c:v>
                </c:pt>
                <c:pt idx="7355">
                  <c:v>20.139630390143736</c:v>
                </c:pt>
                <c:pt idx="7356">
                  <c:v>20.142368240930868</c:v>
                </c:pt>
                <c:pt idx="7357">
                  <c:v>20.145106091718002</c:v>
                </c:pt>
                <c:pt idx="7358">
                  <c:v>20.147843942505133</c:v>
                </c:pt>
                <c:pt idx="7359">
                  <c:v>20.150581793292265</c:v>
                </c:pt>
                <c:pt idx="7360">
                  <c:v>20.153319644079399</c:v>
                </c:pt>
                <c:pt idx="7361">
                  <c:v>20.156057494866531</c:v>
                </c:pt>
                <c:pt idx="7362">
                  <c:v>20.158795345653662</c:v>
                </c:pt>
                <c:pt idx="7363">
                  <c:v>20.161533196440793</c:v>
                </c:pt>
                <c:pt idx="7364">
                  <c:v>20.164271047227928</c:v>
                </c:pt>
                <c:pt idx="7365">
                  <c:v>20.167008898015059</c:v>
                </c:pt>
                <c:pt idx="7366">
                  <c:v>20.16974674880219</c:v>
                </c:pt>
                <c:pt idx="7367">
                  <c:v>20.172484599589321</c:v>
                </c:pt>
                <c:pt idx="7368">
                  <c:v>20.175222450376456</c:v>
                </c:pt>
                <c:pt idx="7369">
                  <c:v>20.177960301163587</c:v>
                </c:pt>
                <c:pt idx="7370">
                  <c:v>20.180698151950718</c:v>
                </c:pt>
                <c:pt idx="7371">
                  <c:v>20.183436002737849</c:v>
                </c:pt>
                <c:pt idx="7372">
                  <c:v>20.186173853524984</c:v>
                </c:pt>
                <c:pt idx="7373">
                  <c:v>20.188911704312115</c:v>
                </c:pt>
                <c:pt idx="7374">
                  <c:v>20.191649555099247</c:v>
                </c:pt>
                <c:pt idx="7375">
                  <c:v>20.194387405886378</c:v>
                </c:pt>
                <c:pt idx="7376">
                  <c:v>20.197125256673512</c:v>
                </c:pt>
                <c:pt idx="7377">
                  <c:v>20.199863107460644</c:v>
                </c:pt>
                <c:pt idx="7378">
                  <c:v>20.202600958247775</c:v>
                </c:pt>
                <c:pt idx="7379">
                  <c:v>20.205338809034906</c:v>
                </c:pt>
                <c:pt idx="7380">
                  <c:v>20.208076659822041</c:v>
                </c:pt>
                <c:pt idx="7381">
                  <c:v>20.210814510609172</c:v>
                </c:pt>
                <c:pt idx="7382">
                  <c:v>20.213552361396303</c:v>
                </c:pt>
                <c:pt idx="7383">
                  <c:v>20.216290212183434</c:v>
                </c:pt>
                <c:pt idx="7384">
                  <c:v>20.219028062970569</c:v>
                </c:pt>
                <c:pt idx="7385">
                  <c:v>20.2217659137577</c:v>
                </c:pt>
                <c:pt idx="7386">
                  <c:v>20.224503764544831</c:v>
                </c:pt>
                <c:pt idx="7387">
                  <c:v>20.227241615331966</c:v>
                </c:pt>
                <c:pt idx="7388">
                  <c:v>20.229979466119097</c:v>
                </c:pt>
                <c:pt idx="7389">
                  <c:v>20.232717316906228</c:v>
                </c:pt>
                <c:pt idx="7390">
                  <c:v>20.23545516769336</c:v>
                </c:pt>
                <c:pt idx="7391">
                  <c:v>20.238193018480494</c:v>
                </c:pt>
                <c:pt idx="7392">
                  <c:v>20.240930869267626</c:v>
                </c:pt>
                <c:pt idx="7393">
                  <c:v>20.243668720054757</c:v>
                </c:pt>
                <c:pt idx="7394">
                  <c:v>20.246406570841888</c:v>
                </c:pt>
                <c:pt idx="7395">
                  <c:v>20.249144421629023</c:v>
                </c:pt>
                <c:pt idx="7396">
                  <c:v>20.251882272416154</c:v>
                </c:pt>
                <c:pt idx="7397">
                  <c:v>20.254620123203285</c:v>
                </c:pt>
                <c:pt idx="7398">
                  <c:v>20.257357973990416</c:v>
                </c:pt>
                <c:pt idx="7399">
                  <c:v>20.260095824777551</c:v>
                </c:pt>
                <c:pt idx="7400">
                  <c:v>20.262833675564682</c:v>
                </c:pt>
                <c:pt idx="7401">
                  <c:v>20.265571526351813</c:v>
                </c:pt>
                <c:pt idx="7402">
                  <c:v>20.268309377138944</c:v>
                </c:pt>
                <c:pt idx="7403">
                  <c:v>20.271047227926079</c:v>
                </c:pt>
                <c:pt idx="7404">
                  <c:v>20.27378507871321</c:v>
                </c:pt>
                <c:pt idx="7405">
                  <c:v>20.276522929500342</c:v>
                </c:pt>
                <c:pt idx="7406">
                  <c:v>20.279260780287473</c:v>
                </c:pt>
                <c:pt idx="7407">
                  <c:v>20.281998631074607</c:v>
                </c:pt>
                <c:pt idx="7408">
                  <c:v>20.284736481861739</c:v>
                </c:pt>
                <c:pt idx="7409">
                  <c:v>20.28747433264887</c:v>
                </c:pt>
                <c:pt idx="7410">
                  <c:v>20.290212183436001</c:v>
                </c:pt>
                <c:pt idx="7411">
                  <c:v>20.292950034223136</c:v>
                </c:pt>
                <c:pt idx="7412">
                  <c:v>20.295687885010267</c:v>
                </c:pt>
                <c:pt idx="7413">
                  <c:v>20.298425735797398</c:v>
                </c:pt>
                <c:pt idx="7414">
                  <c:v>20.301163586584533</c:v>
                </c:pt>
                <c:pt idx="7415">
                  <c:v>20.303901437371664</c:v>
                </c:pt>
                <c:pt idx="7416">
                  <c:v>20.306639288158795</c:v>
                </c:pt>
                <c:pt idx="7417">
                  <c:v>20.309377138945926</c:v>
                </c:pt>
                <c:pt idx="7418">
                  <c:v>20.312114989733061</c:v>
                </c:pt>
                <c:pt idx="7419">
                  <c:v>20.314852840520192</c:v>
                </c:pt>
                <c:pt idx="7420">
                  <c:v>20.317590691307323</c:v>
                </c:pt>
                <c:pt idx="7421">
                  <c:v>20.320328542094455</c:v>
                </c:pt>
                <c:pt idx="7422">
                  <c:v>20.323066392881589</c:v>
                </c:pt>
                <c:pt idx="7423">
                  <c:v>20.325804243668721</c:v>
                </c:pt>
                <c:pt idx="7424">
                  <c:v>20.328542094455852</c:v>
                </c:pt>
                <c:pt idx="7425">
                  <c:v>20.331279945242983</c:v>
                </c:pt>
                <c:pt idx="7426">
                  <c:v>20.334017796030118</c:v>
                </c:pt>
                <c:pt idx="7427">
                  <c:v>20.336755646817249</c:v>
                </c:pt>
                <c:pt idx="7428">
                  <c:v>20.33949349760438</c:v>
                </c:pt>
                <c:pt idx="7429">
                  <c:v>20.342231348391511</c:v>
                </c:pt>
                <c:pt idx="7430">
                  <c:v>20.344969199178646</c:v>
                </c:pt>
                <c:pt idx="7431">
                  <c:v>20.347707049965777</c:v>
                </c:pt>
                <c:pt idx="7432">
                  <c:v>20.350444900752908</c:v>
                </c:pt>
                <c:pt idx="7433">
                  <c:v>20.353182751540039</c:v>
                </c:pt>
                <c:pt idx="7434">
                  <c:v>20.355920602327174</c:v>
                </c:pt>
                <c:pt idx="7435">
                  <c:v>20.358658453114305</c:v>
                </c:pt>
                <c:pt idx="7436">
                  <c:v>20.361396303901437</c:v>
                </c:pt>
                <c:pt idx="7437">
                  <c:v>20.364134154688571</c:v>
                </c:pt>
                <c:pt idx="7438">
                  <c:v>20.366872005475702</c:v>
                </c:pt>
                <c:pt idx="7439">
                  <c:v>20.369609856262834</c:v>
                </c:pt>
                <c:pt idx="7440">
                  <c:v>20.372347707049965</c:v>
                </c:pt>
                <c:pt idx="7441">
                  <c:v>20.3750855578371</c:v>
                </c:pt>
                <c:pt idx="7442">
                  <c:v>20.377823408624231</c:v>
                </c:pt>
                <c:pt idx="7443">
                  <c:v>20.380561259411362</c:v>
                </c:pt>
                <c:pt idx="7444">
                  <c:v>20.383299110198493</c:v>
                </c:pt>
                <c:pt idx="7445">
                  <c:v>20.386036960985628</c:v>
                </c:pt>
                <c:pt idx="7446">
                  <c:v>20.388774811772759</c:v>
                </c:pt>
                <c:pt idx="7447">
                  <c:v>20.39151266255989</c:v>
                </c:pt>
                <c:pt idx="7448">
                  <c:v>20.394250513347021</c:v>
                </c:pt>
                <c:pt idx="7449">
                  <c:v>20.396988364134156</c:v>
                </c:pt>
                <c:pt idx="7450">
                  <c:v>20.399726214921287</c:v>
                </c:pt>
                <c:pt idx="7451">
                  <c:v>20.402464065708418</c:v>
                </c:pt>
                <c:pt idx="7452">
                  <c:v>20.40520191649555</c:v>
                </c:pt>
                <c:pt idx="7453">
                  <c:v>20.407939767282684</c:v>
                </c:pt>
                <c:pt idx="7454">
                  <c:v>20.410677618069816</c:v>
                </c:pt>
                <c:pt idx="7455">
                  <c:v>20.413415468856947</c:v>
                </c:pt>
                <c:pt idx="7456">
                  <c:v>20.416153319644078</c:v>
                </c:pt>
                <c:pt idx="7457">
                  <c:v>20.418891170431213</c:v>
                </c:pt>
                <c:pt idx="7458">
                  <c:v>20.421629021218344</c:v>
                </c:pt>
                <c:pt idx="7459">
                  <c:v>20.424366872005475</c:v>
                </c:pt>
                <c:pt idx="7460">
                  <c:v>20.427104722792606</c:v>
                </c:pt>
                <c:pt idx="7461">
                  <c:v>20.429842573579741</c:v>
                </c:pt>
                <c:pt idx="7462">
                  <c:v>20.432580424366872</c:v>
                </c:pt>
                <c:pt idx="7463">
                  <c:v>20.435318275154003</c:v>
                </c:pt>
                <c:pt idx="7464">
                  <c:v>20.438056125941138</c:v>
                </c:pt>
                <c:pt idx="7465">
                  <c:v>20.440793976728269</c:v>
                </c:pt>
                <c:pt idx="7466">
                  <c:v>20.4435318275154</c:v>
                </c:pt>
                <c:pt idx="7467">
                  <c:v>20.446269678302532</c:v>
                </c:pt>
                <c:pt idx="7468">
                  <c:v>20.449007529089666</c:v>
                </c:pt>
                <c:pt idx="7469">
                  <c:v>20.451745379876797</c:v>
                </c:pt>
                <c:pt idx="7470">
                  <c:v>20.454483230663929</c:v>
                </c:pt>
                <c:pt idx="7471">
                  <c:v>20.45722108145106</c:v>
                </c:pt>
                <c:pt idx="7472">
                  <c:v>20.459958932238195</c:v>
                </c:pt>
                <c:pt idx="7473">
                  <c:v>20.462696783025326</c:v>
                </c:pt>
                <c:pt idx="7474">
                  <c:v>20.465434633812457</c:v>
                </c:pt>
                <c:pt idx="7475">
                  <c:v>20.468172484599588</c:v>
                </c:pt>
                <c:pt idx="7476">
                  <c:v>20.470910335386723</c:v>
                </c:pt>
                <c:pt idx="7477">
                  <c:v>20.473648186173854</c:v>
                </c:pt>
                <c:pt idx="7478">
                  <c:v>20.476386036960985</c:v>
                </c:pt>
                <c:pt idx="7479">
                  <c:v>20.479123887748116</c:v>
                </c:pt>
                <c:pt idx="7480">
                  <c:v>20.481861738535251</c:v>
                </c:pt>
                <c:pt idx="7481">
                  <c:v>20.484599589322382</c:v>
                </c:pt>
                <c:pt idx="7482">
                  <c:v>20.487337440109513</c:v>
                </c:pt>
                <c:pt idx="7483">
                  <c:v>20.490075290896645</c:v>
                </c:pt>
                <c:pt idx="7484">
                  <c:v>20.492813141683779</c:v>
                </c:pt>
                <c:pt idx="7485">
                  <c:v>20.495550992470911</c:v>
                </c:pt>
                <c:pt idx="7486">
                  <c:v>20.498288843258042</c:v>
                </c:pt>
                <c:pt idx="7487">
                  <c:v>20.501026694045173</c:v>
                </c:pt>
                <c:pt idx="7488">
                  <c:v>20.503764544832308</c:v>
                </c:pt>
                <c:pt idx="7489">
                  <c:v>20.506502395619439</c:v>
                </c:pt>
                <c:pt idx="7490">
                  <c:v>20.50924024640657</c:v>
                </c:pt>
                <c:pt idx="7491">
                  <c:v>20.511978097193705</c:v>
                </c:pt>
                <c:pt idx="7492">
                  <c:v>20.514715947980836</c:v>
                </c:pt>
                <c:pt idx="7493">
                  <c:v>20.517453798767967</c:v>
                </c:pt>
                <c:pt idx="7494">
                  <c:v>20.520191649555098</c:v>
                </c:pt>
                <c:pt idx="7495">
                  <c:v>20.522929500342233</c:v>
                </c:pt>
                <c:pt idx="7496">
                  <c:v>20.525667351129364</c:v>
                </c:pt>
                <c:pt idx="7497">
                  <c:v>20.528405201916495</c:v>
                </c:pt>
                <c:pt idx="7498">
                  <c:v>20.531143052703626</c:v>
                </c:pt>
                <c:pt idx="7499">
                  <c:v>20.533880903490761</c:v>
                </c:pt>
                <c:pt idx="7500">
                  <c:v>20.536618754277892</c:v>
                </c:pt>
                <c:pt idx="7501">
                  <c:v>20.539356605065024</c:v>
                </c:pt>
                <c:pt idx="7502">
                  <c:v>20.542094455852155</c:v>
                </c:pt>
                <c:pt idx="7503">
                  <c:v>20.544832306639289</c:v>
                </c:pt>
                <c:pt idx="7504">
                  <c:v>20.547570157426421</c:v>
                </c:pt>
                <c:pt idx="7505">
                  <c:v>20.550308008213552</c:v>
                </c:pt>
                <c:pt idx="7506">
                  <c:v>20.553045859000683</c:v>
                </c:pt>
                <c:pt idx="7507">
                  <c:v>20.555783709787818</c:v>
                </c:pt>
                <c:pt idx="7508">
                  <c:v>20.558521560574949</c:v>
                </c:pt>
                <c:pt idx="7509">
                  <c:v>20.56125941136208</c:v>
                </c:pt>
                <c:pt idx="7510">
                  <c:v>20.563997262149211</c:v>
                </c:pt>
                <c:pt idx="7511">
                  <c:v>20.566735112936346</c:v>
                </c:pt>
                <c:pt idx="7512">
                  <c:v>20.569472963723477</c:v>
                </c:pt>
                <c:pt idx="7513">
                  <c:v>20.572210814510608</c:v>
                </c:pt>
                <c:pt idx="7514">
                  <c:v>20.57494866529774</c:v>
                </c:pt>
                <c:pt idx="7515">
                  <c:v>20.577686516084874</c:v>
                </c:pt>
                <c:pt idx="7516">
                  <c:v>20.580424366872005</c:v>
                </c:pt>
                <c:pt idx="7517">
                  <c:v>20.583162217659137</c:v>
                </c:pt>
                <c:pt idx="7518">
                  <c:v>20.585900068446271</c:v>
                </c:pt>
                <c:pt idx="7519">
                  <c:v>20.588637919233403</c:v>
                </c:pt>
                <c:pt idx="7520">
                  <c:v>20.591375770020534</c:v>
                </c:pt>
                <c:pt idx="7521">
                  <c:v>20.594113620807665</c:v>
                </c:pt>
                <c:pt idx="7522">
                  <c:v>20.5968514715948</c:v>
                </c:pt>
                <c:pt idx="7523">
                  <c:v>20.599589322381931</c:v>
                </c:pt>
                <c:pt idx="7524">
                  <c:v>20.602327173169062</c:v>
                </c:pt>
                <c:pt idx="7525">
                  <c:v>20.605065023956193</c:v>
                </c:pt>
                <c:pt idx="7526">
                  <c:v>20.607802874743328</c:v>
                </c:pt>
                <c:pt idx="7527">
                  <c:v>20.610540725530459</c:v>
                </c:pt>
                <c:pt idx="7528">
                  <c:v>20.61327857631759</c:v>
                </c:pt>
                <c:pt idx="7529">
                  <c:v>20.616016427104721</c:v>
                </c:pt>
                <c:pt idx="7530">
                  <c:v>20.618754277891856</c:v>
                </c:pt>
                <c:pt idx="7531">
                  <c:v>20.621492128678987</c:v>
                </c:pt>
                <c:pt idx="7532">
                  <c:v>20.624229979466119</c:v>
                </c:pt>
                <c:pt idx="7533">
                  <c:v>20.62696783025325</c:v>
                </c:pt>
                <c:pt idx="7534">
                  <c:v>20.629705681040384</c:v>
                </c:pt>
                <c:pt idx="7535">
                  <c:v>20.632443531827516</c:v>
                </c:pt>
                <c:pt idx="7536">
                  <c:v>20.635181382614647</c:v>
                </c:pt>
                <c:pt idx="7537">
                  <c:v>20.637919233401778</c:v>
                </c:pt>
                <c:pt idx="7538">
                  <c:v>20.640657084188913</c:v>
                </c:pt>
                <c:pt idx="7539">
                  <c:v>20.643394934976044</c:v>
                </c:pt>
                <c:pt idx="7540">
                  <c:v>20.646132785763175</c:v>
                </c:pt>
                <c:pt idx="7541">
                  <c:v>20.648870636550306</c:v>
                </c:pt>
                <c:pt idx="7542">
                  <c:v>20.651608487337441</c:v>
                </c:pt>
                <c:pt idx="7543">
                  <c:v>20.654346338124572</c:v>
                </c:pt>
                <c:pt idx="7544">
                  <c:v>20.657084188911703</c:v>
                </c:pt>
                <c:pt idx="7545">
                  <c:v>20.659822039698838</c:v>
                </c:pt>
                <c:pt idx="7546">
                  <c:v>20.662559890485969</c:v>
                </c:pt>
                <c:pt idx="7547">
                  <c:v>20.6652977412731</c:v>
                </c:pt>
                <c:pt idx="7548">
                  <c:v>20.668035592060232</c:v>
                </c:pt>
                <c:pt idx="7549">
                  <c:v>20.670773442847366</c:v>
                </c:pt>
                <c:pt idx="7550">
                  <c:v>20.673511293634498</c:v>
                </c:pt>
                <c:pt idx="7551">
                  <c:v>20.676249144421629</c:v>
                </c:pt>
                <c:pt idx="7552">
                  <c:v>20.67898699520876</c:v>
                </c:pt>
                <c:pt idx="7553">
                  <c:v>20.681724845995895</c:v>
                </c:pt>
                <c:pt idx="7554">
                  <c:v>20.684462696783026</c:v>
                </c:pt>
                <c:pt idx="7555">
                  <c:v>20.687200547570157</c:v>
                </c:pt>
                <c:pt idx="7556">
                  <c:v>20.689938398357288</c:v>
                </c:pt>
                <c:pt idx="7557">
                  <c:v>20.692676249144423</c:v>
                </c:pt>
                <c:pt idx="7558">
                  <c:v>20.695414099931554</c:v>
                </c:pt>
                <c:pt idx="7559">
                  <c:v>20.698151950718685</c:v>
                </c:pt>
                <c:pt idx="7560">
                  <c:v>20.700889801505816</c:v>
                </c:pt>
                <c:pt idx="7561">
                  <c:v>20.703627652292951</c:v>
                </c:pt>
                <c:pt idx="7562">
                  <c:v>20.706365503080082</c:v>
                </c:pt>
                <c:pt idx="7563">
                  <c:v>20.709103353867214</c:v>
                </c:pt>
                <c:pt idx="7564">
                  <c:v>20.711841204654345</c:v>
                </c:pt>
                <c:pt idx="7565">
                  <c:v>20.714579055441479</c:v>
                </c:pt>
                <c:pt idx="7566">
                  <c:v>20.717316906228611</c:v>
                </c:pt>
                <c:pt idx="7567">
                  <c:v>20.720054757015742</c:v>
                </c:pt>
                <c:pt idx="7568">
                  <c:v>20.722792607802873</c:v>
                </c:pt>
                <c:pt idx="7569">
                  <c:v>20.725530458590008</c:v>
                </c:pt>
                <c:pt idx="7570">
                  <c:v>20.728268309377139</c:v>
                </c:pt>
                <c:pt idx="7571">
                  <c:v>20.73100616016427</c:v>
                </c:pt>
                <c:pt idx="7572">
                  <c:v>20.733744010951405</c:v>
                </c:pt>
                <c:pt idx="7573">
                  <c:v>20.736481861738536</c:v>
                </c:pt>
                <c:pt idx="7574">
                  <c:v>20.739219712525667</c:v>
                </c:pt>
                <c:pt idx="7575">
                  <c:v>20.741957563312798</c:v>
                </c:pt>
                <c:pt idx="7576">
                  <c:v>20.744695414099933</c:v>
                </c:pt>
                <c:pt idx="7577">
                  <c:v>20.747433264887064</c:v>
                </c:pt>
                <c:pt idx="7578">
                  <c:v>20.750171115674195</c:v>
                </c:pt>
                <c:pt idx="7579">
                  <c:v>20.752908966461327</c:v>
                </c:pt>
                <c:pt idx="7580">
                  <c:v>20.755646817248461</c:v>
                </c:pt>
                <c:pt idx="7581">
                  <c:v>20.758384668035593</c:v>
                </c:pt>
                <c:pt idx="7582">
                  <c:v>20.761122518822724</c:v>
                </c:pt>
                <c:pt idx="7583">
                  <c:v>20.763860369609855</c:v>
                </c:pt>
                <c:pt idx="7584">
                  <c:v>20.76659822039699</c:v>
                </c:pt>
                <c:pt idx="7585">
                  <c:v>20.769336071184121</c:v>
                </c:pt>
                <c:pt idx="7586">
                  <c:v>20.772073921971252</c:v>
                </c:pt>
                <c:pt idx="7587">
                  <c:v>20.774811772758383</c:v>
                </c:pt>
                <c:pt idx="7588">
                  <c:v>20.777549623545518</c:v>
                </c:pt>
                <c:pt idx="7589">
                  <c:v>20.780287474332649</c:v>
                </c:pt>
                <c:pt idx="7590">
                  <c:v>20.78302532511978</c:v>
                </c:pt>
                <c:pt idx="7591">
                  <c:v>20.785763175906911</c:v>
                </c:pt>
                <c:pt idx="7592">
                  <c:v>20.788501026694046</c:v>
                </c:pt>
                <c:pt idx="7593">
                  <c:v>20.791238877481177</c:v>
                </c:pt>
                <c:pt idx="7594">
                  <c:v>20.793976728268309</c:v>
                </c:pt>
                <c:pt idx="7595">
                  <c:v>20.79671457905544</c:v>
                </c:pt>
                <c:pt idx="7596">
                  <c:v>20.799452429842574</c:v>
                </c:pt>
                <c:pt idx="7597">
                  <c:v>20.802190280629706</c:v>
                </c:pt>
                <c:pt idx="7598">
                  <c:v>20.804928131416837</c:v>
                </c:pt>
                <c:pt idx="7599">
                  <c:v>20.807665982203972</c:v>
                </c:pt>
                <c:pt idx="7600">
                  <c:v>20.810403832991103</c:v>
                </c:pt>
                <c:pt idx="7601">
                  <c:v>20.813141683778234</c:v>
                </c:pt>
                <c:pt idx="7602">
                  <c:v>20.815879534565365</c:v>
                </c:pt>
                <c:pt idx="7603">
                  <c:v>20.8186173853525</c:v>
                </c:pt>
                <c:pt idx="7604">
                  <c:v>20.821355236139631</c:v>
                </c:pt>
                <c:pt idx="7605">
                  <c:v>20.824093086926762</c:v>
                </c:pt>
                <c:pt idx="7606">
                  <c:v>20.826830937713893</c:v>
                </c:pt>
                <c:pt idx="7607">
                  <c:v>20.829568788501028</c:v>
                </c:pt>
                <c:pt idx="7608">
                  <c:v>20.832306639288159</c:v>
                </c:pt>
                <c:pt idx="7609">
                  <c:v>20.83504449007529</c:v>
                </c:pt>
                <c:pt idx="7610">
                  <c:v>20.837782340862422</c:v>
                </c:pt>
                <c:pt idx="7611">
                  <c:v>20.840520191649556</c:v>
                </c:pt>
                <c:pt idx="7612">
                  <c:v>20.843258042436688</c:v>
                </c:pt>
                <c:pt idx="7613">
                  <c:v>20.845995893223819</c:v>
                </c:pt>
                <c:pt idx="7614">
                  <c:v>20.84873374401095</c:v>
                </c:pt>
                <c:pt idx="7615">
                  <c:v>20.851471594798085</c:v>
                </c:pt>
                <c:pt idx="7616">
                  <c:v>20.854209445585216</c:v>
                </c:pt>
                <c:pt idx="7617">
                  <c:v>20.856947296372347</c:v>
                </c:pt>
                <c:pt idx="7618">
                  <c:v>20.859685147159478</c:v>
                </c:pt>
                <c:pt idx="7619">
                  <c:v>20.862422997946613</c:v>
                </c:pt>
                <c:pt idx="7620">
                  <c:v>20.865160848733744</c:v>
                </c:pt>
                <c:pt idx="7621">
                  <c:v>20.867898699520875</c:v>
                </c:pt>
                <c:pt idx="7622">
                  <c:v>20.870636550308006</c:v>
                </c:pt>
                <c:pt idx="7623">
                  <c:v>20.873374401095141</c:v>
                </c:pt>
                <c:pt idx="7624">
                  <c:v>20.876112251882272</c:v>
                </c:pt>
                <c:pt idx="7625">
                  <c:v>20.878850102669404</c:v>
                </c:pt>
                <c:pt idx="7626">
                  <c:v>20.881587953456538</c:v>
                </c:pt>
                <c:pt idx="7627">
                  <c:v>20.884325804243669</c:v>
                </c:pt>
                <c:pt idx="7628">
                  <c:v>20.887063655030801</c:v>
                </c:pt>
                <c:pt idx="7629">
                  <c:v>20.889801505817932</c:v>
                </c:pt>
                <c:pt idx="7630">
                  <c:v>20.892539356605067</c:v>
                </c:pt>
                <c:pt idx="7631">
                  <c:v>20.895277207392198</c:v>
                </c:pt>
                <c:pt idx="7632">
                  <c:v>20.898015058179329</c:v>
                </c:pt>
                <c:pt idx="7633">
                  <c:v>20.90075290896646</c:v>
                </c:pt>
                <c:pt idx="7634">
                  <c:v>20.903490759753595</c:v>
                </c:pt>
                <c:pt idx="7635">
                  <c:v>20.906228610540726</c:v>
                </c:pt>
                <c:pt idx="7636">
                  <c:v>20.908966461327857</c:v>
                </c:pt>
                <c:pt idx="7637">
                  <c:v>20.911704312114988</c:v>
                </c:pt>
                <c:pt idx="7638">
                  <c:v>20.914442162902123</c:v>
                </c:pt>
                <c:pt idx="7639">
                  <c:v>20.917180013689254</c:v>
                </c:pt>
                <c:pt idx="7640">
                  <c:v>20.919917864476385</c:v>
                </c:pt>
                <c:pt idx="7641">
                  <c:v>20.922655715263517</c:v>
                </c:pt>
                <c:pt idx="7642">
                  <c:v>20.925393566050651</c:v>
                </c:pt>
                <c:pt idx="7643">
                  <c:v>20.928131416837783</c:v>
                </c:pt>
                <c:pt idx="7644">
                  <c:v>20.930869267624914</c:v>
                </c:pt>
                <c:pt idx="7645">
                  <c:v>20.933607118412045</c:v>
                </c:pt>
                <c:pt idx="7646">
                  <c:v>20.93634496919918</c:v>
                </c:pt>
                <c:pt idx="7647">
                  <c:v>20.939082819986311</c:v>
                </c:pt>
                <c:pt idx="7648">
                  <c:v>20.941820670773442</c:v>
                </c:pt>
                <c:pt idx="7649">
                  <c:v>20.944558521560573</c:v>
                </c:pt>
                <c:pt idx="7650">
                  <c:v>20.947296372347708</c:v>
                </c:pt>
                <c:pt idx="7651">
                  <c:v>20.950034223134839</c:v>
                </c:pt>
                <c:pt idx="7652">
                  <c:v>20.95277207392197</c:v>
                </c:pt>
                <c:pt idx="7653">
                  <c:v>20.955509924709105</c:v>
                </c:pt>
                <c:pt idx="7654">
                  <c:v>20.958247775496236</c:v>
                </c:pt>
                <c:pt idx="7655">
                  <c:v>20.960985626283367</c:v>
                </c:pt>
                <c:pt idx="7656">
                  <c:v>20.963723477070499</c:v>
                </c:pt>
                <c:pt idx="7657">
                  <c:v>20.966461327857633</c:v>
                </c:pt>
                <c:pt idx="7658">
                  <c:v>20.969199178644764</c:v>
                </c:pt>
                <c:pt idx="7659">
                  <c:v>20.971937029431896</c:v>
                </c:pt>
                <c:pt idx="7660">
                  <c:v>20.974674880219027</c:v>
                </c:pt>
                <c:pt idx="7661">
                  <c:v>20.977412731006162</c:v>
                </c:pt>
                <c:pt idx="7662">
                  <c:v>20.980150581793293</c:v>
                </c:pt>
                <c:pt idx="7663">
                  <c:v>20.982888432580424</c:v>
                </c:pt>
                <c:pt idx="7664">
                  <c:v>20.985626283367555</c:v>
                </c:pt>
                <c:pt idx="7665">
                  <c:v>20.98836413415469</c:v>
                </c:pt>
                <c:pt idx="7666">
                  <c:v>20.991101984941821</c:v>
                </c:pt>
                <c:pt idx="7667">
                  <c:v>20.993839835728952</c:v>
                </c:pt>
                <c:pt idx="7668">
                  <c:v>20.996577686516083</c:v>
                </c:pt>
                <c:pt idx="7669">
                  <c:v>20.999315537303218</c:v>
                </c:pt>
                <c:pt idx="7670">
                  <c:v>21.002053388090349</c:v>
                </c:pt>
                <c:pt idx="7671">
                  <c:v>21.00479123887748</c:v>
                </c:pt>
                <c:pt idx="7672">
                  <c:v>21.007529089664612</c:v>
                </c:pt>
                <c:pt idx="7673">
                  <c:v>21.010266940451746</c:v>
                </c:pt>
                <c:pt idx="7674">
                  <c:v>21.013004791238878</c:v>
                </c:pt>
                <c:pt idx="7675">
                  <c:v>21.015742642026009</c:v>
                </c:pt>
                <c:pt idx="7676">
                  <c:v>21.018480492813143</c:v>
                </c:pt>
                <c:pt idx="7677">
                  <c:v>21.021218343600275</c:v>
                </c:pt>
                <c:pt idx="7678">
                  <c:v>21.023956194387406</c:v>
                </c:pt>
                <c:pt idx="7679">
                  <c:v>21.026694045174537</c:v>
                </c:pt>
                <c:pt idx="7680">
                  <c:v>21.029431895961672</c:v>
                </c:pt>
                <c:pt idx="7681">
                  <c:v>21.032169746748803</c:v>
                </c:pt>
                <c:pt idx="7682">
                  <c:v>21.034907597535934</c:v>
                </c:pt>
                <c:pt idx="7683">
                  <c:v>21.037645448323065</c:v>
                </c:pt>
                <c:pt idx="7684">
                  <c:v>21.0403832991102</c:v>
                </c:pt>
                <c:pt idx="7685">
                  <c:v>21.043121149897331</c:v>
                </c:pt>
                <c:pt idx="7686">
                  <c:v>21.045859000684462</c:v>
                </c:pt>
                <c:pt idx="7687">
                  <c:v>21.048596851471594</c:v>
                </c:pt>
                <c:pt idx="7688">
                  <c:v>21.051334702258728</c:v>
                </c:pt>
                <c:pt idx="7689">
                  <c:v>21.054072553045859</c:v>
                </c:pt>
                <c:pt idx="7690">
                  <c:v>21.056810403832991</c:v>
                </c:pt>
                <c:pt idx="7691">
                  <c:v>21.059548254620122</c:v>
                </c:pt>
                <c:pt idx="7692">
                  <c:v>21.062286105407257</c:v>
                </c:pt>
                <c:pt idx="7693">
                  <c:v>21.065023956194388</c:v>
                </c:pt>
                <c:pt idx="7694">
                  <c:v>21.067761806981519</c:v>
                </c:pt>
                <c:pt idx="7695">
                  <c:v>21.07049965776865</c:v>
                </c:pt>
                <c:pt idx="7696">
                  <c:v>21.073237508555785</c:v>
                </c:pt>
                <c:pt idx="7697">
                  <c:v>21.075975359342916</c:v>
                </c:pt>
                <c:pt idx="7698">
                  <c:v>21.078713210130047</c:v>
                </c:pt>
                <c:pt idx="7699">
                  <c:v>21.081451060917178</c:v>
                </c:pt>
                <c:pt idx="7700">
                  <c:v>21.084188911704313</c:v>
                </c:pt>
                <c:pt idx="7701">
                  <c:v>21.086926762491444</c:v>
                </c:pt>
                <c:pt idx="7702">
                  <c:v>21.089664613278575</c:v>
                </c:pt>
                <c:pt idx="7703">
                  <c:v>21.09240246406571</c:v>
                </c:pt>
                <c:pt idx="7704">
                  <c:v>21.095140314852841</c:v>
                </c:pt>
                <c:pt idx="7705">
                  <c:v>21.097878165639973</c:v>
                </c:pt>
                <c:pt idx="7706">
                  <c:v>21.100616016427104</c:v>
                </c:pt>
                <c:pt idx="7707">
                  <c:v>21.103353867214238</c:v>
                </c:pt>
                <c:pt idx="7708">
                  <c:v>21.10609171800137</c:v>
                </c:pt>
                <c:pt idx="7709">
                  <c:v>21.108829568788501</c:v>
                </c:pt>
                <c:pt idx="7710">
                  <c:v>21.111567419575632</c:v>
                </c:pt>
                <c:pt idx="7711">
                  <c:v>21.114305270362767</c:v>
                </c:pt>
                <c:pt idx="7712">
                  <c:v>21.117043121149898</c:v>
                </c:pt>
                <c:pt idx="7713">
                  <c:v>21.119780971937029</c:v>
                </c:pt>
                <c:pt idx="7714">
                  <c:v>21.12251882272416</c:v>
                </c:pt>
                <c:pt idx="7715">
                  <c:v>21.125256673511295</c:v>
                </c:pt>
                <c:pt idx="7716">
                  <c:v>21.127994524298426</c:v>
                </c:pt>
                <c:pt idx="7717">
                  <c:v>21.130732375085557</c:v>
                </c:pt>
                <c:pt idx="7718">
                  <c:v>21.133470225872689</c:v>
                </c:pt>
                <c:pt idx="7719">
                  <c:v>21.136208076659823</c:v>
                </c:pt>
                <c:pt idx="7720">
                  <c:v>21.138945927446954</c:v>
                </c:pt>
                <c:pt idx="7721">
                  <c:v>21.141683778234086</c:v>
                </c:pt>
                <c:pt idx="7722">
                  <c:v>21.144421629021217</c:v>
                </c:pt>
                <c:pt idx="7723">
                  <c:v>21.147159479808352</c:v>
                </c:pt>
                <c:pt idx="7724">
                  <c:v>21.149897330595483</c:v>
                </c:pt>
                <c:pt idx="7725">
                  <c:v>21.152635181382614</c:v>
                </c:pt>
                <c:pt idx="7726">
                  <c:v>21.155373032169745</c:v>
                </c:pt>
                <c:pt idx="7727">
                  <c:v>21.15811088295688</c:v>
                </c:pt>
                <c:pt idx="7728">
                  <c:v>21.160848733744011</c:v>
                </c:pt>
                <c:pt idx="7729">
                  <c:v>21.163586584531142</c:v>
                </c:pt>
                <c:pt idx="7730">
                  <c:v>21.166324435318277</c:v>
                </c:pt>
                <c:pt idx="7731">
                  <c:v>21.169062286105408</c:v>
                </c:pt>
                <c:pt idx="7732">
                  <c:v>21.171800136892539</c:v>
                </c:pt>
                <c:pt idx="7733">
                  <c:v>21.17453798767967</c:v>
                </c:pt>
                <c:pt idx="7734">
                  <c:v>21.177275838466805</c:v>
                </c:pt>
                <c:pt idx="7735">
                  <c:v>21.180013689253936</c:v>
                </c:pt>
                <c:pt idx="7736">
                  <c:v>21.182751540041068</c:v>
                </c:pt>
                <c:pt idx="7737">
                  <c:v>21.185489390828199</c:v>
                </c:pt>
                <c:pt idx="7738">
                  <c:v>21.188227241615333</c:v>
                </c:pt>
                <c:pt idx="7739">
                  <c:v>21.190965092402465</c:v>
                </c:pt>
                <c:pt idx="7740">
                  <c:v>21.193702943189596</c:v>
                </c:pt>
                <c:pt idx="7741">
                  <c:v>21.196440793976727</c:v>
                </c:pt>
                <c:pt idx="7742">
                  <c:v>21.199178644763862</c:v>
                </c:pt>
                <c:pt idx="7743">
                  <c:v>21.201916495550993</c:v>
                </c:pt>
                <c:pt idx="7744">
                  <c:v>21.204654346338124</c:v>
                </c:pt>
                <c:pt idx="7745">
                  <c:v>21.207392197125255</c:v>
                </c:pt>
                <c:pt idx="7746">
                  <c:v>21.21013004791239</c:v>
                </c:pt>
                <c:pt idx="7747">
                  <c:v>21.212867898699521</c:v>
                </c:pt>
                <c:pt idx="7748">
                  <c:v>21.215605749486652</c:v>
                </c:pt>
                <c:pt idx="7749">
                  <c:v>21.218343600273784</c:v>
                </c:pt>
                <c:pt idx="7750">
                  <c:v>21.221081451060918</c:v>
                </c:pt>
                <c:pt idx="7751">
                  <c:v>21.223819301848049</c:v>
                </c:pt>
                <c:pt idx="7752">
                  <c:v>21.226557152635181</c:v>
                </c:pt>
                <c:pt idx="7753">
                  <c:v>21.229295003422312</c:v>
                </c:pt>
                <c:pt idx="7754">
                  <c:v>21.232032854209447</c:v>
                </c:pt>
                <c:pt idx="7755">
                  <c:v>21.234770704996578</c:v>
                </c:pt>
                <c:pt idx="7756">
                  <c:v>21.237508555783709</c:v>
                </c:pt>
                <c:pt idx="7757">
                  <c:v>21.240246406570844</c:v>
                </c:pt>
                <c:pt idx="7758">
                  <c:v>21.242984257357975</c:v>
                </c:pt>
                <c:pt idx="7759">
                  <c:v>21.245722108145106</c:v>
                </c:pt>
                <c:pt idx="7760">
                  <c:v>21.248459958932237</c:v>
                </c:pt>
                <c:pt idx="7761">
                  <c:v>21.251197809719372</c:v>
                </c:pt>
                <c:pt idx="7762">
                  <c:v>21.253935660506503</c:v>
                </c:pt>
                <c:pt idx="7763">
                  <c:v>21.256673511293634</c:v>
                </c:pt>
                <c:pt idx="7764">
                  <c:v>21.259411362080765</c:v>
                </c:pt>
                <c:pt idx="7765">
                  <c:v>21.2621492128679</c:v>
                </c:pt>
                <c:pt idx="7766">
                  <c:v>21.264887063655031</c:v>
                </c:pt>
                <c:pt idx="7767">
                  <c:v>21.267624914442163</c:v>
                </c:pt>
                <c:pt idx="7768">
                  <c:v>21.270362765229294</c:v>
                </c:pt>
                <c:pt idx="7769">
                  <c:v>21.273100616016428</c:v>
                </c:pt>
                <c:pt idx="7770">
                  <c:v>21.27583846680356</c:v>
                </c:pt>
                <c:pt idx="7771">
                  <c:v>21.278576317590691</c:v>
                </c:pt>
                <c:pt idx="7772">
                  <c:v>21.281314168377822</c:v>
                </c:pt>
                <c:pt idx="7773">
                  <c:v>21.284052019164957</c:v>
                </c:pt>
                <c:pt idx="7774">
                  <c:v>21.286789869952088</c:v>
                </c:pt>
                <c:pt idx="7775">
                  <c:v>21.289527720739219</c:v>
                </c:pt>
                <c:pt idx="7776">
                  <c:v>21.29226557152635</c:v>
                </c:pt>
                <c:pt idx="7777">
                  <c:v>21.295003422313485</c:v>
                </c:pt>
                <c:pt idx="7778">
                  <c:v>21.297741273100616</c:v>
                </c:pt>
                <c:pt idx="7779">
                  <c:v>21.300479123887747</c:v>
                </c:pt>
                <c:pt idx="7780">
                  <c:v>21.303216974674879</c:v>
                </c:pt>
                <c:pt idx="7781">
                  <c:v>21.305954825462013</c:v>
                </c:pt>
                <c:pt idx="7782">
                  <c:v>21.308692676249144</c:v>
                </c:pt>
                <c:pt idx="7783">
                  <c:v>21.311430527036276</c:v>
                </c:pt>
                <c:pt idx="7784">
                  <c:v>21.31416837782341</c:v>
                </c:pt>
                <c:pt idx="7785">
                  <c:v>21.316906228610542</c:v>
                </c:pt>
                <c:pt idx="7786">
                  <c:v>21.319644079397673</c:v>
                </c:pt>
                <c:pt idx="7787">
                  <c:v>21.322381930184804</c:v>
                </c:pt>
                <c:pt idx="7788">
                  <c:v>21.325119780971939</c:v>
                </c:pt>
                <c:pt idx="7789">
                  <c:v>21.32785763175907</c:v>
                </c:pt>
                <c:pt idx="7790">
                  <c:v>21.330595482546201</c:v>
                </c:pt>
                <c:pt idx="7791">
                  <c:v>21.333333333333332</c:v>
                </c:pt>
                <c:pt idx="7792">
                  <c:v>21.336071184120467</c:v>
                </c:pt>
                <c:pt idx="7793">
                  <c:v>21.338809034907598</c:v>
                </c:pt>
                <c:pt idx="7794">
                  <c:v>21.341546885694729</c:v>
                </c:pt>
                <c:pt idx="7795">
                  <c:v>21.34428473648186</c:v>
                </c:pt>
                <c:pt idx="7796">
                  <c:v>21.347022587268995</c:v>
                </c:pt>
                <c:pt idx="7797">
                  <c:v>21.349760438056126</c:v>
                </c:pt>
                <c:pt idx="7798">
                  <c:v>21.352498288843258</c:v>
                </c:pt>
                <c:pt idx="7799">
                  <c:v>21.355236139630389</c:v>
                </c:pt>
                <c:pt idx="7800">
                  <c:v>21.357973990417523</c:v>
                </c:pt>
                <c:pt idx="7801">
                  <c:v>21.360711841204655</c:v>
                </c:pt>
                <c:pt idx="7802">
                  <c:v>21.363449691991786</c:v>
                </c:pt>
                <c:pt idx="7803">
                  <c:v>21.366187542778917</c:v>
                </c:pt>
                <c:pt idx="7804">
                  <c:v>21.368925393566052</c:v>
                </c:pt>
                <c:pt idx="7805">
                  <c:v>21.371663244353183</c:v>
                </c:pt>
                <c:pt idx="7806">
                  <c:v>21.374401095140314</c:v>
                </c:pt>
                <c:pt idx="7807">
                  <c:v>21.377138945927445</c:v>
                </c:pt>
                <c:pt idx="7808">
                  <c:v>21.37987679671458</c:v>
                </c:pt>
                <c:pt idx="7809">
                  <c:v>21.382614647501711</c:v>
                </c:pt>
                <c:pt idx="7810">
                  <c:v>21.385352498288842</c:v>
                </c:pt>
                <c:pt idx="7811">
                  <c:v>21.388090349075977</c:v>
                </c:pt>
                <c:pt idx="7812">
                  <c:v>21.390828199863108</c:v>
                </c:pt>
                <c:pt idx="7813">
                  <c:v>21.393566050650239</c:v>
                </c:pt>
                <c:pt idx="7814">
                  <c:v>21.396303901437371</c:v>
                </c:pt>
                <c:pt idx="7815">
                  <c:v>21.399041752224505</c:v>
                </c:pt>
                <c:pt idx="7816">
                  <c:v>21.401779603011637</c:v>
                </c:pt>
                <c:pt idx="7817">
                  <c:v>21.404517453798768</c:v>
                </c:pt>
                <c:pt idx="7818">
                  <c:v>21.407255304585899</c:v>
                </c:pt>
                <c:pt idx="7819">
                  <c:v>21.409993155373034</c:v>
                </c:pt>
                <c:pt idx="7820">
                  <c:v>21.412731006160165</c:v>
                </c:pt>
                <c:pt idx="7821">
                  <c:v>21.415468856947296</c:v>
                </c:pt>
                <c:pt idx="7822">
                  <c:v>21.418206707734427</c:v>
                </c:pt>
                <c:pt idx="7823">
                  <c:v>21.420944558521562</c:v>
                </c:pt>
                <c:pt idx="7824">
                  <c:v>21.423682409308693</c:v>
                </c:pt>
                <c:pt idx="7825">
                  <c:v>21.426420260095824</c:v>
                </c:pt>
                <c:pt idx="7826">
                  <c:v>21.429158110882955</c:v>
                </c:pt>
                <c:pt idx="7827">
                  <c:v>21.43189596167009</c:v>
                </c:pt>
                <c:pt idx="7828">
                  <c:v>21.434633812457221</c:v>
                </c:pt>
                <c:pt idx="7829">
                  <c:v>21.437371663244353</c:v>
                </c:pt>
                <c:pt idx="7830">
                  <c:v>21.440109514031484</c:v>
                </c:pt>
                <c:pt idx="7831">
                  <c:v>21.442847364818618</c:v>
                </c:pt>
                <c:pt idx="7832">
                  <c:v>21.44558521560575</c:v>
                </c:pt>
                <c:pt idx="7833">
                  <c:v>21.448323066392881</c:v>
                </c:pt>
                <c:pt idx="7834">
                  <c:v>21.451060917180012</c:v>
                </c:pt>
                <c:pt idx="7835">
                  <c:v>21.453798767967147</c:v>
                </c:pt>
                <c:pt idx="7836">
                  <c:v>21.456536618754278</c:v>
                </c:pt>
                <c:pt idx="7837">
                  <c:v>21.459274469541409</c:v>
                </c:pt>
                <c:pt idx="7838">
                  <c:v>21.462012320328544</c:v>
                </c:pt>
                <c:pt idx="7839">
                  <c:v>21.464750171115675</c:v>
                </c:pt>
                <c:pt idx="7840">
                  <c:v>21.467488021902806</c:v>
                </c:pt>
                <c:pt idx="7841">
                  <c:v>21.470225872689937</c:v>
                </c:pt>
                <c:pt idx="7842">
                  <c:v>21.472963723477072</c:v>
                </c:pt>
                <c:pt idx="7843">
                  <c:v>21.475701574264203</c:v>
                </c:pt>
                <c:pt idx="7844">
                  <c:v>21.478439425051334</c:v>
                </c:pt>
                <c:pt idx="7845">
                  <c:v>21.481177275838466</c:v>
                </c:pt>
                <c:pt idx="7846">
                  <c:v>21.4839151266256</c:v>
                </c:pt>
                <c:pt idx="7847">
                  <c:v>21.486652977412732</c:v>
                </c:pt>
                <c:pt idx="7848">
                  <c:v>21.489390828199863</c:v>
                </c:pt>
                <c:pt idx="7849">
                  <c:v>21.492128678986994</c:v>
                </c:pt>
                <c:pt idx="7850">
                  <c:v>21.494866529774129</c:v>
                </c:pt>
                <c:pt idx="7851">
                  <c:v>21.49760438056126</c:v>
                </c:pt>
                <c:pt idx="7852">
                  <c:v>21.500342231348391</c:v>
                </c:pt>
                <c:pt idx="7853">
                  <c:v>21.503080082135522</c:v>
                </c:pt>
                <c:pt idx="7854">
                  <c:v>21.505817932922657</c:v>
                </c:pt>
                <c:pt idx="7855">
                  <c:v>21.508555783709788</c:v>
                </c:pt>
                <c:pt idx="7856">
                  <c:v>21.511293634496919</c:v>
                </c:pt>
                <c:pt idx="7857">
                  <c:v>21.51403148528405</c:v>
                </c:pt>
                <c:pt idx="7858">
                  <c:v>21.516769336071185</c:v>
                </c:pt>
                <c:pt idx="7859">
                  <c:v>21.519507186858316</c:v>
                </c:pt>
                <c:pt idx="7860">
                  <c:v>21.522245037645447</c:v>
                </c:pt>
                <c:pt idx="7861">
                  <c:v>21.524982888432579</c:v>
                </c:pt>
                <c:pt idx="7862">
                  <c:v>21.527720739219713</c:v>
                </c:pt>
                <c:pt idx="7863">
                  <c:v>21.530458590006845</c:v>
                </c:pt>
                <c:pt idx="7864">
                  <c:v>21.533196440793976</c:v>
                </c:pt>
                <c:pt idx="7865">
                  <c:v>21.535934291581111</c:v>
                </c:pt>
                <c:pt idx="7866">
                  <c:v>21.538672142368242</c:v>
                </c:pt>
                <c:pt idx="7867">
                  <c:v>21.541409993155373</c:v>
                </c:pt>
                <c:pt idx="7868">
                  <c:v>21.544147843942504</c:v>
                </c:pt>
                <c:pt idx="7869">
                  <c:v>21.546885694729639</c:v>
                </c:pt>
                <c:pt idx="7870">
                  <c:v>21.54962354551677</c:v>
                </c:pt>
                <c:pt idx="7871">
                  <c:v>21.552361396303901</c:v>
                </c:pt>
                <c:pt idx="7872">
                  <c:v>21.555099247091032</c:v>
                </c:pt>
                <c:pt idx="7873">
                  <c:v>21.557837097878167</c:v>
                </c:pt>
                <c:pt idx="7874">
                  <c:v>21.560574948665298</c:v>
                </c:pt>
                <c:pt idx="7875">
                  <c:v>21.563312799452429</c:v>
                </c:pt>
                <c:pt idx="7876">
                  <c:v>21.566050650239561</c:v>
                </c:pt>
                <c:pt idx="7877">
                  <c:v>21.568788501026695</c:v>
                </c:pt>
                <c:pt idx="7878">
                  <c:v>21.571526351813826</c:v>
                </c:pt>
                <c:pt idx="7879">
                  <c:v>21.574264202600958</c:v>
                </c:pt>
                <c:pt idx="7880">
                  <c:v>21.577002053388089</c:v>
                </c:pt>
                <c:pt idx="7881">
                  <c:v>21.579739904175224</c:v>
                </c:pt>
                <c:pt idx="7882">
                  <c:v>21.582477754962355</c:v>
                </c:pt>
                <c:pt idx="7883">
                  <c:v>21.585215605749486</c:v>
                </c:pt>
                <c:pt idx="7884">
                  <c:v>21.587953456536617</c:v>
                </c:pt>
                <c:pt idx="7885">
                  <c:v>21.590691307323752</c:v>
                </c:pt>
                <c:pt idx="7886">
                  <c:v>21.593429158110883</c:v>
                </c:pt>
                <c:pt idx="7887">
                  <c:v>21.596167008898014</c:v>
                </c:pt>
                <c:pt idx="7888">
                  <c:v>21.598904859685145</c:v>
                </c:pt>
                <c:pt idx="7889">
                  <c:v>21.60164271047228</c:v>
                </c:pt>
                <c:pt idx="7890">
                  <c:v>21.604380561259411</c:v>
                </c:pt>
                <c:pt idx="7891">
                  <c:v>21.607118412046542</c:v>
                </c:pt>
                <c:pt idx="7892">
                  <c:v>21.609856262833677</c:v>
                </c:pt>
                <c:pt idx="7893">
                  <c:v>21.612594113620808</c:v>
                </c:pt>
                <c:pt idx="7894">
                  <c:v>21.61533196440794</c:v>
                </c:pt>
                <c:pt idx="7895">
                  <c:v>21.618069815195071</c:v>
                </c:pt>
                <c:pt idx="7896">
                  <c:v>21.620807665982205</c:v>
                </c:pt>
                <c:pt idx="7897">
                  <c:v>21.623545516769337</c:v>
                </c:pt>
                <c:pt idx="7898">
                  <c:v>21.626283367556468</c:v>
                </c:pt>
                <c:pt idx="7899">
                  <c:v>21.629021218343599</c:v>
                </c:pt>
                <c:pt idx="7900">
                  <c:v>21.631759069130734</c:v>
                </c:pt>
                <c:pt idx="7901">
                  <c:v>21.634496919917865</c:v>
                </c:pt>
                <c:pt idx="7902">
                  <c:v>21.637234770704996</c:v>
                </c:pt>
                <c:pt idx="7903">
                  <c:v>21.639972621492127</c:v>
                </c:pt>
                <c:pt idx="7904">
                  <c:v>21.642710472279262</c:v>
                </c:pt>
                <c:pt idx="7905">
                  <c:v>21.645448323066393</c:v>
                </c:pt>
                <c:pt idx="7906">
                  <c:v>21.648186173853524</c:v>
                </c:pt>
                <c:pt idx="7907">
                  <c:v>21.650924024640656</c:v>
                </c:pt>
                <c:pt idx="7908">
                  <c:v>21.65366187542779</c:v>
                </c:pt>
                <c:pt idx="7909">
                  <c:v>21.656399726214921</c:v>
                </c:pt>
                <c:pt idx="7910">
                  <c:v>21.659137577002053</c:v>
                </c:pt>
                <c:pt idx="7911">
                  <c:v>21.661875427789184</c:v>
                </c:pt>
                <c:pt idx="7912">
                  <c:v>21.664613278576319</c:v>
                </c:pt>
                <c:pt idx="7913">
                  <c:v>21.66735112936345</c:v>
                </c:pt>
                <c:pt idx="7914">
                  <c:v>21.670088980150581</c:v>
                </c:pt>
                <c:pt idx="7915">
                  <c:v>21.672826830937716</c:v>
                </c:pt>
                <c:pt idx="7916">
                  <c:v>21.675564681724847</c:v>
                </c:pt>
                <c:pt idx="7917">
                  <c:v>21.678302532511978</c:v>
                </c:pt>
                <c:pt idx="7918">
                  <c:v>21.681040383299109</c:v>
                </c:pt>
                <c:pt idx="7919">
                  <c:v>21.683778234086244</c:v>
                </c:pt>
                <c:pt idx="7920">
                  <c:v>21.686516084873375</c:v>
                </c:pt>
                <c:pt idx="7921">
                  <c:v>21.689253935660506</c:v>
                </c:pt>
                <c:pt idx="7922">
                  <c:v>21.691991786447637</c:v>
                </c:pt>
                <c:pt idx="7923">
                  <c:v>21.694729637234772</c:v>
                </c:pt>
                <c:pt idx="7924">
                  <c:v>21.697467488021903</c:v>
                </c:pt>
                <c:pt idx="7925">
                  <c:v>21.700205338809035</c:v>
                </c:pt>
                <c:pt idx="7926">
                  <c:v>21.702943189596166</c:v>
                </c:pt>
                <c:pt idx="7927">
                  <c:v>21.7056810403833</c:v>
                </c:pt>
                <c:pt idx="7928">
                  <c:v>21.708418891170432</c:v>
                </c:pt>
                <c:pt idx="7929">
                  <c:v>21.711156741957563</c:v>
                </c:pt>
                <c:pt idx="7930">
                  <c:v>21.713894592744694</c:v>
                </c:pt>
                <c:pt idx="7931">
                  <c:v>21.716632443531829</c:v>
                </c:pt>
                <c:pt idx="7932">
                  <c:v>21.71937029431896</c:v>
                </c:pt>
                <c:pt idx="7933">
                  <c:v>21.722108145106091</c:v>
                </c:pt>
                <c:pt idx="7934">
                  <c:v>21.724845995893222</c:v>
                </c:pt>
                <c:pt idx="7935">
                  <c:v>21.727583846680357</c:v>
                </c:pt>
                <c:pt idx="7936">
                  <c:v>21.730321697467488</c:v>
                </c:pt>
                <c:pt idx="7937">
                  <c:v>21.733059548254619</c:v>
                </c:pt>
                <c:pt idx="7938">
                  <c:v>21.735797399041751</c:v>
                </c:pt>
                <c:pt idx="7939">
                  <c:v>21.738535249828885</c:v>
                </c:pt>
                <c:pt idx="7940">
                  <c:v>21.741273100616016</c:v>
                </c:pt>
                <c:pt idx="7941">
                  <c:v>21.744010951403148</c:v>
                </c:pt>
                <c:pt idx="7942">
                  <c:v>21.746748802190282</c:v>
                </c:pt>
                <c:pt idx="7943">
                  <c:v>21.749486652977414</c:v>
                </c:pt>
                <c:pt idx="7944">
                  <c:v>21.752224503764545</c:v>
                </c:pt>
                <c:pt idx="7945">
                  <c:v>21.754962354551676</c:v>
                </c:pt>
                <c:pt idx="7946">
                  <c:v>21.757700205338811</c:v>
                </c:pt>
                <c:pt idx="7947">
                  <c:v>21.760438056125942</c:v>
                </c:pt>
                <c:pt idx="7948">
                  <c:v>21.763175906913073</c:v>
                </c:pt>
                <c:pt idx="7949">
                  <c:v>21.765913757700204</c:v>
                </c:pt>
                <c:pt idx="7950">
                  <c:v>21.768651608487339</c:v>
                </c:pt>
                <c:pt idx="7951">
                  <c:v>21.77138945927447</c:v>
                </c:pt>
                <c:pt idx="7952">
                  <c:v>21.774127310061601</c:v>
                </c:pt>
                <c:pt idx="7953">
                  <c:v>21.776865160848732</c:v>
                </c:pt>
                <c:pt idx="7954">
                  <c:v>21.779603011635867</c:v>
                </c:pt>
                <c:pt idx="7955">
                  <c:v>21.782340862422998</c:v>
                </c:pt>
                <c:pt idx="7956">
                  <c:v>21.78507871321013</c:v>
                </c:pt>
                <c:pt idx="7957">
                  <c:v>21.787816563997261</c:v>
                </c:pt>
                <c:pt idx="7958">
                  <c:v>21.790554414784395</c:v>
                </c:pt>
                <c:pt idx="7959">
                  <c:v>21.793292265571527</c:v>
                </c:pt>
                <c:pt idx="7960">
                  <c:v>21.796030116358658</c:v>
                </c:pt>
                <c:pt idx="7961">
                  <c:v>21.798767967145789</c:v>
                </c:pt>
                <c:pt idx="7962">
                  <c:v>21.801505817932924</c:v>
                </c:pt>
                <c:pt idx="7963">
                  <c:v>21.804243668720055</c:v>
                </c:pt>
                <c:pt idx="7964">
                  <c:v>21.806981519507186</c:v>
                </c:pt>
                <c:pt idx="7965">
                  <c:v>21.809719370294317</c:v>
                </c:pt>
                <c:pt idx="7966">
                  <c:v>21.812457221081452</c:v>
                </c:pt>
                <c:pt idx="7967">
                  <c:v>21.815195071868583</c:v>
                </c:pt>
                <c:pt idx="7968">
                  <c:v>21.817932922655714</c:v>
                </c:pt>
                <c:pt idx="7969">
                  <c:v>21.820670773442849</c:v>
                </c:pt>
                <c:pt idx="7970">
                  <c:v>21.82340862422998</c:v>
                </c:pt>
                <c:pt idx="7971">
                  <c:v>21.826146475017111</c:v>
                </c:pt>
                <c:pt idx="7972">
                  <c:v>21.828884325804243</c:v>
                </c:pt>
                <c:pt idx="7973">
                  <c:v>21.831622176591377</c:v>
                </c:pt>
                <c:pt idx="7974">
                  <c:v>21.834360027378509</c:v>
                </c:pt>
                <c:pt idx="7975">
                  <c:v>21.83709787816564</c:v>
                </c:pt>
                <c:pt idx="7976">
                  <c:v>21.839835728952771</c:v>
                </c:pt>
                <c:pt idx="7977">
                  <c:v>21.842573579739906</c:v>
                </c:pt>
                <c:pt idx="7978">
                  <c:v>21.845311430527037</c:v>
                </c:pt>
                <c:pt idx="7979">
                  <c:v>21.848049281314168</c:v>
                </c:pt>
                <c:pt idx="7980">
                  <c:v>21.850787132101299</c:v>
                </c:pt>
                <c:pt idx="7981">
                  <c:v>21.853524982888434</c:v>
                </c:pt>
                <c:pt idx="7982">
                  <c:v>21.856262833675565</c:v>
                </c:pt>
                <c:pt idx="7983">
                  <c:v>21.859000684462696</c:v>
                </c:pt>
                <c:pt idx="7984">
                  <c:v>21.861738535249827</c:v>
                </c:pt>
                <c:pt idx="7985">
                  <c:v>21.864476386036962</c:v>
                </c:pt>
                <c:pt idx="7986">
                  <c:v>21.867214236824093</c:v>
                </c:pt>
                <c:pt idx="7987">
                  <c:v>21.869952087611225</c:v>
                </c:pt>
                <c:pt idx="7988">
                  <c:v>21.872689938398356</c:v>
                </c:pt>
                <c:pt idx="7989">
                  <c:v>21.87542778918549</c:v>
                </c:pt>
                <c:pt idx="7990">
                  <c:v>21.878165639972622</c:v>
                </c:pt>
                <c:pt idx="7991">
                  <c:v>21.880903490759753</c:v>
                </c:pt>
                <c:pt idx="7992">
                  <c:v>21.883641341546884</c:v>
                </c:pt>
                <c:pt idx="7993">
                  <c:v>21.886379192334019</c:v>
                </c:pt>
                <c:pt idx="7994">
                  <c:v>21.88911704312115</c:v>
                </c:pt>
                <c:pt idx="7995">
                  <c:v>21.891854893908281</c:v>
                </c:pt>
                <c:pt idx="7996">
                  <c:v>21.894592744695416</c:v>
                </c:pt>
                <c:pt idx="7997">
                  <c:v>21.897330595482547</c:v>
                </c:pt>
                <c:pt idx="7998">
                  <c:v>21.900068446269678</c:v>
                </c:pt>
                <c:pt idx="7999">
                  <c:v>21.902806297056809</c:v>
                </c:pt>
                <c:pt idx="8000">
                  <c:v>21.905544147843944</c:v>
                </c:pt>
                <c:pt idx="8001">
                  <c:v>21.908281998631075</c:v>
                </c:pt>
                <c:pt idx="8002">
                  <c:v>21.911019849418206</c:v>
                </c:pt>
                <c:pt idx="8003">
                  <c:v>21.913757700205338</c:v>
                </c:pt>
                <c:pt idx="8004">
                  <c:v>21.916495550992472</c:v>
                </c:pt>
                <c:pt idx="8005">
                  <c:v>21.919233401779604</c:v>
                </c:pt>
                <c:pt idx="8006">
                  <c:v>21.921971252566735</c:v>
                </c:pt>
                <c:pt idx="8007">
                  <c:v>21.924709103353866</c:v>
                </c:pt>
                <c:pt idx="8008">
                  <c:v>21.927446954141001</c:v>
                </c:pt>
                <c:pt idx="8009">
                  <c:v>21.930184804928132</c:v>
                </c:pt>
                <c:pt idx="8010">
                  <c:v>21.932922655715263</c:v>
                </c:pt>
                <c:pt idx="8011">
                  <c:v>21.935660506502394</c:v>
                </c:pt>
                <c:pt idx="8012">
                  <c:v>21.938398357289529</c:v>
                </c:pt>
                <c:pt idx="8013">
                  <c:v>21.94113620807666</c:v>
                </c:pt>
                <c:pt idx="8014">
                  <c:v>21.943874058863791</c:v>
                </c:pt>
                <c:pt idx="8015">
                  <c:v>21.946611909650922</c:v>
                </c:pt>
                <c:pt idx="8016">
                  <c:v>21.949349760438057</c:v>
                </c:pt>
                <c:pt idx="8017">
                  <c:v>21.952087611225188</c:v>
                </c:pt>
                <c:pt idx="8018">
                  <c:v>21.95482546201232</c:v>
                </c:pt>
                <c:pt idx="8019">
                  <c:v>21.957563312799451</c:v>
                </c:pt>
                <c:pt idx="8020">
                  <c:v>21.960301163586585</c:v>
                </c:pt>
                <c:pt idx="8021">
                  <c:v>21.963039014373717</c:v>
                </c:pt>
                <c:pt idx="8022">
                  <c:v>21.965776865160848</c:v>
                </c:pt>
                <c:pt idx="8023">
                  <c:v>21.968514715947983</c:v>
                </c:pt>
                <c:pt idx="8024">
                  <c:v>21.971252566735114</c:v>
                </c:pt>
                <c:pt idx="8025">
                  <c:v>21.973990417522245</c:v>
                </c:pt>
                <c:pt idx="8026">
                  <c:v>21.976728268309376</c:v>
                </c:pt>
                <c:pt idx="8027">
                  <c:v>21.979466119096511</c:v>
                </c:pt>
                <c:pt idx="8028">
                  <c:v>21.982203969883642</c:v>
                </c:pt>
                <c:pt idx="8029">
                  <c:v>21.984941820670773</c:v>
                </c:pt>
                <c:pt idx="8030">
                  <c:v>21.987679671457904</c:v>
                </c:pt>
                <c:pt idx="8031">
                  <c:v>21.990417522245039</c:v>
                </c:pt>
                <c:pt idx="8032">
                  <c:v>21.99315537303217</c:v>
                </c:pt>
                <c:pt idx="8033">
                  <c:v>21.995893223819301</c:v>
                </c:pt>
                <c:pt idx="8034">
                  <c:v>21.998631074606433</c:v>
                </c:pt>
                <c:pt idx="8035">
                  <c:v>22.001368925393567</c:v>
                </c:pt>
                <c:pt idx="8036">
                  <c:v>22.004106776180699</c:v>
                </c:pt>
                <c:pt idx="8037">
                  <c:v>22.00684462696783</c:v>
                </c:pt>
                <c:pt idx="8038">
                  <c:v>22.009582477754961</c:v>
                </c:pt>
                <c:pt idx="8039">
                  <c:v>22.012320328542096</c:v>
                </c:pt>
                <c:pt idx="8040">
                  <c:v>22.015058179329227</c:v>
                </c:pt>
                <c:pt idx="8041">
                  <c:v>22.017796030116358</c:v>
                </c:pt>
                <c:pt idx="8042">
                  <c:v>22.020533880903489</c:v>
                </c:pt>
                <c:pt idx="8043">
                  <c:v>22.023271731690624</c:v>
                </c:pt>
                <c:pt idx="8044">
                  <c:v>22.026009582477755</c:v>
                </c:pt>
                <c:pt idx="8045">
                  <c:v>22.028747433264886</c:v>
                </c:pt>
                <c:pt idx="8046">
                  <c:v>22.031485284052017</c:v>
                </c:pt>
                <c:pt idx="8047">
                  <c:v>22.034223134839152</c:v>
                </c:pt>
                <c:pt idx="8048">
                  <c:v>22.036960985626283</c:v>
                </c:pt>
                <c:pt idx="8049">
                  <c:v>22.039698836413415</c:v>
                </c:pt>
                <c:pt idx="8050">
                  <c:v>22.042436687200549</c:v>
                </c:pt>
                <c:pt idx="8051">
                  <c:v>22.04517453798768</c:v>
                </c:pt>
                <c:pt idx="8052">
                  <c:v>22.047912388774812</c:v>
                </c:pt>
                <c:pt idx="8053">
                  <c:v>22.050650239561943</c:v>
                </c:pt>
                <c:pt idx="8054">
                  <c:v>22.053388090349078</c:v>
                </c:pt>
                <c:pt idx="8055">
                  <c:v>22.056125941136209</c:v>
                </c:pt>
                <c:pt idx="8056">
                  <c:v>22.05886379192334</c:v>
                </c:pt>
                <c:pt idx="8057">
                  <c:v>22.061601642710471</c:v>
                </c:pt>
                <c:pt idx="8058">
                  <c:v>22.064339493497606</c:v>
                </c:pt>
                <c:pt idx="8059">
                  <c:v>22.067077344284737</c:v>
                </c:pt>
                <c:pt idx="8060">
                  <c:v>22.069815195071868</c:v>
                </c:pt>
                <c:pt idx="8061">
                  <c:v>22.072553045858999</c:v>
                </c:pt>
                <c:pt idx="8062">
                  <c:v>22.075290896646134</c:v>
                </c:pt>
                <c:pt idx="8063">
                  <c:v>22.078028747433265</c:v>
                </c:pt>
                <c:pt idx="8064">
                  <c:v>22.080766598220396</c:v>
                </c:pt>
                <c:pt idx="8065">
                  <c:v>22.083504449007528</c:v>
                </c:pt>
                <c:pt idx="8066">
                  <c:v>22.086242299794662</c:v>
                </c:pt>
                <c:pt idx="8067">
                  <c:v>22.088980150581794</c:v>
                </c:pt>
                <c:pt idx="8068">
                  <c:v>22.091718001368925</c:v>
                </c:pt>
                <c:pt idx="8069">
                  <c:v>22.094455852156056</c:v>
                </c:pt>
                <c:pt idx="8070">
                  <c:v>22.097193702943191</c:v>
                </c:pt>
                <c:pt idx="8071">
                  <c:v>22.099931553730322</c:v>
                </c:pt>
                <c:pt idx="8072">
                  <c:v>22.102669404517453</c:v>
                </c:pt>
                <c:pt idx="8073">
                  <c:v>22.105407255304584</c:v>
                </c:pt>
                <c:pt idx="8074">
                  <c:v>22.108145106091719</c:v>
                </c:pt>
                <c:pt idx="8075">
                  <c:v>22.11088295687885</c:v>
                </c:pt>
                <c:pt idx="8076">
                  <c:v>22.113620807665981</c:v>
                </c:pt>
                <c:pt idx="8077">
                  <c:v>22.116358658453116</c:v>
                </c:pt>
                <c:pt idx="8078">
                  <c:v>22.119096509240247</c:v>
                </c:pt>
                <c:pt idx="8079">
                  <c:v>22.121834360027378</c:v>
                </c:pt>
                <c:pt idx="8080">
                  <c:v>22.12457221081451</c:v>
                </c:pt>
                <c:pt idx="8081">
                  <c:v>22.127310061601644</c:v>
                </c:pt>
                <c:pt idx="8082">
                  <c:v>22.130047912388775</c:v>
                </c:pt>
                <c:pt idx="8083">
                  <c:v>22.132785763175907</c:v>
                </c:pt>
                <c:pt idx="8084">
                  <c:v>22.135523613963038</c:v>
                </c:pt>
                <c:pt idx="8085">
                  <c:v>22.138261464750173</c:v>
                </c:pt>
                <c:pt idx="8086">
                  <c:v>22.140999315537304</c:v>
                </c:pt>
                <c:pt idx="8087">
                  <c:v>22.143737166324435</c:v>
                </c:pt>
                <c:pt idx="8088">
                  <c:v>22.146475017111566</c:v>
                </c:pt>
                <c:pt idx="8089">
                  <c:v>22.149212867898701</c:v>
                </c:pt>
                <c:pt idx="8090">
                  <c:v>22.151950718685832</c:v>
                </c:pt>
                <c:pt idx="8091">
                  <c:v>22.154688569472963</c:v>
                </c:pt>
                <c:pt idx="8092">
                  <c:v>22.157426420260094</c:v>
                </c:pt>
                <c:pt idx="8093">
                  <c:v>22.160164271047229</c:v>
                </c:pt>
                <c:pt idx="8094">
                  <c:v>22.16290212183436</c:v>
                </c:pt>
                <c:pt idx="8095">
                  <c:v>22.165639972621491</c:v>
                </c:pt>
                <c:pt idx="8096">
                  <c:v>22.168377823408623</c:v>
                </c:pt>
                <c:pt idx="8097">
                  <c:v>22.171115674195757</c:v>
                </c:pt>
                <c:pt idx="8098">
                  <c:v>22.173853524982889</c:v>
                </c:pt>
                <c:pt idx="8099">
                  <c:v>22.17659137577002</c:v>
                </c:pt>
                <c:pt idx="8100">
                  <c:v>22.179329226557151</c:v>
                </c:pt>
                <c:pt idx="8101">
                  <c:v>22.182067077344286</c:v>
                </c:pt>
                <c:pt idx="8102">
                  <c:v>22.184804928131417</c:v>
                </c:pt>
                <c:pt idx="8103">
                  <c:v>22.187542778918548</c:v>
                </c:pt>
                <c:pt idx="8104">
                  <c:v>22.190280629705683</c:v>
                </c:pt>
                <c:pt idx="8105">
                  <c:v>22.193018480492814</c:v>
                </c:pt>
                <c:pt idx="8106">
                  <c:v>22.195756331279945</c:v>
                </c:pt>
                <c:pt idx="8107">
                  <c:v>22.198494182067076</c:v>
                </c:pt>
                <c:pt idx="8108">
                  <c:v>22.201232032854211</c:v>
                </c:pt>
                <c:pt idx="8109">
                  <c:v>22.203969883641342</c:v>
                </c:pt>
                <c:pt idx="8110">
                  <c:v>22.206707734428473</c:v>
                </c:pt>
                <c:pt idx="8111">
                  <c:v>22.209445585215605</c:v>
                </c:pt>
                <c:pt idx="8112">
                  <c:v>22.212183436002739</c:v>
                </c:pt>
                <c:pt idx="8113">
                  <c:v>22.21492128678987</c:v>
                </c:pt>
                <c:pt idx="8114">
                  <c:v>22.217659137577002</c:v>
                </c:pt>
                <c:pt idx="8115">
                  <c:v>22.220396988364133</c:v>
                </c:pt>
                <c:pt idx="8116">
                  <c:v>22.223134839151268</c:v>
                </c:pt>
                <c:pt idx="8117">
                  <c:v>22.225872689938399</c:v>
                </c:pt>
                <c:pt idx="8118">
                  <c:v>22.22861054072553</c:v>
                </c:pt>
                <c:pt idx="8119">
                  <c:v>22.231348391512661</c:v>
                </c:pt>
                <c:pt idx="8120">
                  <c:v>22.234086242299796</c:v>
                </c:pt>
                <c:pt idx="8121">
                  <c:v>22.236824093086927</c:v>
                </c:pt>
                <c:pt idx="8122">
                  <c:v>22.239561943874058</c:v>
                </c:pt>
                <c:pt idx="8123">
                  <c:v>22.242299794661189</c:v>
                </c:pt>
                <c:pt idx="8124">
                  <c:v>22.245037645448324</c:v>
                </c:pt>
                <c:pt idx="8125">
                  <c:v>22.247775496235455</c:v>
                </c:pt>
                <c:pt idx="8126">
                  <c:v>22.250513347022586</c:v>
                </c:pt>
                <c:pt idx="8127">
                  <c:v>22.253251197809718</c:v>
                </c:pt>
                <c:pt idx="8128">
                  <c:v>22.255989048596852</c:v>
                </c:pt>
                <c:pt idx="8129">
                  <c:v>22.258726899383984</c:v>
                </c:pt>
                <c:pt idx="8130">
                  <c:v>22.261464750171115</c:v>
                </c:pt>
                <c:pt idx="8131">
                  <c:v>22.264202600958249</c:v>
                </c:pt>
                <c:pt idx="8132">
                  <c:v>22.266940451745381</c:v>
                </c:pt>
                <c:pt idx="8133">
                  <c:v>22.269678302532512</c:v>
                </c:pt>
                <c:pt idx="8134">
                  <c:v>22.272416153319643</c:v>
                </c:pt>
                <c:pt idx="8135">
                  <c:v>22.275154004106778</c:v>
                </c:pt>
                <c:pt idx="8136">
                  <c:v>22.277891854893909</c:v>
                </c:pt>
                <c:pt idx="8137">
                  <c:v>22.28062970568104</c:v>
                </c:pt>
                <c:pt idx="8138">
                  <c:v>22.283367556468171</c:v>
                </c:pt>
                <c:pt idx="8139">
                  <c:v>22.286105407255306</c:v>
                </c:pt>
                <c:pt idx="8140">
                  <c:v>22.288843258042437</c:v>
                </c:pt>
                <c:pt idx="8141">
                  <c:v>22.291581108829568</c:v>
                </c:pt>
                <c:pt idx="8142">
                  <c:v>22.2943189596167</c:v>
                </c:pt>
                <c:pt idx="8143">
                  <c:v>22.297056810403834</c:v>
                </c:pt>
                <c:pt idx="8144">
                  <c:v>22.299794661190965</c:v>
                </c:pt>
                <c:pt idx="8145">
                  <c:v>22.302532511978097</c:v>
                </c:pt>
                <c:pt idx="8146">
                  <c:v>22.305270362765228</c:v>
                </c:pt>
                <c:pt idx="8147">
                  <c:v>22.308008213552363</c:v>
                </c:pt>
                <c:pt idx="8148">
                  <c:v>22.310746064339494</c:v>
                </c:pt>
                <c:pt idx="8149">
                  <c:v>22.313483915126625</c:v>
                </c:pt>
                <c:pt idx="8150">
                  <c:v>22.316221765913756</c:v>
                </c:pt>
                <c:pt idx="8151">
                  <c:v>22.318959616700891</c:v>
                </c:pt>
                <c:pt idx="8152">
                  <c:v>22.321697467488022</c:v>
                </c:pt>
                <c:pt idx="8153">
                  <c:v>22.324435318275153</c:v>
                </c:pt>
                <c:pt idx="8154">
                  <c:v>22.327173169062284</c:v>
                </c:pt>
                <c:pt idx="8155">
                  <c:v>22.329911019849419</c:v>
                </c:pt>
                <c:pt idx="8156">
                  <c:v>22.33264887063655</c:v>
                </c:pt>
                <c:pt idx="8157">
                  <c:v>22.335386721423681</c:v>
                </c:pt>
                <c:pt idx="8158">
                  <c:v>22.338124572210816</c:v>
                </c:pt>
                <c:pt idx="8159">
                  <c:v>22.340862422997947</c:v>
                </c:pt>
                <c:pt idx="8160">
                  <c:v>22.343600273785079</c:v>
                </c:pt>
                <c:pt idx="8161">
                  <c:v>22.34633812457221</c:v>
                </c:pt>
                <c:pt idx="8162">
                  <c:v>22.349075975359344</c:v>
                </c:pt>
                <c:pt idx="8163">
                  <c:v>22.351813826146476</c:v>
                </c:pt>
                <c:pt idx="8164">
                  <c:v>22.354551676933607</c:v>
                </c:pt>
                <c:pt idx="8165">
                  <c:v>22.357289527720738</c:v>
                </c:pt>
                <c:pt idx="8166">
                  <c:v>22.360027378507873</c:v>
                </c:pt>
                <c:pt idx="8167">
                  <c:v>22.362765229295004</c:v>
                </c:pt>
                <c:pt idx="8168">
                  <c:v>22.365503080082135</c:v>
                </c:pt>
                <c:pt idx="8169">
                  <c:v>22.368240930869266</c:v>
                </c:pt>
                <c:pt idx="8170">
                  <c:v>22.370978781656401</c:v>
                </c:pt>
                <c:pt idx="8171">
                  <c:v>22.373716632443532</c:v>
                </c:pt>
                <c:pt idx="8172">
                  <c:v>22.376454483230663</c:v>
                </c:pt>
                <c:pt idx="8173">
                  <c:v>22.379192334017795</c:v>
                </c:pt>
                <c:pt idx="8174">
                  <c:v>22.381930184804929</c:v>
                </c:pt>
                <c:pt idx="8175">
                  <c:v>22.38466803559206</c:v>
                </c:pt>
                <c:pt idx="8176">
                  <c:v>22.387405886379192</c:v>
                </c:pt>
                <c:pt idx="8177">
                  <c:v>22.390143737166323</c:v>
                </c:pt>
                <c:pt idx="8178">
                  <c:v>22.392881587953458</c:v>
                </c:pt>
                <c:pt idx="8179">
                  <c:v>22.395619438740589</c:v>
                </c:pt>
                <c:pt idx="8180">
                  <c:v>22.39835728952772</c:v>
                </c:pt>
                <c:pt idx="8181">
                  <c:v>22.401095140314855</c:v>
                </c:pt>
                <c:pt idx="8182">
                  <c:v>22.403832991101986</c:v>
                </c:pt>
                <c:pt idx="8183">
                  <c:v>22.406570841889117</c:v>
                </c:pt>
                <c:pt idx="8184">
                  <c:v>22.409308692676248</c:v>
                </c:pt>
                <c:pt idx="8185">
                  <c:v>22.412046543463383</c:v>
                </c:pt>
                <c:pt idx="8186">
                  <c:v>22.414784394250514</c:v>
                </c:pt>
                <c:pt idx="8187">
                  <c:v>22.417522245037645</c:v>
                </c:pt>
                <c:pt idx="8188">
                  <c:v>22.420260095824776</c:v>
                </c:pt>
                <c:pt idx="8189">
                  <c:v>22.422997946611911</c:v>
                </c:pt>
                <c:pt idx="8190">
                  <c:v>22.425735797399042</c:v>
                </c:pt>
                <c:pt idx="8191">
                  <c:v>22.428473648186174</c:v>
                </c:pt>
                <c:pt idx="8192">
                  <c:v>22.431211498973305</c:v>
                </c:pt>
                <c:pt idx="8193">
                  <c:v>22.433949349760439</c:v>
                </c:pt>
                <c:pt idx="8194">
                  <c:v>22.436687200547571</c:v>
                </c:pt>
                <c:pt idx="8195">
                  <c:v>22.439425051334702</c:v>
                </c:pt>
                <c:pt idx="8196">
                  <c:v>22.442162902121833</c:v>
                </c:pt>
                <c:pt idx="8197">
                  <c:v>22.444900752908968</c:v>
                </c:pt>
                <c:pt idx="8198">
                  <c:v>22.447638603696099</c:v>
                </c:pt>
                <c:pt idx="8199">
                  <c:v>22.45037645448323</c:v>
                </c:pt>
                <c:pt idx="8200">
                  <c:v>22.453114305270361</c:v>
                </c:pt>
                <c:pt idx="8201">
                  <c:v>22.455852156057496</c:v>
                </c:pt>
                <c:pt idx="8202">
                  <c:v>22.458590006844627</c:v>
                </c:pt>
                <c:pt idx="8203">
                  <c:v>22.461327857631758</c:v>
                </c:pt>
                <c:pt idx="8204">
                  <c:v>22.464065708418889</c:v>
                </c:pt>
                <c:pt idx="8205">
                  <c:v>22.466803559206024</c:v>
                </c:pt>
                <c:pt idx="8206">
                  <c:v>22.469541409993155</c:v>
                </c:pt>
                <c:pt idx="8207">
                  <c:v>22.472279260780287</c:v>
                </c:pt>
                <c:pt idx="8208">
                  <c:v>22.475017111567421</c:v>
                </c:pt>
                <c:pt idx="8209">
                  <c:v>22.477754962354553</c:v>
                </c:pt>
                <c:pt idx="8210">
                  <c:v>22.480492813141684</c:v>
                </c:pt>
                <c:pt idx="8211">
                  <c:v>22.483230663928815</c:v>
                </c:pt>
                <c:pt idx="8212">
                  <c:v>22.48596851471595</c:v>
                </c:pt>
                <c:pt idx="8213">
                  <c:v>22.488706365503081</c:v>
                </c:pt>
                <c:pt idx="8214">
                  <c:v>22.491444216290212</c:v>
                </c:pt>
                <c:pt idx="8215">
                  <c:v>22.494182067077343</c:v>
                </c:pt>
                <c:pt idx="8216">
                  <c:v>22.496919917864478</c:v>
                </c:pt>
                <c:pt idx="8217">
                  <c:v>22.499657768651609</c:v>
                </c:pt>
                <c:pt idx="8218">
                  <c:v>22.50239561943874</c:v>
                </c:pt>
                <c:pt idx="8219">
                  <c:v>22.505133470225871</c:v>
                </c:pt>
                <c:pt idx="8220">
                  <c:v>22.507871321013006</c:v>
                </c:pt>
                <c:pt idx="8221">
                  <c:v>22.510609171800137</c:v>
                </c:pt>
                <c:pt idx="8222">
                  <c:v>22.513347022587268</c:v>
                </c:pt>
                <c:pt idx="8223">
                  <c:v>22.5160848733744</c:v>
                </c:pt>
                <c:pt idx="8224">
                  <c:v>22.518822724161534</c:v>
                </c:pt>
                <c:pt idx="8225">
                  <c:v>22.521560574948666</c:v>
                </c:pt>
                <c:pt idx="8226">
                  <c:v>22.524298425735797</c:v>
                </c:pt>
                <c:pt idx="8227">
                  <c:v>22.527036276522928</c:v>
                </c:pt>
                <c:pt idx="8228">
                  <c:v>22.529774127310063</c:v>
                </c:pt>
                <c:pt idx="8229">
                  <c:v>22.532511978097194</c:v>
                </c:pt>
                <c:pt idx="8230">
                  <c:v>22.535249828884325</c:v>
                </c:pt>
                <c:pt idx="8231">
                  <c:v>22.537987679671456</c:v>
                </c:pt>
                <c:pt idx="8232">
                  <c:v>22.540725530458591</c:v>
                </c:pt>
                <c:pt idx="8233">
                  <c:v>22.543463381245722</c:v>
                </c:pt>
                <c:pt idx="8234">
                  <c:v>22.546201232032853</c:v>
                </c:pt>
                <c:pt idx="8235">
                  <c:v>22.548939082819988</c:v>
                </c:pt>
                <c:pt idx="8236">
                  <c:v>22.551676933607119</c:v>
                </c:pt>
                <c:pt idx="8237">
                  <c:v>22.55441478439425</c:v>
                </c:pt>
                <c:pt idx="8238">
                  <c:v>22.557152635181382</c:v>
                </c:pt>
                <c:pt idx="8239">
                  <c:v>22.559890485968516</c:v>
                </c:pt>
                <c:pt idx="8240">
                  <c:v>22.562628336755647</c:v>
                </c:pt>
                <c:pt idx="8241">
                  <c:v>22.565366187542779</c:v>
                </c:pt>
                <c:pt idx="8242">
                  <c:v>22.56810403832991</c:v>
                </c:pt>
                <c:pt idx="8243">
                  <c:v>22.570841889117045</c:v>
                </c:pt>
                <c:pt idx="8244">
                  <c:v>22.573579739904176</c:v>
                </c:pt>
                <c:pt idx="8245">
                  <c:v>22.576317590691307</c:v>
                </c:pt>
                <c:pt idx="8246">
                  <c:v>22.579055441478438</c:v>
                </c:pt>
                <c:pt idx="8247">
                  <c:v>22.581793292265573</c:v>
                </c:pt>
                <c:pt idx="8248">
                  <c:v>22.584531143052704</c:v>
                </c:pt>
                <c:pt idx="8249">
                  <c:v>22.587268993839835</c:v>
                </c:pt>
                <c:pt idx="8250">
                  <c:v>22.590006844626966</c:v>
                </c:pt>
                <c:pt idx="8251">
                  <c:v>22.592744695414101</c:v>
                </c:pt>
                <c:pt idx="8252">
                  <c:v>22.595482546201232</c:v>
                </c:pt>
                <c:pt idx="8253">
                  <c:v>22.598220396988363</c:v>
                </c:pt>
                <c:pt idx="8254">
                  <c:v>22.600958247775495</c:v>
                </c:pt>
                <c:pt idx="8255">
                  <c:v>22.603696098562629</c:v>
                </c:pt>
                <c:pt idx="8256">
                  <c:v>22.606433949349761</c:v>
                </c:pt>
                <c:pt idx="8257">
                  <c:v>22.609171800136892</c:v>
                </c:pt>
                <c:pt idx="8258">
                  <c:v>22.611909650924023</c:v>
                </c:pt>
                <c:pt idx="8259">
                  <c:v>22.614647501711158</c:v>
                </c:pt>
                <c:pt idx="8260">
                  <c:v>22.617385352498289</c:v>
                </c:pt>
                <c:pt idx="8261">
                  <c:v>22.62012320328542</c:v>
                </c:pt>
                <c:pt idx="8262">
                  <c:v>22.622861054072555</c:v>
                </c:pt>
                <c:pt idx="8263">
                  <c:v>22.625598904859686</c:v>
                </c:pt>
                <c:pt idx="8264">
                  <c:v>22.628336755646817</c:v>
                </c:pt>
                <c:pt idx="8265">
                  <c:v>22.631074606433948</c:v>
                </c:pt>
                <c:pt idx="8266">
                  <c:v>22.633812457221083</c:v>
                </c:pt>
                <c:pt idx="8267">
                  <c:v>22.636550308008214</c:v>
                </c:pt>
                <c:pt idx="8268">
                  <c:v>22.639288158795345</c:v>
                </c:pt>
                <c:pt idx="8269">
                  <c:v>22.642026009582477</c:v>
                </c:pt>
                <c:pt idx="8270">
                  <c:v>22.644763860369611</c:v>
                </c:pt>
                <c:pt idx="8271">
                  <c:v>22.647501711156742</c:v>
                </c:pt>
                <c:pt idx="8272">
                  <c:v>22.650239561943874</c:v>
                </c:pt>
                <c:pt idx="8273">
                  <c:v>22.652977412731005</c:v>
                </c:pt>
                <c:pt idx="8274">
                  <c:v>22.65571526351814</c:v>
                </c:pt>
                <c:pt idx="8275">
                  <c:v>22.658453114305271</c:v>
                </c:pt>
                <c:pt idx="8276">
                  <c:v>22.661190965092402</c:v>
                </c:pt>
                <c:pt idx="8277">
                  <c:v>22.663928815879533</c:v>
                </c:pt>
                <c:pt idx="8278">
                  <c:v>22.666666666666668</c:v>
                </c:pt>
                <c:pt idx="8279">
                  <c:v>22.669404517453799</c:v>
                </c:pt>
                <c:pt idx="8280">
                  <c:v>22.67214236824093</c:v>
                </c:pt>
                <c:pt idx="8281">
                  <c:v>22.674880219028061</c:v>
                </c:pt>
                <c:pt idx="8282">
                  <c:v>22.677618069815196</c:v>
                </c:pt>
                <c:pt idx="8283">
                  <c:v>22.680355920602327</c:v>
                </c:pt>
                <c:pt idx="8284">
                  <c:v>22.683093771389458</c:v>
                </c:pt>
                <c:pt idx="8285">
                  <c:v>22.68583162217659</c:v>
                </c:pt>
                <c:pt idx="8286">
                  <c:v>22.688569472963724</c:v>
                </c:pt>
                <c:pt idx="8287">
                  <c:v>22.691307323750856</c:v>
                </c:pt>
                <c:pt idx="8288">
                  <c:v>22.694045174537987</c:v>
                </c:pt>
                <c:pt idx="8289">
                  <c:v>22.696783025325121</c:v>
                </c:pt>
                <c:pt idx="8290">
                  <c:v>22.699520876112253</c:v>
                </c:pt>
                <c:pt idx="8291">
                  <c:v>22.702258726899384</c:v>
                </c:pt>
                <c:pt idx="8292">
                  <c:v>22.704996577686515</c:v>
                </c:pt>
                <c:pt idx="8293">
                  <c:v>22.70773442847365</c:v>
                </c:pt>
                <c:pt idx="8294">
                  <c:v>22.710472279260781</c:v>
                </c:pt>
                <c:pt idx="8295">
                  <c:v>22.713210130047912</c:v>
                </c:pt>
                <c:pt idx="8296">
                  <c:v>22.715947980835043</c:v>
                </c:pt>
                <c:pt idx="8297">
                  <c:v>22.718685831622178</c:v>
                </c:pt>
                <c:pt idx="8298">
                  <c:v>22.721423682409309</c:v>
                </c:pt>
                <c:pt idx="8299">
                  <c:v>22.72416153319644</c:v>
                </c:pt>
                <c:pt idx="8300">
                  <c:v>22.726899383983572</c:v>
                </c:pt>
                <c:pt idx="8301">
                  <c:v>22.729637234770706</c:v>
                </c:pt>
                <c:pt idx="8302">
                  <c:v>22.732375085557837</c:v>
                </c:pt>
                <c:pt idx="8303">
                  <c:v>22.735112936344969</c:v>
                </c:pt>
                <c:pt idx="8304">
                  <c:v>22.7378507871321</c:v>
                </c:pt>
                <c:pt idx="8305">
                  <c:v>22.740588637919235</c:v>
                </c:pt>
                <c:pt idx="8306">
                  <c:v>22.743326488706366</c:v>
                </c:pt>
                <c:pt idx="8307">
                  <c:v>22.746064339493497</c:v>
                </c:pt>
                <c:pt idx="8308">
                  <c:v>22.748802190280628</c:v>
                </c:pt>
                <c:pt idx="8309">
                  <c:v>22.751540041067763</c:v>
                </c:pt>
                <c:pt idx="8310">
                  <c:v>22.754277891854894</c:v>
                </c:pt>
                <c:pt idx="8311">
                  <c:v>22.757015742642025</c:v>
                </c:pt>
                <c:pt idx="8312">
                  <c:v>22.759753593429156</c:v>
                </c:pt>
                <c:pt idx="8313">
                  <c:v>22.762491444216291</c:v>
                </c:pt>
                <c:pt idx="8314">
                  <c:v>22.765229295003422</c:v>
                </c:pt>
                <c:pt idx="8315">
                  <c:v>22.767967145790553</c:v>
                </c:pt>
                <c:pt idx="8316">
                  <c:v>22.770704996577688</c:v>
                </c:pt>
                <c:pt idx="8317">
                  <c:v>22.773442847364819</c:v>
                </c:pt>
                <c:pt idx="8318">
                  <c:v>22.776180698151951</c:v>
                </c:pt>
                <c:pt idx="8319">
                  <c:v>22.778918548939082</c:v>
                </c:pt>
                <c:pt idx="8320">
                  <c:v>22.781656399726216</c:v>
                </c:pt>
                <c:pt idx="8321">
                  <c:v>22.784394250513348</c:v>
                </c:pt>
                <c:pt idx="8322">
                  <c:v>22.787132101300479</c:v>
                </c:pt>
                <c:pt idx="8323">
                  <c:v>22.78986995208761</c:v>
                </c:pt>
                <c:pt idx="8324">
                  <c:v>22.792607802874745</c:v>
                </c:pt>
                <c:pt idx="8325">
                  <c:v>22.795345653661876</c:v>
                </c:pt>
                <c:pt idx="8326">
                  <c:v>22.798083504449007</c:v>
                </c:pt>
                <c:pt idx="8327">
                  <c:v>22.800821355236138</c:v>
                </c:pt>
                <c:pt idx="8328">
                  <c:v>22.803559206023273</c:v>
                </c:pt>
                <c:pt idx="8329">
                  <c:v>22.806297056810404</c:v>
                </c:pt>
                <c:pt idx="8330">
                  <c:v>22.809034907597535</c:v>
                </c:pt>
                <c:pt idx="8331">
                  <c:v>22.811772758384667</c:v>
                </c:pt>
                <c:pt idx="8332">
                  <c:v>22.814510609171801</c:v>
                </c:pt>
                <c:pt idx="8333">
                  <c:v>22.817248459958932</c:v>
                </c:pt>
                <c:pt idx="8334">
                  <c:v>22.819986310746064</c:v>
                </c:pt>
                <c:pt idx="8335">
                  <c:v>22.822724161533195</c:v>
                </c:pt>
                <c:pt idx="8336">
                  <c:v>22.82546201232033</c:v>
                </c:pt>
                <c:pt idx="8337">
                  <c:v>22.828199863107461</c:v>
                </c:pt>
                <c:pt idx="8338">
                  <c:v>22.830937713894592</c:v>
                </c:pt>
                <c:pt idx="8339">
                  <c:v>22.833675564681723</c:v>
                </c:pt>
                <c:pt idx="8340">
                  <c:v>22.836413415468858</c:v>
                </c:pt>
                <c:pt idx="8341">
                  <c:v>22.839151266255989</c:v>
                </c:pt>
                <c:pt idx="8342">
                  <c:v>22.84188911704312</c:v>
                </c:pt>
                <c:pt idx="8343">
                  <c:v>22.844626967830255</c:v>
                </c:pt>
                <c:pt idx="8344">
                  <c:v>22.847364818617386</c:v>
                </c:pt>
                <c:pt idx="8345">
                  <c:v>22.850102669404517</c:v>
                </c:pt>
                <c:pt idx="8346">
                  <c:v>22.852840520191648</c:v>
                </c:pt>
                <c:pt idx="8347">
                  <c:v>22.855578370978783</c:v>
                </c:pt>
                <c:pt idx="8348">
                  <c:v>22.858316221765914</c:v>
                </c:pt>
                <c:pt idx="8349">
                  <c:v>22.861054072553046</c:v>
                </c:pt>
                <c:pt idx="8350">
                  <c:v>22.863791923340177</c:v>
                </c:pt>
                <c:pt idx="8351">
                  <c:v>22.866529774127311</c:v>
                </c:pt>
                <c:pt idx="8352">
                  <c:v>22.869267624914443</c:v>
                </c:pt>
                <c:pt idx="8353">
                  <c:v>22.872005475701574</c:v>
                </c:pt>
                <c:pt idx="8354">
                  <c:v>22.874743326488705</c:v>
                </c:pt>
                <c:pt idx="8355">
                  <c:v>22.87748117727584</c:v>
                </c:pt>
                <c:pt idx="8356">
                  <c:v>22.880219028062971</c:v>
                </c:pt>
                <c:pt idx="8357">
                  <c:v>22.882956878850102</c:v>
                </c:pt>
                <c:pt idx="8358">
                  <c:v>22.885694729637233</c:v>
                </c:pt>
                <c:pt idx="8359">
                  <c:v>22.888432580424368</c:v>
                </c:pt>
                <c:pt idx="8360">
                  <c:v>22.891170431211499</c:v>
                </c:pt>
                <c:pt idx="8361">
                  <c:v>22.89390828199863</c:v>
                </c:pt>
                <c:pt idx="8362">
                  <c:v>22.896646132785762</c:v>
                </c:pt>
                <c:pt idx="8363">
                  <c:v>22.899383983572896</c:v>
                </c:pt>
                <c:pt idx="8364">
                  <c:v>22.902121834360027</c:v>
                </c:pt>
                <c:pt idx="8365">
                  <c:v>22.904859685147159</c:v>
                </c:pt>
                <c:pt idx="8366">
                  <c:v>22.90759753593429</c:v>
                </c:pt>
                <c:pt idx="8367">
                  <c:v>22.910335386721425</c:v>
                </c:pt>
                <c:pt idx="8368">
                  <c:v>22.913073237508556</c:v>
                </c:pt>
                <c:pt idx="8369">
                  <c:v>22.915811088295687</c:v>
                </c:pt>
                <c:pt idx="8370">
                  <c:v>22.918548939082822</c:v>
                </c:pt>
                <c:pt idx="8371">
                  <c:v>22.921286789869953</c:v>
                </c:pt>
                <c:pt idx="8372">
                  <c:v>22.924024640657084</c:v>
                </c:pt>
                <c:pt idx="8373">
                  <c:v>22.926762491444215</c:v>
                </c:pt>
                <c:pt idx="8374">
                  <c:v>22.92950034223135</c:v>
                </c:pt>
                <c:pt idx="8375">
                  <c:v>22.932238193018481</c:v>
                </c:pt>
                <c:pt idx="8376">
                  <c:v>22.934976043805612</c:v>
                </c:pt>
                <c:pt idx="8377">
                  <c:v>22.937713894592743</c:v>
                </c:pt>
                <c:pt idx="8378">
                  <c:v>22.940451745379878</c:v>
                </c:pt>
                <c:pt idx="8379">
                  <c:v>22.943189596167009</c:v>
                </c:pt>
                <c:pt idx="8380">
                  <c:v>22.945927446954141</c:v>
                </c:pt>
                <c:pt idx="8381">
                  <c:v>22.948665297741272</c:v>
                </c:pt>
                <c:pt idx="8382">
                  <c:v>22.951403148528406</c:v>
                </c:pt>
                <c:pt idx="8383">
                  <c:v>22.954140999315538</c:v>
                </c:pt>
                <c:pt idx="8384">
                  <c:v>22.956878850102669</c:v>
                </c:pt>
                <c:pt idx="8385">
                  <c:v>22.9596167008898</c:v>
                </c:pt>
                <c:pt idx="8386">
                  <c:v>22.962354551676935</c:v>
                </c:pt>
                <c:pt idx="8387">
                  <c:v>22.965092402464066</c:v>
                </c:pt>
                <c:pt idx="8388">
                  <c:v>22.967830253251197</c:v>
                </c:pt>
                <c:pt idx="8389">
                  <c:v>22.970568104038328</c:v>
                </c:pt>
                <c:pt idx="8390">
                  <c:v>22.973305954825463</c:v>
                </c:pt>
                <c:pt idx="8391">
                  <c:v>22.976043805612594</c:v>
                </c:pt>
                <c:pt idx="8392">
                  <c:v>22.978781656399725</c:v>
                </c:pt>
                <c:pt idx="8393">
                  <c:v>22.981519507186857</c:v>
                </c:pt>
                <c:pt idx="8394">
                  <c:v>22.984257357973991</c:v>
                </c:pt>
                <c:pt idx="8395">
                  <c:v>22.986995208761122</c:v>
                </c:pt>
                <c:pt idx="8396">
                  <c:v>22.989733059548254</c:v>
                </c:pt>
                <c:pt idx="8397">
                  <c:v>22.992470910335388</c:v>
                </c:pt>
                <c:pt idx="8398">
                  <c:v>22.99520876112252</c:v>
                </c:pt>
                <c:pt idx="8399">
                  <c:v>22.997946611909651</c:v>
                </c:pt>
                <c:pt idx="8400">
                  <c:v>23.000684462696782</c:v>
                </c:pt>
                <c:pt idx="8401">
                  <c:v>23.003422313483917</c:v>
                </c:pt>
                <c:pt idx="8402">
                  <c:v>23.006160164271048</c:v>
                </c:pt>
                <c:pt idx="8403">
                  <c:v>23.008898015058179</c:v>
                </c:pt>
                <c:pt idx="8404">
                  <c:v>23.01163586584531</c:v>
                </c:pt>
                <c:pt idx="8405">
                  <c:v>23.014373716632445</c:v>
                </c:pt>
                <c:pt idx="8406">
                  <c:v>23.017111567419576</c:v>
                </c:pt>
                <c:pt idx="8407">
                  <c:v>23.019849418206707</c:v>
                </c:pt>
                <c:pt idx="8408">
                  <c:v>23.022587268993838</c:v>
                </c:pt>
                <c:pt idx="8409">
                  <c:v>23.025325119780973</c:v>
                </c:pt>
                <c:pt idx="8410">
                  <c:v>23.028062970568104</c:v>
                </c:pt>
                <c:pt idx="8411">
                  <c:v>23.030800821355236</c:v>
                </c:pt>
                <c:pt idx="8412">
                  <c:v>23.033538672142367</c:v>
                </c:pt>
                <c:pt idx="8413">
                  <c:v>23.036276522929501</c:v>
                </c:pt>
                <c:pt idx="8414">
                  <c:v>23.039014373716633</c:v>
                </c:pt>
                <c:pt idx="8415">
                  <c:v>23.041752224503764</c:v>
                </c:pt>
                <c:pt idx="8416">
                  <c:v>23.044490075290895</c:v>
                </c:pt>
                <c:pt idx="8417">
                  <c:v>23.04722792607803</c:v>
                </c:pt>
                <c:pt idx="8418">
                  <c:v>23.049965776865161</c:v>
                </c:pt>
                <c:pt idx="8419">
                  <c:v>23.052703627652292</c:v>
                </c:pt>
                <c:pt idx="8420">
                  <c:v>23.055441478439427</c:v>
                </c:pt>
                <c:pt idx="8421">
                  <c:v>23.058179329226558</c:v>
                </c:pt>
                <c:pt idx="8422">
                  <c:v>23.060917180013689</c:v>
                </c:pt>
                <c:pt idx="8423">
                  <c:v>23.06365503080082</c:v>
                </c:pt>
                <c:pt idx="8424">
                  <c:v>23.066392881587955</c:v>
                </c:pt>
                <c:pt idx="8425">
                  <c:v>23.069130732375086</c:v>
                </c:pt>
                <c:pt idx="8426">
                  <c:v>23.071868583162217</c:v>
                </c:pt>
                <c:pt idx="8427">
                  <c:v>23.074606433949349</c:v>
                </c:pt>
                <c:pt idx="8428">
                  <c:v>23.077344284736483</c:v>
                </c:pt>
                <c:pt idx="8429">
                  <c:v>23.080082135523615</c:v>
                </c:pt>
                <c:pt idx="8430">
                  <c:v>23.082819986310746</c:v>
                </c:pt>
                <c:pt idx="8431">
                  <c:v>23.085557837097877</c:v>
                </c:pt>
                <c:pt idx="8432">
                  <c:v>23.088295687885012</c:v>
                </c:pt>
                <c:pt idx="8433">
                  <c:v>23.091033538672143</c:v>
                </c:pt>
                <c:pt idx="8434">
                  <c:v>23.093771389459274</c:v>
                </c:pt>
                <c:pt idx="8435">
                  <c:v>23.096509240246405</c:v>
                </c:pt>
                <c:pt idx="8436">
                  <c:v>23.09924709103354</c:v>
                </c:pt>
                <c:pt idx="8437">
                  <c:v>23.101984941820671</c:v>
                </c:pt>
                <c:pt idx="8438">
                  <c:v>23.104722792607802</c:v>
                </c:pt>
                <c:pt idx="8439">
                  <c:v>23.107460643394933</c:v>
                </c:pt>
                <c:pt idx="8440">
                  <c:v>23.110198494182068</c:v>
                </c:pt>
                <c:pt idx="8441">
                  <c:v>23.112936344969199</c:v>
                </c:pt>
                <c:pt idx="8442">
                  <c:v>23.115674195756331</c:v>
                </c:pt>
                <c:pt idx="8443">
                  <c:v>23.118412046543462</c:v>
                </c:pt>
                <c:pt idx="8444">
                  <c:v>23.121149897330596</c:v>
                </c:pt>
                <c:pt idx="8445">
                  <c:v>23.123887748117728</c:v>
                </c:pt>
                <c:pt idx="8446">
                  <c:v>23.126625598904859</c:v>
                </c:pt>
                <c:pt idx="8447">
                  <c:v>23.129363449691994</c:v>
                </c:pt>
                <c:pt idx="8448">
                  <c:v>23.132101300479125</c:v>
                </c:pt>
                <c:pt idx="8449">
                  <c:v>23.134839151266256</c:v>
                </c:pt>
                <c:pt idx="8450">
                  <c:v>23.137577002053387</c:v>
                </c:pt>
                <c:pt idx="8451">
                  <c:v>23.140314852840522</c:v>
                </c:pt>
                <c:pt idx="8452">
                  <c:v>23.143052703627653</c:v>
                </c:pt>
                <c:pt idx="8453">
                  <c:v>23.145790554414784</c:v>
                </c:pt>
                <c:pt idx="8454">
                  <c:v>23.148528405201915</c:v>
                </c:pt>
                <c:pt idx="8455">
                  <c:v>23.15126625598905</c:v>
                </c:pt>
                <c:pt idx="8456">
                  <c:v>23.154004106776181</c:v>
                </c:pt>
                <c:pt idx="8457">
                  <c:v>23.156741957563312</c:v>
                </c:pt>
                <c:pt idx="8458">
                  <c:v>23.159479808350444</c:v>
                </c:pt>
                <c:pt idx="8459">
                  <c:v>23.162217659137578</c:v>
                </c:pt>
                <c:pt idx="8460">
                  <c:v>23.16495550992471</c:v>
                </c:pt>
                <c:pt idx="8461">
                  <c:v>23.167693360711841</c:v>
                </c:pt>
                <c:pt idx="8462">
                  <c:v>23.170431211498972</c:v>
                </c:pt>
                <c:pt idx="8463">
                  <c:v>23.173169062286107</c:v>
                </c:pt>
                <c:pt idx="8464">
                  <c:v>23.175906913073238</c:v>
                </c:pt>
                <c:pt idx="8465">
                  <c:v>23.178644763860369</c:v>
                </c:pt>
                <c:pt idx="8466">
                  <c:v>23.1813826146475</c:v>
                </c:pt>
                <c:pt idx="8467">
                  <c:v>23.184120465434635</c:v>
                </c:pt>
                <c:pt idx="8468">
                  <c:v>23.186858316221766</c:v>
                </c:pt>
                <c:pt idx="8469">
                  <c:v>23.189596167008897</c:v>
                </c:pt>
                <c:pt idx="8470">
                  <c:v>23.192334017796028</c:v>
                </c:pt>
                <c:pt idx="8471">
                  <c:v>23.195071868583163</c:v>
                </c:pt>
                <c:pt idx="8472">
                  <c:v>23.197809719370294</c:v>
                </c:pt>
                <c:pt idx="8473">
                  <c:v>23.200547570157426</c:v>
                </c:pt>
                <c:pt idx="8474">
                  <c:v>23.20328542094456</c:v>
                </c:pt>
                <c:pt idx="8475">
                  <c:v>23.206023271731691</c:v>
                </c:pt>
                <c:pt idx="8476">
                  <c:v>23.208761122518823</c:v>
                </c:pt>
                <c:pt idx="8477">
                  <c:v>23.211498973305954</c:v>
                </c:pt>
                <c:pt idx="8478">
                  <c:v>23.214236824093089</c:v>
                </c:pt>
                <c:pt idx="8479">
                  <c:v>23.21697467488022</c:v>
                </c:pt>
                <c:pt idx="8480">
                  <c:v>23.219712525667351</c:v>
                </c:pt>
                <c:pt idx="8481">
                  <c:v>23.222450376454482</c:v>
                </c:pt>
                <c:pt idx="8482">
                  <c:v>23.225188227241617</c:v>
                </c:pt>
                <c:pt idx="8483">
                  <c:v>23.227926078028748</c:v>
                </c:pt>
                <c:pt idx="8484">
                  <c:v>23.230663928815879</c:v>
                </c:pt>
                <c:pt idx="8485">
                  <c:v>23.23340177960301</c:v>
                </c:pt>
                <c:pt idx="8486">
                  <c:v>23.236139630390145</c:v>
                </c:pt>
                <c:pt idx="8487">
                  <c:v>23.238877481177276</c:v>
                </c:pt>
                <c:pt idx="8488">
                  <c:v>23.241615331964407</c:v>
                </c:pt>
                <c:pt idx="8489">
                  <c:v>23.244353182751539</c:v>
                </c:pt>
                <c:pt idx="8490">
                  <c:v>23.247091033538673</c:v>
                </c:pt>
                <c:pt idx="8491">
                  <c:v>23.249828884325805</c:v>
                </c:pt>
                <c:pt idx="8492">
                  <c:v>23.252566735112936</c:v>
                </c:pt>
                <c:pt idx="8493">
                  <c:v>23.255304585900067</c:v>
                </c:pt>
                <c:pt idx="8494">
                  <c:v>23.258042436687202</c:v>
                </c:pt>
                <c:pt idx="8495">
                  <c:v>23.260780287474333</c:v>
                </c:pt>
                <c:pt idx="8496">
                  <c:v>23.263518138261464</c:v>
                </c:pt>
                <c:pt idx="8497">
                  <c:v>23.266255989048595</c:v>
                </c:pt>
                <c:pt idx="8498">
                  <c:v>23.26899383983573</c:v>
                </c:pt>
                <c:pt idx="8499">
                  <c:v>23.271731690622861</c:v>
                </c:pt>
                <c:pt idx="8500">
                  <c:v>23.274469541409992</c:v>
                </c:pt>
                <c:pt idx="8501">
                  <c:v>23.277207392197127</c:v>
                </c:pt>
                <c:pt idx="8502">
                  <c:v>23.279945242984258</c:v>
                </c:pt>
                <c:pt idx="8503">
                  <c:v>23.282683093771389</c:v>
                </c:pt>
                <c:pt idx="8504">
                  <c:v>23.285420944558521</c:v>
                </c:pt>
                <c:pt idx="8505">
                  <c:v>23.288158795345655</c:v>
                </c:pt>
                <c:pt idx="8506">
                  <c:v>23.290896646132786</c:v>
                </c:pt>
                <c:pt idx="8507">
                  <c:v>23.293634496919918</c:v>
                </c:pt>
                <c:pt idx="8508">
                  <c:v>23.296372347707049</c:v>
                </c:pt>
                <c:pt idx="8509">
                  <c:v>23.299110198494184</c:v>
                </c:pt>
                <c:pt idx="8510">
                  <c:v>23.301848049281315</c:v>
                </c:pt>
                <c:pt idx="8511">
                  <c:v>23.304585900068446</c:v>
                </c:pt>
                <c:pt idx="8512">
                  <c:v>23.307323750855577</c:v>
                </c:pt>
                <c:pt idx="8513">
                  <c:v>23.310061601642712</c:v>
                </c:pt>
                <c:pt idx="8514">
                  <c:v>23.312799452429843</c:v>
                </c:pt>
                <c:pt idx="8515">
                  <c:v>23.315537303216974</c:v>
                </c:pt>
                <c:pt idx="8516">
                  <c:v>23.318275154004105</c:v>
                </c:pt>
                <c:pt idx="8517">
                  <c:v>23.32101300479124</c:v>
                </c:pt>
                <c:pt idx="8518">
                  <c:v>23.323750855578371</c:v>
                </c:pt>
                <c:pt idx="8519">
                  <c:v>23.326488706365502</c:v>
                </c:pt>
                <c:pt idx="8520">
                  <c:v>23.329226557152634</c:v>
                </c:pt>
                <c:pt idx="8521">
                  <c:v>23.331964407939768</c:v>
                </c:pt>
                <c:pt idx="8522">
                  <c:v>23.3347022587269</c:v>
                </c:pt>
                <c:pt idx="8523">
                  <c:v>23.337440109514031</c:v>
                </c:pt>
                <c:pt idx="8524">
                  <c:v>23.340177960301162</c:v>
                </c:pt>
                <c:pt idx="8525">
                  <c:v>23.342915811088297</c:v>
                </c:pt>
                <c:pt idx="8526">
                  <c:v>23.345653661875428</c:v>
                </c:pt>
                <c:pt idx="8527">
                  <c:v>23.348391512662559</c:v>
                </c:pt>
                <c:pt idx="8528">
                  <c:v>23.351129363449694</c:v>
                </c:pt>
                <c:pt idx="8529">
                  <c:v>23.353867214236825</c:v>
                </c:pt>
                <c:pt idx="8530">
                  <c:v>23.356605065023956</c:v>
                </c:pt>
                <c:pt idx="8531">
                  <c:v>23.359342915811087</c:v>
                </c:pt>
                <c:pt idx="8532">
                  <c:v>23.362080766598222</c:v>
                </c:pt>
                <c:pt idx="8533">
                  <c:v>23.364818617385353</c:v>
                </c:pt>
                <c:pt idx="8534">
                  <c:v>23.367556468172484</c:v>
                </c:pt>
                <c:pt idx="8535">
                  <c:v>23.370294318959616</c:v>
                </c:pt>
                <c:pt idx="8536">
                  <c:v>23.37303216974675</c:v>
                </c:pt>
                <c:pt idx="8537">
                  <c:v>23.375770020533881</c:v>
                </c:pt>
                <c:pt idx="8538">
                  <c:v>23.378507871321013</c:v>
                </c:pt>
                <c:pt idx="8539">
                  <c:v>23.381245722108144</c:v>
                </c:pt>
                <c:pt idx="8540">
                  <c:v>23.383983572895279</c:v>
                </c:pt>
                <c:pt idx="8541">
                  <c:v>23.38672142368241</c:v>
                </c:pt>
                <c:pt idx="8542">
                  <c:v>23.389459274469541</c:v>
                </c:pt>
                <c:pt idx="8543">
                  <c:v>23.392197125256672</c:v>
                </c:pt>
                <c:pt idx="8544">
                  <c:v>23.394934976043807</c:v>
                </c:pt>
                <c:pt idx="8545">
                  <c:v>23.397672826830938</c:v>
                </c:pt>
                <c:pt idx="8546">
                  <c:v>23.400410677618069</c:v>
                </c:pt>
                <c:pt idx="8547">
                  <c:v>23.4031485284052</c:v>
                </c:pt>
                <c:pt idx="8548">
                  <c:v>23.405886379192335</c:v>
                </c:pt>
                <c:pt idx="8549">
                  <c:v>23.408624229979466</c:v>
                </c:pt>
                <c:pt idx="8550">
                  <c:v>23.411362080766597</c:v>
                </c:pt>
                <c:pt idx="8551">
                  <c:v>23.414099931553729</c:v>
                </c:pt>
                <c:pt idx="8552">
                  <c:v>23.416837782340863</c:v>
                </c:pt>
                <c:pt idx="8553">
                  <c:v>23.419575633127995</c:v>
                </c:pt>
                <c:pt idx="8554">
                  <c:v>23.422313483915126</c:v>
                </c:pt>
                <c:pt idx="8555">
                  <c:v>23.42505133470226</c:v>
                </c:pt>
                <c:pt idx="8556">
                  <c:v>23.427789185489392</c:v>
                </c:pt>
                <c:pt idx="8557">
                  <c:v>23.430527036276523</c:v>
                </c:pt>
                <c:pt idx="8558">
                  <c:v>23.433264887063654</c:v>
                </c:pt>
                <c:pt idx="8559">
                  <c:v>23.436002737850789</c:v>
                </c:pt>
                <c:pt idx="8560">
                  <c:v>23.43874058863792</c:v>
                </c:pt>
                <c:pt idx="8561">
                  <c:v>23.441478439425051</c:v>
                </c:pt>
                <c:pt idx="8562">
                  <c:v>23.444216290212182</c:v>
                </c:pt>
                <c:pt idx="8563">
                  <c:v>23.446954140999317</c:v>
                </c:pt>
                <c:pt idx="8564">
                  <c:v>23.449691991786448</c:v>
                </c:pt>
                <c:pt idx="8565">
                  <c:v>23.452429842573579</c:v>
                </c:pt>
                <c:pt idx="8566">
                  <c:v>23.455167693360711</c:v>
                </c:pt>
                <c:pt idx="8567">
                  <c:v>23.457905544147845</c:v>
                </c:pt>
                <c:pt idx="8568">
                  <c:v>23.460643394934976</c:v>
                </c:pt>
                <c:pt idx="8569">
                  <c:v>23.463381245722108</c:v>
                </c:pt>
                <c:pt idx="8570">
                  <c:v>23.466119096509239</c:v>
                </c:pt>
                <c:pt idx="8571">
                  <c:v>23.468856947296374</c:v>
                </c:pt>
                <c:pt idx="8572">
                  <c:v>23.471594798083505</c:v>
                </c:pt>
                <c:pt idx="8573">
                  <c:v>23.474332648870636</c:v>
                </c:pt>
                <c:pt idx="8574">
                  <c:v>23.477070499657767</c:v>
                </c:pt>
                <c:pt idx="8575">
                  <c:v>23.479808350444902</c:v>
                </c:pt>
                <c:pt idx="8576">
                  <c:v>23.482546201232033</c:v>
                </c:pt>
                <c:pt idx="8577">
                  <c:v>23.485284052019164</c:v>
                </c:pt>
                <c:pt idx="8578">
                  <c:v>23.488021902806295</c:v>
                </c:pt>
                <c:pt idx="8579">
                  <c:v>23.49075975359343</c:v>
                </c:pt>
                <c:pt idx="8580">
                  <c:v>23.493497604380561</c:v>
                </c:pt>
                <c:pt idx="8581">
                  <c:v>23.496235455167692</c:v>
                </c:pt>
                <c:pt idx="8582">
                  <c:v>23.498973305954827</c:v>
                </c:pt>
                <c:pt idx="8583">
                  <c:v>23.501711156741958</c:v>
                </c:pt>
                <c:pt idx="8584">
                  <c:v>23.504449007529089</c:v>
                </c:pt>
                <c:pt idx="8585">
                  <c:v>23.507186858316221</c:v>
                </c:pt>
                <c:pt idx="8586">
                  <c:v>23.509924709103355</c:v>
                </c:pt>
                <c:pt idx="8587">
                  <c:v>23.512662559890487</c:v>
                </c:pt>
                <c:pt idx="8588">
                  <c:v>23.515400410677618</c:v>
                </c:pt>
                <c:pt idx="8589">
                  <c:v>23.518138261464749</c:v>
                </c:pt>
                <c:pt idx="8590">
                  <c:v>23.520876112251884</c:v>
                </c:pt>
                <c:pt idx="8591">
                  <c:v>23.523613963039015</c:v>
                </c:pt>
                <c:pt idx="8592">
                  <c:v>23.526351813826146</c:v>
                </c:pt>
                <c:pt idx="8593">
                  <c:v>23.529089664613277</c:v>
                </c:pt>
                <c:pt idx="8594">
                  <c:v>23.531827515400412</c:v>
                </c:pt>
                <c:pt idx="8595">
                  <c:v>23.534565366187543</c:v>
                </c:pt>
                <c:pt idx="8596">
                  <c:v>23.537303216974674</c:v>
                </c:pt>
                <c:pt idx="8597">
                  <c:v>23.540041067761805</c:v>
                </c:pt>
                <c:pt idx="8598">
                  <c:v>23.54277891854894</c:v>
                </c:pt>
                <c:pt idx="8599">
                  <c:v>23.545516769336071</c:v>
                </c:pt>
                <c:pt idx="8600">
                  <c:v>23.548254620123203</c:v>
                </c:pt>
                <c:pt idx="8601">
                  <c:v>23.550992470910334</c:v>
                </c:pt>
                <c:pt idx="8602">
                  <c:v>23.553730321697468</c:v>
                </c:pt>
                <c:pt idx="8603">
                  <c:v>23.5564681724846</c:v>
                </c:pt>
                <c:pt idx="8604">
                  <c:v>23.559206023271731</c:v>
                </c:pt>
                <c:pt idx="8605">
                  <c:v>23.561943874058862</c:v>
                </c:pt>
                <c:pt idx="8606">
                  <c:v>23.564681724845997</c:v>
                </c:pt>
                <c:pt idx="8607">
                  <c:v>23.567419575633128</c:v>
                </c:pt>
                <c:pt idx="8608">
                  <c:v>23.570157426420259</c:v>
                </c:pt>
                <c:pt idx="8609">
                  <c:v>23.572895277207394</c:v>
                </c:pt>
                <c:pt idx="8610">
                  <c:v>23.575633127994525</c:v>
                </c:pt>
                <c:pt idx="8611">
                  <c:v>23.578370978781656</c:v>
                </c:pt>
                <c:pt idx="8612">
                  <c:v>23.581108829568787</c:v>
                </c:pt>
                <c:pt idx="8613">
                  <c:v>23.583846680355922</c:v>
                </c:pt>
                <c:pt idx="8614">
                  <c:v>23.586584531143053</c:v>
                </c:pt>
                <c:pt idx="8615">
                  <c:v>23.589322381930184</c:v>
                </c:pt>
                <c:pt idx="8616">
                  <c:v>23.592060232717316</c:v>
                </c:pt>
                <c:pt idx="8617">
                  <c:v>23.59479808350445</c:v>
                </c:pt>
                <c:pt idx="8618">
                  <c:v>23.597535934291582</c:v>
                </c:pt>
                <c:pt idx="8619">
                  <c:v>23.600273785078713</c:v>
                </c:pt>
                <c:pt idx="8620">
                  <c:v>23.603011635865844</c:v>
                </c:pt>
                <c:pt idx="8621">
                  <c:v>23.605749486652979</c:v>
                </c:pt>
                <c:pt idx="8622">
                  <c:v>23.60848733744011</c:v>
                </c:pt>
                <c:pt idx="8623">
                  <c:v>23.611225188227241</c:v>
                </c:pt>
                <c:pt idx="8624">
                  <c:v>23.613963039014372</c:v>
                </c:pt>
                <c:pt idx="8625">
                  <c:v>23.616700889801507</c:v>
                </c:pt>
                <c:pt idx="8626">
                  <c:v>23.619438740588638</c:v>
                </c:pt>
                <c:pt idx="8627">
                  <c:v>23.622176591375769</c:v>
                </c:pt>
                <c:pt idx="8628">
                  <c:v>23.6249144421629</c:v>
                </c:pt>
                <c:pt idx="8629">
                  <c:v>23.627652292950035</c:v>
                </c:pt>
                <c:pt idx="8630">
                  <c:v>23.630390143737166</c:v>
                </c:pt>
                <c:pt idx="8631">
                  <c:v>23.633127994524298</c:v>
                </c:pt>
                <c:pt idx="8632">
                  <c:v>23.635865845311429</c:v>
                </c:pt>
                <c:pt idx="8633">
                  <c:v>23.638603696098563</c:v>
                </c:pt>
                <c:pt idx="8634">
                  <c:v>23.641341546885695</c:v>
                </c:pt>
                <c:pt idx="8635">
                  <c:v>23.644079397672826</c:v>
                </c:pt>
                <c:pt idx="8636">
                  <c:v>23.646817248459961</c:v>
                </c:pt>
                <c:pt idx="8637">
                  <c:v>23.649555099247092</c:v>
                </c:pt>
                <c:pt idx="8638">
                  <c:v>23.652292950034223</c:v>
                </c:pt>
                <c:pt idx="8639">
                  <c:v>23.655030800821354</c:v>
                </c:pt>
                <c:pt idx="8640">
                  <c:v>23.657768651608489</c:v>
                </c:pt>
                <c:pt idx="8641">
                  <c:v>23.66050650239562</c:v>
                </c:pt>
                <c:pt idx="8642">
                  <c:v>23.663244353182751</c:v>
                </c:pt>
                <c:pt idx="8643">
                  <c:v>23.665982203969882</c:v>
                </c:pt>
                <c:pt idx="8644">
                  <c:v>23.668720054757017</c:v>
                </c:pt>
                <c:pt idx="8645">
                  <c:v>23.671457905544148</c:v>
                </c:pt>
                <c:pt idx="8646">
                  <c:v>23.674195756331279</c:v>
                </c:pt>
                <c:pt idx="8647">
                  <c:v>23.676933607118411</c:v>
                </c:pt>
                <c:pt idx="8648">
                  <c:v>23.679671457905545</c:v>
                </c:pt>
                <c:pt idx="8649">
                  <c:v>23.682409308692677</c:v>
                </c:pt>
                <c:pt idx="8650">
                  <c:v>23.685147159479808</c:v>
                </c:pt>
                <c:pt idx="8651">
                  <c:v>23.687885010266939</c:v>
                </c:pt>
                <c:pt idx="8652">
                  <c:v>23.690622861054074</c:v>
                </c:pt>
                <c:pt idx="8653">
                  <c:v>23.693360711841205</c:v>
                </c:pt>
                <c:pt idx="8654">
                  <c:v>23.696098562628336</c:v>
                </c:pt>
                <c:pt idx="8655">
                  <c:v>23.698836413415467</c:v>
                </c:pt>
                <c:pt idx="8656">
                  <c:v>23.701574264202602</c:v>
                </c:pt>
                <c:pt idx="8657">
                  <c:v>23.704312114989733</c:v>
                </c:pt>
                <c:pt idx="8658">
                  <c:v>23.707049965776864</c:v>
                </c:pt>
                <c:pt idx="8659">
                  <c:v>23.709787816563999</c:v>
                </c:pt>
                <c:pt idx="8660">
                  <c:v>23.71252566735113</c:v>
                </c:pt>
                <c:pt idx="8661">
                  <c:v>23.715263518138261</c:v>
                </c:pt>
                <c:pt idx="8662">
                  <c:v>23.718001368925393</c:v>
                </c:pt>
                <c:pt idx="8663">
                  <c:v>23.720739219712527</c:v>
                </c:pt>
                <c:pt idx="8664">
                  <c:v>23.723477070499658</c:v>
                </c:pt>
                <c:pt idx="8665">
                  <c:v>23.72621492128679</c:v>
                </c:pt>
                <c:pt idx="8666">
                  <c:v>23.728952772073921</c:v>
                </c:pt>
                <c:pt idx="8667">
                  <c:v>23.731690622861056</c:v>
                </c:pt>
                <c:pt idx="8668">
                  <c:v>23.734428473648187</c:v>
                </c:pt>
                <c:pt idx="8669">
                  <c:v>23.737166324435318</c:v>
                </c:pt>
                <c:pt idx="8670">
                  <c:v>23.739904175222449</c:v>
                </c:pt>
                <c:pt idx="8671">
                  <c:v>23.742642026009584</c:v>
                </c:pt>
                <c:pt idx="8672">
                  <c:v>23.745379876796715</c:v>
                </c:pt>
                <c:pt idx="8673">
                  <c:v>23.748117727583846</c:v>
                </c:pt>
                <c:pt idx="8674">
                  <c:v>23.750855578370977</c:v>
                </c:pt>
                <c:pt idx="8675">
                  <c:v>23.753593429158112</c:v>
                </c:pt>
                <c:pt idx="8676">
                  <c:v>23.756331279945243</c:v>
                </c:pt>
                <c:pt idx="8677">
                  <c:v>23.759069130732374</c:v>
                </c:pt>
                <c:pt idx="8678">
                  <c:v>23.761806981519506</c:v>
                </c:pt>
                <c:pt idx="8679">
                  <c:v>23.76454483230664</c:v>
                </c:pt>
                <c:pt idx="8680">
                  <c:v>23.767282683093772</c:v>
                </c:pt>
                <c:pt idx="8681">
                  <c:v>23.770020533880903</c:v>
                </c:pt>
                <c:pt idx="8682">
                  <c:v>23.772758384668034</c:v>
                </c:pt>
                <c:pt idx="8683">
                  <c:v>23.775496235455169</c:v>
                </c:pt>
                <c:pt idx="8684">
                  <c:v>23.7782340862423</c:v>
                </c:pt>
                <c:pt idx="8685">
                  <c:v>23.780971937029431</c:v>
                </c:pt>
                <c:pt idx="8686">
                  <c:v>23.783709787816566</c:v>
                </c:pt>
                <c:pt idx="8687">
                  <c:v>23.786447638603697</c:v>
                </c:pt>
                <c:pt idx="8688">
                  <c:v>23.789185489390828</c:v>
                </c:pt>
                <c:pt idx="8689">
                  <c:v>23.791923340177959</c:v>
                </c:pt>
                <c:pt idx="8690">
                  <c:v>23.794661190965094</c:v>
                </c:pt>
                <c:pt idx="8691">
                  <c:v>23.797399041752225</c:v>
                </c:pt>
                <c:pt idx="8692">
                  <c:v>23.800136892539356</c:v>
                </c:pt>
                <c:pt idx="8693">
                  <c:v>23.802874743326488</c:v>
                </c:pt>
                <c:pt idx="8694">
                  <c:v>23.805612594113622</c:v>
                </c:pt>
                <c:pt idx="8695">
                  <c:v>23.808350444900753</c:v>
                </c:pt>
                <c:pt idx="8696">
                  <c:v>23.811088295687885</c:v>
                </c:pt>
                <c:pt idx="8697">
                  <c:v>23.813826146475016</c:v>
                </c:pt>
                <c:pt idx="8698">
                  <c:v>23.816563997262151</c:v>
                </c:pt>
                <c:pt idx="8699">
                  <c:v>23.819301848049282</c:v>
                </c:pt>
                <c:pt idx="8700">
                  <c:v>23.822039698836413</c:v>
                </c:pt>
                <c:pt idx="8701">
                  <c:v>23.824777549623544</c:v>
                </c:pt>
                <c:pt idx="8702">
                  <c:v>23.827515400410679</c:v>
                </c:pt>
                <c:pt idx="8703">
                  <c:v>23.83025325119781</c:v>
                </c:pt>
                <c:pt idx="8704">
                  <c:v>23.832991101984941</c:v>
                </c:pt>
                <c:pt idx="8705">
                  <c:v>23.835728952772072</c:v>
                </c:pt>
                <c:pt idx="8706">
                  <c:v>23.838466803559207</c:v>
                </c:pt>
                <c:pt idx="8707">
                  <c:v>23.841204654346338</c:v>
                </c:pt>
                <c:pt idx="8708">
                  <c:v>23.843942505133469</c:v>
                </c:pt>
                <c:pt idx="8709">
                  <c:v>23.846680355920601</c:v>
                </c:pt>
                <c:pt idx="8710">
                  <c:v>23.849418206707735</c:v>
                </c:pt>
                <c:pt idx="8711">
                  <c:v>23.852156057494867</c:v>
                </c:pt>
                <c:pt idx="8712">
                  <c:v>23.854893908281998</c:v>
                </c:pt>
                <c:pt idx="8713">
                  <c:v>23.857631759069132</c:v>
                </c:pt>
                <c:pt idx="8714">
                  <c:v>23.860369609856264</c:v>
                </c:pt>
                <c:pt idx="8715">
                  <c:v>23.863107460643395</c:v>
                </c:pt>
                <c:pt idx="8716">
                  <c:v>23.865845311430526</c:v>
                </c:pt>
                <c:pt idx="8717">
                  <c:v>23.868583162217661</c:v>
                </c:pt>
                <c:pt idx="8718">
                  <c:v>23.871321013004792</c:v>
                </c:pt>
                <c:pt idx="8719">
                  <c:v>23.874058863791923</c:v>
                </c:pt>
                <c:pt idx="8720">
                  <c:v>23.876796714579054</c:v>
                </c:pt>
                <c:pt idx="8721">
                  <c:v>23.879534565366189</c:v>
                </c:pt>
                <c:pt idx="8722">
                  <c:v>23.88227241615332</c:v>
                </c:pt>
                <c:pt idx="8723">
                  <c:v>23.885010266940451</c:v>
                </c:pt>
                <c:pt idx="8724">
                  <c:v>23.887748117727583</c:v>
                </c:pt>
                <c:pt idx="8725">
                  <c:v>23.890485968514717</c:v>
                </c:pt>
                <c:pt idx="8726">
                  <c:v>23.893223819301848</c:v>
                </c:pt>
                <c:pt idx="8727">
                  <c:v>23.89596167008898</c:v>
                </c:pt>
                <c:pt idx="8728">
                  <c:v>23.898699520876111</c:v>
                </c:pt>
                <c:pt idx="8729">
                  <c:v>23.901437371663246</c:v>
                </c:pt>
                <c:pt idx="8730">
                  <c:v>23.904175222450377</c:v>
                </c:pt>
                <c:pt idx="8731">
                  <c:v>23.906913073237508</c:v>
                </c:pt>
                <c:pt idx="8732">
                  <c:v>23.909650924024639</c:v>
                </c:pt>
                <c:pt idx="8733">
                  <c:v>23.912388774811774</c:v>
                </c:pt>
                <c:pt idx="8734">
                  <c:v>23.915126625598905</c:v>
                </c:pt>
                <c:pt idx="8735">
                  <c:v>23.917864476386036</c:v>
                </c:pt>
                <c:pt idx="8736">
                  <c:v>23.920602327173167</c:v>
                </c:pt>
                <c:pt idx="8737">
                  <c:v>23.923340177960302</c:v>
                </c:pt>
                <c:pt idx="8738">
                  <c:v>23.926078028747433</c:v>
                </c:pt>
                <c:pt idx="8739">
                  <c:v>23.928815879534564</c:v>
                </c:pt>
                <c:pt idx="8740">
                  <c:v>23.931553730321699</c:v>
                </c:pt>
                <c:pt idx="8741">
                  <c:v>23.93429158110883</c:v>
                </c:pt>
                <c:pt idx="8742">
                  <c:v>23.937029431895962</c:v>
                </c:pt>
                <c:pt idx="8743">
                  <c:v>23.939767282683093</c:v>
                </c:pt>
                <c:pt idx="8744">
                  <c:v>23.942505133470227</c:v>
                </c:pt>
                <c:pt idx="8745">
                  <c:v>23.945242984257359</c:v>
                </c:pt>
                <c:pt idx="8746">
                  <c:v>23.94798083504449</c:v>
                </c:pt>
                <c:pt idx="8747">
                  <c:v>23.950718685831621</c:v>
                </c:pt>
                <c:pt idx="8748">
                  <c:v>23.953456536618756</c:v>
                </c:pt>
                <c:pt idx="8749">
                  <c:v>23.956194387405887</c:v>
                </c:pt>
                <c:pt idx="8750">
                  <c:v>23.958932238193018</c:v>
                </c:pt>
                <c:pt idx="8751">
                  <c:v>23.961670088980149</c:v>
                </c:pt>
                <c:pt idx="8752">
                  <c:v>23.964407939767284</c:v>
                </c:pt>
                <c:pt idx="8753">
                  <c:v>23.967145790554415</c:v>
                </c:pt>
                <c:pt idx="8754">
                  <c:v>23.969883641341546</c:v>
                </c:pt>
                <c:pt idx="8755">
                  <c:v>23.972621492128678</c:v>
                </c:pt>
                <c:pt idx="8756">
                  <c:v>23.975359342915812</c:v>
                </c:pt>
                <c:pt idx="8757">
                  <c:v>23.978097193702943</c:v>
                </c:pt>
                <c:pt idx="8758">
                  <c:v>23.980835044490075</c:v>
                </c:pt>
                <c:pt idx="8759">
                  <c:v>23.983572895277206</c:v>
                </c:pt>
                <c:pt idx="8760">
                  <c:v>23.986310746064341</c:v>
                </c:pt>
                <c:pt idx="8761">
                  <c:v>23.989048596851472</c:v>
                </c:pt>
                <c:pt idx="8762">
                  <c:v>23.991786447638603</c:v>
                </c:pt>
                <c:pt idx="8763">
                  <c:v>23.994524298425734</c:v>
                </c:pt>
                <c:pt idx="8764">
                  <c:v>23.997262149212869</c:v>
                </c:pt>
                <c:pt idx="8765">
                  <c:v>24</c:v>
                </c:pt>
                <c:pt idx="8766">
                  <c:v>24.002737850787131</c:v>
                </c:pt>
                <c:pt idx="8767">
                  <c:v>24.005475701574266</c:v>
                </c:pt>
                <c:pt idx="8768">
                  <c:v>24.008213552361397</c:v>
                </c:pt>
                <c:pt idx="8769">
                  <c:v>24.010951403148528</c:v>
                </c:pt>
                <c:pt idx="8770">
                  <c:v>24.013689253935659</c:v>
                </c:pt>
                <c:pt idx="8771">
                  <c:v>24.016427104722794</c:v>
                </c:pt>
                <c:pt idx="8772">
                  <c:v>24.019164955509925</c:v>
                </c:pt>
                <c:pt idx="8773">
                  <c:v>24.021902806297057</c:v>
                </c:pt>
                <c:pt idx="8774">
                  <c:v>24.024640657084188</c:v>
                </c:pt>
                <c:pt idx="8775">
                  <c:v>24.027378507871322</c:v>
                </c:pt>
                <c:pt idx="8776">
                  <c:v>24.030116358658454</c:v>
                </c:pt>
                <c:pt idx="8777">
                  <c:v>24.032854209445585</c:v>
                </c:pt>
                <c:pt idx="8778">
                  <c:v>24.035592060232716</c:v>
                </c:pt>
                <c:pt idx="8779">
                  <c:v>24.038329911019851</c:v>
                </c:pt>
                <c:pt idx="8780">
                  <c:v>24.041067761806982</c:v>
                </c:pt>
                <c:pt idx="8781">
                  <c:v>24.043805612594113</c:v>
                </c:pt>
                <c:pt idx="8782">
                  <c:v>24.046543463381244</c:v>
                </c:pt>
                <c:pt idx="8783">
                  <c:v>24.049281314168379</c:v>
                </c:pt>
                <c:pt idx="8784">
                  <c:v>24.05201916495551</c:v>
                </c:pt>
                <c:pt idx="8785">
                  <c:v>24.054757015742641</c:v>
                </c:pt>
                <c:pt idx="8786">
                  <c:v>24.057494866529773</c:v>
                </c:pt>
                <c:pt idx="8787">
                  <c:v>24.060232717316907</c:v>
                </c:pt>
                <c:pt idx="8788">
                  <c:v>24.062970568104038</c:v>
                </c:pt>
                <c:pt idx="8789">
                  <c:v>24.06570841889117</c:v>
                </c:pt>
                <c:pt idx="8790">
                  <c:v>24.068446269678301</c:v>
                </c:pt>
                <c:pt idx="8791">
                  <c:v>24.071184120465436</c:v>
                </c:pt>
                <c:pt idx="8792">
                  <c:v>24.073921971252567</c:v>
                </c:pt>
                <c:pt idx="8793">
                  <c:v>24.076659822039698</c:v>
                </c:pt>
                <c:pt idx="8794">
                  <c:v>24.079397672826833</c:v>
                </c:pt>
                <c:pt idx="8795">
                  <c:v>24.082135523613964</c:v>
                </c:pt>
                <c:pt idx="8796">
                  <c:v>24.084873374401095</c:v>
                </c:pt>
                <c:pt idx="8797">
                  <c:v>24.087611225188226</c:v>
                </c:pt>
                <c:pt idx="8798">
                  <c:v>24.090349075975361</c:v>
                </c:pt>
                <c:pt idx="8799">
                  <c:v>24.093086926762492</c:v>
                </c:pt>
                <c:pt idx="8800">
                  <c:v>24.095824777549623</c:v>
                </c:pt>
                <c:pt idx="8801">
                  <c:v>24.098562628336754</c:v>
                </c:pt>
                <c:pt idx="8802">
                  <c:v>24.101300479123889</c:v>
                </c:pt>
                <c:pt idx="8803">
                  <c:v>24.10403832991102</c:v>
                </c:pt>
                <c:pt idx="8804">
                  <c:v>24.106776180698152</c:v>
                </c:pt>
                <c:pt idx="8805">
                  <c:v>24.109514031485283</c:v>
                </c:pt>
                <c:pt idx="8806">
                  <c:v>24.112251882272417</c:v>
                </c:pt>
                <c:pt idx="8807">
                  <c:v>24.114989733059549</c:v>
                </c:pt>
                <c:pt idx="8808">
                  <c:v>24.11772758384668</c:v>
                </c:pt>
                <c:pt idx="8809">
                  <c:v>24.120465434633811</c:v>
                </c:pt>
                <c:pt idx="8810">
                  <c:v>24.123203285420946</c:v>
                </c:pt>
                <c:pt idx="8811">
                  <c:v>24.125941136208077</c:v>
                </c:pt>
                <c:pt idx="8812">
                  <c:v>24.128678986995208</c:v>
                </c:pt>
                <c:pt idx="8813">
                  <c:v>24.131416837782339</c:v>
                </c:pt>
                <c:pt idx="8814">
                  <c:v>24.134154688569474</c:v>
                </c:pt>
                <c:pt idx="8815">
                  <c:v>24.136892539356605</c:v>
                </c:pt>
                <c:pt idx="8816">
                  <c:v>24.139630390143736</c:v>
                </c:pt>
                <c:pt idx="8817">
                  <c:v>24.142368240930868</c:v>
                </c:pt>
                <c:pt idx="8818">
                  <c:v>24.145106091718002</c:v>
                </c:pt>
                <c:pt idx="8819">
                  <c:v>24.147843942505133</c:v>
                </c:pt>
                <c:pt idx="8820">
                  <c:v>24.150581793292265</c:v>
                </c:pt>
                <c:pt idx="8821">
                  <c:v>24.153319644079399</c:v>
                </c:pt>
                <c:pt idx="8822">
                  <c:v>24.156057494866531</c:v>
                </c:pt>
                <c:pt idx="8823">
                  <c:v>24.158795345653662</c:v>
                </c:pt>
                <c:pt idx="8824">
                  <c:v>24.161533196440793</c:v>
                </c:pt>
                <c:pt idx="8825">
                  <c:v>24.164271047227928</c:v>
                </c:pt>
                <c:pt idx="8826">
                  <c:v>24.167008898015059</c:v>
                </c:pt>
                <c:pt idx="8827">
                  <c:v>24.16974674880219</c:v>
                </c:pt>
                <c:pt idx="8828">
                  <c:v>24.172484599589321</c:v>
                </c:pt>
                <c:pt idx="8829">
                  <c:v>24.175222450376456</c:v>
                </c:pt>
                <c:pt idx="8830">
                  <c:v>24.177960301163587</c:v>
                </c:pt>
                <c:pt idx="8831">
                  <c:v>24.180698151950718</c:v>
                </c:pt>
                <c:pt idx="8832">
                  <c:v>24.183436002737849</c:v>
                </c:pt>
                <c:pt idx="8833">
                  <c:v>24.186173853524984</c:v>
                </c:pt>
                <c:pt idx="8834">
                  <c:v>24.188911704312115</c:v>
                </c:pt>
                <c:pt idx="8835">
                  <c:v>24.191649555099247</c:v>
                </c:pt>
                <c:pt idx="8836">
                  <c:v>24.194387405886378</c:v>
                </c:pt>
                <c:pt idx="8837">
                  <c:v>24.197125256673512</c:v>
                </c:pt>
                <c:pt idx="8838">
                  <c:v>24.199863107460644</c:v>
                </c:pt>
                <c:pt idx="8839">
                  <c:v>24.202600958247775</c:v>
                </c:pt>
                <c:pt idx="8840">
                  <c:v>24.205338809034906</c:v>
                </c:pt>
                <c:pt idx="8841">
                  <c:v>24.208076659822041</c:v>
                </c:pt>
                <c:pt idx="8842">
                  <c:v>24.210814510609172</c:v>
                </c:pt>
                <c:pt idx="8843">
                  <c:v>24.213552361396303</c:v>
                </c:pt>
                <c:pt idx="8844">
                  <c:v>24.216290212183434</c:v>
                </c:pt>
                <c:pt idx="8845">
                  <c:v>24.219028062970569</c:v>
                </c:pt>
                <c:pt idx="8846">
                  <c:v>24.2217659137577</c:v>
                </c:pt>
                <c:pt idx="8847">
                  <c:v>24.224503764544831</c:v>
                </c:pt>
                <c:pt idx="8848">
                  <c:v>24.227241615331966</c:v>
                </c:pt>
                <c:pt idx="8849">
                  <c:v>24.229979466119097</c:v>
                </c:pt>
                <c:pt idx="8850">
                  <c:v>24.232717316906228</c:v>
                </c:pt>
                <c:pt idx="8851">
                  <c:v>24.23545516769336</c:v>
                </c:pt>
                <c:pt idx="8852">
                  <c:v>24.238193018480494</c:v>
                </c:pt>
                <c:pt idx="8853">
                  <c:v>24.240930869267626</c:v>
                </c:pt>
                <c:pt idx="8854">
                  <c:v>24.243668720054757</c:v>
                </c:pt>
                <c:pt idx="8855">
                  <c:v>24.246406570841888</c:v>
                </c:pt>
                <c:pt idx="8856">
                  <c:v>24.249144421629023</c:v>
                </c:pt>
                <c:pt idx="8857">
                  <c:v>24.251882272416154</c:v>
                </c:pt>
                <c:pt idx="8858">
                  <c:v>24.254620123203285</c:v>
                </c:pt>
                <c:pt idx="8859">
                  <c:v>24.257357973990416</c:v>
                </c:pt>
                <c:pt idx="8860">
                  <c:v>24.260095824777551</c:v>
                </c:pt>
                <c:pt idx="8861">
                  <c:v>24.262833675564682</c:v>
                </c:pt>
                <c:pt idx="8862">
                  <c:v>24.265571526351813</c:v>
                </c:pt>
                <c:pt idx="8863">
                  <c:v>24.268309377138944</c:v>
                </c:pt>
                <c:pt idx="8864">
                  <c:v>24.271047227926079</c:v>
                </c:pt>
                <c:pt idx="8865">
                  <c:v>24.27378507871321</c:v>
                </c:pt>
                <c:pt idx="8866">
                  <c:v>24.276522929500342</c:v>
                </c:pt>
                <c:pt idx="8867">
                  <c:v>24.279260780287473</c:v>
                </c:pt>
                <c:pt idx="8868">
                  <c:v>24.281998631074607</c:v>
                </c:pt>
                <c:pt idx="8869">
                  <c:v>24.284736481861739</c:v>
                </c:pt>
                <c:pt idx="8870">
                  <c:v>24.28747433264887</c:v>
                </c:pt>
                <c:pt idx="8871">
                  <c:v>24.290212183436001</c:v>
                </c:pt>
                <c:pt idx="8872">
                  <c:v>24.292950034223136</c:v>
                </c:pt>
                <c:pt idx="8873">
                  <c:v>24.295687885010267</c:v>
                </c:pt>
                <c:pt idx="8874">
                  <c:v>24.298425735797398</c:v>
                </c:pt>
                <c:pt idx="8875">
                  <c:v>24.301163586584533</c:v>
                </c:pt>
                <c:pt idx="8876">
                  <c:v>24.303901437371664</c:v>
                </c:pt>
                <c:pt idx="8877">
                  <c:v>24.306639288158795</c:v>
                </c:pt>
                <c:pt idx="8878">
                  <c:v>24.309377138945926</c:v>
                </c:pt>
                <c:pt idx="8879">
                  <c:v>24.312114989733061</c:v>
                </c:pt>
                <c:pt idx="8880">
                  <c:v>24.314852840520192</c:v>
                </c:pt>
                <c:pt idx="8881">
                  <c:v>24.317590691307323</c:v>
                </c:pt>
                <c:pt idx="8882">
                  <c:v>24.320328542094455</c:v>
                </c:pt>
                <c:pt idx="8883">
                  <c:v>24.323066392881589</c:v>
                </c:pt>
                <c:pt idx="8884">
                  <c:v>24.325804243668721</c:v>
                </c:pt>
                <c:pt idx="8885">
                  <c:v>24.328542094455852</c:v>
                </c:pt>
                <c:pt idx="8886">
                  <c:v>24.331279945242983</c:v>
                </c:pt>
                <c:pt idx="8887">
                  <c:v>24.334017796030118</c:v>
                </c:pt>
                <c:pt idx="8888">
                  <c:v>24.336755646817249</c:v>
                </c:pt>
                <c:pt idx="8889">
                  <c:v>24.33949349760438</c:v>
                </c:pt>
                <c:pt idx="8890">
                  <c:v>24.342231348391511</c:v>
                </c:pt>
                <c:pt idx="8891">
                  <c:v>24.344969199178646</c:v>
                </c:pt>
                <c:pt idx="8892">
                  <c:v>24.347707049965777</c:v>
                </c:pt>
                <c:pt idx="8893">
                  <c:v>24.350444900752908</c:v>
                </c:pt>
                <c:pt idx="8894">
                  <c:v>24.353182751540039</c:v>
                </c:pt>
                <c:pt idx="8895">
                  <c:v>24.355920602327174</c:v>
                </c:pt>
                <c:pt idx="8896">
                  <c:v>24.358658453114305</c:v>
                </c:pt>
                <c:pt idx="8897">
                  <c:v>24.361396303901437</c:v>
                </c:pt>
                <c:pt idx="8898">
                  <c:v>24.364134154688571</c:v>
                </c:pt>
                <c:pt idx="8899">
                  <c:v>24.366872005475702</c:v>
                </c:pt>
                <c:pt idx="8900">
                  <c:v>24.369609856262834</c:v>
                </c:pt>
                <c:pt idx="8901">
                  <c:v>24.372347707049965</c:v>
                </c:pt>
                <c:pt idx="8902">
                  <c:v>24.3750855578371</c:v>
                </c:pt>
                <c:pt idx="8903">
                  <c:v>24.377823408624231</c:v>
                </c:pt>
                <c:pt idx="8904">
                  <c:v>24.380561259411362</c:v>
                </c:pt>
                <c:pt idx="8905">
                  <c:v>24.383299110198493</c:v>
                </c:pt>
                <c:pt idx="8906">
                  <c:v>24.386036960985628</c:v>
                </c:pt>
                <c:pt idx="8907">
                  <c:v>24.388774811772759</c:v>
                </c:pt>
                <c:pt idx="8908">
                  <c:v>24.39151266255989</c:v>
                </c:pt>
                <c:pt idx="8909">
                  <c:v>24.394250513347021</c:v>
                </c:pt>
                <c:pt idx="8910">
                  <c:v>24.396988364134156</c:v>
                </c:pt>
                <c:pt idx="8911">
                  <c:v>24.399726214921287</c:v>
                </c:pt>
                <c:pt idx="8912">
                  <c:v>24.402464065708418</c:v>
                </c:pt>
                <c:pt idx="8913">
                  <c:v>24.40520191649555</c:v>
                </c:pt>
                <c:pt idx="8914">
                  <c:v>24.407939767282684</c:v>
                </c:pt>
                <c:pt idx="8915">
                  <c:v>24.410677618069816</c:v>
                </c:pt>
                <c:pt idx="8916">
                  <c:v>24.413415468856947</c:v>
                </c:pt>
                <c:pt idx="8917">
                  <c:v>24.416153319644078</c:v>
                </c:pt>
                <c:pt idx="8918">
                  <c:v>24.418891170431213</c:v>
                </c:pt>
                <c:pt idx="8919">
                  <c:v>24.421629021218344</c:v>
                </c:pt>
                <c:pt idx="8920">
                  <c:v>24.424366872005475</c:v>
                </c:pt>
                <c:pt idx="8921">
                  <c:v>24.427104722792606</c:v>
                </c:pt>
                <c:pt idx="8922">
                  <c:v>24.429842573579741</c:v>
                </c:pt>
                <c:pt idx="8923">
                  <c:v>24.432580424366872</c:v>
                </c:pt>
                <c:pt idx="8924">
                  <c:v>24.435318275154003</c:v>
                </c:pt>
                <c:pt idx="8925">
                  <c:v>24.438056125941138</c:v>
                </c:pt>
                <c:pt idx="8926">
                  <c:v>24.440793976728269</c:v>
                </c:pt>
                <c:pt idx="8927">
                  <c:v>24.4435318275154</c:v>
                </c:pt>
                <c:pt idx="8928">
                  <c:v>24.446269678302532</c:v>
                </c:pt>
                <c:pt idx="8929">
                  <c:v>24.449007529089666</c:v>
                </c:pt>
                <c:pt idx="8930">
                  <c:v>24.451745379876797</c:v>
                </c:pt>
                <c:pt idx="8931">
                  <c:v>24.454483230663929</c:v>
                </c:pt>
                <c:pt idx="8932">
                  <c:v>24.45722108145106</c:v>
                </c:pt>
                <c:pt idx="8933">
                  <c:v>24.459958932238195</c:v>
                </c:pt>
                <c:pt idx="8934">
                  <c:v>24.462696783025326</c:v>
                </c:pt>
                <c:pt idx="8935">
                  <c:v>24.465434633812457</c:v>
                </c:pt>
                <c:pt idx="8936">
                  <c:v>24.468172484599588</c:v>
                </c:pt>
                <c:pt idx="8937">
                  <c:v>24.470910335386723</c:v>
                </c:pt>
                <c:pt idx="8938">
                  <c:v>24.473648186173854</c:v>
                </c:pt>
                <c:pt idx="8939">
                  <c:v>24.476386036960985</c:v>
                </c:pt>
                <c:pt idx="8940">
                  <c:v>24.479123887748116</c:v>
                </c:pt>
                <c:pt idx="8941">
                  <c:v>24.481861738535251</c:v>
                </c:pt>
                <c:pt idx="8942">
                  <c:v>24.484599589322382</c:v>
                </c:pt>
                <c:pt idx="8943">
                  <c:v>24.487337440109513</c:v>
                </c:pt>
                <c:pt idx="8944">
                  <c:v>24.490075290896645</c:v>
                </c:pt>
                <c:pt idx="8945">
                  <c:v>24.492813141683779</c:v>
                </c:pt>
                <c:pt idx="8946">
                  <c:v>24.495550992470911</c:v>
                </c:pt>
                <c:pt idx="8947">
                  <c:v>24.498288843258042</c:v>
                </c:pt>
                <c:pt idx="8948">
                  <c:v>24.501026694045173</c:v>
                </c:pt>
                <c:pt idx="8949">
                  <c:v>24.503764544832308</c:v>
                </c:pt>
                <c:pt idx="8950">
                  <c:v>24.506502395619439</c:v>
                </c:pt>
                <c:pt idx="8951">
                  <c:v>24.50924024640657</c:v>
                </c:pt>
                <c:pt idx="8952">
                  <c:v>24.511978097193705</c:v>
                </c:pt>
                <c:pt idx="8953">
                  <c:v>24.514715947980836</c:v>
                </c:pt>
                <c:pt idx="8954">
                  <c:v>24.517453798767967</c:v>
                </c:pt>
                <c:pt idx="8955">
                  <c:v>24.520191649555098</c:v>
                </c:pt>
                <c:pt idx="8956">
                  <c:v>24.522929500342233</c:v>
                </c:pt>
                <c:pt idx="8957">
                  <c:v>24.525667351129364</c:v>
                </c:pt>
                <c:pt idx="8958">
                  <c:v>24.528405201916495</c:v>
                </c:pt>
                <c:pt idx="8959">
                  <c:v>24.531143052703626</c:v>
                </c:pt>
                <c:pt idx="8960">
                  <c:v>24.533880903490761</c:v>
                </c:pt>
                <c:pt idx="8961">
                  <c:v>24.536618754277892</c:v>
                </c:pt>
                <c:pt idx="8962">
                  <c:v>24.539356605065024</c:v>
                </c:pt>
                <c:pt idx="8963">
                  <c:v>24.542094455852155</c:v>
                </c:pt>
                <c:pt idx="8964">
                  <c:v>24.544832306639289</c:v>
                </c:pt>
                <c:pt idx="8965">
                  <c:v>24.547570157426421</c:v>
                </c:pt>
                <c:pt idx="8966">
                  <c:v>24.550308008213552</c:v>
                </c:pt>
                <c:pt idx="8967">
                  <c:v>24.553045859000683</c:v>
                </c:pt>
                <c:pt idx="8968">
                  <c:v>24.555783709787818</c:v>
                </c:pt>
                <c:pt idx="8969">
                  <c:v>24.558521560574949</c:v>
                </c:pt>
                <c:pt idx="8970">
                  <c:v>24.56125941136208</c:v>
                </c:pt>
                <c:pt idx="8971">
                  <c:v>24.563997262149211</c:v>
                </c:pt>
                <c:pt idx="8972">
                  <c:v>24.566735112936346</c:v>
                </c:pt>
                <c:pt idx="8973">
                  <c:v>24.569472963723477</c:v>
                </c:pt>
                <c:pt idx="8974">
                  <c:v>24.572210814510608</c:v>
                </c:pt>
                <c:pt idx="8975">
                  <c:v>24.57494866529774</c:v>
                </c:pt>
                <c:pt idx="8976">
                  <c:v>24.577686516084874</c:v>
                </c:pt>
                <c:pt idx="8977">
                  <c:v>24.580424366872005</c:v>
                </c:pt>
                <c:pt idx="8978">
                  <c:v>24.583162217659137</c:v>
                </c:pt>
                <c:pt idx="8979">
                  <c:v>24.585900068446271</c:v>
                </c:pt>
                <c:pt idx="8980">
                  <c:v>24.588637919233403</c:v>
                </c:pt>
                <c:pt idx="8981">
                  <c:v>24.591375770020534</c:v>
                </c:pt>
                <c:pt idx="8982">
                  <c:v>24.594113620807665</c:v>
                </c:pt>
                <c:pt idx="8983">
                  <c:v>24.5968514715948</c:v>
                </c:pt>
                <c:pt idx="8984">
                  <c:v>24.599589322381931</c:v>
                </c:pt>
                <c:pt idx="8985">
                  <c:v>24.602327173169062</c:v>
                </c:pt>
                <c:pt idx="8986">
                  <c:v>24.605065023956193</c:v>
                </c:pt>
                <c:pt idx="8987">
                  <c:v>24.607802874743328</c:v>
                </c:pt>
                <c:pt idx="8988">
                  <c:v>24.610540725530459</c:v>
                </c:pt>
                <c:pt idx="8989">
                  <c:v>24.61327857631759</c:v>
                </c:pt>
                <c:pt idx="8990">
                  <c:v>24.616016427104721</c:v>
                </c:pt>
                <c:pt idx="8991">
                  <c:v>24.618754277891856</c:v>
                </c:pt>
                <c:pt idx="8992">
                  <c:v>24.621492128678987</c:v>
                </c:pt>
                <c:pt idx="8993">
                  <c:v>24.624229979466119</c:v>
                </c:pt>
                <c:pt idx="8994">
                  <c:v>24.62696783025325</c:v>
                </c:pt>
                <c:pt idx="8995">
                  <c:v>24.629705681040384</c:v>
                </c:pt>
                <c:pt idx="8996">
                  <c:v>24.632443531827516</c:v>
                </c:pt>
                <c:pt idx="8997">
                  <c:v>24.635181382614647</c:v>
                </c:pt>
                <c:pt idx="8998">
                  <c:v>24.637919233401778</c:v>
                </c:pt>
                <c:pt idx="8999">
                  <c:v>24.640657084188913</c:v>
                </c:pt>
                <c:pt idx="9000">
                  <c:v>24.643394934976044</c:v>
                </c:pt>
                <c:pt idx="9001">
                  <c:v>24.646132785763175</c:v>
                </c:pt>
                <c:pt idx="9002">
                  <c:v>24.648870636550306</c:v>
                </c:pt>
                <c:pt idx="9003">
                  <c:v>24.651608487337441</c:v>
                </c:pt>
                <c:pt idx="9004">
                  <c:v>24.654346338124572</c:v>
                </c:pt>
                <c:pt idx="9005">
                  <c:v>24.657084188911703</c:v>
                </c:pt>
                <c:pt idx="9006">
                  <c:v>24.659822039698838</c:v>
                </c:pt>
                <c:pt idx="9007">
                  <c:v>24.662559890485969</c:v>
                </c:pt>
                <c:pt idx="9008">
                  <c:v>24.6652977412731</c:v>
                </c:pt>
                <c:pt idx="9009">
                  <c:v>24.668035592060232</c:v>
                </c:pt>
                <c:pt idx="9010">
                  <c:v>24.670773442847366</c:v>
                </c:pt>
                <c:pt idx="9011">
                  <c:v>24.673511293634498</c:v>
                </c:pt>
                <c:pt idx="9012">
                  <c:v>24.676249144421629</c:v>
                </c:pt>
                <c:pt idx="9013">
                  <c:v>24.67898699520876</c:v>
                </c:pt>
                <c:pt idx="9014">
                  <c:v>24.681724845995895</c:v>
                </c:pt>
                <c:pt idx="9015">
                  <c:v>24.684462696783026</c:v>
                </c:pt>
                <c:pt idx="9016">
                  <c:v>24.687200547570157</c:v>
                </c:pt>
                <c:pt idx="9017">
                  <c:v>24.689938398357288</c:v>
                </c:pt>
                <c:pt idx="9018">
                  <c:v>24.692676249144423</c:v>
                </c:pt>
                <c:pt idx="9019">
                  <c:v>24.695414099931554</c:v>
                </c:pt>
                <c:pt idx="9020">
                  <c:v>24.698151950718685</c:v>
                </c:pt>
                <c:pt idx="9021">
                  <c:v>24.700889801505816</c:v>
                </c:pt>
                <c:pt idx="9022">
                  <c:v>24.703627652292951</c:v>
                </c:pt>
                <c:pt idx="9023">
                  <c:v>24.706365503080082</c:v>
                </c:pt>
                <c:pt idx="9024">
                  <c:v>24.709103353867214</c:v>
                </c:pt>
                <c:pt idx="9025">
                  <c:v>24.711841204654345</c:v>
                </c:pt>
                <c:pt idx="9026">
                  <c:v>24.714579055441479</c:v>
                </c:pt>
                <c:pt idx="9027">
                  <c:v>24.717316906228611</c:v>
                </c:pt>
                <c:pt idx="9028">
                  <c:v>24.720054757015742</c:v>
                </c:pt>
                <c:pt idx="9029">
                  <c:v>24.722792607802873</c:v>
                </c:pt>
                <c:pt idx="9030">
                  <c:v>24.725530458590008</c:v>
                </c:pt>
                <c:pt idx="9031">
                  <c:v>24.728268309377139</c:v>
                </c:pt>
                <c:pt idx="9032">
                  <c:v>24.73100616016427</c:v>
                </c:pt>
                <c:pt idx="9033">
                  <c:v>24.733744010951405</c:v>
                </c:pt>
                <c:pt idx="9034">
                  <c:v>24.736481861738536</c:v>
                </c:pt>
                <c:pt idx="9035">
                  <c:v>24.739219712525667</c:v>
                </c:pt>
                <c:pt idx="9036">
                  <c:v>24.741957563312798</c:v>
                </c:pt>
                <c:pt idx="9037">
                  <c:v>24.744695414099933</c:v>
                </c:pt>
                <c:pt idx="9038">
                  <c:v>24.747433264887064</c:v>
                </c:pt>
                <c:pt idx="9039">
                  <c:v>24.750171115674195</c:v>
                </c:pt>
                <c:pt idx="9040">
                  <c:v>24.752908966461327</c:v>
                </c:pt>
                <c:pt idx="9041">
                  <c:v>24.755646817248461</c:v>
                </c:pt>
                <c:pt idx="9042">
                  <c:v>24.758384668035593</c:v>
                </c:pt>
                <c:pt idx="9043">
                  <c:v>24.761122518822724</c:v>
                </c:pt>
                <c:pt idx="9044">
                  <c:v>24.763860369609855</c:v>
                </c:pt>
                <c:pt idx="9045">
                  <c:v>24.76659822039699</c:v>
                </c:pt>
                <c:pt idx="9046">
                  <c:v>24.769336071184121</c:v>
                </c:pt>
                <c:pt idx="9047">
                  <c:v>24.772073921971252</c:v>
                </c:pt>
                <c:pt idx="9048">
                  <c:v>24.774811772758383</c:v>
                </c:pt>
                <c:pt idx="9049">
                  <c:v>24.777549623545518</c:v>
                </c:pt>
                <c:pt idx="9050">
                  <c:v>24.780287474332649</c:v>
                </c:pt>
                <c:pt idx="9051">
                  <c:v>24.78302532511978</c:v>
                </c:pt>
                <c:pt idx="9052">
                  <c:v>24.785763175906911</c:v>
                </c:pt>
                <c:pt idx="9053">
                  <c:v>24.788501026694046</c:v>
                </c:pt>
                <c:pt idx="9054">
                  <c:v>24.791238877481177</c:v>
                </c:pt>
                <c:pt idx="9055">
                  <c:v>24.793976728268309</c:v>
                </c:pt>
                <c:pt idx="9056">
                  <c:v>24.79671457905544</c:v>
                </c:pt>
                <c:pt idx="9057">
                  <c:v>24.799452429842574</c:v>
                </c:pt>
                <c:pt idx="9058">
                  <c:v>24.802190280629706</c:v>
                </c:pt>
                <c:pt idx="9059">
                  <c:v>24.804928131416837</c:v>
                </c:pt>
                <c:pt idx="9060">
                  <c:v>24.807665982203972</c:v>
                </c:pt>
                <c:pt idx="9061">
                  <c:v>24.810403832991103</c:v>
                </c:pt>
                <c:pt idx="9062">
                  <c:v>24.813141683778234</c:v>
                </c:pt>
                <c:pt idx="9063">
                  <c:v>24.815879534565365</c:v>
                </c:pt>
                <c:pt idx="9064">
                  <c:v>24.8186173853525</c:v>
                </c:pt>
                <c:pt idx="9065">
                  <c:v>24.821355236139631</c:v>
                </c:pt>
                <c:pt idx="9066">
                  <c:v>24.824093086926762</c:v>
                </c:pt>
                <c:pt idx="9067">
                  <c:v>24.826830937713893</c:v>
                </c:pt>
                <c:pt idx="9068">
                  <c:v>24.829568788501028</c:v>
                </c:pt>
                <c:pt idx="9069">
                  <c:v>24.832306639288159</c:v>
                </c:pt>
                <c:pt idx="9070">
                  <c:v>24.83504449007529</c:v>
                </c:pt>
                <c:pt idx="9071">
                  <c:v>24.837782340862422</c:v>
                </c:pt>
                <c:pt idx="9072">
                  <c:v>24.840520191649556</c:v>
                </c:pt>
                <c:pt idx="9073">
                  <c:v>24.843258042436688</c:v>
                </c:pt>
                <c:pt idx="9074">
                  <c:v>24.845995893223819</c:v>
                </c:pt>
                <c:pt idx="9075">
                  <c:v>24.84873374401095</c:v>
                </c:pt>
                <c:pt idx="9076">
                  <c:v>24.851471594798085</c:v>
                </c:pt>
                <c:pt idx="9077">
                  <c:v>24.854209445585216</c:v>
                </c:pt>
                <c:pt idx="9078">
                  <c:v>24.856947296372347</c:v>
                </c:pt>
                <c:pt idx="9079">
                  <c:v>24.859685147159478</c:v>
                </c:pt>
                <c:pt idx="9080">
                  <c:v>24.862422997946613</c:v>
                </c:pt>
                <c:pt idx="9081">
                  <c:v>24.865160848733744</c:v>
                </c:pt>
                <c:pt idx="9082">
                  <c:v>24.867898699520875</c:v>
                </c:pt>
                <c:pt idx="9083">
                  <c:v>24.870636550308006</c:v>
                </c:pt>
                <c:pt idx="9084">
                  <c:v>24.873374401095141</c:v>
                </c:pt>
                <c:pt idx="9085">
                  <c:v>24.876112251882272</c:v>
                </c:pt>
                <c:pt idx="9086">
                  <c:v>24.878850102669404</c:v>
                </c:pt>
                <c:pt idx="9087">
                  <c:v>24.881587953456538</c:v>
                </c:pt>
                <c:pt idx="9088">
                  <c:v>24.884325804243669</c:v>
                </c:pt>
                <c:pt idx="9089">
                  <c:v>24.887063655030801</c:v>
                </c:pt>
                <c:pt idx="9090">
                  <c:v>24.889801505817932</c:v>
                </c:pt>
                <c:pt idx="9091">
                  <c:v>24.892539356605067</c:v>
                </c:pt>
                <c:pt idx="9092">
                  <c:v>24.895277207392198</c:v>
                </c:pt>
                <c:pt idx="9093">
                  <c:v>24.898015058179329</c:v>
                </c:pt>
                <c:pt idx="9094">
                  <c:v>24.90075290896646</c:v>
                </c:pt>
                <c:pt idx="9095">
                  <c:v>24.903490759753595</c:v>
                </c:pt>
                <c:pt idx="9096">
                  <c:v>24.906228610540726</c:v>
                </c:pt>
                <c:pt idx="9097">
                  <c:v>24.908966461327857</c:v>
                </c:pt>
                <c:pt idx="9098">
                  <c:v>24.911704312114988</c:v>
                </c:pt>
                <c:pt idx="9099">
                  <c:v>24.914442162902123</c:v>
                </c:pt>
                <c:pt idx="9100">
                  <c:v>24.917180013689254</c:v>
                </c:pt>
                <c:pt idx="9101">
                  <c:v>24.919917864476385</c:v>
                </c:pt>
                <c:pt idx="9102">
                  <c:v>24.922655715263517</c:v>
                </c:pt>
                <c:pt idx="9103">
                  <c:v>24.925393566050651</c:v>
                </c:pt>
                <c:pt idx="9104">
                  <c:v>24.928131416837783</c:v>
                </c:pt>
                <c:pt idx="9105">
                  <c:v>24.930869267624914</c:v>
                </c:pt>
                <c:pt idx="9106">
                  <c:v>24.933607118412045</c:v>
                </c:pt>
                <c:pt idx="9107">
                  <c:v>24.93634496919918</c:v>
                </c:pt>
                <c:pt idx="9108">
                  <c:v>24.939082819986311</c:v>
                </c:pt>
                <c:pt idx="9109">
                  <c:v>24.941820670773442</c:v>
                </c:pt>
                <c:pt idx="9110">
                  <c:v>24.944558521560573</c:v>
                </c:pt>
                <c:pt idx="9111">
                  <c:v>24.947296372347708</c:v>
                </c:pt>
                <c:pt idx="9112">
                  <c:v>24.950034223134839</c:v>
                </c:pt>
                <c:pt idx="9113">
                  <c:v>24.95277207392197</c:v>
                </c:pt>
                <c:pt idx="9114">
                  <c:v>24.955509924709105</c:v>
                </c:pt>
                <c:pt idx="9115">
                  <c:v>24.958247775496236</c:v>
                </c:pt>
                <c:pt idx="9116">
                  <c:v>24.960985626283367</c:v>
                </c:pt>
                <c:pt idx="9117">
                  <c:v>24.963723477070499</c:v>
                </c:pt>
                <c:pt idx="9118">
                  <c:v>24.966461327857633</c:v>
                </c:pt>
                <c:pt idx="9119">
                  <c:v>24.969199178644764</c:v>
                </c:pt>
                <c:pt idx="9120">
                  <c:v>24.971937029431896</c:v>
                </c:pt>
                <c:pt idx="9121">
                  <c:v>24.974674880219027</c:v>
                </c:pt>
                <c:pt idx="9122">
                  <c:v>24.977412731006162</c:v>
                </c:pt>
                <c:pt idx="9123">
                  <c:v>24.980150581793293</c:v>
                </c:pt>
                <c:pt idx="9124">
                  <c:v>24.982888432580424</c:v>
                </c:pt>
                <c:pt idx="9125">
                  <c:v>24.985626283367555</c:v>
                </c:pt>
                <c:pt idx="9126">
                  <c:v>24.98836413415469</c:v>
                </c:pt>
                <c:pt idx="9127">
                  <c:v>24.991101984941821</c:v>
                </c:pt>
                <c:pt idx="9128">
                  <c:v>24.993839835728952</c:v>
                </c:pt>
                <c:pt idx="9129">
                  <c:v>24.996577686516083</c:v>
                </c:pt>
                <c:pt idx="9130">
                  <c:v>24.999315537303218</c:v>
                </c:pt>
                <c:pt idx="9131">
                  <c:v>25.002053388090349</c:v>
                </c:pt>
                <c:pt idx="9132">
                  <c:v>25.00479123887748</c:v>
                </c:pt>
                <c:pt idx="9133">
                  <c:v>25.007529089664612</c:v>
                </c:pt>
                <c:pt idx="9134">
                  <c:v>25.010266940451746</c:v>
                </c:pt>
                <c:pt idx="9135">
                  <c:v>25.013004791238878</c:v>
                </c:pt>
                <c:pt idx="9136">
                  <c:v>25.015742642026009</c:v>
                </c:pt>
                <c:pt idx="9137">
                  <c:v>25.018480492813143</c:v>
                </c:pt>
                <c:pt idx="9138">
                  <c:v>25.021218343600275</c:v>
                </c:pt>
                <c:pt idx="9139">
                  <c:v>25.023956194387406</c:v>
                </c:pt>
                <c:pt idx="9140">
                  <c:v>25.026694045174537</c:v>
                </c:pt>
                <c:pt idx="9141">
                  <c:v>25.029431895961672</c:v>
                </c:pt>
                <c:pt idx="9142">
                  <c:v>25.032169746748803</c:v>
                </c:pt>
                <c:pt idx="9143">
                  <c:v>25.034907597535934</c:v>
                </c:pt>
                <c:pt idx="9144">
                  <c:v>25.037645448323065</c:v>
                </c:pt>
                <c:pt idx="9145">
                  <c:v>25.0403832991102</c:v>
                </c:pt>
                <c:pt idx="9146">
                  <c:v>25.043121149897331</c:v>
                </c:pt>
                <c:pt idx="9147">
                  <c:v>25.045859000684462</c:v>
                </c:pt>
                <c:pt idx="9148">
                  <c:v>25.048596851471594</c:v>
                </c:pt>
                <c:pt idx="9149">
                  <c:v>25.051334702258728</c:v>
                </c:pt>
                <c:pt idx="9150">
                  <c:v>25.054072553045859</c:v>
                </c:pt>
                <c:pt idx="9151">
                  <c:v>25.056810403832991</c:v>
                </c:pt>
                <c:pt idx="9152">
                  <c:v>25.059548254620122</c:v>
                </c:pt>
                <c:pt idx="9153">
                  <c:v>25.062286105407257</c:v>
                </c:pt>
                <c:pt idx="9154">
                  <c:v>25.065023956194388</c:v>
                </c:pt>
                <c:pt idx="9155">
                  <c:v>25.067761806981519</c:v>
                </c:pt>
                <c:pt idx="9156">
                  <c:v>25.07049965776865</c:v>
                </c:pt>
                <c:pt idx="9157">
                  <c:v>25.073237508555785</c:v>
                </c:pt>
                <c:pt idx="9158">
                  <c:v>25.075975359342916</c:v>
                </c:pt>
                <c:pt idx="9159">
                  <c:v>25.078713210130047</c:v>
                </c:pt>
                <c:pt idx="9160">
                  <c:v>25.081451060917178</c:v>
                </c:pt>
                <c:pt idx="9161">
                  <c:v>25.084188911704313</c:v>
                </c:pt>
                <c:pt idx="9162">
                  <c:v>25.086926762491444</c:v>
                </c:pt>
                <c:pt idx="9163">
                  <c:v>25.089664613278575</c:v>
                </c:pt>
                <c:pt idx="9164">
                  <c:v>25.09240246406571</c:v>
                </c:pt>
                <c:pt idx="9165">
                  <c:v>25.095140314852841</c:v>
                </c:pt>
                <c:pt idx="9166">
                  <c:v>25.097878165639973</c:v>
                </c:pt>
                <c:pt idx="9167">
                  <c:v>25.100616016427104</c:v>
                </c:pt>
                <c:pt idx="9168">
                  <c:v>25.103353867214238</c:v>
                </c:pt>
                <c:pt idx="9169">
                  <c:v>25.10609171800137</c:v>
                </c:pt>
                <c:pt idx="9170">
                  <c:v>25.108829568788501</c:v>
                </c:pt>
                <c:pt idx="9171">
                  <c:v>25.111567419575632</c:v>
                </c:pt>
                <c:pt idx="9172">
                  <c:v>25.114305270362767</c:v>
                </c:pt>
                <c:pt idx="9173">
                  <c:v>25.117043121149898</c:v>
                </c:pt>
                <c:pt idx="9174">
                  <c:v>25.119780971937029</c:v>
                </c:pt>
                <c:pt idx="9175">
                  <c:v>25.12251882272416</c:v>
                </c:pt>
                <c:pt idx="9176">
                  <c:v>25.125256673511295</c:v>
                </c:pt>
                <c:pt idx="9177">
                  <c:v>25.127994524298426</c:v>
                </c:pt>
                <c:pt idx="9178">
                  <c:v>25.130732375085557</c:v>
                </c:pt>
                <c:pt idx="9179">
                  <c:v>25.133470225872689</c:v>
                </c:pt>
                <c:pt idx="9180">
                  <c:v>25.136208076659823</c:v>
                </c:pt>
                <c:pt idx="9181">
                  <c:v>25.138945927446954</c:v>
                </c:pt>
                <c:pt idx="9182">
                  <c:v>25.141683778234086</c:v>
                </c:pt>
                <c:pt idx="9183">
                  <c:v>25.144421629021217</c:v>
                </c:pt>
                <c:pt idx="9184">
                  <c:v>25.147159479808352</c:v>
                </c:pt>
                <c:pt idx="9185">
                  <c:v>25.149897330595483</c:v>
                </c:pt>
                <c:pt idx="9186">
                  <c:v>25.152635181382614</c:v>
                </c:pt>
                <c:pt idx="9187">
                  <c:v>25.155373032169745</c:v>
                </c:pt>
                <c:pt idx="9188">
                  <c:v>25.15811088295688</c:v>
                </c:pt>
                <c:pt idx="9189">
                  <c:v>25.160848733744011</c:v>
                </c:pt>
                <c:pt idx="9190">
                  <c:v>25.163586584531142</c:v>
                </c:pt>
                <c:pt idx="9191">
                  <c:v>25.166324435318277</c:v>
                </c:pt>
                <c:pt idx="9192">
                  <c:v>25.169062286105408</c:v>
                </c:pt>
                <c:pt idx="9193">
                  <c:v>25.171800136892539</c:v>
                </c:pt>
                <c:pt idx="9194">
                  <c:v>25.17453798767967</c:v>
                </c:pt>
                <c:pt idx="9195">
                  <c:v>25.177275838466805</c:v>
                </c:pt>
                <c:pt idx="9196">
                  <c:v>25.180013689253936</c:v>
                </c:pt>
                <c:pt idx="9197">
                  <c:v>25.182751540041068</c:v>
                </c:pt>
                <c:pt idx="9198">
                  <c:v>25.185489390828199</c:v>
                </c:pt>
                <c:pt idx="9199">
                  <c:v>25.188227241615333</c:v>
                </c:pt>
                <c:pt idx="9200">
                  <c:v>25.190965092402465</c:v>
                </c:pt>
                <c:pt idx="9201">
                  <c:v>25.193702943189596</c:v>
                </c:pt>
                <c:pt idx="9202">
                  <c:v>25.196440793976727</c:v>
                </c:pt>
                <c:pt idx="9203">
                  <c:v>25.199178644763862</c:v>
                </c:pt>
                <c:pt idx="9204">
                  <c:v>25.201916495550993</c:v>
                </c:pt>
                <c:pt idx="9205">
                  <c:v>25.204654346338124</c:v>
                </c:pt>
                <c:pt idx="9206">
                  <c:v>25.207392197125255</c:v>
                </c:pt>
                <c:pt idx="9207">
                  <c:v>25.21013004791239</c:v>
                </c:pt>
                <c:pt idx="9208">
                  <c:v>25.212867898699521</c:v>
                </c:pt>
                <c:pt idx="9209">
                  <c:v>25.215605749486652</c:v>
                </c:pt>
                <c:pt idx="9210">
                  <c:v>25.218343600273784</c:v>
                </c:pt>
                <c:pt idx="9211">
                  <c:v>25.221081451060918</c:v>
                </c:pt>
                <c:pt idx="9212">
                  <c:v>25.223819301848049</c:v>
                </c:pt>
                <c:pt idx="9213">
                  <c:v>25.226557152635181</c:v>
                </c:pt>
                <c:pt idx="9214">
                  <c:v>25.229295003422312</c:v>
                </c:pt>
                <c:pt idx="9215">
                  <c:v>25.232032854209447</c:v>
                </c:pt>
                <c:pt idx="9216">
                  <c:v>25.234770704996578</c:v>
                </c:pt>
                <c:pt idx="9217">
                  <c:v>25.237508555783709</c:v>
                </c:pt>
                <c:pt idx="9218">
                  <c:v>25.240246406570844</c:v>
                </c:pt>
                <c:pt idx="9219">
                  <c:v>25.242984257357975</c:v>
                </c:pt>
                <c:pt idx="9220">
                  <c:v>25.245722108145106</c:v>
                </c:pt>
                <c:pt idx="9221">
                  <c:v>25.248459958932237</c:v>
                </c:pt>
                <c:pt idx="9222">
                  <c:v>25.251197809719372</c:v>
                </c:pt>
                <c:pt idx="9223">
                  <c:v>25.253935660506503</c:v>
                </c:pt>
                <c:pt idx="9224">
                  <c:v>25.256673511293634</c:v>
                </c:pt>
                <c:pt idx="9225">
                  <c:v>25.259411362080765</c:v>
                </c:pt>
                <c:pt idx="9226">
                  <c:v>25.2621492128679</c:v>
                </c:pt>
                <c:pt idx="9227">
                  <c:v>25.264887063655031</c:v>
                </c:pt>
                <c:pt idx="9228">
                  <c:v>25.267624914442163</c:v>
                </c:pt>
                <c:pt idx="9229">
                  <c:v>25.270362765229294</c:v>
                </c:pt>
                <c:pt idx="9230">
                  <c:v>25.273100616016428</c:v>
                </c:pt>
                <c:pt idx="9231">
                  <c:v>25.27583846680356</c:v>
                </c:pt>
                <c:pt idx="9232">
                  <c:v>25.278576317590691</c:v>
                </c:pt>
                <c:pt idx="9233">
                  <c:v>25.281314168377822</c:v>
                </c:pt>
                <c:pt idx="9234">
                  <c:v>25.284052019164957</c:v>
                </c:pt>
                <c:pt idx="9235">
                  <c:v>25.286789869952088</c:v>
                </c:pt>
                <c:pt idx="9236">
                  <c:v>25.289527720739219</c:v>
                </c:pt>
                <c:pt idx="9237">
                  <c:v>25.29226557152635</c:v>
                </c:pt>
                <c:pt idx="9238">
                  <c:v>25.295003422313485</c:v>
                </c:pt>
                <c:pt idx="9239">
                  <c:v>25.297741273100616</c:v>
                </c:pt>
                <c:pt idx="9240">
                  <c:v>25.300479123887747</c:v>
                </c:pt>
                <c:pt idx="9241">
                  <c:v>25.303216974674879</c:v>
                </c:pt>
                <c:pt idx="9242">
                  <c:v>25.305954825462013</c:v>
                </c:pt>
                <c:pt idx="9243">
                  <c:v>25.308692676249144</c:v>
                </c:pt>
                <c:pt idx="9244">
                  <c:v>25.311430527036276</c:v>
                </c:pt>
                <c:pt idx="9245">
                  <c:v>25.31416837782341</c:v>
                </c:pt>
                <c:pt idx="9246">
                  <c:v>25.316906228610542</c:v>
                </c:pt>
                <c:pt idx="9247">
                  <c:v>25.319644079397673</c:v>
                </c:pt>
                <c:pt idx="9248">
                  <c:v>25.322381930184804</c:v>
                </c:pt>
                <c:pt idx="9249">
                  <c:v>25.325119780971939</c:v>
                </c:pt>
                <c:pt idx="9250">
                  <c:v>25.32785763175907</c:v>
                </c:pt>
                <c:pt idx="9251">
                  <c:v>25.330595482546201</c:v>
                </c:pt>
                <c:pt idx="9252">
                  <c:v>25.333333333333332</c:v>
                </c:pt>
                <c:pt idx="9253">
                  <c:v>25.336071184120467</c:v>
                </c:pt>
                <c:pt idx="9254">
                  <c:v>25.338809034907598</c:v>
                </c:pt>
                <c:pt idx="9255">
                  <c:v>25.341546885694729</c:v>
                </c:pt>
                <c:pt idx="9256">
                  <c:v>25.34428473648186</c:v>
                </c:pt>
                <c:pt idx="9257">
                  <c:v>25.347022587268995</c:v>
                </c:pt>
                <c:pt idx="9258">
                  <c:v>25.349760438056126</c:v>
                </c:pt>
                <c:pt idx="9259">
                  <c:v>25.352498288843258</c:v>
                </c:pt>
                <c:pt idx="9260">
                  <c:v>25.355236139630389</c:v>
                </c:pt>
                <c:pt idx="9261">
                  <c:v>25.357973990417523</c:v>
                </c:pt>
                <c:pt idx="9262">
                  <c:v>25.360711841204655</c:v>
                </c:pt>
                <c:pt idx="9263">
                  <c:v>25.363449691991786</c:v>
                </c:pt>
                <c:pt idx="9264">
                  <c:v>25.366187542778917</c:v>
                </c:pt>
                <c:pt idx="9265">
                  <c:v>25.368925393566052</c:v>
                </c:pt>
                <c:pt idx="9266">
                  <c:v>25.371663244353183</c:v>
                </c:pt>
                <c:pt idx="9267">
                  <c:v>25.374401095140314</c:v>
                </c:pt>
                <c:pt idx="9268">
                  <c:v>25.377138945927445</c:v>
                </c:pt>
                <c:pt idx="9269">
                  <c:v>25.37987679671458</c:v>
                </c:pt>
                <c:pt idx="9270">
                  <c:v>25.382614647501711</c:v>
                </c:pt>
                <c:pt idx="9271">
                  <c:v>25.385352498288842</c:v>
                </c:pt>
                <c:pt idx="9272">
                  <c:v>25.388090349075977</c:v>
                </c:pt>
                <c:pt idx="9273">
                  <c:v>25.390828199863108</c:v>
                </c:pt>
                <c:pt idx="9274">
                  <c:v>25.393566050650239</c:v>
                </c:pt>
                <c:pt idx="9275">
                  <c:v>25.396303901437371</c:v>
                </c:pt>
                <c:pt idx="9276">
                  <c:v>25.399041752224505</c:v>
                </c:pt>
                <c:pt idx="9277">
                  <c:v>25.401779603011637</c:v>
                </c:pt>
                <c:pt idx="9278">
                  <c:v>25.404517453798768</c:v>
                </c:pt>
                <c:pt idx="9279">
                  <c:v>25.407255304585899</c:v>
                </c:pt>
                <c:pt idx="9280">
                  <c:v>25.409993155373034</c:v>
                </c:pt>
                <c:pt idx="9281">
                  <c:v>25.412731006160165</c:v>
                </c:pt>
                <c:pt idx="9282">
                  <c:v>25.415468856947296</c:v>
                </c:pt>
                <c:pt idx="9283">
                  <c:v>25.418206707734427</c:v>
                </c:pt>
                <c:pt idx="9284">
                  <c:v>25.420944558521562</c:v>
                </c:pt>
                <c:pt idx="9285">
                  <c:v>25.423682409308693</c:v>
                </c:pt>
                <c:pt idx="9286">
                  <c:v>25.426420260095824</c:v>
                </c:pt>
                <c:pt idx="9287">
                  <c:v>25.429158110882955</c:v>
                </c:pt>
                <c:pt idx="9288">
                  <c:v>25.43189596167009</c:v>
                </c:pt>
                <c:pt idx="9289">
                  <c:v>25.434633812457221</c:v>
                </c:pt>
                <c:pt idx="9290">
                  <c:v>25.437371663244353</c:v>
                </c:pt>
                <c:pt idx="9291">
                  <c:v>25.440109514031484</c:v>
                </c:pt>
                <c:pt idx="9292">
                  <c:v>25.442847364818618</c:v>
                </c:pt>
                <c:pt idx="9293">
                  <c:v>25.44558521560575</c:v>
                </c:pt>
                <c:pt idx="9294">
                  <c:v>25.448323066392881</c:v>
                </c:pt>
                <c:pt idx="9295">
                  <c:v>25.451060917180012</c:v>
                </c:pt>
                <c:pt idx="9296">
                  <c:v>25.453798767967147</c:v>
                </c:pt>
                <c:pt idx="9297">
                  <c:v>25.456536618754278</c:v>
                </c:pt>
                <c:pt idx="9298">
                  <c:v>25.459274469541409</c:v>
                </c:pt>
                <c:pt idx="9299">
                  <c:v>25.462012320328544</c:v>
                </c:pt>
                <c:pt idx="9300">
                  <c:v>25.464750171115675</c:v>
                </c:pt>
                <c:pt idx="9301">
                  <c:v>25.467488021902806</c:v>
                </c:pt>
                <c:pt idx="9302">
                  <c:v>25.470225872689937</c:v>
                </c:pt>
                <c:pt idx="9303">
                  <c:v>25.472963723477072</c:v>
                </c:pt>
                <c:pt idx="9304">
                  <c:v>25.475701574264203</c:v>
                </c:pt>
                <c:pt idx="9305">
                  <c:v>25.478439425051334</c:v>
                </c:pt>
                <c:pt idx="9306">
                  <c:v>25.481177275838466</c:v>
                </c:pt>
                <c:pt idx="9307">
                  <c:v>25.4839151266256</c:v>
                </c:pt>
                <c:pt idx="9308">
                  <c:v>25.486652977412732</c:v>
                </c:pt>
                <c:pt idx="9309">
                  <c:v>25.489390828199863</c:v>
                </c:pt>
                <c:pt idx="9310">
                  <c:v>25.492128678986994</c:v>
                </c:pt>
                <c:pt idx="9311">
                  <c:v>25.494866529774129</c:v>
                </c:pt>
                <c:pt idx="9312">
                  <c:v>25.49760438056126</c:v>
                </c:pt>
                <c:pt idx="9313">
                  <c:v>25.500342231348391</c:v>
                </c:pt>
                <c:pt idx="9314">
                  <c:v>25.503080082135522</c:v>
                </c:pt>
                <c:pt idx="9315">
                  <c:v>25.505817932922657</c:v>
                </c:pt>
                <c:pt idx="9316">
                  <c:v>25.508555783709788</c:v>
                </c:pt>
                <c:pt idx="9317">
                  <c:v>25.511293634496919</c:v>
                </c:pt>
                <c:pt idx="9318">
                  <c:v>25.51403148528405</c:v>
                </c:pt>
                <c:pt idx="9319">
                  <c:v>25.516769336071185</c:v>
                </c:pt>
                <c:pt idx="9320">
                  <c:v>25.519507186858316</c:v>
                </c:pt>
                <c:pt idx="9321">
                  <c:v>25.522245037645447</c:v>
                </c:pt>
                <c:pt idx="9322">
                  <c:v>25.524982888432579</c:v>
                </c:pt>
                <c:pt idx="9323">
                  <c:v>25.527720739219713</c:v>
                </c:pt>
                <c:pt idx="9324">
                  <c:v>25.530458590006845</c:v>
                </c:pt>
                <c:pt idx="9325">
                  <c:v>25.533196440793976</c:v>
                </c:pt>
                <c:pt idx="9326">
                  <c:v>25.535934291581111</c:v>
                </c:pt>
                <c:pt idx="9327">
                  <c:v>25.538672142368242</c:v>
                </c:pt>
                <c:pt idx="9328">
                  <c:v>25.541409993155373</c:v>
                </c:pt>
                <c:pt idx="9329">
                  <c:v>25.544147843942504</c:v>
                </c:pt>
                <c:pt idx="9330">
                  <c:v>25.546885694729639</c:v>
                </c:pt>
                <c:pt idx="9331">
                  <c:v>25.54962354551677</c:v>
                </c:pt>
                <c:pt idx="9332">
                  <c:v>25.552361396303901</c:v>
                </c:pt>
                <c:pt idx="9333">
                  <c:v>25.555099247091032</c:v>
                </c:pt>
                <c:pt idx="9334">
                  <c:v>25.557837097878167</c:v>
                </c:pt>
                <c:pt idx="9335">
                  <c:v>25.560574948665298</c:v>
                </c:pt>
                <c:pt idx="9336">
                  <c:v>25.563312799452429</c:v>
                </c:pt>
                <c:pt idx="9337">
                  <c:v>25.566050650239561</c:v>
                </c:pt>
                <c:pt idx="9338">
                  <c:v>25.568788501026695</c:v>
                </c:pt>
                <c:pt idx="9339">
                  <c:v>25.571526351813826</c:v>
                </c:pt>
                <c:pt idx="9340">
                  <c:v>25.574264202600958</c:v>
                </c:pt>
                <c:pt idx="9341">
                  <c:v>25.577002053388089</c:v>
                </c:pt>
                <c:pt idx="9342">
                  <c:v>25.579739904175224</c:v>
                </c:pt>
                <c:pt idx="9343">
                  <c:v>25.582477754962355</c:v>
                </c:pt>
                <c:pt idx="9344">
                  <c:v>25.585215605749486</c:v>
                </c:pt>
                <c:pt idx="9345">
                  <c:v>25.587953456536617</c:v>
                </c:pt>
                <c:pt idx="9346">
                  <c:v>25.590691307323752</c:v>
                </c:pt>
                <c:pt idx="9347">
                  <c:v>25.593429158110883</c:v>
                </c:pt>
                <c:pt idx="9348">
                  <c:v>25.596167008898014</c:v>
                </c:pt>
                <c:pt idx="9349">
                  <c:v>25.598904859685145</c:v>
                </c:pt>
                <c:pt idx="9350">
                  <c:v>25.60164271047228</c:v>
                </c:pt>
                <c:pt idx="9351">
                  <c:v>25.604380561259411</c:v>
                </c:pt>
                <c:pt idx="9352">
                  <c:v>25.607118412046542</c:v>
                </c:pt>
                <c:pt idx="9353">
                  <c:v>25.609856262833677</c:v>
                </c:pt>
                <c:pt idx="9354">
                  <c:v>25.612594113620808</c:v>
                </c:pt>
                <c:pt idx="9355">
                  <c:v>25.61533196440794</c:v>
                </c:pt>
                <c:pt idx="9356">
                  <c:v>25.618069815195071</c:v>
                </c:pt>
                <c:pt idx="9357">
                  <c:v>25.620807665982205</c:v>
                </c:pt>
                <c:pt idx="9358">
                  <c:v>25.623545516769337</c:v>
                </c:pt>
                <c:pt idx="9359">
                  <c:v>25.626283367556468</c:v>
                </c:pt>
                <c:pt idx="9360">
                  <c:v>25.629021218343599</c:v>
                </c:pt>
                <c:pt idx="9361">
                  <c:v>25.631759069130734</c:v>
                </c:pt>
                <c:pt idx="9362">
                  <c:v>25.634496919917865</c:v>
                </c:pt>
                <c:pt idx="9363">
                  <c:v>25.637234770704996</c:v>
                </c:pt>
                <c:pt idx="9364">
                  <c:v>25.639972621492127</c:v>
                </c:pt>
                <c:pt idx="9365">
                  <c:v>25.642710472279262</c:v>
                </c:pt>
                <c:pt idx="9366">
                  <c:v>25.645448323066393</c:v>
                </c:pt>
                <c:pt idx="9367">
                  <c:v>25.648186173853524</c:v>
                </c:pt>
                <c:pt idx="9368">
                  <c:v>25.650924024640656</c:v>
                </c:pt>
                <c:pt idx="9369">
                  <c:v>25.65366187542779</c:v>
                </c:pt>
                <c:pt idx="9370">
                  <c:v>25.656399726214921</c:v>
                </c:pt>
                <c:pt idx="9371">
                  <c:v>25.659137577002053</c:v>
                </c:pt>
                <c:pt idx="9372">
                  <c:v>25.661875427789184</c:v>
                </c:pt>
                <c:pt idx="9373">
                  <c:v>25.664613278576319</c:v>
                </c:pt>
                <c:pt idx="9374">
                  <c:v>25.66735112936345</c:v>
                </c:pt>
                <c:pt idx="9375">
                  <c:v>25.670088980150581</c:v>
                </c:pt>
                <c:pt idx="9376">
                  <c:v>25.672826830937716</c:v>
                </c:pt>
                <c:pt idx="9377">
                  <c:v>25.675564681724847</c:v>
                </c:pt>
                <c:pt idx="9378">
                  <c:v>25.678302532511978</c:v>
                </c:pt>
                <c:pt idx="9379">
                  <c:v>25.681040383299109</c:v>
                </c:pt>
                <c:pt idx="9380">
                  <c:v>25.683778234086244</c:v>
                </c:pt>
                <c:pt idx="9381">
                  <c:v>25.686516084873375</c:v>
                </c:pt>
                <c:pt idx="9382">
                  <c:v>25.689253935660506</c:v>
                </c:pt>
                <c:pt idx="9383">
                  <c:v>25.691991786447637</c:v>
                </c:pt>
                <c:pt idx="9384">
                  <c:v>25.694729637234772</c:v>
                </c:pt>
                <c:pt idx="9385">
                  <c:v>25.697467488021903</c:v>
                </c:pt>
                <c:pt idx="9386">
                  <c:v>25.700205338809035</c:v>
                </c:pt>
                <c:pt idx="9387">
                  <c:v>25.702943189596166</c:v>
                </c:pt>
                <c:pt idx="9388">
                  <c:v>25.7056810403833</c:v>
                </c:pt>
                <c:pt idx="9389">
                  <c:v>25.708418891170432</c:v>
                </c:pt>
                <c:pt idx="9390">
                  <c:v>25.711156741957563</c:v>
                </c:pt>
                <c:pt idx="9391">
                  <c:v>25.713894592744694</c:v>
                </c:pt>
                <c:pt idx="9392">
                  <c:v>25.716632443531829</c:v>
                </c:pt>
                <c:pt idx="9393">
                  <c:v>25.71937029431896</c:v>
                </c:pt>
                <c:pt idx="9394">
                  <c:v>25.722108145106091</c:v>
                </c:pt>
                <c:pt idx="9395">
                  <c:v>25.724845995893222</c:v>
                </c:pt>
                <c:pt idx="9396">
                  <c:v>25.727583846680357</c:v>
                </c:pt>
                <c:pt idx="9397">
                  <c:v>25.730321697467488</c:v>
                </c:pt>
                <c:pt idx="9398">
                  <c:v>25.733059548254619</c:v>
                </c:pt>
                <c:pt idx="9399">
                  <c:v>25.735797399041751</c:v>
                </c:pt>
                <c:pt idx="9400">
                  <c:v>25.738535249828885</c:v>
                </c:pt>
                <c:pt idx="9401">
                  <c:v>25.741273100616016</c:v>
                </c:pt>
                <c:pt idx="9402">
                  <c:v>25.744010951403148</c:v>
                </c:pt>
                <c:pt idx="9403">
                  <c:v>25.746748802190282</c:v>
                </c:pt>
                <c:pt idx="9404">
                  <c:v>25.749486652977414</c:v>
                </c:pt>
                <c:pt idx="9405">
                  <c:v>25.752224503764545</c:v>
                </c:pt>
                <c:pt idx="9406">
                  <c:v>25.754962354551676</c:v>
                </c:pt>
                <c:pt idx="9407">
                  <c:v>25.757700205338811</c:v>
                </c:pt>
                <c:pt idx="9408">
                  <c:v>25.760438056125942</c:v>
                </c:pt>
                <c:pt idx="9409">
                  <c:v>25.763175906913073</c:v>
                </c:pt>
                <c:pt idx="9410">
                  <c:v>25.765913757700204</c:v>
                </c:pt>
                <c:pt idx="9411">
                  <c:v>25.768651608487339</c:v>
                </c:pt>
                <c:pt idx="9412">
                  <c:v>25.77138945927447</c:v>
                </c:pt>
                <c:pt idx="9413">
                  <c:v>25.774127310061601</c:v>
                </c:pt>
                <c:pt idx="9414">
                  <c:v>25.776865160848732</c:v>
                </c:pt>
                <c:pt idx="9415">
                  <c:v>25.779603011635867</c:v>
                </c:pt>
                <c:pt idx="9416">
                  <c:v>25.782340862422998</c:v>
                </c:pt>
                <c:pt idx="9417">
                  <c:v>25.78507871321013</c:v>
                </c:pt>
                <c:pt idx="9418">
                  <c:v>25.787816563997261</c:v>
                </c:pt>
                <c:pt idx="9419">
                  <c:v>25.790554414784395</c:v>
                </c:pt>
                <c:pt idx="9420">
                  <c:v>25.793292265571527</c:v>
                </c:pt>
                <c:pt idx="9421">
                  <c:v>25.796030116358658</c:v>
                </c:pt>
                <c:pt idx="9422">
                  <c:v>25.798767967145789</c:v>
                </c:pt>
                <c:pt idx="9423">
                  <c:v>25.801505817932924</c:v>
                </c:pt>
                <c:pt idx="9424">
                  <c:v>25.804243668720055</c:v>
                </c:pt>
                <c:pt idx="9425">
                  <c:v>25.806981519507186</c:v>
                </c:pt>
                <c:pt idx="9426">
                  <c:v>25.809719370294317</c:v>
                </c:pt>
                <c:pt idx="9427">
                  <c:v>25.812457221081452</c:v>
                </c:pt>
                <c:pt idx="9428">
                  <c:v>25.815195071868583</c:v>
                </c:pt>
                <c:pt idx="9429">
                  <c:v>25.817932922655714</c:v>
                </c:pt>
                <c:pt idx="9430">
                  <c:v>25.820670773442849</c:v>
                </c:pt>
                <c:pt idx="9431">
                  <c:v>25.82340862422998</c:v>
                </c:pt>
                <c:pt idx="9432">
                  <c:v>25.826146475017111</c:v>
                </c:pt>
                <c:pt idx="9433">
                  <c:v>25.828884325804243</c:v>
                </c:pt>
                <c:pt idx="9434">
                  <c:v>25.831622176591377</c:v>
                </c:pt>
                <c:pt idx="9435">
                  <c:v>25.834360027378509</c:v>
                </c:pt>
                <c:pt idx="9436">
                  <c:v>25.83709787816564</c:v>
                </c:pt>
                <c:pt idx="9437">
                  <c:v>25.839835728952771</c:v>
                </c:pt>
                <c:pt idx="9438">
                  <c:v>25.842573579739906</c:v>
                </c:pt>
                <c:pt idx="9439">
                  <c:v>25.845311430527037</c:v>
                </c:pt>
                <c:pt idx="9440">
                  <c:v>25.848049281314168</c:v>
                </c:pt>
                <c:pt idx="9441">
                  <c:v>25.850787132101299</c:v>
                </c:pt>
                <c:pt idx="9442">
                  <c:v>25.853524982888434</c:v>
                </c:pt>
                <c:pt idx="9443">
                  <c:v>25.856262833675565</c:v>
                </c:pt>
                <c:pt idx="9444">
                  <c:v>25.859000684462696</c:v>
                </c:pt>
                <c:pt idx="9445">
                  <c:v>25.861738535249827</c:v>
                </c:pt>
                <c:pt idx="9446">
                  <c:v>25.864476386036962</c:v>
                </c:pt>
                <c:pt idx="9447">
                  <c:v>25.867214236824093</c:v>
                </c:pt>
                <c:pt idx="9448">
                  <c:v>25.869952087611225</c:v>
                </c:pt>
                <c:pt idx="9449">
                  <c:v>25.872689938398356</c:v>
                </c:pt>
                <c:pt idx="9450">
                  <c:v>25.87542778918549</c:v>
                </c:pt>
                <c:pt idx="9451">
                  <c:v>25.878165639972622</c:v>
                </c:pt>
                <c:pt idx="9452">
                  <c:v>25.880903490759753</c:v>
                </c:pt>
                <c:pt idx="9453">
                  <c:v>25.883641341546884</c:v>
                </c:pt>
                <c:pt idx="9454">
                  <c:v>25.886379192334019</c:v>
                </c:pt>
                <c:pt idx="9455">
                  <c:v>25.88911704312115</c:v>
                </c:pt>
                <c:pt idx="9456">
                  <c:v>25.891854893908281</c:v>
                </c:pt>
                <c:pt idx="9457">
                  <c:v>25.894592744695416</c:v>
                </c:pt>
                <c:pt idx="9458">
                  <c:v>25.897330595482547</c:v>
                </c:pt>
                <c:pt idx="9459">
                  <c:v>25.900068446269678</c:v>
                </c:pt>
                <c:pt idx="9460">
                  <c:v>25.902806297056809</c:v>
                </c:pt>
                <c:pt idx="9461">
                  <c:v>25.905544147843944</c:v>
                </c:pt>
                <c:pt idx="9462">
                  <c:v>25.908281998631075</c:v>
                </c:pt>
                <c:pt idx="9463">
                  <c:v>25.911019849418206</c:v>
                </c:pt>
                <c:pt idx="9464">
                  <c:v>25.913757700205338</c:v>
                </c:pt>
                <c:pt idx="9465">
                  <c:v>25.916495550992472</c:v>
                </c:pt>
                <c:pt idx="9466">
                  <c:v>25.919233401779604</c:v>
                </c:pt>
                <c:pt idx="9467">
                  <c:v>25.921971252566735</c:v>
                </c:pt>
                <c:pt idx="9468">
                  <c:v>25.924709103353866</c:v>
                </c:pt>
                <c:pt idx="9469">
                  <c:v>25.927446954141001</c:v>
                </c:pt>
                <c:pt idx="9470">
                  <c:v>25.930184804928132</c:v>
                </c:pt>
                <c:pt idx="9471">
                  <c:v>25.932922655715263</c:v>
                </c:pt>
                <c:pt idx="9472">
                  <c:v>25.935660506502394</c:v>
                </c:pt>
                <c:pt idx="9473">
                  <c:v>25.938398357289529</c:v>
                </c:pt>
                <c:pt idx="9474">
                  <c:v>25.94113620807666</c:v>
                </c:pt>
                <c:pt idx="9475">
                  <c:v>25.943874058863791</c:v>
                </c:pt>
                <c:pt idx="9476">
                  <c:v>25.946611909650922</c:v>
                </c:pt>
                <c:pt idx="9477">
                  <c:v>25.949349760438057</c:v>
                </c:pt>
                <c:pt idx="9478">
                  <c:v>25.952087611225188</c:v>
                </c:pt>
                <c:pt idx="9479">
                  <c:v>25.95482546201232</c:v>
                </c:pt>
                <c:pt idx="9480">
                  <c:v>25.957563312799451</c:v>
                </c:pt>
                <c:pt idx="9481">
                  <c:v>25.960301163586585</c:v>
                </c:pt>
                <c:pt idx="9482">
                  <c:v>25.963039014373717</c:v>
                </c:pt>
                <c:pt idx="9483">
                  <c:v>25.965776865160848</c:v>
                </c:pt>
                <c:pt idx="9484">
                  <c:v>25.968514715947983</c:v>
                </c:pt>
                <c:pt idx="9485">
                  <c:v>25.971252566735114</c:v>
                </c:pt>
                <c:pt idx="9486">
                  <c:v>25.973990417522245</c:v>
                </c:pt>
                <c:pt idx="9487">
                  <c:v>25.976728268309376</c:v>
                </c:pt>
                <c:pt idx="9488">
                  <c:v>25.979466119096511</c:v>
                </c:pt>
                <c:pt idx="9489">
                  <c:v>25.982203969883642</c:v>
                </c:pt>
                <c:pt idx="9490">
                  <c:v>25.984941820670773</c:v>
                </c:pt>
                <c:pt idx="9491">
                  <c:v>25.987679671457904</c:v>
                </c:pt>
                <c:pt idx="9492">
                  <c:v>25.990417522245039</c:v>
                </c:pt>
                <c:pt idx="9493">
                  <c:v>25.99315537303217</c:v>
                </c:pt>
                <c:pt idx="9494">
                  <c:v>25.995893223819301</c:v>
                </c:pt>
                <c:pt idx="9495">
                  <c:v>25.998631074606433</c:v>
                </c:pt>
                <c:pt idx="9496">
                  <c:v>26.001368925393567</c:v>
                </c:pt>
                <c:pt idx="9497">
                  <c:v>26.004106776180699</c:v>
                </c:pt>
                <c:pt idx="9498">
                  <c:v>26.00684462696783</c:v>
                </c:pt>
                <c:pt idx="9499">
                  <c:v>26.009582477754961</c:v>
                </c:pt>
                <c:pt idx="9500">
                  <c:v>26.012320328542096</c:v>
                </c:pt>
                <c:pt idx="9501">
                  <c:v>26.015058179329227</c:v>
                </c:pt>
                <c:pt idx="9502">
                  <c:v>26.017796030116358</c:v>
                </c:pt>
                <c:pt idx="9503">
                  <c:v>26.020533880903489</c:v>
                </c:pt>
                <c:pt idx="9504">
                  <c:v>26.023271731690624</c:v>
                </c:pt>
                <c:pt idx="9505">
                  <c:v>26.026009582477755</c:v>
                </c:pt>
                <c:pt idx="9506">
                  <c:v>26.028747433264886</c:v>
                </c:pt>
                <c:pt idx="9507">
                  <c:v>26.031485284052017</c:v>
                </c:pt>
                <c:pt idx="9508">
                  <c:v>26.034223134839152</c:v>
                </c:pt>
                <c:pt idx="9509">
                  <c:v>26.036960985626283</c:v>
                </c:pt>
                <c:pt idx="9510">
                  <c:v>26.039698836413415</c:v>
                </c:pt>
                <c:pt idx="9511">
                  <c:v>26.042436687200549</c:v>
                </c:pt>
                <c:pt idx="9512">
                  <c:v>26.04517453798768</c:v>
                </c:pt>
                <c:pt idx="9513">
                  <c:v>26.047912388774812</c:v>
                </c:pt>
                <c:pt idx="9514">
                  <c:v>26.050650239561943</c:v>
                </c:pt>
                <c:pt idx="9515">
                  <c:v>26.053388090349078</c:v>
                </c:pt>
                <c:pt idx="9516">
                  <c:v>26.056125941136209</c:v>
                </c:pt>
                <c:pt idx="9517">
                  <c:v>26.05886379192334</c:v>
                </c:pt>
                <c:pt idx="9518">
                  <c:v>26.061601642710471</c:v>
                </c:pt>
                <c:pt idx="9519">
                  <c:v>26.064339493497606</c:v>
                </c:pt>
                <c:pt idx="9520">
                  <c:v>26.067077344284737</c:v>
                </c:pt>
                <c:pt idx="9521">
                  <c:v>26.069815195071868</c:v>
                </c:pt>
                <c:pt idx="9522">
                  <c:v>26.072553045858999</c:v>
                </c:pt>
                <c:pt idx="9523">
                  <c:v>26.075290896646134</c:v>
                </c:pt>
                <c:pt idx="9524">
                  <c:v>26.078028747433265</c:v>
                </c:pt>
                <c:pt idx="9525">
                  <c:v>26.080766598220396</c:v>
                </c:pt>
                <c:pt idx="9526">
                  <c:v>26.083504449007528</c:v>
                </c:pt>
                <c:pt idx="9527">
                  <c:v>26.086242299794662</c:v>
                </c:pt>
                <c:pt idx="9528">
                  <c:v>26.088980150581794</c:v>
                </c:pt>
                <c:pt idx="9529">
                  <c:v>26.091718001368925</c:v>
                </c:pt>
                <c:pt idx="9530">
                  <c:v>26.094455852156056</c:v>
                </c:pt>
                <c:pt idx="9531">
                  <c:v>26.097193702943191</c:v>
                </c:pt>
                <c:pt idx="9532">
                  <c:v>26.099931553730322</c:v>
                </c:pt>
                <c:pt idx="9533">
                  <c:v>26.102669404517453</c:v>
                </c:pt>
                <c:pt idx="9534">
                  <c:v>26.105407255304584</c:v>
                </c:pt>
                <c:pt idx="9535">
                  <c:v>26.108145106091719</c:v>
                </c:pt>
                <c:pt idx="9536">
                  <c:v>26.11088295687885</c:v>
                </c:pt>
                <c:pt idx="9537">
                  <c:v>26.113620807665981</c:v>
                </c:pt>
                <c:pt idx="9538">
                  <c:v>26.116358658453116</c:v>
                </c:pt>
                <c:pt idx="9539">
                  <c:v>26.119096509240247</c:v>
                </c:pt>
                <c:pt idx="9540">
                  <c:v>26.121834360027378</c:v>
                </c:pt>
                <c:pt idx="9541">
                  <c:v>26.12457221081451</c:v>
                </c:pt>
                <c:pt idx="9542">
                  <c:v>26.127310061601644</c:v>
                </c:pt>
                <c:pt idx="9543">
                  <c:v>26.130047912388775</c:v>
                </c:pt>
                <c:pt idx="9544">
                  <c:v>26.132785763175907</c:v>
                </c:pt>
                <c:pt idx="9545">
                  <c:v>26.135523613963038</c:v>
                </c:pt>
                <c:pt idx="9546">
                  <c:v>26.138261464750173</c:v>
                </c:pt>
                <c:pt idx="9547">
                  <c:v>26.140999315537304</c:v>
                </c:pt>
                <c:pt idx="9548">
                  <c:v>26.143737166324435</c:v>
                </c:pt>
                <c:pt idx="9549">
                  <c:v>26.146475017111566</c:v>
                </c:pt>
                <c:pt idx="9550">
                  <c:v>26.149212867898701</c:v>
                </c:pt>
                <c:pt idx="9551">
                  <c:v>26.151950718685832</c:v>
                </c:pt>
                <c:pt idx="9552">
                  <c:v>26.154688569472963</c:v>
                </c:pt>
                <c:pt idx="9553">
                  <c:v>26.157426420260094</c:v>
                </c:pt>
                <c:pt idx="9554">
                  <c:v>26.160164271047229</c:v>
                </c:pt>
                <c:pt idx="9555">
                  <c:v>26.16290212183436</c:v>
                </c:pt>
                <c:pt idx="9556">
                  <c:v>26.165639972621491</c:v>
                </c:pt>
                <c:pt idx="9557">
                  <c:v>26.168377823408623</c:v>
                </c:pt>
                <c:pt idx="9558">
                  <c:v>26.171115674195757</c:v>
                </c:pt>
                <c:pt idx="9559">
                  <c:v>26.173853524982889</c:v>
                </c:pt>
                <c:pt idx="9560">
                  <c:v>26.17659137577002</c:v>
                </c:pt>
                <c:pt idx="9561">
                  <c:v>26.179329226557151</c:v>
                </c:pt>
                <c:pt idx="9562">
                  <c:v>26.182067077344286</c:v>
                </c:pt>
                <c:pt idx="9563">
                  <c:v>26.184804928131417</c:v>
                </c:pt>
                <c:pt idx="9564">
                  <c:v>26.187542778918548</c:v>
                </c:pt>
                <c:pt idx="9565">
                  <c:v>26.190280629705683</c:v>
                </c:pt>
                <c:pt idx="9566">
                  <c:v>26.193018480492814</c:v>
                </c:pt>
                <c:pt idx="9567">
                  <c:v>26.195756331279945</c:v>
                </c:pt>
                <c:pt idx="9568">
                  <c:v>26.198494182067076</c:v>
                </c:pt>
                <c:pt idx="9569">
                  <c:v>26.201232032854211</c:v>
                </c:pt>
                <c:pt idx="9570">
                  <c:v>26.203969883641342</c:v>
                </c:pt>
                <c:pt idx="9571">
                  <c:v>26.206707734428473</c:v>
                </c:pt>
                <c:pt idx="9572">
                  <c:v>26.209445585215605</c:v>
                </c:pt>
                <c:pt idx="9573">
                  <c:v>26.212183436002739</c:v>
                </c:pt>
                <c:pt idx="9574">
                  <c:v>26.21492128678987</c:v>
                </c:pt>
                <c:pt idx="9575">
                  <c:v>26.217659137577002</c:v>
                </c:pt>
                <c:pt idx="9576">
                  <c:v>26.220396988364133</c:v>
                </c:pt>
                <c:pt idx="9577">
                  <c:v>26.223134839151268</c:v>
                </c:pt>
                <c:pt idx="9578">
                  <c:v>26.225872689938399</c:v>
                </c:pt>
                <c:pt idx="9579">
                  <c:v>26.22861054072553</c:v>
                </c:pt>
                <c:pt idx="9580">
                  <c:v>26.231348391512661</c:v>
                </c:pt>
                <c:pt idx="9581">
                  <c:v>26.234086242299796</c:v>
                </c:pt>
                <c:pt idx="9582">
                  <c:v>26.236824093086927</c:v>
                </c:pt>
                <c:pt idx="9583">
                  <c:v>26.239561943874058</c:v>
                </c:pt>
                <c:pt idx="9584">
                  <c:v>26.242299794661189</c:v>
                </c:pt>
                <c:pt idx="9585">
                  <c:v>26.245037645448324</c:v>
                </c:pt>
                <c:pt idx="9586">
                  <c:v>26.247775496235455</c:v>
                </c:pt>
                <c:pt idx="9587">
                  <c:v>26.250513347022586</c:v>
                </c:pt>
                <c:pt idx="9588">
                  <c:v>26.253251197809718</c:v>
                </c:pt>
                <c:pt idx="9589">
                  <c:v>26.255989048596852</c:v>
                </c:pt>
                <c:pt idx="9590">
                  <c:v>26.258726899383984</c:v>
                </c:pt>
                <c:pt idx="9591">
                  <c:v>26.261464750171115</c:v>
                </c:pt>
                <c:pt idx="9592">
                  <c:v>26.264202600958249</c:v>
                </c:pt>
                <c:pt idx="9593">
                  <c:v>26.266940451745381</c:v>
                </c:pt>
                <c:pt idx="9594">
                  <c:v>26.269678302532512</c:v>
                </c:pt>
                <c:pt idx="9595">
                  <c:v>26.272416153319643</c:v>
                </c:pt>
                <c:pt idx="9596">
                  <c:v>26.275154004106778</c:v>
                </c:pt>
                <c:pt idx="9597">
                  <c:v>26.277891854893909</c:v>
                </c:pt>
                <c:pt idx="9598">
                  <c:v>26.28062970568104</c:v>
                </c:pt>
                <c:pt idx="9599">
                  <c:v>26.283367556468171</c:v>
                </c:pt>
                <c:pt idx="9600">
                  <c:v>26.286105407255306</c:v>
                </c:pt>
                <c:pt idx="9601">
                  <c:v>26.288843258042437</c:v>
                </c:pt>
                <c:pt idx="9602">
                  <c:v>26.291581108829568</c:v>
                </c:pt>
                <c:pt idx="9603">
                  <c:v>26.2943189596167</c:v>
                </c:pt>
                <c:pt idx="9604">
                  <c:v>26.297056810403834</c:v>
                </c:pt>
                <c:pt idx="9605">
                  <c:v>26.299794661190965</c:v>
                </c:pt>
                <c:pt idx="9606">
                  <c:v>26.302532511978097</c:v>
                </c:pt>
                <c:pt idx="9607">
                  <c:v>26.305270362765228</c:v>
                </c:pt>
                <c:pt idx="9608">
                  <c:v>26.308008213552363</c:v>
                </c:pt>
                <c:pt idx="9609">
                  <c:v>26.310746064339494</c:v>
                </c:pt>
                <c:pt idx="9610">
                  <c:v>26.313483915126625</c:v>
                </c:pt>
                <c:pt idx="9611">
                  <c:v>26.316221765913756</c:v>
                </c:pt>
                <c:pt idx="9612">
                  <c:v>26.318959616700891</c:v>
                </c:pt>
                <c:pt idx="9613">
                  <c:v>26.321697467488022</c:v>
                </c:pt>
                <c:pt idx="9614">
                  <c:v>26.324435318275153</c:v>
                </c:pt>
                <c:pt idx="9615">
                  <c:v>26.327173169062284</c:v>
                </c:pt>
                <c:pt idx="9616">
                  <c:v>26.329911019849419</c:v>
                </c:pt>
                <c:pt idx="9617">
                  <c:v>26.33264887063655</c:v>
                </c:pt>
                <c:pt idx="9618">
                  <c:v>26.335386721423681</c:v>
                </c:pt>
                <c:pt idx="9619">
                  <c:v>26.338124572210816</c:v>
                </c:pt>
                <c:pt idx="9620">
                  <c:v>26.340862422997947</c:v>
                </c:pt>
                <c:pt idx="9621">
                  <c:v>26.343600273785079</c:v>
                </c:pt>
                <c:pt idx="9622">
                  <c:v>26.34633812457221</c:v>
                </c:pt>
                <c:pt idx="9623">
                  <c:v>26.349075975359344</c:v>
                </c:pt>
                <c:pt idx="9624">
                  <c:v>26.351813826146476</c:v>
                </c:pt>
                <c:pt idx="9625">
                  <c:v>26.354551676933607</c:v>
                </c:pt>
                <c:pt idx="9626">
                  <c:v>26.357289527720738</c:v>
                </c:pt>
                <c:pt idx="9627">
                  <c:v>26.360027378507873</c:v>
                </c:pt>
                <c:pt idx="9628">
                  <c:v>26.362765229295004</c:v>
                </c:pt>
                <c:pt idx="9629">
                  <c:v>26.365503080082135</c:v>
                </c:pt>
                <c:pt idx="9630">
                  <c:v>26.368240930869266</c:v>
                </c:pt>
                <c:pt idx="9631">
                  <c:v>26.370978781656401</c:v>
                </c:pt>
                <c:pt idx="9632">
                  <c:v>26.373716632443532</c:v>
                </c:pt>
                <c:pt idx="9633">
                  <c:v>26.376454483230663</c:v>
                </c:pt>
                <c:pt idx="9634">
                  <c:v>26.379192334017795</c:v>
                </c:pt>
                <c:pt idx="9635">
                  <c:v>26.381930184804929</c:v>
                </c:pt>
                <c:pt idx="9636">
                  <c:v>26.38466803559206</c:v>
                </c:pt>
                <c:pt idx="9637">
                  <c:v>26.387405886379192</c:v>
                </c:pt>
                <c:pt idx="9638">
                  <c:v>26.390143737166323</c:v>
                </c:pt>
                <c:pt idx="9639">
                  <c:v>26.392881587953458</c:v>
                </c:pt>
                <c:pt idx="9640">
                  <c:v>26.395619438740589</c:v>
                </c:pt>
                <c:pt idx="9641">
                  <c:v>26.39835728952772</c:v>
                </c:pt>
                <c:pt idx="9642">
                  <c:v>26.401095140314855</c:v>
                </c:pt>
                <c:pt idx="9643">
                  <c:v>26.403832991101986</c:v>
                </c:pt>
                <c:pt idx="9644">
                  <c:v>26.406570841889117</c:v>
                </c:pt>
                <c:pt idx="9645">
                  <c:v>26.409308692676248</c:v>
                </c:pt>
                <c:pt idx="9646">
                  <c:v>26.412046543463383</c:v>
                </c:pt>
                <c:pt idx="9647">
                  <c:v>26.414784394250514</c:v>
                </c:pt>
                <c:pt idx="9648">
                  <c:v>26.417522245037645</c:v>
                </c:pt>
                <c:pt idx="9649">
                  <c:v>26.420260095824776</c:v>
                </c:pt>
                <c:pt idx="9650">
                  <c:v>26.422997946611911</c:v>
                </c:pt>
                <c:pt idx="9651">
                  <c:v>26.425735797399042</c:v>
                </c:pt>
                <c:pt idx="9652">
                  <c:v>26.428473648186174</c:v>
                </c:pt>
                <c:pt idx="9653">
                  <c:v>26.431211498973305</c:v>
                </c:pt>
                <c:pt idx="9654">
                  <c:v>26.433949349760439</c:v>
                </c:pt>
                <c:pt idx="9655">
                  <c:v>26.436687200547571</c:v>
                </c:pt>
                <c:pt idx="9656">
                  <c:v>26.439425051334702</c:v>
                </c:pt>
                <c:pt idx="9657">
                  <c:v>26.442162902121833</c:v>
                </c:pt>
                <c:pt idx="9658">
                  <c:v>26.444900752908968</c:v>
                </c:pt>
                <c:pt idx="9659">
                  <c:v>26.447638603696099</c:v>
                </c:pt>
                <c:pt idx="9660">
                  <c:v>26.45037645448323</c:v>
                </c:pt>
                <c:pt idx="9661">
                  <c:v>26.453114305270361</c:v>
                </c:pt>
                <c:pt idx="9662">
                  <c:v>26.455852156057496</c:v>
                </c:pt>
                <c:pt idx="9663">
                  <c:v>26.458590006844627</c:v>
                </c:pt>
                <c:pt idx="9664">
                  <c:v>26.461327857631758</c:v>
                </c:pt>
                <c:pt idx="9665">
                  <c:v>26.464065708418889</c:v>
                </c:pt>
                <c:pt idx="9666">
                  <c:v>26.466803559206024</c:v>
                </c:pt>
                <c:pt idx="9667">
                  <c:v>26.469541409993155</c:v>
                </c:pt>
                <c:pt idx="9668">
                  <c:v>26.472279260780287</c:v>
                </c:pt>
                <c:pt idx="9669">
                  <c:v>26.475017111567421</c:v>
                </c:pt>
                <c:pt idx="9670">
                  <c:v>26.477754962354553</c:v>
                </c:pt>
                <c:pt idx="9671">
                  <c:v>26.480492813141684</c:v>
                </c:pt>
                <c:pt idx="9672">
                  <c:v>26.483230663928815</c:v>
                </c:pt>
                <c:pt idx="9673">
                  <c:v>26.48596851471595</c:v>
                </c:pt>
                <c:pt idx="9674">
                  <c:v>26.488706365503081</c:v>
                </c:pt>
                <c:pt idx="9675">
                  <c:v>26.491444216290212</c:v>
                </c:pt>
                <c:pt idx="9676">
                  <c:v>26.494182067077343</c:v>
                </c:pt>
                <c:pt idx="9677">
                  <c:v>26.496919917864478</c:v>
                </c:pt>
                <c:pt idx="9678">
                  <c:v>26.499657768651609</c:v>
                </c:pt>
                <c:pt idx="9679">
                  <c:v>26.50239561943874</c:v>
                </c:pt>
                <c:pt idx="9680">
                  <c:v>26.505133470225871</c:v>
                </c:pt>
                <c:pt idx="9681">
                  <c:v>26.507871321013006</c:v>
                </c:pt>
                <c:pt idx="9682">
                  <c:v>26.510609171800137</c:v>
                </c:pt>
                <c:pt idx="9683">
                  <c:v>26.513347022587268</c:v>
                </c:pt>
                <c:pt idx="9684">
                  <c:v>26.5160848733744</c:v>
                </c:pt>
                <c:pt idx="9685">
                  <c:v>26.518822724161534</c:v>
                </c:pt>
                <c:pt idx="9686">
                  <c:v>26.521560574948666</c:v>
                </c:pt>
                <c:pt idx="9687">
                  <c:v>26.524298425735797</c:v>
                </c:pt>
                <c:pt idx="9688">
                  <c:v>26.527036276522928</c:v>
                </c:pt>
                <c:pt idx="9689">
                  <c:v>26.529774127310063</c:v>
                </c:pt>
                <c:pt idx="9690">
                  <c:v>26.532511978097194</c:v>
                </c:pt>
                <c:pt idx="9691">
                  <c:v>26.535249828884325</c:v>
                </c:pt>
                <c:pt idx="9692">
                  <c:v>26.537987679671456</c:v>
                </c:pt>
                <c:pt idx="9693">
                  <c:v>26.540725530458591</c:v>
                </c:pt>
                <c:pt idx="9694">
                  <c:v>26.543463381245722</c:v>
                </c:pt>
                <c:pt idx="9695">
                  <c:v>26.546201232032853</c:v>
                </c:pt>
                <c:pt idx="9696">
                  <c:v>26.548939082819988</c:v>
                </c:pt>
                <c:pt idx="9697">
                  <c:v>26.551676933607119</c:v>
                </c:pt>
                <c:pt idx="9698">
                  <c:v>26.55441478439425</c:v>
                </c:pt>
                <c:pt idx="9699">
                  <c:v>26.557152635181382</c:v>
                </c:pt>
                <c:pt idx="9700">
                  <c:v>26.559890485968516</c:v>
                </c:pt>
                <c:pt idx="9701">
                  <c:v>26.562628336755647</c:v>
                </c:pt>
                <c:pt idx="9702">
                  <c:v>26.565366187542779</c:v>
                </c:pt>
                <c:pt idx="9703">
                  <c:v>26.56810403832991</c:v>
                </c:pt>
                <c:pt idx="9704">
                  <c:v>26.570841889117045</c:v>
                </c:pt>
                <c:pt idx="9705">
                  <c:v>26.573579739904176</c:v>
                </c:pt>
                <c:pt idx="9706">
                  <c:v>26.576317590691307</c:v>
                </c:pt>
                <c:pt idx="9707">
                  <c:v>26.579055441478438</c:v>
                </c:pt>
                <c:pt idx="9708">
                  <c:v>26.581793292265573</c:v>
                </c:pt>
                <c:pt idx="9709">
                  <c:v>26.584531143052704</c:v>
                </c:pt>
                <c:pt idx="9710">
                  <c:v>26.587268993839835</c:v>
                </c:pt>
                <c:pt idx="9711">
                  <c:v>26.590006844626966</c:v>
                </c:pt>
                <c:pt idx="9712">
                  <c:v>26.592744695414101</c:v>
                </c:pt>
                <c:pt idx="9713">
                  <c:v>26.595482546201232</c:v>
                </c:pt>
                <c:pt idx="9714">
                  <c:v>26.598220396988363</c:v>
                </c:pt>
                <c:pt idx="9715">
                  <c:v>26.600958247775495</c:v>
                </c:pt>
                <c:pt idx="9716">
                  <c:v>26.603696098562629</c:v>
                </c:pt>
                <c:pt idx="9717">
                  <c:v>26.606433949349761</c:v>
                </c:pt>
                <c:pt idx="9718">
                  <c:v>26.609171800136892</c:v>
                </c:pt>
                <c:pt idx="9719">
                  <c:v>26.611909650924023</c:v>
                </c:pt>
                <c:pt idx="9720">
                  <c:v>26.614647501711158</c:v>
                </c:pt>
                <c:pt idx="9721">
                  <c:v>26.617385352498289</c:v>
                </c:pt>
                <c:pt idx="9722">
                  <c:v>26.62012320328542</c:v>
                </c:pt>
                <c:pt idx="9723">
                  <c:v>26.622861054072555</c:v>
                </c:pt>
                <c:pt idx="9724">
                  <c:v>26.625598904859686</c:v>
                </c:pt>
                <c:pt idx="9725">
                  <c:v>26.628336755646817</c:v>
                </c:pt>
                <c:pt idx="9726">
                  <c:v>26.631074606433948</c:v>
                </c:pt>
                <c:pt idx="9727">
                  <c:v>26.633812457221083</c:v>
                </c:pt>
                <c:pt idx="9728">
                  <c:v>26.636550308008214</c:v>
                </c:pt>
                <c:pt idx="9729">
                  <c:v>26.639288158795345</c:v>
                </c:pt>
                <c:pt idx="9730">
                  <c:v>26.642026009582477</c:v>
                </c:pt>
                <c:pt idx="9731">
                  <c:v>26.644763860369611</c:v>
                </c:pt>
                <c:pt idx="9732">
                  <c:v>26.647501711156742</c:v>
                </c:pt>
                <c:pt idx="9733">
                  <c:v>26.650239561943874</c:v>
                </c:pt>
                <c:pt idx="9734">
                  <c:v>26.652977412731005</c:v>
                </c:pt>
                <c:pt idx="9735">
                  <c:v>26.65571526351814</c:v>
                </c:pt>
                <c:pt idx="9736">
                  <c:v>26.658453114305271</c:v>
                </c:pt>
                <c:pt idx="9737">
                  <c:v>26.661190965092402</c:v>
                </c:pt>
                <c:pt idx="9738">
                  <c:v>26.663928815879533</c:v>
                </c:pt>
                <c:pt idx="9739">
                  <c:v>26.666666666666668</c:v>
                </c:pt>
                <c:pt idx="9740">
                  <c:v>26.669404517453799</c:v>
                </c:pt>
                <c:pt idx="9741">
                  <c:v>26.67214236824093</c:v>
                </c:pt>
                <c:pt idx="9742">
                  <c:v>26.674880219028061</c:v>
                </c:pt>
                <c:pt idx="9743">
                  <c:v>26.677618069815196</c:v>
                </c:pt>
                <c:pt idx="9744">
                  <c:v>26.680355920602327</c:v>
                </c:pt>
                <c:pt idx="9745">
                  <c:v>26.683093771389458</c:v>
                </c:pt>
                <c:pt idx="9746">
                  <c:v>26.68583162217659</c:v>
                </c:pt>
                <c:pt idx="9747">
                  <c:v>26.688569472963724</c:v>
                </c:pt>
                <c:pt idx="9748">
                  <c:v>26.691307323750856</c:v>
                </c:pt>
                <c:pt idx="9749">
                  <c:v>26.694045174537987</c:v>
                </c:pt>
                <c:pt idx="9750">
                  <c:v>26.696783025325121</c:v>
                </c:pt>
                <c:pt idx="9751">
                  <c:v>26.699520876112253</c:v>
                </c:pt>
                <c:pt idx="9752">
                  <c:v>26.702258726899384</c:v>
                </c:pt>
                <c:pt idx="9753">
                  <c:v>26.704996577686515</c:v>
                </c:pt>
                <c:pt idx="9754">
                  <c:v>26.70773442847365</c:v>
                </c:pt>
                <c:pt idx="9755">
                  <c:v>26.710472279260781</c:v>
                </c:pt>
                <c:pt idx="9756">
                  <c:v>26.713210130047912</c:v>
                </c:pt>
                <c:pt idx="9757">
                  <c:v>26.715947980835043</c:v>
                </c:pt>
                <c:pt idx="9758">
                  <c:v>26.718685831622178</c:v>
                </c:pt>
                <c:pt idx="9759">
                  <c:v>26.721423682409309</c:v>
                </c:pt>
                <c:pt idx="9760">
                  <c:v>26.72416153319644</c:v>
                </c:pt>
                <c:pt idx="9761">
                  <c:v>26.726899383983572</c:v>
                </c:pt>
                <c:pt idx="9762">
                  <c:v>26.729637234770706</c:v>
                </c:pt>
                <c:pt idx="9763">
                  <c:v>26.732375085557837</c:v>
                </c:pt>
                <c:pt idx="9764">
                  <c:v>26.735112936344969</c:v>
                </c:pt>
                <c:pt idx="9765">
                  <c:v>26.7378507871321</c:v>
                </c:pt>
                <c:pt idx="9766">
                  <c:v>26.740588637919235</c:v>
                </c:pt>
                <c:pt idx="9767">
                  <c:v>26.743326488706366</c:v>
                </c:pt>
                <c:pt idx="9768">
                  <c:v>26.746064339493497</c:v>
                </c:pt>
                <c:pt idx="9769">
                  <c:v>26.748802190280628</c:v>
                </c:pt>
                <c:pt idx="9770">
                  <c:v>26.751540041067763</c:v>
                </c:pt>
                <c:pt idx="9771">
                  <c:v>26.754277891854894</c:v>
                </c:pt>
                <c:pt idx="9772">
                  <c:v>26.757015742642025</c:v>
                </c:pt>
                <c:pt idx="9773">
                  <c:v>26.759753593429156</c:v>
                </c:pt>
                <c:pt idx="9774">
                  <c:v>26.762491444216291</c:v>
                </c:pt>
                <c:pt idx="9775">
                  <c:v>26.765229295003422</c:v>
                </c:pt>
                <c:pt idx="9776">
                  <c:v>26.767967145790553</c:v>
                </c:pt>
                <c:pt idx="9777">
                  <c:v>26.770704996577688</c:v>
                </c:pt>
                <c:pt idx="9778">
                  <c:v>26.773442847364819</c:v>
                </c:pt>
                <c:pt idx="9779">
                  <c:v>26.776180698151951</c:v>
                </c:pt>
                <c:pt idx="9780">
                  <c:v>26.778918548939082</c:v>
                </c:pt>
                <c:pt idx="9781">
                  <c:v>26.781656399726216</c:v>
                </c:pt>
                <c:pt idx="9782">
                  <c:v>26.784394250513348</c:v>
                </c:pt>
                <c:pt idx="9783">
                  <c:v>26.787132101300479</c:v>
                </c:pt>
                <c:pt idx="9784">
                  <c:v>26.78986995208761</c:v>
                </c:pt>
                <c:pt idx="9785">
                  <c:v>26.792607802874745</c:v>
                </c:pt>
                <c:pt idx="9786">
                  <c:v>26.795345653661876</c:v>
                </c:pt>
                <c:pt idx="9787">
                  <c:v>26.798083504449007</c:v>
                </c:pt>
                <c:pt idx="9788">
                  <c:v>26.800821355236138</c:v>
                </c:pt>
                <c:pt idx="9789">
                  <c:v>26.803559206023273</c:v>
                </c:pt>
                <c:pt idx="9790">
                  <c:v>26.806297056810404</c:v>
                </c:pt>
                <c:pt idx="9791">
                  <c:v>26.809034907597535</c:v>
                </c:pt>
                <c:pt idx="9792">
                  <c:v>26.811772758384667</c:v>
                </c:pt>
                <c:pt idx="9793">
                  <c:v>26.814510609171801</c:v>
                </c:pt>
                <c:pt idx="9794">
                  <c:v>26.817248459958932</c:v>
                </c:pt>
                <c:pt idx="9795">
                  <c:v>26.819986310746064</c:v>
                </c:pt>
                <c:pt idx="9796">
                  <c:v>26.822724161533195</c:v>
                </c:pt>
                <c:pt idx="9797">
                  <c:v>26.82546201232033</c:v>
                </c:pt>
                <c:pt idx="9798">
                  <c:v>26.828199863107461</c:v>
                </c:pt>
                <c:pt idx="9799">
                  <c:v>26.830937713894592</c:v>
                </c:pt>
                <c:pt idx="9800">
                  <c:v>26.833675564681723</c:v>
                </c:pt>
                <c:pt idx="9801">
                  <c:v>26.836413415468858</c:v>
                </c:pt>
                <c:pt idx="9802">
                  <c:v>26.839151266255989</c:v>
                </c:pt>
                <c:pt idx="9803">
                  <c:v>26.84188911704312</c:v>
                </c:pt>
                <c:pt idx="9804">
                  <c:v>26.844626967830255</c:v>
                </c:pt>
                <c:pt idx="9805">
                  <c:v>26.847364818617386</c:v>
                </c:pt>
                <c:pt idx="9806">
                  <c:v>26.850102669404517</c:v>
                </c:pt>
                <c:pt idx="9807">
                  <c:v>26.852840520191648</c:v>
                </c:pt>
                <c:pt idx="9808">
                  <c:v>26.855578370978783</c:v>
                </c:pt>
                <c:pt idx="9809">
                  <c:v>26.858316221765914</c:v>
                </c:pt>
                <c:pt idx="9810">
                  <c:v>26.861054072553046</c:v>
                </c:pt>
                <c:pt idx="9811">
                  <c:v>26.863791923340177</c:v>
                </c:pt>
                <c:pt idx="9812">
                  <c:v>26.866529774127311</c:v>
                </c:pt>
                <c:pt idx="9813">
                  <c:v>26.869267624914443</c:v>
                </c:pt>
                <c:pt idx="9814">
                  <c:v>26.872005475701574</c:v>
                </c:pt>
                <c:pt idx="9815">
                  <c:v>26.874743326488705</c:v>
                </c:pt>
                <c:pt idx="9816">
                  <c:v>26.87748117727584</c:v>
                </c:pt>
                <c:pt idx="9817">
                  <c:v>26.880219028062971</c:v>
                </c:pt>
                <c:pt idx="9818">
                  <c:v>26.882956878850102</c:v>
                </c:pt>
                <c:pt idx="9819">
                  <c:v>26.885694729637233</c:v>
                </c:pt>
                <c:pt idx="9820">
                  <c:v>26.888432580424368</c:v>
                </c:pt>
                <c:pt idx="9821">
                  <c:v>26.891170431211499</c:v>
                </c:pt>
                <c:pt idx="9822">
                  <c:v>26.89390828199863</c:v>
                </c:pt>
                <c:pt idx="9823">
                  <c:v>26.896646132785762</c:v>
                </c:pt>
                <c:pt idx="9824">
                  <c:v>26.899383983572896</c:v>
                </c:pt>
                <c:pt idx="9825">
                  <c:v>26.902121834360027</c:v>
                </c:pt>
                <c:pt idx="9826">
                  <c:v>26.904859685147159</c:v>
                </c:pt>
                <c:pt idx="9827">
                  <c:v>26.90759753593429</c:v>
                </c:pt>
                <c:pt idx="9828">
                  <c:v>26.910335386721425</c:v>
                </c:pt>
                <c:pt idx="9829">
                  <c:v>26.913073237508556</c:v>
                </c:pt>
                <c:pt idx="9830">
                  <c:v>26.915811088295687</c:v>
                </c:pt>
                <c:pt idx="9831">
                  <c:v>26.918548939082822</c:v>
                </c:pt>
                <c:pt idx="9832">
                  <c:v>26.921286789869953</c:v>
                </c:pt>
                <c:pt idx="9833">
                  <c:v>26.924024640657084</c:v>
                </c:pt>
                <c:pt idx="9834">
                  <c:v>26.926762491444215</c:v>
                </c:pt>
                <c:pt idx="9835">
                  <c:v>26.92950034223135</c:v>
                </c:pt>
                <c:pt idx="9836">
                  <c:v>26.932238193018481</c:v>
                </c:pt>
                <c:pt idx="9837">
                  <c:v>26.934976043805612</c:v>
                </c:pt>
                <c:pt idx="9838">
                  <c:v>26.937713894592743</c:v>
                </c:pt>
                <c:pt idx="9839">
                  <c:v>26.940451745379878</c:v>
                </c:pt>
                <c:pt idx="9840">
                  <c:v>26.943189596167009</c:v>
                </c:pt>
                <c:pt idx="9841">
                  <c:v>26.945927446954141</c:v>
                </c:pt>
                <c:pt idx="9842">
                  <c:v>26.948665297741272</c:v>
                </c:pt>
                <c:pt idx="9843">
                  <c:v>26.951403148528406</c:v>
                </c:pt>
                <c:pt idx="9844">
                  <c:v>26.954140999315538</c:v>
                </c:pt>
                <c:pt idx="9845">
                  <c:v>26.956878850102669</c:v>
                </c:pt>
                <c:pt idx="9846">
                  <c:v>26.9596167008898</c:v>
                </c:pt>
                <c:pt idx="9847">
                  <c:v>26.962354551676935</c:v>
                </c:pt>
                <c:pt idx="9848">
                  <c:v>26.965092402464066</c:v>
                </c:pt>
                <c:pt idx="9849">
                  <c:v>26.967830253251197</c:v>
                </c:pt>
                <c:pt idx="9850">
                  <c:v>26.970568104038328</c:v>
                </c:pt>
                <c:pt idx="9851">
                  <c:v>26.973305954825463</c:v>
                </c:pt>
                <c:pt idx="9852">
                  <c:v>26.976043805612594</c:v>
                </c:pt>
                <c:pt idx="9853">
                  <c:v>26.978781656399725</c:v>
                </c:pt>
                <c:pt idx="9854">
                  <c:v>26.981519507186857</c:v>
                </c:pt>
                <c:pt idx="9855">
                  <c:v>26.984257357973991</c:v>
                </c:pt>
                <c:pt idx="9856">
                  <c:v>26.986995208761122</c:v>
                </c:pt>
                <c:pt idx="9857">
                  <c:v>26.989733059548254</c:v>
                </c:pt>
                <c:pt idx="9858">
                  <c:v>26.992470910335388</c:v>
                </c:pt>
                <c:pt idx="9859">
                  <c:v>26.99520876112252</c:v>
                </c:pt>
                <c:pt idx="9860">
                  <c:v>26.997946611909651</c:v>
                </c:pt>
                <c:pt idx="9861">
                  <c:v>27.000684462696782</c:v>
                </c:pt>
                <c:pt idx="9862">
                  <c:v>27.003422313483917</c:v>
                </c:pt>
                <c:pt idx="9863">
                  <c:v>27.006160164271048</c:v>
                </c:pt>
                <c:pt idx="9864">
                  <c:v>27.008898015058179</c:v>
                </c:pt>
                <c:pt idx="9865">
                  <c:v>27.01163586584531</c:v>
                </c:pt>
                <c:pt idx="9866">
                  <c:v>27.014373716632445</c:v>
                </c:pt>
                <c:pt idx="9867">
                  <c:v>27.017111567419576</c:v>
                </c:pt>
                <c:pt idx="9868">
                  <c:v>27.019849418206707</c:v>
                </c:pt>
                <c:pt idx="9869">
                  <c:v>27.022587268993838</c:v>
                </c:pt>
                <c:pt idx="9870">
                  <c:v>27.025325119780973</c:v>
                </c:pt>
                <c:pt idx="9871">
                  <c:v>27.028062970568104</c:v>
                </c:pt>
                <c:pt idx="9872">
                  <c:v>27.030800821355236</c:v>
                </c:pt>
                <c:pt idx="9873">
                  <c:v>27.033538672142367</c:v>
                </c:pt>
                <c:pt idx="9874">
                  <c:v>27.036276522929501</c:v>
                </c:pt>
                <c:pt idx="9875">
                  <c:v>27.039014373716633</c:v>
                </c:pt>
                <c:pt idx="9876">
                  <c:v>27.041752224503764</c:v>
                </c:pt>
                <c:pt idx="9877">
                  <c:v>27.044490075290895</c:v>
                </c:pt>
                <c:pt idx="9878">
                  <c:v>27.04722792607803</c:v>
                </c:pt>
                <c:pt idx="9879">
                  <c:v>27.049965776865161</c:v>
                </c:pt>
                <c:pt idx="9880">
                  <c:v>27.052703627652292</c:v>
                </c:pt>
                <c:pt idx="9881">
                  <c:v>27.055441478439427</c:v>
                </c:pt>
                <c:pt idx="9882">
                  <c:v>27.058179329226558</c:v>
                </c:pt>
                <c:pt idx="9883">
                  <c:v>27.060917180013689</c:v>
                </c:pt>
                <c:pt idx="9884">
                  <c:v>27.06365503080082</c:v>
                </c:pt>
                <c:pt idx="9885">
                  <c:v>27.066392881587955</c:v>
                </c:pt>
                <c:pt idx="9886">
                  <c:v>27.069130732375086</c:v>
                </c:pt>
                <c:pt idx="9887">
                  <c:v>27.071868583162217</c:v>
                </c:pt>
                <c:pt idx="9888">
                  <c:v>27.074606433949349</c:v>
                </c:pt>
                <c:pt idx="9889">
                  <c:v>27.077344284736483</c:v>
                </c:pt>
                <c:pt idx="9890">
                  <c:v>27.080082135523615</c:v>
                </c:pt>
                <c:pt idx="9891">
                  <c:v>27.082819986310746</c:v>
                </c:pt>
                <c:pt idx="9892">
                  <c:v>27.085557837097877</c:v>
                </c:pt>
                <c:pt idx="9893">
                  <c:v>27.088295687885012</c:v>
                </c:pt>
                <c:pt idx="9894">
                  <c:v>27.091033538672143</c:v>
                </c:pt>
                <c:pt idx="9895">
                  <c:v>27.093771389459274</c:v>
                </c:pt>
                <c:pt idx="9896">
                  <c:v>27.096509240246405</c:v>
                </c:pt>
                <c:pt idx="9897">
                  <c:v>27.09924709103354</c:v>
                </c:pt>
                <c:pt idx="9898">
                  <c:v>27.101984941820671</c:v>
                </c:pt>
                <c:pt idx="9899">
                  <c:v>27.104722792607802</c:v>
                </c:pt>
                <c:pt idx="9900">
                  <c:v>27.107460643394933</c:v>
                </c:pt>
                <c:pt idx="9901">
                  <c:v>27.110198494182068</c:v>
                </c:pt>
                <c:pt idx="9902">
                  <c:v>27.112936344969199</c:v>
                </c:pt>
                <c:pt idx="9903">
                  <c:v>27.115674195756331</c:v>
                </c:pt>
                <c:pt idx="9904">
                  <c:v>27.118412046543462</c:v>
                </c:pt>
                <c:pt idx="9905">
                  <c:v>27.121149897330596</c:v>
                </c:pt>
                <c:pt idx="9906">
                  <c:v>27.123887748117728</c:v>
                </c:pt>
                <c:pt idx="9907">
                  <c:v>27.126625598904859</c:v>
                </c:pt>
                <c:pt idx="9908">
                  <c:v>27.129363449691994</c:v>
                </c:pt>
                <c:pt idx="9909">
                  <c:v>27.132101300479125</c:v>
                </c:pt>
                <c:pt idx="9910">
                  <c:v>27.134839151266256</c:v>
                </c:pt>
                <c:pt idx="9911">
                  <c:v>27.137577002053387</c:v>
                </c:pt>
                <c:pt idx="9912">
                  <c:v>27.140314852840522</c:v>
                </c:pt>
                <c:pt idx="9913">
                  <c:v>27.143052703627653</c:v>
                </c:pt>
                <c:pt idx="9914">
                  <c:v>27.145790554414784</c:v>
                </c:pt>
                <c:pt idx="9915">
                  <c:v>27.148528405201915</c:v>
                </c:pt>
                <c:pt idx="9916">
                  <c:v>27.15126625598905</c:v>
                </c:pt>
                <c:pt idx="9917">
                  <c:v>27.154004106776181</c:v>
                </c:pt>
                <c:pt idx="9918">
                  <c:v>27.156741957563312</c:v>
                </c:pt>
                <c:pt idx="9919">
                  <c:v>27.159479808350444</c:v>
                </c:pt>
                <c:pt idx="9920">
                  <c:v>27.162217659137578</c:v>
                </c:pt>
                <c:pt idx="9921">
                  <c:v>27.16495550992471</c:v>
                </c:pt>
                <c:pt idx="9922">
                  <c:v>27.167693360711841</c:v>
                </c:pt>
                <c:pt idx="9923">
                  <c:v>27.170431211498972</c:v>
                </c:pt>
                <c:pt idx="9924">
                  <c:v>27.173169062286107</c:v>
                </c:pt>
                <c:pt idx="9925">
                  <c:v>27.175906913073238</c:v>
                </c:pt>
                <c:pt idx="9926">
                  <c:v>27.178644763860369</c:v>
                </c:pt>
                <c:pt idx="9927">
                  <c:v>27.1813826146475</c:v>
                </c:pt>
                <c:pt idx="9928">
                  <c:v>27.184120465434635</c:v>
                </c:pt>
                <c:pt idx="9929">
                  <c:v>27.186858316221766</c:v>
                </c:pt>
                <c:pt idx="9930">
                  <c:v>27.189596167008897</c:v>
                </c:pt>
                <c:pt idx="9931">
                  <c:v>27.192334017796028</c:v>
                </c:pt>
                <c:pt idx="9932">
                  <c:v>27.195071868583163</c:v>
                </c:pt>
                <c:pt idx="9933">
                  <c:v>27.197809719370294</c:v>
                </c:pt>
                <c:pt idx="9934">
                  <c:v>27.200547570157426</c:v>
                </c:pt>
                <c:pt idx="9935">
                  <c:v>27.20328542094456</c:v>
                </c:pt>
                <c:pt idx="9936">
                  <c:v>27.206023271731691</c:v>
                </c:pt>
                <c:pt idx="9937">
                  <c:v>27.208761122518823</c:v>
                </c:pt>
                <c:pt idx="9938">
                  <c:v>27.211498973305954</c:v>
                </c:pt>
                <c:pt idx="9939">
                  <c:v>27.214236824093089</c:v>
                </c:pt>
                <c:pt idx="9940">
                  <c:v>27.21697467488022</c:v>
                </c:pt>
                <c:pt idx="9941">
                  <c:v>27.219712525667351</c:v>
                </c:pt>
                <c:pt idx="9942">
                  <c:v>27.222450376454482</c:v>
                </c:pt>
                <c:pt idx="9943">
                  <c:v>27.225188227241617</c:v>
                </c:pt>
                <c:pt idx="9944">
                  <c:v>27.227926078028748</c:v>
                </c:pt>
                <c:pt idx="9945">
                  <c:v>27.230663928815879</c:v>
                </c:pt>
                <c:pt idx="9946">
                  <c:v>27.23340177960301</c:v>
                </c:pt>
                <c:pt idx="9947">
                  <c:v>27.236139630390145</c:v>
                </c:pt>
                <c:pt idx="9948">
                  <c:v>27.238877481177276</c:v>
                </c:pt>
                <c:pt idx="9949">
                  <c:v>27.241615331964407</c:v>
                </c:pt>
                <c:pt idx="9950">
                  <c:v>27.244353182751539</c:v>
                </c:pt>
                <c:pt idx="9951">
                  <c:v>27.247091033538673</c:v>
                </c:pt>
                <c:pt idx="9952">
                  <c:v>27.249828884325805</c:v>
                </c:pt>
                <c:pt idx="9953">
                  <c:v>27.252566735112936</c:v>
                </c:pt>
                <c:pt idx="9954">
                  <c:v>27.255304585900067</c:v>
                </c:pt>
                <c:pt idx="9955">
                  <c:v>27.258042436687202</c:v>
                </c:pt>
                <c:pt idx="9956">
                  <c:v>27.260780287474333</c:v>
                </c:pt>
                <c:pt idx="9957">
                  <c:v>27.263518138261464</c:v>
                </c:pt>
                <c:pt idx="9958">
                  <c:v>27.266255989048595</c:v>
                </c:pt>
                <c:pt idx="9959">
                  <c:v>27.26899383983573</c:v>
                </c:pt>
                <c:pt idx="9960">
                  <c:v>27.271731690622861</c:v>
                </c:pt>
                <c:pt idx="9961">
                  <c:v>27.274469541409992</c:v>
                </c:pt>
                <c:pt idx="9962">
                  <c:v>27.277207392197127</c:v>
                </c:pt>
                <c:pt idx="9963">
                  <c:v>27.279945242984258</c:v>
                </c:pt>
                <c:pt idx="9964">
                  <c:v>27.282683093771389</c:v>
                </c:pt>
                <c:pt idx="9965">
                  <c:v>27.285420944558521</c:v>
                </c:pt>
                <c:pt idx="9966">
                  <c:v>27.288158795345655</c:v>
                </c:pt>
                <c:pt idx="9967">
                  <c:v>27.290896646132786</c:v>
                </c:pt>
                <c:pt idx="9968">
                  <c:v>27.293634496919918</c:v>
                </c:pt>
                <c:pt idx="9969">
                  <c:v>27.296372347707049</c:v>
                </c:pt>
                <c:pt idx="9970">
                  <c:v>27.299110198494184</c:v>
                </c:pt>
                <c:pt idx="9971">
                  <c:v>27.301848049281315</c:v>
                </c:pt>
                <c:pt idx="9972">
                  <c:v>27.304585900068446</c:v>
                </c:pt>
                <c:pt idx="9973">
                  <c:v>27.307323750855577</c:v>
                </c:pt>
                <c:pt idx="9974">
                  <c:v>27.310061601642712</c:v>
                </c:pt>
                <c:pt idx="9975">
                  <c:v>27.312799452429843</c:v>
                </c:pt>
                <c:pt idx="9976">
                  <c:v>27.315537303216974</c:v>
                </c:pt>
                <c:pt idx="9977">
                  <c:v>27.318275154004105</c:v>
                </c:pt>
                <c:pt idx="9978">
                  <c:v>27.32101300479124</c:v>
                </c:pt>
                <c:pt idx="9979">
                  <c:v>27.323750855578371</c:v>
                </c:pt>
                <c:pt idx="9980">
                  <c:v>27.326488706365502</c:v>
                </c:pt>
                <c:pt idx="9981">
                  <c:v>27.329226557152634</c:v>
                </c:pt>
                <c:pt idx="9982">
                  <c:v>27.331964407939768</c:v>
                </c:pt>
                <c:pt idx="9983">
                  <c:v>27.3347022587269</c:v>
                </c:pt>
                <c:pt idx="9984">
                  <c:v>27.337440109514031</c:v>
                </c:pt>
                <c:pt idx="9985">
                  <c:v>27.340177960301162</c:v>
                </c:pt>
                <c:pt idx="9986">
                  <c:v>27.342915811088297</c:v>
                </c:pt>
                <c:pt idx="9987">
                  <c:v>27.345653661875428</c:v>
                </c:pt>
                <c:pt idx="9988">
                  <c:v>27.348391512662559</c:v>
                </c:pt>
                <c:pt idx="9989">
                  <c:v>27.351129363449694</c:v>
                </c:pt>
                <c:pt idx="9990">
                  <c:v>27.353867214236825</c:v>
                </c:pt>
                <c:pt idx="9991">
                  <c:v>27.356605065023956</c:v>
                </c:pt>
                <c:pt idx="9992">
                  <c:v>27.359342915811087</c:v>
                </c:pt>
                <c:pt idx="9993">
                  <c:v>27.362080766598222</c:v>
                </c:pt>
                <c:pt idx="9994">
                  <c:v>27.364818617385353</c:v>
                </c:pt>
                <c:pt idx="9995">
                  <c:v>27.367556468172484</c:v>
                </c:pt>
                <c:pt idx="9996">
                  <c:v>27.370294318959616</c:v>
                </c:pt>
                <c:pt idx="9997">
                  <c:v>27.37303216974675</c:v>
                </c:pt>
                <c:pt idx="9998">
                  <c:v>27.375770020533881</c:v>
                </c:pt>
                <c:pt idx="9999">
                  <c:v>27.378507871321013</c:v>
                </c:pt>
                <c:pt idx="10000">
                  <c:v>27.381245722108144</c:v>
                </c:pt>
                <c:pt idx="10001">
                  <c:v>27.383983572895279</c:v>
                </c:pt>
                <c:pt idx="10002">
                  <c:v>27.38672142368241</c:v>
                </c:pt>
                <c:pt idx="10003">
                  <c:v>27.389459274469541</c:v>
                </c:pt>
                <c:pt idx="10004">
                  <c:v>27.392197125256672</c:v>
                </c:pt>
                <c:pt idx="10005">
                  <c:v>27.394934976043807</c:v>
                </c:pt>
                <c:pt idx="10006">
                  <c:v>27.397672826830938</c:v>
                </c:pt>
                <c:pt idx="10007">
                  <c:v>27.400410677618069</c:v>
                </c:pt>
                <c:pt idx="10008">
                  <c:v>27.4031485284052</c:v>
                </c:pt>
                <c:pt idx="10009">
                  <c:v>27.405886379192335</c:v>
                </c:pt>
                <c:pt idx="10010">
                  <c:v>27.408624229979466</c:v>
                </c:pt>
                <c:pt idx="10011">
                  <c:v>27.411362080766597</c:v>
                </c:pt>
                <c:pt idx="10012">
                  <c:v>27.414099931553729</c:v>
                </c:pt>
                <c:pt idx="10013">
                  <c:v>27.416837782340863</c:v>
                </c:pt>
                <c:pt idx="10014">
                  <c:v>27.419575633127995</c:v>
                </c:pt>
                <c:pt idx="10015">
                  <c:v>27.422313483915126</c:v>
                </c:pt>
                <c:pt idx="10016">
                  <c:v>27.42505133470226</c:v>
                </c:pt>
                <c:pt idx="10017">
                  <c:v>27.427789185489392</c:v>
                </c:pt>
                <c:pt idx="10018">
                  <c:v>27.430527036276523</c:v>
                </c:pt>
                <c:pt idx="10019">
                  <c:v>27.433264887063654</c:v>
                </c:pt>
                <c:pt idx="10020">
                  <c:v>27.436002737850789</c:v>
                </c:pt>
                <c:pt idx="10021">
                  <c:v>27.43874058863792</c:v>
                </c:pt>
                <c:pt idx="10022">
                  <c:v>27.441478439425051</c:v>
                </c:pt>
                <c:pt idx="10023">
                  <c:v>27.444216290212182</c:v>
                </c:pt>
                <c:pt idx="10024">
                  <c:v>27.446954140999317</c:v>
                </c:pt>
                <c:pt idx="10025">
                  <c:v>27.449691991786448</c:v>
                </c:pt>
                <c:pt idx="10026">
                  <c:v>27.452429842573579</c:v>
                </c:pt>
                <c:pt idx="10027">
                  <c:v>27.455167693360711</c:v>
                </c:pt>
                <c:pt idx="10028">
                  <c:v>27.457905544147845</c:v>
                </c:pt>
                <c:pt idx="10029">
                  <c:v>27.460643394934976</c:v>
                </c:pt>
                <c:pt idx="10030">
                  <c:v>27.463381245722108</c:v>
                </c:pt>
                <c:pt idx="10031">
                  <c:v>27.466119096509239</c:v>
                </c:pt>
                <c:pt idx="10032">
                  <c:v>27.468856947296374</c:v>
                </c:pt>
                <c:pt idx="10033">
                  <c:v>27.471594798083505</c:v>
                </c:pt>
                <c:pt idx="10034">
                  <c:v>27.474332648870636</c:v>
                </c:pt>
                <c:pt idx="10035">
                  <c:v>27.477070499657767</c:v>
                </c:pt>
                <c:pt idx="10036">
                  <c:v>27.479808350444902</c:v>
                </c:pt>
                <c:pt idx="10037">
                  <c:v>27.482546201232033</c:v>
                </c:pt>
                <c:pt idx="10038">
                  <c:v>27.485284052019164</c:v>
                </c:pt>
                <c:pt idx="10039">
                  <c:v>27.488021902806295</c:v>
                </c:pt>
                <c:pt idx="10040">
                  <c:v>27.49075975359343</c:v>
                </c:pt>
                <c:pt idx="10041">
                  <c:v>27.493497604380561</c:v>
                </c:pt>
                <c:pt idx="10042">
                  <c:v>27.496235455167692</c:v>
                </c:pt>
                <c:pt idx="10043">
                  <c:v>27.498973305954827</c:v>
                </c:pt>
                <c:pt idx="10044">
                  <c:v>27.501711156741958</c:v>
                </c:pt>
                <c:pt idx="10045">
                  <c:v>27.504449007529089</c:v>
                </c:pt>
                <c:pt idx="10046">
                  <c:v>27.507186858316221</c:v>
                </c:pt>
                <c:pt idx="10047">
                  <c:v>27.509924709103355</c:v>
                </c:pt>
                <c:pt idx="10048">
                  <c:v>27.512662559890487</c:v>
                </c:pt>
                <c:pt idx="10049">
                  <c:v>27.515400410677618</c:v>
                </c:pt>
                <c:pt idx="10050">
                  <c:v>27.518138261464749</c:v>
                </c:pt>
                <c:pt idx="10051">
                  <c:v>27.520876112251884</c:v>
                </c:pt>
                <c:pt idx="10052">
                  <c:v>27.523613963039015</c:v>
                </c:pt>
                <c:pt idx="10053">
                  <c:v>27.526351813826146</c:v>
                </c:pt>
                <c:pt idx="10054">
                  <c:v>27.529089664613277</c:v>
                </c:pt>
                <c:pt idx="10055">
                  <c:v>27.531827515400412</c:v>
                </c:pt>
                <c:pt idx="10056">
                  <c:v>27.534565366187543</c:v>
                </c:pt>
                <c:pt idx="10057">
                  <c:v>27.537303216974674</c:v>
                </c:pt>
                <c:pt idx="10058">
                  <c:v>27.540041067761805</c:v>
                </c:pt>
                <c:pt idx="10059">
                  <c:v>27.54277891854894</c:v>
                </c:pt>
                <c:pt idx="10060">
                  <c:v>27.545516769336071</c:v>
                </c:pt>
                <c:pt idx="10061">
                  <c:v>27.548254620123203</c:v>
                </c:pt>
                <c:pt idx="10062">
                  <c:v>27.550992470910334</c:v>
                </c:pt>
                <c:pt idx="10063">
                  <c:v>27.553730321697468</c:v>
                </c:pt>
                <c:pt idx="10064">
                  <c:v>27.5564681724846</c:v>
                </c:pt>
                <c:pt idx="10065">
                  <c:v>27.559206023271731</c:v>
                </c:pt>
                <c:pt idx="10066">
                  <c:v>27.561943874058862</c:v>
                </c:pt>
                <c:pt idx="10067">
                  <c:v>27.564681724845997</c:v>
                </c:pt>
                <c:pt idx="10068">
                  <c:v>27.567419575633128</c:v>
                </c:pt>
                <c:pt idx="10069">
                  <c:v>27.570157426420259</c:v>
                </c:pt>
                <c:pt idx="10070">
                  <c:v>27.572895277207394</c:v>
                </c:pt>
                <c:pt idx="10071">
                  <c:v>27.575633127994525</c:v>
                </c:pt>
                <c:pt idx="10072">
                  <c:v>27.578370978781656</c:v>
                </c:pt>
                <c:pt idx="10073">
                  <c:v>27.581108829568787</c:v>
                </c:pt>
                <c:pt idx="10074">
                  <c:v>27.583846680355922</c:v>
                </c:pt>
                <c:pt idx="10075">
                  <c:v>27.586584531143053</c:v>
                </c:pt>
                <c:pt idx="10076">
                  <c:v>27.589322381930184</c:v>
                </c:pt>
                <c:pt idx="10077">
                  <c:v>27.592060232717316</c:v>
                </c:pt>
                <c:pt idx="10078">
                  <c:v>27.59479808350445</c:v>
                </c:pt>
                <c:pt idx="10079">
                  <c:v>27.597535934291582</c:v>
                </c:pt>
                <c:pt idx="10080">
                  <c:v>27.600273785078713</c:v>
                </c:pt>
                <c:pt idx="10081">
                  <c:v>27.603011635865844</c:v>
                </c:pt>
                <c:pt idx="10082">
                  <c:v>27.605749486652979</c:v>
                </c:pt>
                <c:pt idx="10083">
                  <c:v>27.60848733744011</c:v>
                </c:pt>
                <c:pt idx="10084">
                  <c:v>27.611225188227241</c:v>
                </c:pt>
                <c:pt idx="10085">
                  <c:v>27.613963039014372</c:v>
                </c:pt>
                <c:pt idx="10086">
                  <c:v>27.616700889801507</c:v>
                </c:pt>
                <c:pt idx="10087">
                  <c:v>27.619438740588638</c:v>
                </c:pt>
                <c:pt idx="10088">
                  <c:v>27.622176591375769</c:v>
                </c:pt>
                <c:pt idx="10089">
                  <c:v>27.6249144421629</c:v>
                </c:pt>
                <c:pt idx="10090">
                  <c:v>27.627652292950035</c:v>
                </c:pt>
                <c:pt idx="10091">
                  <c:v>27.630390143737166</c:v>
                </c:pt>
                <c:pt idx="10092">
                  <c:v>27.633127994524298</c:v>
                </c:pt>
                <c:pt idx="10093">
                  <c:v>27.635865845311429</c:v>
                </c:pt>
                <c:pt idx="10094">
                  <c:v>27.638603696098563</c:v>
                </c:pt>
                <c:pt idx="10095">
                  <c:v>27.641341546885695</c:v>
                </c:pt>
                <c:pt idx="10096">
                  <c:v>27.644079397672826</c:v>
                </c:pt>
                <c:pt idx="10097">
                  <c:v>27.646817248459961</c:v>
                </c:pt>
                <c:pt idx="10098">
                  <c:v>27.649555099247092</c:v>
                </c:pt>
                <c:pt idx="10099">
                  <c:v>27.652292950034223</c:v>
                </c:pt>
                <c:pt idx="10100">
                  <c:v>27.655030800821354</c:v>
                </c:pt>
                <c:pt idx="10101">
                  <c:v>27.657768651608489</c:v>
                </c:pt>
                <c:pt idx="10102">
                  <c:v>27.66050650239562</c:v>
                </c:pt>
                <c:pt idx="10103">
                  <c:v>27.663244353182751</c:v>
                </c:pt>
                <c:pt idx="10104">
                  <c:v>27.665982203969882</c:v>
                </c:pt>
                <c:pt idx="10105">
                  <c:v>27.668720054757017</c:v>
                </c:pt>
                <c:pt idx="10106">
                  <c:v>27.671457905544148</c:v>
                </c:pt>
                <c:pt idx="10107">
                  <c:v>27.674195756331279</c:v>
                </c:pt>
                <c:pt idx="10108">
                  <c:v>27.676933607118411</c:v>
                </c:pt>
                <c:pt idx="10109">
                  <c:v>27.679671457905545</c:v>
                </c:pt>
                <c:pt idx="10110">
                  <c:v>27.682409308692677</c:v>
                </c:pt>
                <c:pt idx="10111">
                  <c:v>27.685147159479808</c:v>
                </c:pt>
                <c:pt idx="10112">
                  <c:v>27.687885010266939</c:v>
                </c:pt>
                <c:pt idx="10113">
                  <c:v>27.690622861054074</c:v>
                </c:pt>
                <c:pt idx="10114">
                  <c:v>27.693360711841205</c:v>
                </c:pt>
                <c:pt idx="10115">
                  <c:v>27.696098562628336</c:v>
                </c:pt>
                <c:pt idx="10116">
                  <c:v>27.698836413415467</c:v>
                </c:pt>
                <c:pt idx="10117">
                  <c:v>27.701574264202602</c:v>
                </c:pt>
                <c:pt idx="10118">
                  <c:v>27.704312114989733</c:v>
                </c:pt>
                <c:pt idx="10119">
                  <c:v>27.707049965776864</c:v>
                </c:pt>
                <c:pt idx="10120">
                  <c:v>27.709787816563999</c:v>
                </c:pt>
                <c:pt idx="10121">
                  <c:v>27.71252566735113</c:v>
                </c:pt>
                <c:pt idx="10122">
                  <c:v>27.715263518138261</c:v>
                </c:pt>
                <c:pt idx="10123">
                  <c:v>27.718001368925393</c:v>
                </c:pt>
                <c:pt idx="10124">
                  <c:v>27.720739219712527</c:v>
                </c:pt>
                <c:pt idx="10125">
                  <c:v>27.723477070499658</c:v>
                </c:pt>
                <c:pt idx="10126">
                  <c:v>27.72621492128679</c:v>
                </c:pt>
                <c:pt idx="10127">
                  <c:v>27.728952772073921</c:v>
                </c:pt>
                <c:pt idx="10128">
                  <c:v>27.731690622861056</c:v>
                </c:pt>
                <c:pt idx="10129">
                  <c:v>27.734428473648187</c:v>
                </c:pt>
                <c:pt idx="10130">
                  <c:v>27.737166324435318</c:v>
                </c:pt>
                <c:pt idx="10131">
                  <c:v>27.739904175222449</c:v>
                </c:pt>
                <c:pt idx="10132">
                  <c:v>27.742642026009584</c:v>
                </c:pt>
                <c:pt idx="10133">
                  <c:v>27.745379876796715</c:v>
                </c:pt>
                <c:pt idx="10134">
                  <c:v>27.748117727583846</c:v>
                </c:pt>
                <c:pt idx="10135">
                  <c:v>27.750855578370977</c:v>
                </c:pt>
                <c:pt idx="10136">
                  <c:v>27.753593429158112</c:v>
                </c:pt>
                <c:pt idx="10137">
                  <c:v>27.756331279945243</c:v>
                </c:pt>
                <c:pt idx="10138">
                  <c:v>27.759069130732374</c:v>
                </c:pt>
                <c:pt idx="10139">
                  <c:v>27.761806981519506</c:v>
                </c:pt>
                <c:pt idx="10140">
                  <c:v>27.76454483230664</c:v>
                </c:pt>
                <c:pt idx="10141">
                  <c:v>27.767282683093772</c:v>
                </c:pt>
                <c:pt idx="10142">
                  <c:v>27.770020533880903</c:v>
                </c:pt>
                <c:pt idx="10143">
                  <c:v>27.772758384668034</c:v>
                </c:pt>
                <c:pt idx="10144">
                  <c:v>27.775496235455169</c:v>
                </c:pt>
                <c:pt idx="10145">
                  <c:v>27.7782340862423</c:v>
                </c:pt>
                <c:pt idx="10146">
                  <c:v>27.780971937029431</c:v>
                </c:pt>
                <c:pt idx="10147">
                  <c:v>27.783709787816566</c:v>
                </c:pt>
                <c:pt idx="10148">
                  <c:v>27.786447638603697</c:v>
                </c:pt>
                <c:pt idx="10149">
                  <c:v>27.789185489390828</c:v>
                </c:pt>
                <c:pt idx="10150">
                  <c:v>27.791923340177959</c:v>
                </c:pt>
                <c:pt idx="10151">
                  <c:v>27.794661190965094</c:v>
                </c:pt>
                <c:pt idx="10152">
                  <c:v>27.797399041752225</c:v>
                </c:pt>
                <c:pt idx="10153">
                  <c:v>27.800136892539356</c:v>
                </c:pt>
                <c:pt idx="10154">
                  <c:v>27.802874743326488</c:v>
                </c:pt>
                <c:pt idx="10155">
                  <c:v>27.805612594113622</c:v>
                </c:pt>
                <c:pt idx="10156">
                  <c:v>27.808350444900753</c:v>
                </c:pt>
                <c:pt idx="10157">
                  <c:v>27.811088295687885</c:v>
                </c:pt>
                <c:pt idx="10158">
                  <c:v>27.813826146475016</c:v>
                </c:pt>
                <c:pt idx="10159">
                  <c:v>27.816563997262151</c:v>
                </c:pt>
                <c:pt idx="10160">
                  <c:v>27.819301848049282</c:v>
                </c:pt>
                <c:pt idx="10161">
                  <c:v>27.822039698836413</c:v>
                </c:pt>
                <c:pt idx="10162">
                  <c:v>27.824777549623544</c:v>
                </c:pt>
                <c:pt idx="10163">
                  <c:v>27.827515400410679</c:v>
                </c:pt>
                <c:pt idx="10164">
                  <c:v>27.83025325119781</c:v>
                </c:pt>
                <c:pt idx="10165">
                  <c:v>27.832991101984941</c:v>
                </c:pt>
                <c:pt idx="10166">
                  <c:v>27.835728952772072</c:v>
                </c:pt>
                <c:pt idx="10167">
                  <c:v>27.838466803559207</c:v>
                </c:pt>
                <c:pt idx="10168">
                  <c:v>27.841204654346338</c:v>
                </c:pt>
                <c:pt idx="10169">
                  <c:v>27.843942505133469</c:v>
                </c:pt>
                <c:pt idx="10170">
                  <c:v>27.846680355920601</c:v>
                </c:pt>
                <c:pt idx="10171">
                  <c:v>27.849418206707735</c:v>
                </c:pt>
                <c:pt idx="10172">
                  <c:v>27.852156057494867</c:v>
                </c:pt>
                <c:pt idx="10173">
                  <c:v>27.854893908281998</c:v>
                </c:pt>
                <c:pt idx="10174">
                  <c:v>27.857631759069132</c:v>
                </c:pt>
                <c:pt idx="10175">
                  <c:v>27.860369609856264</c:v>
                </c:pt>
                <c:pt idx="10176">
                  <c:v>27.863107460643395</c:v>
                </c:pt>
                <c:pt idx="10177">
                  <c:v>27.865845311430526</c:v>
                </c:pt>
                <c:pt idx="10178">
                  <c:v>27.868583162217661</c:v>
                </c:pt>
                <c:pt idx="10179">
                  <c:v>27.871321013004792</c:v>
                </c:pt>
                <c:pt idx="10180">
                  <c:v>27.874058863791923</c:v>
                </c:pt>
                <c:pt idx="10181">
                  <c:v>27.876796714579054</c:v>
                </c:pt>
                <c:pt idx="10182">
                  <c:v>27.879534565366189</c:v>
                </c:pt>
                <c:pt idx="10183">
                  <c:v>27.88227241615332</c:v>
                </c:pt>
                <c:pt idx="10184">
                  <c:v>27.885010266940451</c:v>
                </c:pt>
                <c:pt idx="10185">
                  <c:v>27.887748117727583</c:v>
                </c:pt>
                <c:pt idx="10186">
                  <c:v>27.890485968514717</c:v>
                </c:pt>
                <c:pt idx="10187">
                  <c:v>27.893223819301848</c:v>
                </c:pt>
                <c:pt idx="10188">
                  <c:v>27.89596167008898</c:v>
                </c:pt>
                <c:pt idx="10189">
                  <c:v>27.898699520876111</c:v>
                </c:pt>
                <c:pt idx="10190">
                  <c:v>27.901437371663246</c:v>
                </c:pt>
                <c:pt idx="10191">
                  <c:v>27.904175222450377</c:v>
                </c:pt>
                <c:pt idx="10192">
                  <c:v>27.906913073237508</c:v>
                </c:pt>
                <c:pt idx="10193">
                  <c:v>27.909650924024639</c:v>
                </c:pt>
                <c:pt idx="10194">
                  <c:v>27.912388774811774</c:v>
                </c:pt>
                <c:pt idx="10195">
                  <c:v>27.915126625598905</c:v>
                </c:pt>
                <c:pt idx="10196">
                  <c:v>27.917864476386036</c:v>
                </c:pt>
                <c:pt idx="10197">
                  <c:v>27.920602327173167</c:v>
                </c:pt>
                <c:pt idx="10198">
                  <c:v>27.923340177960302</c:v>
                </c:pt>
                <c:pt idx="10199">
                  <c:v>27.926078028747433</c:v>
                </c:pt>
                <c:pt idx="10200">
                  <c:v>27.928815879534564</c:v>
                </c:pt>
                <c:pt idx="10201">
                  <c:v>27.931553730321699</c:v>
                </c:pt>
                <c:pt idx="10202">
                  <c:v>27.93429158110883</c:v>
                </c:pt>
                <c:pt idx="10203">
                  <c:v>27.937029431895962</c:v>
                </c:pt>
                <c:pt idx="10204">
                  <c:v>27.939767282683093</c:v>
                </c:pt>
                <c:pt idx="10205">
                  <c:v>27.942505133470227</c:v>
                </c:pt>
                <c:pt idx="10206">
                  <c:v>27.945242984257359</c:v>
                </c:pt>
                <c:pt idx="10207">
                  <c:v>27.94798083504449</c:v>
                </c:pt>
                <c:pt idx="10208">
                  <c:v>27.950718685831621</c:v>
                </c:pt>
                <c:pt idx="10209">
                  <c:v>27.953456536618756</c:v>
                </c:pt>
                <c:pt idx="10210">
                  <c:v>27.956194387405887</c:v>
                </c:pt>
                <c:pt idx="10211">
                  <c:v>27.958932238193018</c:v>
                </c:pt>
                <c:pt idx="10212">
                  <c:v>27.961670088980149</c:v>
                </c:pt>
                <c:pt idx="10213">
                  <c:v>27.964407939767284</c:v>
                </c:pt>
                <c:pt idx="10214">
                  <c:v>27.967145790554415</c:v>
                </c:pt>
                <c:pt idx="10215">
                  <c:v>27.969883641341546</c:v>
                </c:pt>
                <c:pt idx="10216">
                  <c:v>27.972621492128678</c:v>
                </c:pt>
                <c:pt idx="10217">
                  <c:v>27.975359342915812</c:v>
                </c:pt>
                <c:pt idx="10218">
                  <c:v>27.978097193702943</c:v>
                </c:pt>
                <c:pt idx="10219">
                  <c:v>27.980835044490075</c:v>
                </c:pt>
                <c:pt idx="10220">
                  <c:v>27.983572895277206</c:v>
                </c:pt>
                <c:pt idx="10221">
                  <c:v>27.986310746064341</c:v>
                </c:pt>
                <c:pt idx="10222">
                  <c:v>27.989048596851472</c:v>
                </c:pt>
                <c:pt idx="10223">
                  <c:v>27.991786447638603</c:v>
                </c:pt>
                <c:pt idx="10224">
                  <c:v>27.994524298425734</c:v>
                </c:pt>
                <c:pt idx="10225">
                  <c:v>27.997262149212869</c:v>
                </c:pt>
                <c:pt idx="10226">
                  <c:v>28</c:v>
                </c:pt>
                <c:pt idx="10227">
                  <c:v>28.002737850787131</c:v>
                </c:pt>
                <c:pt idx="10228">
                  <c:v>28.005475701574266</c:v>
                </c:pt>
                <c:pt idx="10229">
                  <c:v>28.008213552361397</c:v>
                </c:pt>
                <c:pt idx="10230">
                  <c:v>28.010951403148528</c:v>
                </c:pt>
                <c:pt idx="10231">
                  <c:v>28.013689253935659</c:v>
                </c:pt>
                <c:pt idx="10232">
                  <c:v>28.016427104722794</c:v>
                </c:pt>
                <c:pt idx="10233">
                  <c:v>28.019164955509925</c:v>
                </c:pt>
                <c:pt idx="10234">
                  <c:v>28.021902806297057</c:v>
                </c:pt>
                <c:pt idx="10235">
                  <c:v>28.024640657084188</c:v>
                </c:pt>
                <c:pt idx="10236">
                  <c:v>28.027378507871322</c:v>
                </c:pt>
                <c:pt idx="10237">
                  <c:v>28.030116358658454</c:v>
                </c:pt>
                <c:pt idx="10238">
                  <c:v>28.032854209445585</c:v>
                </c:pt>
                <c:pt idx="10239">
                  <c:v>28.035592060232716</c:v>
                </c:pt>
                <c:pt idx="10240">
                  <c:v>28.038329911019851</c:v>
                </c:pt>
                <c:pt idx="10241">
                  <c:v>28.041067761806982</c:v>
                </c:pt>
                <c:pt idx="10242">
                  <c:v>28.043805612594113</c:v>
                </c:pt>
                <c:pt idx="10243">
                  <c:v>28.046543463381244</c:v>
                </c:pt>
                <c:pt idx="10244">
                  <c:v>28.049281314168379</c:v>
                </c:pt>
                <c:pt idx="10245">
                  <c:v>28.05201916495551</c:v>
                </c:pt>
                <c:pt idx="10246">
                  <c:v>28.054757015742641</c:v>
                </c:pt>
                <c:pt idx="10247">
                  <c:v>28.057494866529773</c:v>
                </c:pt>
                <c:pt idx="10248">
                  <c:v>28.060232717316907</c:v>
                </c:pt>
                <c:pt idx="10249">
                  <c:v>28.062970568104038</c:v>
                </c:pt>
                <c:pt idx="10250">
                  <c:v>28.06570841889117</c:v>
                </c:pt>
                <c:pt idx="10251">
                  <c:v>28.068446269678301</c:v>
                </c:pt>
                <c:pt idx="10252">
                  <c:v>28.071184120465436</c:v>
                </c:pt>
                <c:pt idx="10253">
                  <c:v>28.073921971252567</c:v>
                </c:pt>
                <c:pt idx="10254">
                  <c:v>28.076659822039698</c:v>
                </c:pt>
                <c:pt idx="10255">
                  <c:v>28.079397672826833</c:v>
                </c:pt>
                <c:pt idx="10256">
                  <c:v>28.082135523613964</c:v>
                </c:pt>
                <c:pt idx="10257">
                  <c:v>28.084873374401095</c:v>
                </c:pt>
                <c:pt idx="10258">
                  <c:v>28.087611225188226</c:v>
                </c:pt>
                <c:pt idx="10259">
                  <c:v>28.090349075975361</c:v>
                </c:pt>
                <c:pt idx="10260">
                  <c:v>28.093086926762492</c:v>
                </c:pt>
                <c:pt idx="10261">
                  <c:v>28.095824777549623</c:v>
                </c:pt>
                <c:pt idx="10262">
                  <c:v>28.098562628336754</c:v>
                </c:pt>
                <c:pt idx="10263">
                  <c:v>28.101300479123889</c:v>
                </c:pt>
                <c:pt idx="10264">
                  <c:v>28.10403832991102</c:v>
                </c:pt>
                <c:pt idx="10265">
                  <c:v>28.106776180698152</c:v>
                </c:pt>
                <c:pt idx="10266">
                  <c:v>28.109514031485283</c:v>
                </c:pt>
                <c:pt idx="10267">
                  <c:v>28.112251882272417</c:v>
                </c:pt>
                <c:pt idx="10268">
                  <c:v>28.114989733059549</c:v>
                </c:pt>
                <c:pt idx="10269">
                  <c:v>28.11772758384668</c:v>
                </c:pt>
                <c:pt idx="10270">
                  <c:v>28.120465434633811</c:v>
                </c:pt>
                <c:pt idx="10271">
                  <c:v>28.123203285420946</c:v>
                </c:pt>
                <c:pt idx="10272">
                  <c:v>28.125941136208077</c:v>
                </c:pt>
                <c:pt idx="10273">
                  <c:v>28.128678986995208</c:v>
                </c:pt>
                <c:pt idx="10274">
                  <c:v>28.131416837782339</c:v>
                </c:pt>
                <c:pt idx="10275">
                  <c:v>28.134154688569474</c:v>
                </c:pt>
                <c:pt idx="10276">
                  <c:v>28.136892539356605</c:v>
                </c:pt>
                <c:pt idx="10277">
                  <c:v>28.139630390143736</c:v>
                </c:pt>
                <c:pt idx="10278">
                  <c:v>28.142368240930868</c:v>
                </c:pt>
                <c:pt idx="10279">
                  <c:v>28.145106091718002</c:v>
                </c:pt>
                <c:pt idx="10280">
                  <c:v>28.147843942505133</c:v>
                </c:pt>
                <c:pt idx="10281">
                  <c:v>28.150581793292265</c:v>
                </c:pt>
                <c:pt idx="10282">
                  <c:v>28.153319644079399</c:v>
                </c:pt>
                <c:pt idx="10283">
                  <c:v>28.156057494866531</c:v>
                </c:pt>
                <c:pt idx="10284">
                  <c:v>28.158795345653662</c:v>
                </c:pt>
                <c:pt idx="10285">
                  <c:v>28.161533196440793</c:v>
                </c:pt>
                <c:pt idx="10286">
                  <c:v>28.164271047227928</c:v>
                </c:pt>
                <c:pt idx="10287">
                  <c:v>28.167008898015059</c:v>
                </c:pt>
                <c:pt idx="10288">
                  <c:v>28.16974674880219</c:v>
                </c:pt>
                <c:pt idx="10289">
                  <c:v>28.172484599589321</c:v>
                </c:pt>
                <c:pt idx="10290">
                  <c:v>28.175222450376456</c:v>
                </c:pt>
                <c:pt idx="10291">
                  <c:v>28.177960301163587</c:v>
                </c:pt>
                <c:pt idx="10292">
                  <c:v>28.180698151950718</c:v>
                </c:pt>
                <c:pt idx="10293">
                  <c:v>28.183436002737849</c:v>
                </c:pt>
                <c:pt idx="10294">
                  <c:v>28.186173853524984</c:v>
                </c:pt>
                <c:pt idx="10295">
                  <c:v>28.188911704312115</c:v>
                </c:pt>
                <c:pt idx="10296">
                  <c:v>28.191649555099247</c:v>
                </c:pt>
                <c:pt idx="10297">
                  <c:v>28.194387405886378</c:v>
                </c:pt>
                <c:pt idx="10298">
                  <c:v>28.197125256673512</c:v>
                </c:pt>
                <c:pt idx="10299">
                  <c:v>28.199863107460644</c:v>
                </c:pt>
                <c:pt idx="10300">
                  <c:v>28.202600958247775</c:v>
                </c:pt>
                <c:pt idx="10301">
                  <c:v>28.205338809034906</c:v>
                </c:pt>
                <c:pt idx="10302">
                  <c:v>28.208076659822041</c:v>
                </c:pt>
                <c:pt idx="10303">
                  <c:v>28.210814510609172</c:v>
                </c:pt>
                <c:pt idx="10304">
                  <c:v>28.213552361396303</c:v>
                </c:pt>
                <c:pt idx="10305">
                  <c:v>28.216290212183434</c:v>
                </c:pt>
                <c:pt idx="10306">
                  <c:v>28.219028062970569</c:v>
                </c:pt>
                <c:pt idx="10307">
                  <c:v>28.2217659137577</c:v>
                </c:pt>
                <c:pt idx="10308">
                  <c:v>28.224503764544831</c:v>
                </c:pt>
                <c:pt idx="10309">
                  <c:v>28.227241615331966</c:v>
                </c:pt>
                <c:pt idx="10310">
                  <c:v>28.229979466119097</c:v>
                </c:pt>
                <c:pt idx="10311">
                  <c:v>28.232717316906228</c:v>
                </c:pt>
                <c:pt idx="10312">
                  <c:v>28.23545516769336</c:v>
                </c:pt>
                <c:pt idx="10313">
                  <c:v>28.238193018480494</c:v>
                </c:pt>
                <c:pt idx="10314">
                  <c:v>28.240930869267626</c:v>
                </c:pt>
                <c:pt idx="10315">
                  <c:v>28.243668720054757</c:v>
                </c:pt>
                <c:pt idx="10316">
                  <c:v>28.246406570841888</c:v>
                </c:pt>
                <c:pt idx="10317">
                  <c:v>28.249144421629023</c:v>
                </c:pt>
                <c:pt idx="10318">
                  <c:v>28.251882272416154</c:v>
                </c:pt>
                <c:pt idx="10319">
                  <c:v>28.254620123203285</c:v>
                </c:pt>
                <c:pt idx="10320">
                  <c:v>28.257357973990416</c:v>
                </c:pt>
                <c:pt idx="10321">
                  <c:v>28.260095824777551</c:v>
                </c:pt>
                <c:pt idx="10322">
                  <c:v>28.262833675564682</c:v>
                </c:pt>
                <c:pt idx="10323">
                  <c:v>28.265571526351813</c:v>
                </c:pt>
                <c:pt idx="10324">
                  <c:v>28.268309377138944</c:v>
                </c:pt>
                <c:pt idx="10325">
                  <c:v>28.271047227926079</c:v>
                </c:pt>
                <c:pt idx="10326">
                  <c:v>28.27378507871321</c:v>
                </c:pt>
                <c:pt idx="10327">
                  <c:v>28.276522929500342</c:v>
                </c:pt>
                <c:pt idx="10328">
                  <c:v>28.279260780287473</c:v>
                </c:pt>
                <c:pt idx="10329">
                  <c:v>28.281998631074607</c:v>
                </c:pt>
                <c:pt idx="10330">
                  <c:v>28.284736481861739</c:v>
                </c:pt>
                <c:pt idx="10331">
                  <c:v>28.28747433264887</c:v>
                </c:pt>
                <c:pt idx="10332">
                  <c:v>28.290212183436001</c:v>
                </c:pt>
                <c:pt idx="10333">
                  <c:v>28.292950034223136</c:v>
                </c:pt>
                <c:pt idx="10334">
                  <c:v>28.295687885010267</c:v>
                </c:pt>
                <c:pt idx="10335">
                  <c:v>28.298425735797398</c:v>
                </c:pt>
                <c:pt idx="10336">
                  <c:v>28.301163586584533</c:v>
                </c:pt>
                <c:pt idx="10337">
                  <c:v>28.303901437371664</c:v>
                </c:pt>
                <c:pt idx="10338">
                  <c:v>28.306639288158795</c:v>
                </c:pt>
                <c:pt idx="10339">
                  <c:v>28.309377138945926</c:v>
                </c:pt>
                <c:pt idx="10340">
                  <c:v>28.312114989733061</c:v>
                </c:pt>
                <c:pt idx="10341">
                  <c:v>28.314852840520192</c:v>
                </c:pt>
                <c:pt idx="10342">
                  <c:v>28.317590691307323</c:v>
                </c:pt>
                <c:pt idx="10343">
                  <c:v>28.320328542094455</c:v>
                </c:pt>
                <c:pt idx="10344">
                  <c:v>28.323066392881589</c:v>
                </c:pt>
                <c:pt idx="10345">
                  <c:v>28.325804243668721</c:v>
                </c:pt>
                <c:pt idx="10346">
                  <c:v>28.328542094455852</c:v>
                </c:pt>
                <c:pt idx="10347">
                  <c:v>28.331279945242983</c:v>
                </c:pt>
                <c:pt idx="10348">
                  <c:v>28.334017796030118</c:v>
                </c:pt>
                <c:pt idx="10349">
                  <c:v>28.336755646817249</c:v>
                </c:pt>
                <c:pt idx="10350">
                  <c:v>28.33949349760438</c:v>
                </c:pt>
                <c:pt idx="10351">
                  <c:v>28.342231348391511</c:v>
                </c:pt>
                <c:pt idx="10352">
                  <c:v>28.344969199178646</c:v>
                </c:pt>
                <c:pt idx="10353">
                  <c:v>28.347707049965777</c:v>
                </c:pt>
                <c:pt idx="10354">
                  <c:v>28.350444900752908</c:v>
                </c:pt>
                <c:pt idx="10355">
                  <c:v>28.353182751540039</c:v>
                </c:pt>
                <c:pt idx="10356">
                  <c:v>28.355920602327174</c:v>
                </c:pt>
                <c:pt idx="10357">
                  <c:v>28.358658453114305</c:v>
                </c:pt>
                <c:pt idx="10358">
                  <c:v>28.361396303901437</c:v>
                </c:pt>
                <c:pt idx="10359">
                  <c:v>28.364134154688571</c:v>
                </c:pt>
                <c:pt idx="10360">
                  <c:v>28.366872005475702</c:v>
                </c:pt>
                <c:pt idx="10361">
                  <c:v>28.369609856262834</c:v>
                </c:pt>
                <c:pt idx="10362">
                  <c:v>28.372347707049965</c:v>
                </c:pt>
                <c:pt idx="10363">
                  <c:v>28.3750855578371</c:v>
                </c:pt>
                <c:pt idx="10364">
                  <c:v>28.377823408624231</c:v>
                </c:pt>
                <c:pt idx="10365">
                  <c:v>28.380561259411362</c:v>
                </c:pt>
                <c:pt idx="10366">
                  <c:v>28.383299110198493</c:v>
                </c:pt>
                <c:pt idx="10367">
                  <c:v>28.386036960985628</c:v>
                </c:pt>
                <c:pt idx="10368">
                  <c:v>28.388774811772759</c:v>
                </c:pt>
                <c:pt idx="10369">
                  <c:v>28.39151266255989</c:v>
                </c:pt>
                <c:pt idx="10370">
                  <c:v>28.394250513347021</c:v>
                </c:pt>
                <c:pt idx="10371">
                  <c:v>28.396988364134156</c:v>
                </c:pt>
                <c:pt idx="10372">
                  <c:v>28.399726214921287</c:v>
                </c:pt>
                <c:pt idx="10373">
                  <c:v>28.402464065708418</c:v>
                </c:pt>
                <c:pt idx="10374">
                  <c:v>28.40520191649555</c:v>
                </c:pt>
                <c:pt idx="10375">
                  <c:v>28.407939767282684</c:v>
                </c:pt>
                <c:pt idx="10376">
                  <c:v>28.410677618069816</c:v>
                </c:pt>
                <c:pt idx="10377">
                  <c:v>28.413415468856947</c:v>
                </c:pt>
                <c:pt idx="10378">
                  <c:v>28.416153319644078</c:v>
                </c:pt>
                <c:pt idx="10379">
                  <c:v>28.418891170431213</c:v>
                </c:pt>
                <c:pt idx="10380">
                  <c:v>28.421629021218344</c:v>
                </c:pt>
                <c:pt idx="10381">
                  <c:v>28.424366872005475</c:v>
                </c:pt>
                <c:pt idx="10382">
                  <c:v>28.427104722792606</c:v>
                </c:pt>
                <c:pt idx="10383">
                  <c:v>28.429842573579741</c:v>
                </c:pt>
                <c:pt idx="10384">
                  <c:v>28.432580424366872</c:v>
                </c:pt>
                <c:pt idx="10385">
                  <c:v>28.435318275154003</c:v>
                </c:pt>
                <c:pt idx="10386">
                  <c:v>28.438056125941138</c:v>
                </c:pt>
                <c:pt idx="10387">
                  <c:v>28.440793976728269</c:v>
                </c:pt>
                <c:pt idx="10388">
                  <c:v>28.4435318275154</c:v>
                </c:pt>
                <c:pt idx="10389">
                  <c:v>28.446269678302532</c:v>
                </c:pt>
                <c:pt idx="10390">
                  <c:v>28.449007529089666</c:v>
                </c:pt>
                <c:pt idx="10391">
                  <c:v>28.451745379876797</c:v>
                </c:pt>
                <c:pt idx="10392">
                  <c:v>28.454483230663929</c:v>
                </c:pt>
                <c:pt idx="10393">
                  <c:v>28.45722108145106</c:v>
                </c:pt>
                <c:pt idx="10394">
                  <c:v>28.459958932238195</c:v>
                </c:pt>
                <c:pt idx="10395">
                  <c:v>28.462696783025326</c:v>
                </c:pt>
                <c:pt idx="10396">
                  <c:v>28.465434633812457</c:v>
                </c:pt>
                <c:pt idx="10397">
                  <c:v>28.468172484599588</c:v>
                </c:pt>
                <c:pt idx="10398">
                  <c:v>28.470910335386723</c:v>
                </c:pt>
                <c:pt idx="10399">
                  <c:v>28.473648186173854</c:v>
                </c:pt>
                <c:pt idx="10400">
                  <c:v>28.476386036960985</c:v>
                </c:pt>
                <c:pt idx="10401">
                  <c:v>28.479123887748116</c:v>
                </c:pt>
                <c:pt idx="10402">
                  <c:v>28.481861738535251</c:v>
                </c:pt>
                <c:pt idx="10403">
                  <c:v>28.484599589322382</c:v>
                </c:pt>
                <c:pt idx="10404">
                  <c:v>28.487337440109513</c:v>
                </c:pt>
                <c:pt idx="10405">
                  <c:v>28.490075290896645</c:v>
                </c:pt>
                <c:pt idx="10406">
                  <c:v>28.492813141683779</c:v>
                </c:pt>
                <c:pt idx="10407">
                  <c:v>28.495550992470911</c:v>
                </c:pt>
                <c:pt idx="10408">
                  <c:v>28.498288843258042</c:v>
                </c:pt>
                <c:pt idx="10409">
                  <c:v>28.501026694045173</c:v>
                </c:pt>
                <c:pt idx="10410">
                  <c:v>28.503764544832308</c:v>
                </c:pt>
                <c:pt idx="10411">
                  <c:v>28.506502395619439</c:v>
                </c:pt>
                <c:pt idx="10412">
                  <c:v>28.50924024640657</c:v>
                </c:pt>
                <c:pt idx="10413">
                  <c:v>28.511978097193705</c:v>
                </c:pt>
                <c:pt idx="10414">
                  <c:v>28.514715947980836</c:v>
                </c:pt>
                <c:pt idx="10415">
                  <c:v>28.517453798767967</c:v>
                </c:pt>
                <c:pt idx="10416">
                  <c:v>28.520191649555098</c:v>
                </c:pt>
                <c:pt idx="10417">
                  <c:v>28.522929500342233</c:v>
                </c:pt>
                <c:pt idx="10418">
                  <c:v>28.525667351129364</c:v>
                </c:pt>
                <c:pt idx="10419">
                  <c:v>28.528405201916495</c:v>
                </c:pt>
                <c:pt idx="10420">
                  <c:v>28.531143052703626</c:v>
                </c:pt>
                <c:pt idx="10421">
                  <c:v>28.533880903490761</c:v>
                </c:pt>
                <c:pt idx="10422">
                  <c:v>28.536618754277892</c:v>
                </c:pt>
                <c:pt idx="10423">
                  <c:v>28.539356605065024</c:v>
                </c:pt>
                <c:pt idx="10424">
                  <c:v>28.542094455852155</c:v>
                </c:pt>
                <c:pt idx="10425">
                  <c:v>28.544832306639289</c:v>
                </c:pt>
                <c:pt idx="10426">
                  <c:v>28.547570157426421</c:v>
                </c:pt>
                <c:pt idx="10427">
                  <c:v>28.550308008213552</c:v>
                </c:pt>
                <c:pt idx="10428">
                  <c:v>28.553045859000683</c:v>
                </c:pt>
                <c:pt idx="10429">
                  <c:v>28.555783709787818</c:v>
                </c:pt>
                <c:pt idx="10430">
                  <c:v>28.558521560574949</c:v>
                </c:pt>
                <c:pt idx="10431">
                  <c:v>28.56125941136208</c:v>
                </c:pt>
                <c:pt idx="10432">
                  <c:v>28.563997262149211</c:v>
                </c:pt>
                <c:pt idx="10433">
                  <c:v>28.566735112936346</c:v>
                </c:pt>
                <c:pt idx="10434">
                  <c:v>28.569472963723477</c:v>
                </c:pt>
                <c:pt idx="10435">
                  <c:v>28.572210814510608</c:v>
                </c:pt>
                <c:pt idx="10436">
                  <c:v>28.57494866529774</c:v>
                </c:pt>
                <c:pt idx="10437">
                  <c:v>28.577686516084874</c:v>
                </c:pt>
                <c:pt idx="10438">
                  <c:v>28.580424366872005</c:v>
                </c:pt>
                <c:pt idx="10439">
                  <c:v>28.583162217659137</c:v>
                </c:pt>
                <c:pt idx="10440">
                  <c:v>28.585900068446271</c:v>
                </c:pt>
                <c:pt idx="10441">
                  <c:v>28.588637919233403</c:v>
                </c:pt>
                <c:pt idx="10442">
                  <c:v>28.591375770020534</c:v>
                </c:pt>
                <c:pt idx="10443">
                  <c:v>28.594113620807665</c:v>
                </c:pt>
                <c:pt idx="10444">
                  <c:v>28.5968514715948</c:v>
                </c:pt>
                <c:pt idx="10445">
                  <c:v>28.599589322381931</c:v>
                </c:pt>
                <c:pt idx="10446">
                  <c:v>28.602327173169062</c:v>
                </c:pt>
                <c:pt idx="10447">
                  <c:v>28.605065023956193</c:v>
                </c:pt>
                <c:pt idx="10448">
                  <c:v>28.607802874743328</c:v>
                </c:pt>
                <c:pt idx="10449">
                  <c:v>28.610540725530459</c:v>
                </c:pt>
                <c:pt idx="10450">
                  <c:v>28.61327857631759</c:v>
                </c:pt>
                <c:pt idx="10451">
                  <c:v>28.616016427104721</c:v>
                </c:pt>
                <c:pt idx="10452">
                  <c:v>28.618754277891856</c:v>
                </c:pt>
                <c:pt idx="10453">
                  <c:v>28.621492128678987</c:v>
                </c:pt>
                <c:pt idx="10454">
                  <c:v>28.624229979466119</c:v>
                </c:pt>
                <c:pt idx="10455">
                  <c:v>28.62696783025325</c:v>
                </c:pt>
                <c:pt idx="10456">
                  <c:v>28.629705681040384</c:v>
                </c:pt>
                <c:pt idx="10457">
                  <c:v>28.632443531827516</c:v>
                </c:pt>
                <c:pt idx="10458">
                  <c:v>28.635181382614647</c:v>
                </c:pt>
                <c:pt idx="10459">
                  <c:v>28.637919233401778</c:v>
                </c:pt>
                <c:pt idx="10460">
                  <c:v>28.640657084188913</c:v>
                </c:pt>
                <c:pt idx="10461">
                  <c:v>28.643394934976044</c:v>
                </c:pt>
                <c:pt idx="10462">
                  <c:v>28.646132785763175</c:v>
                </c:pt>
                <c:pt idx="10463">
                  <c:v>28.648870636550306</c:v>
                </c:pt>
                <c:pt idx="10464">
                  <c:v>28.651608487337441</c:v>
                </c:pt>
                <c:pt idx="10465">
                  <c:v>28.654346338124572</c:v>
                </c:pt>
                <c:pt idx="10466">
                  <c:v>28.657084188911703</c:v>
                </c:pt>
                <c:pt idx="10467">
                  <c:v>28.659822039698838</c:v>
                </c:pt>
                <c:pt idx="10468">
                  <c:v>28.662559890485969</c:v>
                </c:pt>
                <c:pt idx="10469">
                  <c:v>28.6652977412731</c:v>
                </c:pt>
                <c:pt idx="10470">
                  <c:v>28.668035592060232</c:v>
                </c:pt>
                <c:pt idx="10471">
                  <c:v>28.670773442847366</c:v>
                </c:pt>
                <c:pt idx="10472">
                  <c:v>28.673511293634498</c:v>
                </c:pt>
                <c:pt idx="10473">
                  <c:v>28.676249144421629</c:v>
                </c:pt>
                <c:pt idx="10474">
                  <c:v>28.67898699520876</c:v>
                </c:pt>
                <c:pt idx="10475">
                  <c:v>28.681724845995895</c:v>
                </c:pt>
                <c:pt idx="10476">
                  <c:v>28.684462696783026</c:v>
                </c:pt>
                <c:pt idx="10477">
                  <c:v>28.687200547570157</c:v>
                </c:pt>
                <c:pt idx="10478">
                  <c:v>28.689938398357288</c:v>
                </c:pt>
                <c:pt idx="10479">
                  <c:v>28.692676249144423</c:v>
                </c:pt>
                <c:pt idx="10480">
                  <c:v>28.695414099931554</c:v>
                </c:pt>
                <c:pt idx="10481">
                  <c:v>28.698151950718685</c:v>
                </c:pt>
                <c:pt idx="10482">
                  <c:v>28.700889801505816</c:v>
                </c:pt>
                <c:pt idx="10483">
                  <c:v>28.703627652292951</c:v>
                </c:pt>
                <c:pt idx="10484">
                  <c:v>28.706365503080082</c:v>
                </c:pt>
                <c:pt idx="10485">
                  <c:v>28.709103353867214</c:v>
                </c:pt>
                <c:pt idx="10486">
                  <c:v>28.711841204654345</c:v>
                </c:pt>
                <c:pt idx="10487">
                  <c:v>28.714579055441479</c:v>
                </c:pt>
                <c:pt idx="10488">
                  <c:v>28.717316906228611</c:v>
                </c:pt>
                <c:pt idx="10489">
                  <c:v>28.720054757015742</c:v>
                </c:pt>
                <c:pt idx="10490">
                  <c:v>28.722792607802873</c:v>
                </c:pt>
                <c:pt idx="10491">
                  <c:v>28.725530458590008</c:v>
                </c:pt>
                <c:pt idx="10492">
                  <c:v>28.728268309377139</c:v>
                </c:pt>
                <c:pt idx="10493">
                  <c:v>28.73100616016427</c:v>
                </c:pt>
                <c:pt idx="10494">
                  <c:v>28.733744010951405</c:v>
                </c:pt>
                <c:pt idx="10495">
                  <c:v>28.736481861738536</c:v>
                </c:pt>
                <c:pt idx="10496">
                  <c:v>28.739219712525667</c:v>
                </c:pt>
                <c:pt idx="10497">
                  <c:v>28.741957563312798</c:v>
                </c:pt>
                <c:pt idx="10498">
                  <c:v>28.744695414099933</c:v>
                </c:pt>
                <c:pt idx="10499">
                  <c:v>28.747433264887064</c:v>
                </c:pt>
                <c:pt idx="10500">
                  <c:v>28.750171115674195</c:v>
                </c:pt>
                <c:pt idx="10501">
                  <c:v>28.752908966461327</c:v>
                </c:pt>
                <c:pt idx="10502">
                  <c:v>28.755646817248461</c:v>
                </c:pt>
                <c:pt idx="10503">
                  <c:v>28.758384668035593</c:v>
                </c:pt>
                <c:pt idx="10504">
                  <c:v>28.761122518822724</c:v>
                </c:pt>
                <c:pt idx="10505">
                  <c:v>28.763860369609855</c:v>
                </c:pt>
                <c:pt idx="10506">
                  <c:v>28.76659822039699</c:v>
                </c:pt>
                <c:pt idx="10507">
                  <c:v>28.769336071184121</c:v>
                </c:pt>
                <c:pt idx="10508">
                  <c:v>28.772073921971252</c:v>
                </c:pt>
                <c:pt idx="10509">
                  <c:v>28.774811772758383</c:v>
                </c:pt>
                <c:pt idx="10510">
                  <c:v>28.777549623545518</c:v>
                </c:pt>
                <c:pt idx="10511">
                  <c:v>28.780287474332649</c:v>
                </c:pt>
                <c:pt idx="10512">
                  <c:v>28.78302532511978</c:v>
                </c:pt>
                <c:pt idx="10513">
                  <c:v>28.785763175906911</c:v>
                </c:pt>
                <c:pt idx="10514">
                  <c:v>28.788501026694046</c:v>
                </c:pt>
                <c:pt idx="10515">
                  <c:v>28.791238877481177</c:v>
                </c:pt>
                <c:pt idx="10516">
                  <c:v>28.793976728268309</c:v>
                </c:pt>
                <c:pt idx="10517">
                  <c:v>28.79671457905544</c:v>
                </c:pt>
                <c:pt idx="10518">
                  <c:v>28.799452429842574</c:v>
                </c:pt>
                <c:pt idx="10519">
                  <c:v>28.802190280629706</c:v>
                </c:pt>
                <c:pt idx="10520">
                  <c:v>28.804928131416837</c:v>
                </c:pt>
                <c:pt idx="10521">
                  <c:v>28.807665982203972</c:v>
                </c:pt>
                <c:pt idx="10522">
                  <c:v>28.810403832991103</c:v>
                </c:pt>
                <c:pt idx="10523">
                  <c:v>28.813141683778234</c:v>
                </c:pt>
                <c:pt idx="10524">
                  <c:v>28.815879534565365</c:v>
                </c:pt>
                <c:pt idx="10525">
                  <c:v>28.8186173853525</c:v>
                </c:pt>
                <c:pt idx="10526">
                  <c:v>28.821355236139631</c:v>
                </c:pt>
                <c:pt idx="10527">
                  <c:v>28.824093086926762</c:v>
                </c:pt>
                <c:pt idx="10528">
                  <c:v>28.826830937713893</c:v>
                </c:pt>
                <c:pt idx="10529">
                  <c:v>28.829568788501028</c:v>
                </c:pt>
                <c:pt idx="10530">
                  <c:v>28.832306639288159</c:v>
                </c:pt>
                <c:pt idx="10531">
                  <c:v>28.83504449007529</c:v>
                </c:pt>
                <c:pt idx="10532">
                  <c:v>28.837782340862422</c:v>
                </c:pt>
                <c:pt idx="10533">
                  <c:v>28.840520191649556</c:v>
                </c:pt>
                <c:pt idx="10534">
                  <c:v>28.843258042436688</c:v>
                </c:pt>
                <c:pt idx="10535">
                  <c:v>28.845995893223819</c:v>
                </c:pt>
                <c:pt idx="10536">
                  <c:v>28.84873374401095</c:v>
                </c:pt>
                <c:pt idx="10537">
                  <c:v>28.851471594798085</c:v>
                </c:pt>
                <c:pt idx="10538">
                  <c:v>28.854209445585216</c:v>
                </c:pt>
                <c:pt idx="10539">
                  <c:v>28.856947296372347</c:v>
                </c:pt>
                <c:pt idx="10540">
                  <c:v>28.859685147159478</c:v>
                </c:pt>
                <c:pt idx="10541">
                  <c:v>28.862422997946613</c:v>
                </c:pt>
                <c:pt idx="10542">
                  <c:v>28.865160848733744</c:v>
                </c:pt>
                <c:pt idx="10543">
                  <c:v>28.867898699520875</c:v>
                </c:pt>
                <c:pt idx="10544">
                  <c:v>28.870636550308006</c:v>
                </c:pt>
                <c:pt idx="10545">
                  <c:v>28.873374401095141</c:v>
                </c:pt>
                <c:pt idx="10546">
                  <c:v>28.876112251882272</c:v>
                </c:pt>
                <c:pt idx="10547">
                  <c:v>28.878850102669404</c:v>
                </c:pt>
                <c:pt idx="10548">
                  <c:v>28.881587953456538</c:v>
                </c:pt>
                <c:pt idx="10549">
                  <c:v>28.884325804243669</c:v>
                </c:pt>
                <c:pt idx="10550">
                  <c:v>28.887063655030801</c:v>
                </c:pt>
                <c:pt idx="10551">
                  <c:v>28.889801505817932</c:v>
                </c:pt>
                <c:pt idx="10552">
                  <c:v>28.892539356605067</c:v>
                </c:pt>
                <c:pt idx="10553">
                  <c:v>28.895277207392198</c:v>
                </c:pt>
                <c:pt idx="10554">
                  <c:v>28.898015058179329</c:v>
                </c:pt>
                <c:pt idx="10555">
                  <c:v>28.90075290896646</c:v>
                </c:pt>
                <c:pt idx="10556">
                  <c:v>28.903490759753595</c:v>
                </c:pt>
                <c:pt idx="10557">
                  <c:v>28.906228610540726</c:v>
                </c:pt>
                <c:pt idx="10558">
                  <c:v>28.908966461327857</c:v>
                </c:pt>
                <c:pt idx="10559">
                  <c:v>28.911704312114988</c:v>
                </c:pt>
                <c:pt idx="10560">
                  <c:v>28.914442162902123</c:v>
                </c:pt>
                <c:pt idx="10561">
                  <c:v>28.917180013689254</c:v>
                </c:pt>
                <c:pt idx="10562">
                  <c:v>28.919917864476385</c:v>
                </c:pt>
                <c:pt idx="10563">
                  <c:v>28.922655715263517</c:v>
                </c:pt>
                <c:pt idx="10564">
                  <c:v>28.925393566050651</c:v>
                </c:pt>
                <c:pt idx="10565">
                  <c:v>28.928131416837783</c:v>
                </c:pt>
                <c:pt idx="10566">
                  <c:v>28.930869267624914</c:v>
                </c:pt>
                <c:pt idx="10567">
                  <c:v>28.933607118412045</c:v>
                </c:pt>
                <c:pt idx="10568">
                  <c:v>28.93634496919918</c:v>
                </c:pt>
                <c:pt idx="10569">
                  <c:v>28.939082819986311</c:v>
                </c:pt>
                <c:pt idx="10570">
                  <c:v>28.941820670773442</c:v>
                </c:pt>
                <c:pt idx="10571">
                  <c:v>28.944558521560573</c:v>
                </c:pt>
                <c:pt idx="10572">
                  <c:v>28.947296372347708</c:v>
                </c:pt>
                <c:pt idx="10573">
                  <c:v>28.950034223134839</c:v>
                </c:pt>
                <c:pt idx="10574">
                  <c:v>28.95277207392197</c:v>
                </c:pt>
                <c:pt idx="10575">
                  <c:v>28.955509924709105</c:v>
                </c:pt>
                <c:pt idx="10576">
                  <c:v>28.958247775496236</c:v>
                </c:pt>
                <c:pt idx="10577">
                  <c:v>28.960985626283367</c:v>
                </c:pt>
                <c:pt idx="10578">
                  <c:v>28.963723477070499</c:v>
                </c:pt>
                <c:pt idx="10579">
                  <c:v>28.966461327857633</c:v>
                </c:pt>
                <c:pt idx="10580">
                  <c:v>28.969199178644764</c:v>
                </c:pt>
                <c:pt idx="10581">
                  <c:v>28.971937029431896</c:v>
                </c:pt>
                <c:pt idx="10582">
                  <c:v>28.974674880219027</c:v>
                </c:pt>
                <c:pt idx="10583">
                  <c:v>28.977412731006162</c:v>
                </c:pt>
                <c:pt idx="10584">
                  <c:v>28.980150581793293</c:v>
                </c:pt>
                <c:pt idx="10585">
                  <c:v>28.982888432580424</c:v>
                </c:pt>
                <c:pt idx="10586">
                  <c:v>28.985626283367555</c:v>
                </c:pt>
                <c:pt idx="10587">
                  <c:v>28.98836413415469</c:v>
                </c:pt>
                <c:pt idx="10588">
                  <c:v>28.991101984941821</c:v>
                </c:pt>
                <c:pt idx="10589">
                  <c:v>28.993839835728952</c:v>
                </c:pt>
                <c:pt idx="10590">
                  <c:v>28.996577686516083</c:v>
                </c:pt>
                <c:pt idx="10591">
                  <c:v>28.999315537303218</c:v>
                </c:pt>
                <c:pt idx="10592">
                  <c:v>29.002053388090349</c:v>
                </c:pt>
                <c:pt idx="10593">
                  <c:v>29.00479123887748</c:v>
                </c:pt>
                <c:pt idx="10594">
                  <c:v>29.007529089664612</c:v>
                </c:pt>
                <c:pt idx="10595">
                  <c:v>29.010266940451746</c:v>
                </c:pt>
                <c:pt idx="10596">
                  <c:v>29.013004791238878</c:v>
                </c:pt>
                <c:pt idx="10597">
                  <c:v>29.015742642026009</c:v>
                </c:pt>
                <c:pt idx="10598">
                  <c:v>29.018480492813143</c:v>
                </c:pt>
                <c:pt idx="10599">
                  <c:v>29.021218343600275</c:v>
                </c:pt>
                <c:pt idx="10600">
                  <c:v>29.023956194387406</c:v>
                </c:pt>
                <c:pt idx="10601">
                  <c:v>29.026694045174537</c:v>
                </c:pt>
                <c:pt idx="10602">
                  <c:v>29.029431895961672</c:v>
                </c:pt>
                <c:pt idx="10603">
                  <c:v>29.032169746748803</c:v>
                </c:pt>
                <c:pt idx="10604">
                  <c:v>29.034907597535934</c:v>
                </c:pt>
                <c:pt idx="10605">
                  <c:v>29.037645448323065</c:v>
                </c:pt>
                <c:pt idx="10606">
                  <c:v>29.0403832991102</c:v>
                </c:pt>
                <c:pt idx="10607">
                  <c:v>29.043121149897331</c:v>
                </c:pt>
                <c:pt idx="10608">
                  <c:v>29.045859000684462</c:v>
                </c:pt>
                <c:pt idx="10609">
                  <c:v>29.048596851471594</c:v>
                </c:pt>
                <c:pt idx="10610">
                  <c:v>29.051334702258728</c:v>
                </c:pt>
                <c:pt idx="10611">
                  <c:v>29.054072553045859</c:v>
                </c:pt>
                <c:pt idx="10612">
                  <c:v>29.056810403832991</c:v>
                </c:pt>
                <c:pt idx="10613">
                  <c:v>29.059548254620122</c:v>
                </c:pt>
                <c:pt idx="10614">
                  <c:v>29.062286105407257</c:v>
                </c:pt>
                <c:pt idx="10615">
                  <c:v>29.065023956194388</c:v>
                </c:pt>
                <c:pt idx="10616">
                  <c:v>29.067761806981519</c:v>
                </c:pt>
                <c:pt idx="10617">
                  <c:v>29.07049965776865</c:v>
                </c:pt>
                <c:pt idx="10618">
                  <c:v>29.073237508555785</c:v>
                </c:pt>
                <c:pt idx="10619">
                  <c:v>29.075975359342916</c:v>
                </c:pt>
                <c:pt idx="10620">
                  <c:v>29.078713210130047</c:v>
                </c:pt>
                <c:pt idx="10621">
                  <c:v>29.081451060917178</c:v>
                </c:pt>
                <c:pt idx="10622">
                  <c:v>29.084188911704313</c:v>
                </c:pt>
                <c:pt idx="10623">
                  <c:v>29.086926762491444</c:v>
                </c:pt>
                <c:pt idx="10624">
                  <c:v>29.089664613278575</c:v>
                </c:pt>
                <c:pt idx="10625">
                  <c:v>29.09240246406571</c:v>
                </c:pt>
                <c:pt idx="10626">
                  <c:v>29.095140314852841</c:v>
                </c:pt>
                <c:pt idx="10627">
                  <c:v>29.097878165639973</c:v>
                </c:pt>
                <c:pt idx="10628">
                  <c:v>29.100616016427104</c:v>
                </c:pt>
                <c:pt idx="10629">
                  <c:v>29.103353867214238</c:v>
                </c:pt>
                <c:pt idx="10630">
                  <c:v>29.10609171800137</c:v>
                </c:pt>
                <c:pt idx="10631">
                  <c:v>29.108829568788501</c:v>
                </c:pt>
                <c:pt idx="10632">
                  <c:v>29.111567419575632</c:v>
                </c:pt>
                <c:pt idx="10633">
                  <c:v>29.114305270362767</c:v>
                </c:pt>
                <c:pt idx="10634">
                  <c:v>29.117043121149898</c:v>
                </c:pt>
                <c:pt idx="10635">
                  <c:v>29.119780971937029</c:v>
                </c:pt>
                <c:pt idx="10636">
                  <c:v>29.12251882272416</c:v>
                </c:pt>
                <c:pt idx="10637">
                  <c:v>29.125256673511295</c:v>
                </c:pt>
                <c:pt idx="10638">
                  <c:v>29.127994524298426</c:v>
                </c:pt>
                <c:pt idx="10639">
                  <c:v>29.130732375085557</c:v>
                </c:pt>
                <c:pt idx="10640">
                  <c:v>29.133470225872689</c:v>
                </c:pt>
                <c:pt idx="10641">
                  <c:v>29.136208076659823</c:v>
                </c:pt>
                <c:pt idx="10642">
                  <c:v>29.138945927446954</c:v>
                </c:pt>
                <c:pt idx="10643">
                  <c:v>29.141683778234086</c:v>
                </c:pt>
                <c:pt idx="10644">
                  <c:v>29.144421629021217</c:v>
                </c:pt>
                <c:pt idx="10645">
                  <c:v>29.147159479808352</c:v>
                </c:pt>
                <c:pt idx="10646">
                  <c:v>29.149897330595483</c:v>
                </c:pt>
                <c:pt idx="10647">
                  <c:v>29.152635181382614</c:v>
                </c:pt>
                <c:pt idx="10648">
                  <c:v>29.155373032169745</c:v>
                </c:pt>
                <c:pt idx="10649">
                  <c:v>29.15811088295688</c:v>
                </c:pt>
                <c:pt idx="10650">
                  <c:v>29.160848733744011</c:v>
                </c:pt>
                <c:pt idx="10651">
                  <c:v>29.163586584531142</c:v>
                </c:pt>
                <c:pt idx="10652">
                  <c:v>29.166324435318277</c:v>
                </c:pt>
                <c:pt idx="10653">
                  <c:v>29.169062286105408</c:v>
                </c:pt>
                <c:pt idx="10654">
                  <c:v>29.171800136892539</c:v>
                </c:pt>
                <c:pt idx="10655">
                  <c:v>29.17453798767967</c:v>
                </c:pt>
                <c:pt idx="10656">
                  <c:v>29.177275838466805</c:v>
                </c:pt>
                <c:pt idx="10657">
                  <c:v>29.180013689253936</c:v>
                </c:pt>
                <c:pt idx="10658">
                  <c:v>29.182751540041068</c:v>
                </c:pt>
                <c:pt idx="10659">
                  <c:v>29.185489390828199</c:v>
                </c:pt>
                <c:pt idx="10660">
                  <c:v>29.188227241615333</c:v>
                </c:pt>
                <c:pt idx="10661">
                  <c:v>29.190965092402465</c:v>
                </c:pt>
                <c:pt idx="10662">
                  <c:v>29.193702943189596</c:v>
                </c:pt>
                <c:pt idx="10663">
                  <c:v>29.196440793976727</c:v>
                </c:pt>
                <c:pt idx="10664">
                  <c:v>29.199178644763862</c:v>
                </c:pt>
                <c:pt idx="10665">
                  <c:v>29.201916495550993</c:v>
                </c:pt>
                <c:pt idx="10666">
                  <c:v>29.204654346338124</c:v>
                </c:pt>
                <c:pt idx="10667">
                  <c:v>29.207392197125255</c:v>
                </c:pt>
                <c:pt idx="10668">
                  <c:v>29.21013004791239</c:v>
                </c:pt>
                <c:pt idx="10669">
                  <c:v>29.212867898699521</c:v>
                </c:pt>
                <c:pt idx="10670">
                  <c:v>29.215605749486652</c:v>
                </c:pt>
                <c:pt idx="10671">
                  <c:v>29.218343600273784</c:v>
                </c:pt>
                <c:pt idx="10672">
                  <c:v>29.221081451060918</c:v>
                </c:pt>
                <c:pt idx="10673">
                  <c:v>29.223819301848049</c:v>
                </c:pt>
                <c:pt idx="10674">
                  <c:v>29.226557152635181</c:v>
                </c:pt>
                <c:pt idx="10675">
                  <c:v>29.229295003422312</c:v>
                </c:pt>
                <c:pt idx="10676">
                  <c:v>29.232032854209447</c:v>
                </c:pt>
                <c:pt idx="10677">
                  <c:v>29.234770704996578</c:v>
                </c:pt>
                <c:pt idx="10678">
                  <c:v>29.237508555783709</c:v>
                </c:pt>
                <c:pt idx="10679">
                  <c:v>29.240246406570844</c:v>
                </c:pt>
                <c:pt idx="10680">
                  <c:v>29.242984257357975</c:v>
                </c:pt>
                <c:pt idx="10681">
                  <c:v>29.245722108145106</c:v>
                </c:pt>
                <c:pt idx="10682">
                  <c:v>29.248459958932237</c:v>
                </c:pt>
                <c:pt idx="10683">
                  <c:v>29.251197809719372</c:v>
                </c:pt>
                <c:pt idx="10684">
                  <c:v>29.253935660506503</c:v>
                </c:pt>
                <c:pt idx="10685">
                  <c:v>29.256673511293634</c:v>
                </c:pt>
                <c:pt idx="10686">
                  <c:v>29.259411362080765</c:v>
                </c:pt>
                <c:pt idx="10687">
                  <c:v>29.2621492128679</c:v>
                </c:pt>
                <c:pt idx="10688">
                  <c:v>29.264887063655031</c:v>
                </c:pt>
                <c:pt idx="10689">
                  <c:v>29.267624914442163</c:v>
                </c:pt>
                <c:pt idx="10690">
                  <c:v>29.270362765229294</c:v>
                </c:pt>
                <c:pt idx="10691">
                  <c:v>29.273100616016428</c:v>
                </c:pt>
                <c:pt idx="10692">
                  <c:v>29.27583846680356</c:v>
                </c:pt>
                <c:pt idx="10693">
                  <c:v>29.278576317590691</c:v>
                </c:pt>
                <c:pt idx="10694">
                  <c:v>29.281314168377822</c:v>
                </c:pt>
                <c:pt idx="10695">
                  <c:v>29.284052019164957</c:v>
                </c:pt>
                <c:pt idx="10696">
                  <c:v>29.286789869952088</c:v>
                </c:pt>
                <c:pt idx="10697">
                  <c:v>29.289527720739219</c:v>
                </c:pt>
                <c:pt idx="10698">
                  <c:v>29.29226557152635</c:v>
                </c:pt>
                <c:pt idx="10699">
                  <c:v>29.295003422313485</c:v>
                </c:pt>
                <c:pt idx="10700">
                  <c:v>29.297741273100616</c:v>
                </c:pt>
                <c:pt idx="10701">
                  <c:v>29.300479123887747</c:v>
                </c:pt>
                <c:pt idx="10702">
                  <c:v>29.303216974674879</c:v>
                </c:pt>
                <c:pt idx="10703">
                  <c:v>29.305954825462013</c:v>
                </c:pt>
                <c:pt idx="10704">
                  <c:v>29.308692676249144</c:v>
                </c:pt>
                <c:pt idx="10705">
                  <c:v>29.311430527036276</c:v>
                </c:pt>
                <c:pt idx="10706">
                  <c:v>29.31416837782341</c:v>
                </c:pt>
                <c:pt idx="10707">
                  <c:v>29.316906228610542</c:v>
                </c:pt>
                <c:pt idx="10708">
                  <c:v>29.319644079397673</c:v>
                </c:pt>
                <c:pt idx="10709">
                  <c:v>29.322381930184804</c:v>
                </c:pt>
                <c:pt idx="10710">
                  <c:v>29.325119780971939</c:v>
                </c:pt>
                <c:pt idx="10711">
                  <c:v>29.32785763175907</c:v>
                </c:pt>
                <c:pt idx="10712">
                  <c:v>29.330595482546201</c:v>
                </c:pt>
                <c:pt idx="10713">
                  <c:v>29.333333333333332</c:v>
                </c:pt>
                <c:pt idx="10714">
                  <c:v>29.336071184120467</c:v>
                </c:pt>
                <c:pt idx="10715">
                  <c:v>29.338809034907598</c:v>
                </c:pt>
                <c:pt idx="10716">
                  <c:v>29.341546885694729</c:v>
                </c:pt>
                <c:pt idx="10717">
                  <c:v>29.34428473648186</c:v>
                </c:pt>
                <c:pt idx="10718">
                  <c:v>29.347022587268995</c:v>
                </c:pt>
                <c:pt idx="10719">
                  <c:v>29.349760438056126</c:v>
                </c:pt>
                <c:pt idx="10720">
                  <c:v>29.352498288843258</c:v>
                </c:pt>
                <c:pt idx="10721">
                  <c:v>29.355236139630389</c:v>
                </c:pt>
                <c:pt idx="10722">
                  <c:v>29.357973990417523</c:v>
                </c:pt>
                <c:pt idx="10723">
                  <c:v>29.360711841204655</c:v>
                </c:pt>
                <c:pt idx="10724">
                  <c:v>29.363449691991786</c:v>
                </c:pt>
                <c:pt idx="10725">
                  <c:v>29.366187542778917</c:v>
                </c:pt>
                <c:pt idx="10726">
                  <c:v>29.368925393566052</c:v>
                </c:pt>
                <c:pt idx="10727">
                  <c:v>29.371663244353183</c:v>
                </c:pt>
                <c:pt idx="10728">
                  <c:v>29.374401095140314</c:v>
                </c:pt>
                <c:pt idx="10729">
                  <c:v>29.377138945927445</c:v>
                </c:pt>
                <c:pt idx="10730">
                  <c:v>29.37987679671458</c:v>
                </c:pt>
                <c:pt idx="10731">
                  <c:v>29.382614647501711</c:v>
                </c:pt>
                <c:pt idx="10732">
                  <c:v>29.385352498288842</c:v>
                </c:pt>
                <c:pt idx="10733">
                  <c:v>29.388090349075977</c:v>
                </c:pt>
                <c:pt idx="10734">
                  <c:v>29.390828199863108</c:v>
                </c:pt>
                <c:pt idx="10735">
                  <c:v>29.393566050650239</c:v>
                </c:pt>
                <c:pt idx="10736">
                  <c:v>29.396303901437371</c:v>
                </c:pt>
                <c:pt idx="10737">
                  <c:v>29.399041752224505</c:v>
                </c:pt>
                <c:pt idx="10738">
                  <c:v>29.401779603011637</c:v>
                </c:pt>
                <c:pt idx="10739">
                  <c:v>29.404517453798768</c:v>
                </c:pt>
                <c:pt idx="10740">
                  <c:v>29.407255304585899</c:v>
                </c:pt>
                <c:pt idx="10741">
                  <c:v>29.409993155373034</c:v>
                </c:pt>
                <c:pt idx="10742">
                  <c:v>29.412731006160165</c:v>
                </c:pt>
                <c:pt idx="10743">
                  <c:v>29.415468856947296</c:v>
                </c:pt>
                <c:pt idx="10744">
                  <c:v>29.418206707734427</c:v>
                </c:pt>
                <c:pt idx="10745">
                  <c:v>29.420944558521562</c:v>
                </c:pt>
                <c:pt idx="10746">
                  <c:v>29.423682409308693</c:v>
                </c:pt>
                <c:pt idx="10747">
                  <c:v>29.426420260095824</c:v>
                </c:pt>
                <c:pt idx="10748">
                  <c:v>29.429158110882955</c:v>
                </c:pt>
                <c:pt idx="10749">
                  <c:v>29.43189596167009</c:v>
                </c:pt>
                <c:pt idx="10750">
                  <c:v>29.434633812457221</c:v>
                </c:pt>
                <c:pt idx="10751">
                  <c:v>29.437371663244353</c:v>
                </c:pt>
                <c:pt idx="10752">
                  <c:v>29.440109514031484</c:v>
                </c:pt>
                <c:pt idx="10753">
                  <c:v>29.442847364818618</c:v>
                </c:pt>
                <c:pt idx="10754">
                  <c:v>29.44558521560575</c:v>
                </c:pt>
                <c:pt idx="10755">
                  <c:v>29.448323066392881</c:v>
                </c:pt>
                <c:pt idx="10756">
                  <c:v>29.451060917180012</c:v>
                </c:pt>
                <c:pt idx="10757">
                  <c:v>29.453798767967147</c:v>
                </c:pt>
                <c:pt idx="10758">
                  <c:v>29.456536618754278</c:v>
                </c:pt>
                <c:pt idx="10759">
                  <c:v>29.459274469541409</c:v>
                </c:pt>
                <c:pt idx="10760">
                  <c:v>29.462012320328544</c:v>
                </c:pt>
                <c:pt idx="10761">
                  <c:v>29.464750171115675</c:v>
                </c:pt>
                <c:pt idx="10762">
                  <c:v>29.467488021902806</c:v>
                </c:pt>
                <c:pt idx="10763">
                  <c:v>29.470225872689937</c:v>
                </c:pt>
                <c:pt idx="10764">
                  <c:v>29.472963723477072</c:v>
                </c:pt>
                <c:pt idx="10765">
                  <c:v>29.475701574264203</c:v>
                </c:pt>
                <c:pt idx="10766">
                  <c:v>29.478439425051334</c:v>
                </c:pt>
                <c:pt idx="10767">
                  <c:v>29.481177275838466</c:v>
                </c:pt>
                <c:pt idx="10768">
                  <c:v>29.4839151266256</c:v>
                </c:pt>
                <c:pt idx="10769">
                  <c:v>29.486652977412732</c:v>
                </c:pt>
                <c:pt idx="10770">
                  <c:v>29.489390828199863</c:v>
                </c:pt>
                <c:pt idx="10771">
                  <c:v>29.492128678986994</c:v>
                </c:pt>
                <c:pt idx="10772">
                  <c:v>29.494866529774129</c:v>
                </c:pt>
                <c:pt idx="10773">
                  <c:v>29.49760438056126</c:v>
                </c:pt>
                <c:pt idx="10774">
                  <c:v>29.500342231348391</c:v>
                </c:pt>
                <c:pt idx="10775">
                  <c:v>29.503080082135522</c:v>
                </c:pt>
                <c:pt idx="10776">
                  <c:v>29.505817932922657</c:v>
                </c:pt>
                <c:pt idx="10777">
                  <c:v>29.508555783709788</c:v>
                </c:pt>
                <c:pt idx="10778">
                  <c:v>29.511293634496919</c:v>
                </c:pt>
                <c:pt idx="10779">
                  <c:v>29.51403148528405</c:v>
                </c:pt>
                <c:pt idx="10780">
                  <c:v>29.516769336071185</c:v>
                </c:pt>
                <c:pt idx="10781">
                  <c:v>29.519507186858316</c:v>
                </c:pt>
                <c:pt idx="10782">
                  <c:v>29.522245037645447</c:v>
                </c:pt>
                <c:pt idx="10783">
                  <c:v>29.524982888432579</c:v>
                </c:pt>
                <c:pt idx="10784">
                  <c:v>29.527720739219713</c:v>
                </c:pt>
                <c:pt idx="10785">
                  <c:v>29.530458590006845</c:v>
                </c:pt>
                <c:pt idx="10786">
                  <c:v>29.533196440793976</c:v>
                </c:pt>
                <c:pt idx="10787">
                  <c:v>29.535934291581111</c:v>
                </c:pt>
                <c:pt idx="10788">
                  <c:v>29.538672142368242</c:v>
                </c:pt>
                <c:pt idx="10789">
                  <c:v>29.541409993155373</c:v>
                </c:pt>
                <c:pt idx="10790">
                  <c:v>29.544147843942504</c:v>
                </c:pt>
                <c:pt idx="10791">
                  <c:v>29.546885694729639</c:v>
                </c:pt>
                <c:pt idx="10792">
                  <c:v>29.54962354551677</c:v>
                </c:pt>
                <c:pt idx="10793">
                  <c:v>29.552361396303901</c:v>
                </c:pt>
                <c:pt idx="10794">
                  <c:v>29.555099247091032</c:v>
                </c:pt>
                <c:pt idx="10795">
                  <c:v>29.557837097878167</c:v>
                </c:pt>
                <c:pt idx="10796">
                  <c:v>29.560574948665298</c:v>
                </c:pt>
                <c:pt idx="10797">
                  <c:v>29.563312799452429</c:v>
                </c:pt>
                <c:pt idx="10798">
                  <c:v>29.566050650239561</c:v>
                </c:pt>
                <c:pt idx="10799">
                  <c:v>29.568788501026695</c:v>
                </c:pt>
                <c:pt idx="10800">
                  <c:v>29.571526351813826</c:v>
                </c:pt>
                <c:pt idx="10801">
                  <c:v>29.574264202600958</c:v>
                </c:pt>
                <c:pt idx="10802">
                  <c:v>29.577002053388089</c:v>
                </c:pt>
                <c:pt idx="10803">
                  <c:v>29.579739904175224</c:v>
                </c:pt>
                <c:pt idx="10804">
                  <c:v>29.582477754962355</c:v>
                </c:pt>
                <c:pt idx="10805">
                  <c:v>29.585215605749486</c:v>
                </c:pt>
                <c:pt idx="10806">
                  <c:v>29.587953456536617</c:v>
                </c:pt>
                <c:pt idx="10807">
                  <c:v>29.590691307323752</c:v>
                </c:pt>
                <c:pt idx="10808">
                  <c:v>29.593429158110883</c:v>
                </c:pt>
                <c:pt idx="10809">
                  <c:v>29.596167008898014</c:v>
                </c:pt>
                <c:pt idx="10810">
                  <c:v>29.598904859685145</c:v>
                </c:pt>
                <c:pt idx="10811">
                  <c:v>29.60164271047228</c:v>
                </c:pt>
                <c:pt idx="10812">
                  <c:v>29.604380561259411</c:v>
                </c:pt>
                <c:pt idx="10813">
                  <c:v>29.607118412046542</c:v>
                </c:pt>
                <c:pt idx="10814">
                  <c:v>29.609856262833677</c:v>
                </c:pt>
                <c:pt idx="10815">
                  <c:v>29.612594113620808</c:v>
                </c:pt>
                <c:pt idx="10816">
                  <c:v>29.61533196440794</c:v>
                </c:pt>
                <c:pt idx="10817">
                  <c:v>29.618069815195071</c:v>
                </c:pt>
                <c:pt idx="10818">
                  <c:v>29.620807665982205</c:v>
                </c:pt>
                <c:pt idx="10819">
                  <c:v>29.623545516769337</c:v>
                </c:pt>
                <c:pt idx="10820">
                  <c:v>29.626283367556468</c:v>
                </c:pt>
                <c:pt idx="10821">
                  <c:v>29.629021218343599</c:v>
                </c:pt>
                <c:pt idx="10822">
                  <c:v>29.631759069130734</c:v>
                </c:pt>
                <c:pt idx="10823">
                  <c:v>29.634496919917865</c:v>
                </c:pt>
                <c:pt idx="10824">
                  <c:v>29.637234770704996</c:v>
                </c:pt>
                <c:pt idx="10825">
                  <c:v>29.639972621492127</c:v>
                </c:pt>
                <c:pt idx="10826">
                  <c:v>29.642710472279262</c:v>
                </c:pt>
                <c:pt idx="10827">
                  <c:v>29.645448323066393</c:v>
                </c:pt>
                <c:pt idx="10828">
                  <c:v>29.648186173853524</c:v>
                </c:pt>
                <c:pt idx="10829">
                  <c:v>29.650924024640656</c:v>
                </c:pt>
                <c:pt idx="10830">
                  <c:v>29.65366187542779</c:v>
                </c:pt>
                <c:pt idx="10831">
                  <c:v>29.656399726214921</c:v>
                </c:pt>
                <c:pt idx="10832">
                  <c:v>29.659137577002053</c:v>
                </c:pt>
                <c:pt idx="10833">
                  <c:v>29.661875427789184</c:v>
                </c:pt>
                <c:pt idx="10834">
                  <c:v>29.664613278576319</c:v>
                </c:pt>
                <c:pt idx="10835">
                  <c:v>29.66735112936345</c:v>
                </c:pt>
                <c:pt idx="10836">
                  <c:v>29.670088980150581</c:v>
                </c:pt>
                <c:pt idx="10837">
                  <c:v>29.672826830937716</c:v>
                </c:pt>
                <c:pt idx="10838">
                  <c:v>29.675564681724847</c:v>
                </c:pt>
                <c:pt idx="10839">
                  <c:v>29.678302532511978</c:v>
                </c:pt>
                <c:pt idx="10840">
                  <c:v>29.681040383299109</c:v>
                </c:pt>
                <c:pt idx="10841">
                  <c:v>29.683778234086244</c:v>
                </c:pt>
                <c:pt idx="10842">
                  <c:v>29.686516084873375</c:v>
                </c:pt>
                <c:pt idx="10843">
                  <c:v>29.689253935660506</c:v>
                </c:pt>
                <c:pt idx="10844">
                  <c:v>29.691991786447637</c:v>
                </c:pt>
                <c:pt idx="10845">
                  <c:v>29.694729637234772</c:v>
                </c:pt>
                <c:pt idx="10846">
                  <c:v>29.697467488021903</c:v>
                </c:pt>
                <c:pt idx="10847">
                  <c:v>29.700205338809035</c:v>
                </c:pt>
                <c:pt idx="10848">
                  <c:v>29.702943189596166</c:v>
                </c:pt>
                <c:pt idx="10849">
                  <c:v>29.7056810403833</c:v>
                </c:pt>
                <c:pt idx="10850">
                  <c:v>29.708418891170432</c:v>
                </c:pt>
                <c:pt idx="10851">
                  <c:v>29.711156741957563</c:v>
                </c:pt>
                <c:pt idx="10852">
                  <c:v>29.713894592744694</c:v>
                </c:pt>
                <c:pt idx="10853">
                  <c:v>29.716632443531829</c:v>
                </c:pt>
                <c:pt idx="10854">
                  <c:v>29.71937029431896</c:v>
                </c:pt>
                <c:pt idx="10855">
                  <c:v>29.722108145106091</c:v>
                </c:pt>
                <c:pt idx="10856">
                  <c:v>29.724845995893222</c:v>
                </c:pt>
                <c:pt idx="10857">
                  <c:v>29.727583846680357</c:v>
                </c:pt>
                <c:pt idx="10858">
                  <c:v>29.730321697467488</c:v>
                </c:pt>
                <c:pt idx="10859">
                  <c:v>29.733059548254619</c:v>
                </c:pt>
                <c:pt idx="10860">
                  <c:v>29.735797399041751</c:v>
                </c:pt>
                <c:pt idx="10861">
                  <c:v>29.738535249828885</c:v>
                </c:pt>
                <c:pt idx="10862">
                  <c:v>29.741273100616016</c:v>
                </c:pt>
                <c:pt idx="10863">
                  <c:v>29.744010951403148</c:v>
                </c:pt>
                <c:pt idx="10864">
                  <c:v>29.746748802190282</c:v>
                </c:pt>
                <c:pt idx="10865">
                  <c:v>29.749486652977414</c:v>
                </c:pt>
                <c:pt idx="10866">
                  <c:v>29.752224503764545</c:v>
                </c:pt>
                <c:pt idx="10867">
                  <c:v>29.754962354551676</c:v>
                </c:pt>
                <c:pt idx="10868">
                  <c:v>29.757700205338811</c:v>
                </c:pt>
                <c:pt idx="10869">
                  <c:v>29.760438056125942</c:v>
                </c:pt>
                <c:pt idx="10870">
                  <c:v>29.763175906913073</c:v>
                </c:pt>
                <c:pt idx="10871">
                  <c:v>29.765913757700204</c:v>
                </c:pt>
                <c:pt idx="10872">
                  <c:v>29.768651608487339</c:v>
                </c:pt>
                <c:pt idx="10873">
                  <c:v>29.77138945927447</c:v>
                </c:pt>
                <c:pt idx="10874">
                  <c:v>29.774127310061601</c:v>
                </c:pt>
                <c:pt idx="10875">
                  <c:v>29.776865160848732</c:v>
                </c:pt>
                <c:pt idx="10876">
                  <c:v>29.779603011635867</c:v>
                </c:pt>
                <c:pt idx="10877">
                  <c:v>29.782340862422998</c:v>
                </c:pt>
                <c:pt idx="10878">
                  <c:v>29.78507871321013</c:v>
                </c:pt>
                <c:pt idx="10879">
                  <c:v>29.787816563997261</c:v>
                </c:pt>
                <c:pt idx="10880">
                  <c:v>29.790554414784395</c:v>
                </c:pt>
                <c:pt idx="10881">
                  <c:v>29.793292265571527</c:v>
                </c:pt>
                <c:pt idx="10882">
                  <c:v>29.796030116358658</c:v>
                </c:pt>
                <c:pt idx="10883">
                  <c:v>29.798767967145789</c:v>
                </c:pt>
                <c:pt idx="10884">
                  <c:v>29.801505817932924</c:v>
                </c:pt>
                <c:pt idx="10885">
                  <c:v>29.804243668720055</c:v>
                </c:pt>
                <c:pt idx="10886">
                  <c:v>29.806981519507186</c:v>
                </c:pt>
                <c:pt idx="10887">
                  <c:v>29.809719370294317</c:v>
                </c:pt>
                <c:pt idx="10888">
                  <c:v>29.812457221081452</c:v>
                </c:pt>
                <c:pt idx="10889">
                  <c:v>29.815195071868583</c:v>
                </c:pt>
                <c:pt idx="10890">
                  <c:v>29.817932922655714</c:v>
                </c:pt>
                <c:pt idx="10891">
                  <c:v>29.820670773442849</c:v>
                </c:pt>
                <c:pt idx="10892">
                  <c:v>29.82340862422998</c:v>
                </c:pt>
                <c:pt idx="10893">
                  <c:v>29.826146475017111</c:v>
                </c:pt>
                <c:pt idx="10894">
                  <c:v>29.828884325804243</c:v>
                </c:pt>
                <c:pt idx="10895">
                  <c:v>29.831622176591377</c:v>
                </c:pt>
                <c:pt idx="10896">
                  <c:v>29.834360027378509</c:v>
                </c:pt>
                <c:pt idx="10897">
                  <c:v>29.83709787816564</c:v>
                </c:pt>
                <c:pt idx="10898">
                  <c:v>29.839835728952771</c:v>
                </c:pt>
                <c:pt idx="10899">
                  <c:v>29.842573579739906</c:v>
                </c:pt>
                <c:pt idx="10900">
                  <c:v>29.845311430527037</c:v>
                </c:pt>
                <c:pt idx="10901">
                  <c:v>29.848049281314168</c:v>
                </c:pt>
                <c:pt idx="10902">
                  <c:v>29.850787132101299</c:v>
                </c:pt>
                <c:pt idx="10903">
                  <c:v>29.853524982888434</c:v>
                </c:pt>
                <c:pt idx="10904">
                  <c:v>29.856262833675565</c:v>
                </c:pt>
                <c:pt idx="10905">
                  <c:v>29.859000684462696</c:v>
                </c:pt>
                <c:pt idx="10906">
                  <c:v>29.861738535249827</c:v>
                </c:pt>
                <c:pt idx="10907">
                  <c:v>29.864476386036962</c:v>
                </c:pt>
                <c:pt idx="10908">
                  <c:v>29.867214236824093</c:v>
                </c:pt>
                <c:pt idx="10909">
                  <c:v>29.869952087611225</c:v>
                </c:pt>
                <c:pt idx="10910">
                  <c:v>29.872689938398356</c:v>
                </c:pt>
                <c:pt idx="10911">
                  <c:v>29.87542778918549</c:v>
                </c:pt>
                <c:pt idx="10912">
                  <c:v>29.878165639972622</c:v>
                </c:pt>
                <c:pt idx="10913">
                  <c:v>29.880903490759753</c:v>
                </c:pt>
                <c:pt idx="10914">
                  <c:v>29.883641341546884</c:v>
                </c:pt>
                <c:pt idx="10915">
                  <c:v>29.886379192334019</c:v>
                </c:pt>
                <c:pt idx="10916">
                  <c:v>29.88911704312115</c:v>
                </c:pt>
                <c:pt idx="10917">
                  <c:v>29.891854893908281</c:v>
                </c:pt>
                <c:pt idx="10918">
                  <c:v>29.894592744695416</c:v>
                </c:pt>
                <c:pt idx="10919">
                  <c:v>29.897330595482547</c:v>
                </c:pt>
                <c:pt idx="10920">
                  <c:v>29.900068446269678</c:v>
                </c:pt>
                <c:pt idx="10921">
                  <c:v>29.902806297056809</c:v>
                </c:pt>
                <c:pt idx="10922">
                  <c:v>29.905544147843944</c:v>
                </c:pt>
                <c:pt idx="10923">
                  <c:v>29.908281998631075</c:v>
                </c:pt>
                <c:pt idx="10924">
                  <c:v>29.911019849418206</c:v>
                </c:pt>
                <c:pt idx="10925">
                  <c:v>29.913757700205338</c:v>
                </c:pt>
                <c:pt idx="10926">
                  <c:v>29.916495550992472</c:v>
                </c:pt>
                <c:pt idx="10927">
                  <c:v>29.919233401779604</c:v>
                </c:pt>
                <c:pt idx="10928">
                  <c:v>29.921971252566735</c:v>
                </c:pt>
                <c:pt idx="10929">
                  <c:v>29.924709103353866</c:v>
                </c:pt>
                <c:pt idx="10930">
                  <c:v>29.927446954141001</c:v>
                </c:pt>
                <c:pt idx="10931">
                  <c:v>29.930184804928132</c:v>
                </c:pt>
                <c:pt idx="10932">
                  <c:v>29.932922655715263</c:v>
                </c:pt>
                <c:pt idx="10933">
                  <c:v>29.935660506502394</c:v>
                </c:pt>
                <c:pt idx="10934">
                  <c:v>29.938398357289529</c:v>
                </c:pt>
                <c:pt idx="10935">
                  <c:v>29.94113620807666</c:v>
                </c:pt>
                <c:pt idx="10936">
                  <c:v>29.943874058863791</c:v>
                </c:pt>
                <c:pt idx="10937">
                  <c:v>29.946611909650922</c:v>
                </c:pt>
                <c:pt idx="10938">
                  <c:v>29.949349760438057</c:v>
                </c:pt>
                <c:pt idx="10939">
                  <c:v>29.952087611225188</c:v>
                </c:pt>
                <c:pt idx="10940">
                  <c:v>29.95482546201232</c:v>
                </c:pt>
                <c:pt idx="10941">
                  <c:v>29.957563312799451</c:v>
                </c:pt>
                <c:pt idx="10942">
                  <c:v>29.960301163586585</c:v>
                </c:pt>
                <c:pt idx="10943">
                  <c:v>29.963039014373717</c:v>
                </c:pt>
                <c:pt idx="10944">
                  <c:v>29.965776865160848</c:v>
                </c:pt>
                <c:pt idx="10945">
                  <c:v>29.968514715947983</c:v>
                </c:pt>
                <c:pt idx="10946">
                  <c:v>29.971252566735114</c:v>
                </c:pt>
                <c:pt idx="10947">
                  <c:v>29.973990417522245</c:v>
                </c:pt>
                <c:pt idx="10948">
                  <c:v>29.976728268309376</c:v>
                </c:pt>
                <c:pt idx="10949">
                  <c:v>29.979466119096511</c:v>
                </c:pt>
                <c:pt idx="10950">
                  <c:v>29.982203969883642</c:v>
                </c:pt>
                <c:pt idx="10951">
                  <c:v>29.984941820670773</c:v>
                </c:pt>
                <c:pt idx="10952">
                  <c:v>29.987679671457904</c:v>
                </c:pt>
                <c:pt idx="10953">
                  <c:v>29.990417522245039</c:v>
                </c:pt>
                <c:pt idx="10954">
                  <c:v>29.99315537303217</c:v>
                </c:pt>
                <c:pt idx="10955">
                  <c:v>29.995893223819301</c:v>
                </c:pt>
                <c:pt idx="10956">
                  <c:v>29.998631074606433</c:v>
                </c:pt>
                <c:pt idx="10957">
                  <c:v>30.001368925393567</c:v>
                </c:pt>
                <c:pt idx="10958">
                  <c:v>30.004106776180699</c:v>
                </c:pt>
                <c:pt idx="10959">
                  <c:v>30.00684462696783</c:v>
                </c:pt>
                <c:pt idx="10960">
                  <c:v>30.009582477754961</c:v>
                </c:pt>
                <c:pt idx="10961">
                  <c:v>30.012320328542096</c:v>
                </c:pt>
                <c:pt idx="10962">
                  <c:v>30.015058179329227</c:v>
                </c:pt>
                <c:pt idx="10963">
                  <c:v>30.017796030116358</c:v>
                </c:pt>
                <c:pt idx="10964">
                  <c:v>30.020533880903489</c:v>
                </c:pt>
                <c:pt idx="10965">
                  <c:v>30.023271731690624</c:v>
                </c:pt>
                <c:pt idx="10966">
                  <c:v>30.026009582477755</c:v>
                </c:pt>
                <c:pt idx="10967">
                  <c:v>30.028747433264886</c:v>
                </c:pt>
                <c:pt idx="10968">
                  <c:v>30.031485284052017</c:v>
                </c:pt>
                <c:pt idx="10969">
                  <c:v>30.034223134839152</c:v>
                </c:pt>
                <c:pt idx="10970">
                  <c:v>30.036960985626283</c:v>
                </c:pt>
                <c:pt idx="10971">
                  <c:v>30.039698836413415</c:v>
                </c:pt>
                <c:pt idx="10972">
                  <c:v>30.042436687200549</c:v>
                </c:pt>
                <c:pt idx="10973">
                  <c:v>30.04517453798768</c:v>
                </c:pt>
                <c:pt idx="10974">
                  <c:v>30.047912388774812</c:v>
                </c:pt>
                <c:pt idx="10975">
                  <c:v>30.050650239561943</c:v>
                </c:pt>
                <c:pt idx="10976">
                  <c:v>30.053388090349078</c:v>
                </c:pt>
                <c:pt idx="10977">
                  <c:v>30.056125941136209</c:v>
                </c:pt>
                <c:pt idx="10978">
                  <c:v>30.05886379192334</c:v>
                </c:pt>
                <c:pt idx="10979">
                  <c:v>30.061601642710471</c:v>
                </c:pt>
                <c:pt idx="10980">
                  <c:v>30.064339493497606</c:v>
                </c:pt>
                <c:pt idx="10981">
                  <c:v>30.067077344284737</c:v>
                </c:pt>
                <c:pt idx="10982">
                  <c:v>30.069815195071868</c:v>
                </c:pt>
                <c:pt idx="10983">
                  <c:v>30.072553045858999</c:v>
                </c:pt>
                <c:pt idx="10984">
                  <c:v>30.075290896646134</c:v>
                </c:pt>
                <c:pt idx="10985">
                  <c:v>30.078028747433265</c:v>
                </c:pt>
                <c:pt idx="10986">
                  <c:v>30.080766598220396</c:v>
                </c:pt>
                <c:pt idx="10987">
                  <c:v>30.083504449007528</c:v>
                </c:pt>
                <c:pt idx="10988">
                  <c:v>30.086242299794662</c:v>
                </c:pt>
                <c:pt idx="10989">
                  <c:v>30.088980150581794</c:v>
                </c:pt>
                <c:pt idx="10990">
                  <c:v>30.091718001368925</c:v>
                </c:pt>
                <c:pt idx="10991">
                  <c:v>30.094455852156056</c:v>
                </c:pt>
                <c:pt idx="10992">
                  <c:v>30.097193702943191</c:v>
                </c:pt>
                <c:pt idx="10993">
                  <c:v>30.099931553730322</c:v>
                </c:pt>
                <c:pt idx="10994">
                  <c:v>30.102669404517453</c:v>
                </c:pt>
                <c:pt idx="10995">
                  <c:v>30.105407255304584</c:v>
                </c:pt>
                <c:pt idx="10996">
                  <c:v>30.108145106091719</c:v>
                </c:pt>
                <c:pt idx="10997">
                  <c:v>30.11088295687885</c:v>
                </c:pt>
                <c:pt idx="10998">
                  <c:v>30.113620807665981</c:v>
                </c:pt>
                <c:pt idx="10999">
                  <c:v>30.116358658453116</c:v>
                </c:pt>
                <c:pt idx="11000">
                  <c:v>30.119096509240247</c:v>
                </c:pt>
                <c:pt idx="11001">
                  <c:v>30.121834360027378</c:v>
                </c:pt>
                <c:pt idx="11002">
                  <c:v>30.12457221081451</c:v>
                </c:pt>
                <c:pt idx="11003">
                  <c:v>30.127310061601644</c:v>
                </c:pt>
                <c:pt idx="11004">
                  <c:v>30.130047912388775</c:v>
                </c:pt>
                <c:pt idx="11005">
                  <c:v>30.132785763175907</c:v>
                </c:pt>
                <c:pt idx="11006">
                  <c:v>30.135523613963038</c:v>
                </c:pt>
                <c:pt idx="11007">
                  <c:v>30.138261464750173</c:v>
                </c:pt>
                <c:pt idx="11008">
                  <c:v>30.140999315537304</c:v>
                </c:pt>
                <c:pt idx="11009">
                  <c:v>30.143737166324435</c:v>
                </c:pt>
                <c:pt idx="11010">
                  <c:v>30.146475017111566</c:v>
                </c:pt>
                <c:pt idx="11011">
                  <c:v>30.149212867898701</c:v>
                </c:pt>
                <c:pt idx="11012">
                  <c:v>30.151950718685832</c:v>
                </c:pt>
                <c:pt idx="11013">
                  <c:v>30.154688569472963</c:v>
                </c:pt>
                <c:pt idx="11014">
                  <c:v>30.157426420260094</c:v>
                </c:pt>
                <c:pt idx="11015">
                  <c:v>30.160164271047229</c:v>
                </c:pt>
                <c:pt idx="11016">
                  <c:v>30.16290212183436</c:v>
                </c:pt>
                <c:pt idx="11017">
                  <c:v>30.165639972621491</c:v>
                </c:pt>
                <c:pt idx="11018">
                  <c:v>30.168377823408623</c:v>
                </c:pt>
                <c:pt idx="11019">
                  <c:v>30.171115674195757</c:v>
                </c:pt>
                <c:pt idx="11020">
                  <c:v>30.173853524982889</c:v>
                </c:pt>
                <c:pt idx="11021">
                  <c:v>30.17659137577002</c:v>
                </c:pt>
                <c:pt idx="11022">
                  <c:v>30.179329226557151</c:v>
                </c:pt>
                <c:pt idx="11023">
                  <c:v>30.182067077344286</c:v>
                </c:pt>
                <c:pt idx="11024">
                  <c:v>30.184804928131417</c:v>
                </c:pt>
                <c:pt idx="11025">
                  <c:v>30.187542778918548</c:v>
                </c:pt>
                <c:pt idx="11026">
                  <c:v>30.190280629705683</c:v>
                </c:pt>
                <c:pt idx="11027">
                  <c:v>30.193018480492814</c:v>
                </c:pt>
                <c:pt idx="11028">
                  <c:v>30.195756331279945</c:v>
                </c:pt>
                <c:pt idx="11029">
                  <c:v>30.198494182067076</c:v>
                </c:pt>
                <c:pt idx="11030">
                  <c:v>30.201232032854211</c:v>
                </c:pt>
                <c:pt idx="11031">
                  <c:v>30.203969883641342</c:v>
                </c:pt>
                <c:pt idx="11032">
                  <c:v>30.206707734428473</c:v>
                </c:pt>
                <c:pt idx="11033">
                  <c:v>30.209445585215605</c:v>
                </c:pt>
                <c:pt idx="11034">
                  <c:v>30.212183436002739</c:v>
                </c:pt>
                <c:pt idx="11035">
                  <c:v>30.21492128678987</c:v>
                </c:pt>
                <c:pt idx="11036">
                  <c:v>30.217659137577002</c:v>
                </c:pt>
                <c:pt idx="11037">
                  <c:v>30.220396988364133</c:v>
                </c:pt>
                <c:pt idx="11038">
                  <c:v>30.223134839151268</c:v>
                </c:pt>
                <c:pt idx="11039">
                  <c:v>30.225872689938399</c:v>
                </c:pt>
                <c:pt idx="11040">
                  <c:v>30.22861054072553</c:v>
                </c:pt>
                <c:pt idx="11041">
                  <c:v>30.231348391512661</c:v>
                </c:pt>
                <c:pt idx="11042">
                  <c:v>30.234086242299796</c:v>
                </c:pt>
                <c:pt idx="11043">
                  <c:v>30.236824093086927</c:v>
                </c:pt>
                <c:pt idx="11044">
                  <c:v>30.239561943874058</c:v>
                </c:pt>
                <c:pt idx="11045">
                  <c:v>30.242299794661189</c:v>
                </c:pt>
                <c:pt idx="11046">
                  <c:v>30.245037645448324</c:v>
                </c:pt>
                <c:pt idx="11047">
                  <c:v>30.247775496235455</c:v>
                </c:pt>
                <c:pt idx="11048">
                  <c:v>30.250513347022586</c:v>
                </c:pt>
                <c:pt idx="11049">
                  <c:v>30.253251197809718</c:v>
                </c:pt>
                <c:pt idx="11050">
                  <c:v>30.255989048596852</c:v>
                </c:pt>
                <c:pt idx="11051">
                  <c:v>30.258726899383984</c:v>
                </c:pt>
                <c:pt idx="11052">
                  <c:v>30.261464750171115</c:v>
                </c:pt>
                <c:pt idx="11053">
                  <c:v>30.264202600958249</c:v>
                </c:pt>
                <c:pt idx="11054">
                  <c:v>30.266940451745381</c:v>
                </c:pt>
                <c:pt idx="11055">
                  <c:v>30.269678302532512</c:v>
                </c:pt>
                <c:pt idx="11056">
                  <c:v>30.272416153319643</c:v>
                </c:pt>
                <c:pt idx="11057">
                  <c:v>30.275154004106778</c:v>
                </c:pt>
                <c:pt idx="11058">
                  <c:v>30.277891854893909</c:v>
                </c:pt>
                <c:pt idx="11059">
                  <c:v>30.28062970568104</c:v>
                </c:pt>
                <c:pt idx="11060">
                  <c:v>30.283367556468171</c:v>
                </c:pt>
                <c:pt idx="11061">
                  <c:v>30.286105407255306</c:v>
                </c:pt>
                <c:pt idx="11062">
                  <c:v>30.288843258042437</c:v>
                </c:pt>
                <c:pt idx="11063">
                  <c:v>30.291581108829568</c:v>
                </c:pt>
                <c:pt idx="11064">
                  <c:v>30.2943189596167</c:v>
                </c:pt>
                <c:pt idx="11065">
                  <c:v>30.297056810403834</c:v>
                </c:pt>
                <c:pt idx="11066">
                  <c:v>30.299794661190965</c:v>
                </c:pt>
                <c:pt idx="11067">
                  <c:v>30.302532511978097</c:v>
                </c:pt>
                <c:pt idx="11068">
                  <c:v>30.305270362765228</c:v>
                </c:pt>
                <c:pt idx="11069">
                  <c:v>30.308008213552363</c:v>
                </c:pt>
                <c:pt idx="11070">
                  <c:v>30.310746064339494</c:v>
                </c:pt>
                <c:pt idx="11071">
                  <c:v>30.313483915126625</c:v>
                </c:pt>
                <c:pt idx="11072">
                  <c:v>30.316221765913756</c:v>
                </c:pt>
                <c:pt idx="11073">
                  <c:v>30.318959616700891</c:v>
                </c:pt>
                <c:pt idx="11074">
                  <c:v>30.321697467488022</c:v>
                </c:pt>
                <c:pt idx="11075">
                  <c:v>30.324435318275153</c:v>
                </c:pt>
                <c:pt idx="11076">
                  <c:v>30.327173169062284</c:v>
                </c:pt>
                <c:pt idx="11077">
                  <c:v>30.329911019849419</c:v>
                </c:pt>
                <c:pt idx="11078">
                  <c:v>30.33264887063655</c:v>
                </c:pt>
                <c:pt idx="11079">
                  <c:v>30.335386721423681</c:v>
                </c:pt>
                <c:pt idx="11080">
                  <c:v>30.338124572210816</c:v>
                </c:pt>
                <c:pt idx="11081">
                  <c:v>30.340862422997947</c:v>
                </c:pt>
                <c:pt idx="11082">
                  <c:v>30.343600273785079</c:v>
                </c:pt>
                <c:pt idx="11083">
                  <c:v>30.34633812457221</c:v>
                </c:pt>
                <c:pt idx="11084">
                  <c:v>30.349075975359344</c:v>
                </c:pt>
                <c:pt idx="11085">
                  <c:v>30.351813826146476</c:v>
                </c:pt>
                <c:pt idx="11086">
                  <c:v>30.354551676933607</c:v>
                </c:pt>
                <c:pt idx="11087">
                  <c:v>30.357289527720738</c:v>
                </c:pt>
                <c:pt idx="11088">
                  <c:v>30.360027378507873</c:v>
                </c:pt>
                <c:pt idx="11089">
                  <c:v>30.362765229295004</c:v>
                </c:pt>
                <c:pt idx="11090">
                  <c:v>30.365503080082135</c:v>
                </c:pt>
                <c:pt idx="11091">
                  <c:v>30.368240930869266</c:v>
                </c:pt>
                <c:pt idx="11092">
                  <c:v>30.370978781656401</c:v>
                </c:pt>
                <c:pt idx="11093">
                  <c:v>30.373716632443532</c:v>
                </c:pt>
                <c:pt idx="11094">
                  <c:v>30.376454483230663</c:v>
                </c:pt>
                <c:pt idx="11095">
                  <c:v>30.379192334017795</c:v>
                </c:pt>
                <c:pt idx="11096">
                  <c:v>30.381930184804929</c:v>
                </c:pt>
                <c:pt idx="11097">
                  <c:v>30.38466803559206</c:v>
                </c:pt>
                <c:pt idx="11098">
                  <c:v>30.387405886379192</c:v>
                </c:pt>
                <c:pt idx="11099">
                  <c:v>30.390143737166323</c:v>
                </c:pt>
                <c:pt idx="11100">
                  <c:v>30.392881587953458</c:v>
                </c:pt>
                <c:pt idx="11101">
                  <c:v>30.395619438740589</c:v>
                </c:pt>
                <c:pt idx="11102">
                  <c:v>30.39835728952772</c:v>
                </c:pt>
                <c:pt idx="11103">
                  <c:v>30.401095140314855</c:v>
                </c:pt>
                <c:pt idx="11104">
                  <c:v>30.403832991101986</c:v>
                </c:pt>
                <c:pt idx="11105">
                  <c:v>30.406570841889117</c:v>
                </c:pt>
                <c:pt idx="11106">
                  <c:v>30.409308692676248</c:v>
                </c:pt>
                <c:pt idx="11107">
                  <c:v>30.412046543463383</c:v>
                </c:pt>
                <c:pt idx="11108">
                  <c:v>30.414784394250514</c:v>
                </c:pt>
                <c:pt idx="11109">
                  <c:v>30.417522245037645</c:v>
                </c:pt>
                <c:pt idx="11110">
                  <c:v>30.420260095824776</c:v>
                </c:pt>
                <c:pt idx="11111">
                  <c:v>30.422997946611911</c:v>
                </c:pt>
                <c:pt idx="11112">
                  <c:v>30.425735797399042</c:v>
                </c:pt>
                <c:pt idx="11113">
                  <c:v>30.428473648186174</c:v>
                </c:pt>
                <c:pt idx="11114">
                  <c:v>30.431211498973305</c:v>
                </c:pt>
                <c:pt idx="11115">
                  <c:v>30.433949349760439</c:v>
                </c:pt>
                <c:pt idx="11116">
                  <c:v>30.436687200547571</c:v>
                </c:pt>
                <c:pt idx="11117">
                  <c:v>30.439425051334702</c:v>
                </c:pt>
                <c:pt idx="11118">
                  <c:v>30.442162902121833</c:v>
                </c:pt>
                <c:pt idx="11119">
                  <c:v>30.444900752908968</c:v>
                </c:pt>
                <c:pt idx="11120">
                  <c:v>30.447638603696099</c:v>
                </c:pt>
                <c:pt idx="11121">
                  <c:v>30.45037645448323</c:v>
                </c:pt>
                <c:pt idx="11122">
                  <c:v>30.453114305270361</c:v>
                </c:pt>
                <c:pt idx="11123">
                  <c:v>30.455852156057496</c:v>
                </c:pt>
                <c:pt idx="11124">
                  <c:v>30.458590006844627</c:v>
                </c:pt>
                <c:pt idx="11125">
                  <c:v>30.461327857631758</c:v>
                </c:pt>
                <c:pt idx="11126">
                  <c:v>30.464065708418889</c:v>
                </c:pt>
                <c:pt idx="11127">
                  <c:v>30.466803559206024</c:v>
                </c:pt>
                <c:pt idx="11128">
                  <c:v>30.469541409993155</c:v>
                </c:pt>
                <c:pt idx="11129">
                  <c:v>30.472279260780287</c:v>
                </c:pt>
                <c:pt idx="11130">
                  <c:v>30.475017111567421</c:v>
                </c:pt>
                <c:pt idx="11131">
                  <c:v>30.477754962354553</c:v>
                </c:pt>
                <c:pt idx="11132">
                  <c:v>30.480492813141684</c:v>
                </c:pt>
                <c:pt idx="11133">
                  <c:v>30.483230663928815</c:v>
                </c:pt>
                <c:pt idx="11134">
                  <c:v>30.48596851471595</c:v>
                </c:pt>
                <c:pt idx="11135">
                  <c:v>30.488706365503081</c:v>
                </c:pt>
                <c:pt idx="11136">
                  <c:v>30.491444216290212</c:v>
                </c:pt>
                <c:pt idx="11137">
                  <c:v>30.494182067077343</c:v>
                </c:pt>
                <c:pt idx="11138">
                  <c:v>30.496919917864478</c:v>
                </c:pt>
                <c:pt idx="11139">
                  <c:v>30.499657768651609</c:v>
                </c:pt>
                <c:pt idx="11140">
                  <c:v>30.50239561943874</c:v>
                </c:pt>
                <c:pt idx="11141">
                  <c:v>30.505133470225871</c:v>
                </c:pt>
                <c:pt idx="11142">
                  <c:v>30.507871321013006</c:v>
                </c:pt>
                <c:pt idx="11143">
                  <c:v>30.510609171800137</c:v>
                </c:pt>
                <c:pt idx="11144">
                  <c:v>30.513347022587268</c:v>
                </c:pt>
                <c:pt idx="11145">
                  <c:v>30.5160848733744</c:v>
                </c:pt>
                <c:pt idx="11146">
                  <c:v>30.518822724161534</c:v>
                </c:pt>
                <c:pt idx="11147">
                  <c:v>30.521560574948666</c:v>
                </c:pt>
                <c:pt idx="11148">
                  <c:v>30.524298425735797</c:v>
                </c:pt>
                <c:pt idx="11149">
                  <c:v>30.527036276522928</c:v>
                </c:pt>
                <c:pt idx="11150">
                  <c:v>30.529774127310063</c:v>
                </c:pt>
                <c:pt idx="11151">
                  <c:v>30.532511978097194</c:v>
                </c:pt>
                <c:pt idx="11152">
                  <c:v>30.535249828884325</c:v>
                </c:pt>
                <c:pt idx="11153">
                  <c:v>30.537987679671456</c:v>
                </c:pt>
                <c:pt idx="11154">
                  <c:v>30.540725530458591</c:v>
                </c:pt>
                <c:pt idx="11155">
                  <c:v>30.543463381245722</c:v>
                </c:pt>
                <c:pt idx="11156">
                  <c:v>30.546201232032853</c:v>
                </c:pt>
                <c:pt idx="11157">
                  <c:v>30.548939082819988</c:v>
                </c:pt>
                <c:pt idx="11158">
                  <c:v>30.551676933607119</c:v>
                </c:pt>
                <c:pt idx="11159">
                  <c:v>30.55441478439425</c:v>
                </c:pt>
                <c:pt idx="11160">
                  <c:v>30.557152635181382</c:v>
                </c:pt>
                <c:pt idx="11161">
                  <c:v>30.559890485968516</c:v>
                </c:pt>
                <c:pt idx="11162">
                  <c:v>30.562628336755647</c:v>
                </c:pt>
                <c:pt idx="11163">
                  <c:v>30.565366187542779</c:v>
                </c:pt>
                <c:pt idx="11164">
                  <c:v>30.56810403832991</c:v>
                </c:pt>
                <c:pt idx="11165">
                  <c:v>30.570841889117045</c:v>
                </c:pt>
                <c:pt idx="11166">
                  <c:v>30.573579739904176</c:v>
                </c:pt>
                <c:pt idx="11167">
                  <c:v>30.576317590691307</c:v>
                </c:pt>
                <c:pt idx="11168">
                  <c:v>30.579055441478438</c:v>
                </c:pt>
                <c:pt idx="11169">
                  <c:v>30.581793292265573</c:v>
                </c:pt>
                <c:pt idx="11170">
                  <c:v>30.584531143052704</c:v>
                </c:pt>
                <c:pt idx="11171">
                  <c:v>30.587268993839835</c:v>
                </c:pt>
                <c:pt idx="11172">
                  <c:v>30.590006844626966</c:v>
                </c:pt>
                <c:pt idx="11173">
                  <c:v>30.592744695414101</c:v>
                </c:pt>
                <c:pt idx="11174">
                  <c:v>30.595482546201232</c:v>
                </c:pt>
                <c:pt idx="11175">
                  <c:v>30.598220396988363</c:v>
                </c:pt>
                <c:pt idx="11176">
                  <c:v>30.600958247775495</c:v>
                </c:pt>
                <c:pt idx="11177">
                  <c:v>30.603696098562629</c:v>
                </c:pt>
                <c:pt idx="11178">
                  <c:v>30.606433949349761</c:v>
                </c:pt>
                <c:pt idx="11179">
                  <c:v>30.609171800136892</c:v>
                </c:pt>
                <c:pt idx="11180">
                  <c:v>30.611909650924023</c:v>
                </c:pt>
                <c:pt idx="11181">
                  <c:v>30.614647501711158</c:v>
                </c:pt>
                <c:pt idx="11182">
                  <c:v>30.617385352498289</c:v>
                </c:pt>
                <c:pt idx="11183">
                  <c:v>30.62012320328542</c:v>
                </c:pt>
                <c:pt idx="11184">
                  <c:v>30.622861054072555</c:v>
                </c:pt>
                <c:pt idx="11185">
                  <c:v>30.625598904859686</c:v>
                </c:pt>
                <c:pt idx="11186">
                  <c:v>30.628336755646817</c:v>
                </c:pt>
                <c:pt idx="11187">
                  <c:v>30.631074606433948</c:v>
                </c:pt>
                <c:pt idx="11188">
                  <c:v>30.633812457221083</c:v>
                </c:pt>
                <c:pt idx="11189">
                  <c:v>30.636550308008214</c:v>
                </c:pt>
                <c:pt idx="11190">
                  <c:v>30.639288158795345</c:v>
                </c:pt>
                <c:pt idx="11191">
                  <c:v>30.642026009582477</c:v>
                </c:pt>
                <c:pt idx="11192">
                  <c:v>30.644763860369611</c:v>
                </c:pt>
                <c:pt idx="11193">
                  <c:v>30.647501711156742</c:v>
                </c:pt>
                <c:pt idx="11194">
                  <c:v>30.650239561943874</c:v>
                </c:pt>
                <c:pt idx="11195">
                  <c:v>30.652977412731005</c:v>
                </c:pt>
                <c:pt idx="11196">
                  <c:v>30.65571526351814</c:v>
                </c:pt>
                <c:pt idx="11197">
                  <c:v>30.658453114305271</c:v>
                </c:pt>
                <c:pt idx="11198">
                  <c:v>30.661190965092402</c:v>
                </c:pt>
                <c:pt idx="11199">
                  <c:v>30.663928815879533</c:v>
                </c:pt>
                <c:pt idx="11200">
                  <c:v>30.666666666666668</c:v>
                </c:pt>
                <c:pt idx="11201">
                  <c:v>30.669404517453799</c:v>
                </c:pt>
                <c:pt idx="11202">
                  <c:v>30.67214236824093</c:v>
                </c:pt>
                <c:pt idx="11203">
                  <c:v>30.674880219028061</c:v>
                </c:pt>
                <c:pt idx="11204">
                  <c:v>30.677618069815196</c:v>
                </c:pt>
                <c:pt idx="11205">
                  <c:v>30.680355920602327</c:v>
                </c:pt>
                <c:pt idx="11206">
                  <c:v>30.683093771389458</c:v>
                </c:pt>
                <c:pt idx="11207">
                  <c:v>30.68583162217659</c:v>
                </c:pt>
                <c:pt idx="11208">
                  <c:v>30.688569472963724</c:v>
                </c:pt>
                <c:pt idx="11209">
                  <c:v>30.691307323750856</c:v>
                </c:pt>
                <c:pt idx="11210">
                  <c:v>30.694045174537987</c:v>
                </c:pt>
                <c:pt idx="11211">
                  <c:v>30.696783025325121</c:v>
                </c:pt>
                <c:pt idx="11212">
                  <c:v>30.699520876112253</c:v>
                </c:pt>
                <c:pt idx="11213">
                  <c:v>30.702258726899384</c:v>
                </c:pt>
                <c:pt idx="11214">
                  <c:v>30.704996577686515</c:v>
                </c:pt>
                <c:pt idx="11215">
                  <c:v>30.70773442847365</c:v>
                </c:pt>
                <c:pt idx="11216">
                  <c:v>30.710472279260781</c:v>
                </c:pt>
                <c:pt idx="11217">
                  <c:v>30.713210130047912</c:v>
                </c:pt>
                <c:pt idx="11218">
                  <c:v>30.715947980835043</c:v>
                </c:pt>
                <c:pt idx="11219">
                  <c:v>30.718685831622178</c:v>
                </c:pt>
                <c:pt idx="11220">
                  <c:v>30.721423682409309</c:v>
                </c:pt>
                <c:pt idx="11221">
                  <c:v>30.72416153319644</c:v>
                </c:pt>
                <c:pt idx="11222">
                  <c:v>30.726899383983572</c:v>
                </c:pt>
                <c:pt idx="11223">
                  <c:v>30.729637234770706</c:v>
                </c:pt>
                <c:pt idx="11224">
                  <c:v>30.732375085557837</c:v>
                </c:pt>
                <c:pt idx="11225">
                  <c:v>30.735112936344969</c:v>
                </c:pt>
                <c:pt idx="11226">
                  <c:v>30.7378507871321</c:v>
                </c:pt>
                <c:pt idx="11227">
                  <c:v>30.740588637919235</c:v>
                </c:pt>
                <c:pt idx="11228">
                  <c:v>30.743326488706366</c:v>
                </c:pt>
                <c:pt idx="11229">
                  <c:v>30.746064339493497</c:v>
                </c:pt>
                <c:pt idx="11230">
                  <c:v>30.748802190280628</c:v>
                </c:pt>
                <c:pt idx="11231">
                  <c:v>30.751540041067763</c:v>
                </c:pt>
                <c:pt idx="11232">
                  <c:v>30.754277891854894</c:v>
                </c:pt>
                <c:pt idx="11233">
                  <c:v>30.757015742642025</c:v>
                </c:pt>
                <c:pt idx="11234">
                  <c:v>30.759753593429156</c:v>
                </c:pt>
                <c:pt idx="11235">
                  <c:v>30.762491444216291</c:v>
                </c:pt>
                <c:pt idx="11236">
                  <c:v>30.765229295003422</c:v>
                </c:pt>
                <c:pt idx="11237">
                  <c:v>30.767967145790553</c:v>
                </c:pt>
                <c:pt idx="11238">
                  <c:v>30.770704996577688</c:v>
                </c:pt>
                <c:pt idx="11239">
                  <c:v>30.773442847364819</c:v>
                </c:pt>
                <c:pt idx="11240">
                  <c:v>30.776180698151951</c:v>
                </c:pt>
                <c:pt idx="11241">
                  <c:v>30.778918548939082</c:v>
                </c:pt>
                <c:pt idx="11242">
                  <c:v>30.781656399726216</c:v>
                </c:pt>
                <c:pt idx="11243">
                  <c:v>30.784394250513348</c:v>
                </c:pt>
                <c:pt idx="11244">
                  <c:v>30.787132101300479</c:v>
                </c:pt>
                <c:pt idx="11245">
                  <c:v>30.78986995208761</c:v>
                </c:pt>
                <c:pt idx="11246">
                  <c:v>30.792607802874745</c:v>
                </c:pt>
                <c:pt idx="11247">
                  <c:v>30.795345653661876</c:v>
                </c:pt>
                <c:pt idx="11248">
                  <c:v>30.798083504449007</c:v>
                </c:pt>
                <c:pt idx="11249">
                  <c:v>30.800821355236138</c:v>
                </c:pt>
                <c:pt idx="11250">
                  <c:v>30.803559206023273</c:v>
                </c:pt>
                <c:pt idx="11251">
                  <c:v>30.806297056810404</c:v>
                </c:pt>
                <c:pt idx="11252">
                  <c:v>30.809034907597535</c:v>
                </c:pt>
                <c:pt idx="11253">
                  <c:v>30.811772758384667</c:v>
                </c:pt>
                <c:pt idx="11254">
                  <c:v>30.814510609171801</c:v>
                </c:pt>
                <c:pt idx="11255">
                  <c:v>30.817248459958932</c:v>
                </c:pt>
                <c:pt idx="11256">
                  <c:v>30.819986310746064</c:v>
                </c:pt>
                <c:pt idx="11257">
                  <c:v>30.822724161533195</c:v>
                </c:pt>
                <c:pt idx="11258">
                  <c:v>30.82546201232033</c:v>
                </c:pt>
                <c:pt idx="11259">
                  <c:v>30.828199863107461</c:v>
                </c:pt>
                <c:pt idx="11260">
                  <c:v>30.830937713894592</c:v>
                </c:pt>
                <c:pt idx="11261">
                  <c:v>30.833675564681723</c:v>
                </c:pt>
                <c:pt idx="11262">
                  <c:v>30.836413415468858</c:v>
                </c:pt>
                <c:pt idx="11263">
                  <c:v>30.839151266255989</c:v>
                </c:pt>
                <c:pt idx="11264">
                  <c:v>30.84188911704312</c:v>
                </c:pt>
                <c:pt idx="11265">
                  <c:v>30.844626967830255</c:v>
                </c:pt>
                <c:pt idx="11266">
                  <c:v>30.847364818617386</c:v>
                </c:pt>
                <c:pt idx="11267">
                  <c:v>30.850102669404517</c:v>
                </c:pt>
                <c:pt idx="11268">
                  <c:v>30.852840520191648</c:v>
                </c:pt>
                <c:pt idx="11269">
                  <c:v>30.855578370978783</c:v>
                </c:pt>
                <c:pt idx="11270">
                  <c:v>30.858316221765914</c:v>
                </c:pt>
                <c:pt idx="11271">
                  <c:v>30.861054072553046</c:v>
                </c:pt>
                <c:pt idx="11272">
                  <c:v>30.863791923340177</c:v>
                </c:pt>
                <c:pt idx="11273">
                  <c:v>30.866529774127311</c:v>
                </c:pt>
                <c:pt idx="11274">
                  <c:v>30.869267624914443</c:v>
                </c:pt>
                <c:pt idx="11275">
                  <c:v>30.872005475701574</c:v>
                </c:pt>
                <c:pt idx="11276">
                  <c:v>30.874743326488705</c:v>
                </c:pt>
                <c:pt idx="11277">
                  <c:v>30.87748117727584</c:v>
                </c:pt>
                <c:pt idx="11278">
                  <c:v>30.880219028062971</c:v>
                </c:pt>
                <c:pt idx="11279">
                  <c:v>30.882956878850102</c:v>
                </c:pt>
                <c:pt idx="11280">
                  <c:v>30.885694729637233</c:v>
                </c:pt>
                <c:pt idx="11281">
                  <c:v>30.888432580424368</c:v>
                </c:pt>
                <c:pt idx="11282">
                  <c:v>30.891170431211499</c:v>
                </c:pt>
                <c:pt idx="11283">
                  <c:v>30.89390828199863</c:v>
                </c:pt>
                <c:pt idx="11284">
                  <c:v>30.896646132785762</c:v>
                </c:pt>
                <c:pt idx="11285">
                  <c:v>30.899383983572896</c:v>
                </c:pt>
                <c:pt idx="11286">
                  <c:v>30.902121834360027</c:v>
                </c:pt>
                <c:pt idx="11287">
                  <c:v>30.904859685147159</c:v>
                </c:pt>
                <c:pt idx="11288">
                  <c:v>30.90759753593429</c:v>
                </c:pt>
                <c:pt idx="11289">
                  <c:v>30.910335386721425</c:v>
                </c:pt>
                <c:pt idx="11290">
                  <c:v>30.913073237508556</c:v>
                </c:pt>
                <c:pt idx="11291">
                  <c:v>30.915811088295687</c:v>
                </c:pt>
                <c:pt idx="11292">
                  <c:v>30.918548939082822</c:v>
                </c:pt>
                <c:pt idx="11293">
                  <c:v>30.921286789869953</c:v>
                </c:pt>
                <c:pt idx="11294">
                  <c:v>30.924024640657084</c:v>
                </c:pt>
                <c:pt idx="11295">
                  <c:v>30.926762491444215</c:v>
                </c:pt>
                <c:pt idx="11296">
                  <c:v>30.92950034223135</c:v>
                </c:pt>
                <c:pt idx="11297">
                  <c:v>30.932238193018481</c:v>
                </c:pt>
                <c:pt idx="11298">
                  <c:v>30.934976043805612</c:v>
                </c:pt>
                <c:pt idx="11299">
                  <c:v>30.937713894592743</c:v>
                </c:pt>
                <c:pt idx="11300">
                  <c:v>30.940451745379878</c:v>
                </c:pt>
                <c:pt idx="11301">
                  <c:v>30.943189596167009</c:v>
                </c:pt>
                <c:pt idx="11302">
                  <c:v>30.945927446954141</c:v>
                </c:pt>
                <c:pt idx="11303">
                  <c:v>30.948665297741272</c:v>
                </c:pt>
                <c:pt idx="11304">
                  <c:v>30.951403148528406</c:v>
                </c:pt>
                <c:pt idx="11305">
                  <c:v>30.954140999315538</c:v>
                </c:pt>
                <c:pt idx="11306">
                  <c:v>30.956878850102669</c:v>
                </c:pt>
                <c:pt idx="11307">
                  <c:v>30.9596167008898</c:v>
                </c:pt>
                <c:pt idx="11308">
                  <c:v>30.962354551676935</c:v>
                </c:pt>
                <c:pt idx="11309">
                  <c:v>30.965092402464066</c:v>
                </c:pt>
                <c:pt idx="11310">
                  <c:v>30.967830253251197</c:v>
                </c:pt>
                <c:pt idx="11311">
                  <c:v>30.970568104038328</c:v>
                </c:pt>
                <c:pt idx="11312">
                  <c:v>30.973305954825463</c:v>
                </c:pt>
                <c:pt idx="11313">
                  <c:v>30.976043805612594</c:v>
                </c:pt>
                <c:pt idx="11314">
                  <c:v>30.978781656399725</c:v>
                </c:pt>
                <c:pt idx="11315">
                  <c:v>30.981519507186857</c:v>
                </c:pt>
                <c:pt idx="11316">
                  <c:v>30.984257357973991</c:v>
                </c:pt>
                <c:pt idx="11317">
                  <c:v>30.986995208761122</c:v>
                </c:pt>
                <c:pt idx="11318">
                  <c:v>30.989733059548254</c:v>
                </c:pt>
                <c:pt idx="11319">
                  <c:v>30.992470910335388</c:v>
                </c:pt>
                <c:pt idx="11320">
                  <c:v>30.99520876112252</c:v>
                </c:pt>
                <c:pt idx="11321">
                  <c:v>30.997946611909651</c:v>
                </c:pt>
                <c:pt idx="11322">
                  <c:v>31.000684462696782</c:v>
                </c:pt>
                <c:pt idx="11323">
                  <c:v>31.003422313483917</c:v>
                </c:pt>
                <c:pt idx="11324">
                  <c:v>31.006160164271048</c:v>
                </c:pt>
                <c:pt idx="11325">
                  <c:v>31.008898015058179</c:v>
                </c:pt>
                <c:pt idx="11326">
                  <c:v>31.01163586584531</c:v>
                </c:pt>
                <c:pt idx="11327">
                  <c:v>31.014373716632445</c:v>
                </c:pt>
                <c:pt idx="11328">
                  <c:v>31.017111567419576</c:v>
                </c:pt>
                <c:pt idx="11329">
                  <c:v>31.019849418206707</c:v>
                </c:pt>
                <c:pt idx="11330">
                  <c:v>31.022587268993838</c:v>
                </c:pt>
                <c:pt idx="11331">
                  <c:v>31.025325119780973</c:v>
                </c:pt>
                <c:pt idx="11332">
                  <c:v>31.028062970568104</c:v>
                </c:pt>
                <c:pt idx="11333">
                  <c:v>31.030800821355236</c:v>
                </c:pt>
                <c:pt idx="11334">
                  <c:v>31.033538672142367</c:v>
                </c:pt>
                <c:pt idx="11335">
                  <c:v>31.036276522929501</c:v>
                </c:pt>
                <c:pt idx="11336">
                  <c:v>31.039014373716633</c:v>
                </c:pt>
                <c:pt idx="11337">
                  <c:v>31.041752224503764</c:v>
                </c:pt>
                <c:pt idx="11338">
                  <c:v>31.044490075290895</c:v>
                </c:pt>
                <c:pt idx="11339">
                  <c:v>31.04722792607803</c:v>
                </c:pt>
                <c:pt idx="11340">
                  <c:v>31.049965776865161</c:v>
                </c:pt>
                <c:pt idx="11341">
                  <c:v>31.052703627652292</c:v>
                </c:pt>
                <c:pt idx="11342">
                  <c:v>31.055441478439427</c:v>
                </c:pt>
                <c:pt idx="11343">
                  <c:v>31.058179329226558</c:v>
                </c:pt>
                <c:pt idx="11344">
                  <c:v>31.060917180013689</c:v>
                </c:pt>
                <c:pt idx="11345">
                  <c:v>31.06365503080082</c:v>
                </c:pt>
                <c:pt idx="11346">
                  <c:v>31.066392881587955</c:v>
                </c:pt>
                <c:pt idx="11347">
                  <c:v>31.069130732375086</c:v>
                </c:pt>
                <c:pt idx="11348">
                  <c:v>31.071868583162217</c:v>
                </c:pt>
                <c:pt idx="11349">
                  <c:v>31.074606433949349</c:v>
                </c:pt>
                <c:pt idx="11350">
                  <c:v>31.077344284736483</c:v>
                </c:pt>
                <c:pt idx="11351">
                  <c:v>31.080082135523615</c:v>
                </c:pt>
                <c:pt idx="11352">
                  <c:v>31.082819986310746</c:v>
                </c:pt>
                <c:pt idx="11353">
                  <c:v>31.085557837097877</c:v>
                </c:pt>
                <c:pt idx="11354">
                  <c:v>31.088295687885012</c:v>
                </c:pt>
                <c:pt idx="11355">
                  <c:v>31.091033538672143</c:v>
                </c:pt>
                <c:pt idx="11356">
                  <c:v>31.093771389459274</c:v>
                </c:pt>
                <c:pt idx="11357">
                  <c:v>31.096509240246405</c:v>
                </c:pt>
                <c:pt idx="11358">
                  <c:v>31.09924709103354</c:v>
                </c:pt>
                <c:pt idx="11359">
                  <c:v>31.101984941820671</c:v>
                </c:pt>
                <c:pt idx="11360">
                  <c:v>31.104722792607802</c:v>
                </c:pt>
                <c:pt idx="11361">
                  <c:v>31.107460643394933</c:v>
                </c:pt>
                <c:pt idx="11362">
                  <c:v>31.110198494182068</c:v>
                </c:pt>
                <c:pt idx="11363">
                  <c:v>31.112936344969199</c:v>
                </c:pt>
                <c:pt idx="11364">
                  <c:v>31.115674195756331</c:v>
                </c:pt>
                <c:pt idx="11365">
                  <c:v>31.118412046543462</c:v>
                </c:pt>
                <c:pt idx="11366">
                  <c:v>31.121149897330596</c:v>
                </c:pt>
                <c:pt idx="11367">
                  <c:v>31.123887748117728</c:v>
                </c:pt>
                <c:pt idx="11368">
                  <c:v>31.126625598904859</c:v>
                </c:pt>
                <c:pt idx="11369">
                  <c:v>31.129363449691994</c:v>
                </c:pt>
                <c:pt idx="11370">
                  <c:v>31.132101300479125</c:v>
                </c:pt>
                <c:pt idx="11371">
                  <c:v>31.134839151266256</c:v>
                </c:pt>
                <c:pt idx="11372">
                  <c:v>31.137577002053387</c:v>
                </c:pt>
                <c:pt idx="11373">
                  <c:v>31.140314852840522</c:v>
                </c:pt>
                <c:pt idx="11374">
                  <c:v>31.143052703627653</c:v>
                </c:pt>
                <c:pt idx="11375">
                  <c:v>31.145790554414784</c:v>
                </c:pt>
                <c:pt idx="11376">
                  <c:v>31.148528405201915</c:v>
                </c:pt>
                <c:pt idx="11377">
                  <c:v>31.15126625598905</c:v>
                </c:pt>
                <c:pt idx="11378">
                  <c:v>31.154004106776181</c:v>
                </c:pt>
                <c:pt idx="11379">
                  <c:v>31.156741957563312</c:v>
                </c:pt>
                <c:pt idx="11380">
                  <c:v>31.159479808350444</c:v>
                </c:pt>
                <c:pt idx="11381">
                  <c:v>31.162217659137578</c:v>
                </c:pt>
                <c:pt idx="11382">
                  <c:v>31.16495550992471</c:v>
                </c:pt>
                <c:pt idx="11383">
                  <c:v>31.167693360711841</c:v>
                </c:pt>
                <c:pt idx="11384">
                  <c:v>31.170431211498972</c:v>
                </c:pt>
                <c:pt idx="11385">
                  <c:v>31.173169062286107</c:v>
                </c:pt>
                <c:pt idx="11386">
                  <c:v>31.175906913073238</c:v>
                </c:pt>
                <c:pt idx="11387">
                  <c:v>31.178644763860369</c:v>
                </c:pt>
                <c:pt idx="11388">
                  <c:v>31.1813826146475</c:v>
                </c:pt>
                <c:pt idx="11389">
                  <c:v>31.184120465434635</c:v>
                </c:pt>
                <c:pt idx="11390">
                  <c:v>31.186858316221766</c:v>
                </c:pt>
                <c:pt idx="11391">
                  <c:v>31.189596167008897</c:v>
                </c:pt>
                <c:pt idx="11392">
                  <c:v>31.192334017796028</c:v>
                </c:pt>
                <c:pt idx="11393">
                  <c:v>31.195071868583163</c:v>
                </c:pt>
                <c:pt idx="11394">
                  <c:v>31.197809719370294</c:v>
                </c:pt>
                <c:pt idx="11395">
                  <c:v>31.200547570157426</c:v>
                </c:pt>
                <c:pt idx="11396">
                  <c:v>31.20328542094456</c:v>
                </c:pt>
                <c:pt idx="11397">
                  <c:v>31.206023271731691</c:v>
                </c:pt>
                <c:pt idx="11398">
                  <c:v>31.208761122518823</c:v>
                </c:pt>
                <c:pt idx="11399">
                  <c:v>31.211498973305954</c:v>
                </c:pt>
                <c:pt idx="11400">
                  <c:v>31.214236824093089</c:v>
                </c:pt>
                <c:pt idx="11401">
                  <c:v>31.21697467488022</c:v>
                </c:pt>
                <c:pt idx="11402">
                  <c:v>31.219712525667351</c:v>
                </c:pt>
                <c:pt idx="11403">
                  <c:v>31.222450376454482</c:v>
                </c:pt>
                <c:pt idx="11404">
                  <c:v>31.225188227241617</c:v>
                </c:pt>
                <c:pt idx="11405">
                  <c:v>31.227926078028748</c:v>
                </c:pt>
                <c:pt idx="11406">
                  <c:v>31.230663928815879</c:v>
                </c:pt>
                <c:pt idx="11407">
                  <c:v>31.23340177960301</c:v>
                </c:pt>
                <c:pt idx="11408">
                  <c:v>31.236139630390145</c:v>
                </c:pt>
                <c:pt idx="11409">
                  <c:v>31.238877481177276</c:v>
                </c:pt>
                <c:pt idx="11410">
                  <c:v>31.241615331964407</c:v>
                </c:pt>
                <c:pt idx="11411">
                  <c:v>31.244353182751539</c:v>
                </c:pt>
                <c:pt idx="11412">
                  <c:v>31.247091033538673</c:v>
                </c:pt>
                <c:pt idx="11413">
                  <c:v>31.249828884325805</c:v>
                </c:pt>
                <c:pt idx="11414">
                  <c:v>31.252566735112936</c:v>
                </c:pt>
                <c:pt idx="11415">
                  <c:v>31.255304585900067</c:v>
                </c:pt>
                <c:pt idx="11416">
                  <c:v>31.258042436687202</c:v>
                </c:pt>
                <c:pt idx="11417">
                  <c:v>31.260780287474333</c:v>
                </c:pt>
                <c:pt idx="11418">
                  <c:v>31.263518138261464</c:v>
                </c:pt>
                <c:pt idx="11419">
                  <c:v>31.266255989048595</c:v>
                </c:pt>
                <c:pt idx="11420">
                  <c:v>31.26899383983573</c:v>
                </c:pt>
                <c:pt idx="11421">
                  <c:v>31.271731690622861</c:v>
                </c:pt>
                <c:pt idx="11422">
                  <c:v>31.274469541409992</c:v>
                </c:pt>
                <c:pt idx="11423">
                  <c:v>31.277207392197127</c:v>
                </c:pt>
                <c:pt idx="11424">
                  <c:v>31.279945242984258</c:v>
                </c:pt>
                <c:pt idx="11425">
                  <c:v>31.282683093771389</c:v>
                </c:pt>
                <c:pt idx="11426">
                  <c:v>31.285420944558521</c:v>
                </c:pt>
                <c:pt idx="11427">
                  <c:v>31.288158795345655</c:v>
                </c:pt>
                <c:pt idx="11428">
                  <c:v>31.290896646132786</c:v>
                </c:pt>
                <c:pt idx="11429">
                  <c:v>31.293634496919918</c:v>
                </c:pt>
                <c:pt idx="11430">
                  <c:v>31.296372347707049</c:v>
                </c:pt>
                <c:pt idx="11431">
                  <c:v>31.299110198494184</c:v>
                </c:pt>
                <c:pt idx="11432">
                  <c:v>31.301848049281315</c:v>
                </c:pt>
                <c:pt idx="11433">
                  <c:v>31.304585900068446</c:v>
                </c:pt>
                <c:pt idx="11434">
                  <c:v>31.307323750855577</c:v>
                </c:pt>
                <c:pt idx="11435">
                  <c:v>31.310061601642712</c:v>
                </c:pt>
                <c:pt idx="11436">
                  <c:v>31.312799452429843</c:v>
                </c:pt>
                <c:pt idx="11437">
                  <c:v>31.315537303216974</c:v>
                </c:pt>
                <c:pt idx="11438">
                  <c:v>31.318275154004105</c:v>
                </c:pt>
                <c:pt idx="11439">
                  <c:v>31.32101300479124</c:v>
                </c:pt>
                <c:pt idx="11440">
                  <c:v>31.323750855578371</c:v>
                </c:pt>
                <c:pt idx="11441">
                  <c:v>31.326488706365502</c:v>
                </c:pt>
                <c:pt idx="11442">
                  <c:v>31.329226557152634</c:v>
                </c:pt>
                <c:pt idx="11443">
                  <c:v>31.331964407939768</c:v>
                </c:pt>
                <c:pt idx="11444">
                  <c:v>31.3347022587269</c:v>
                </c:pt>
                <c:pt idx="11445">
                  <c:v>31.337440109514031</c:v>
                </c:pt>
                <c:pt idx="11446">
                  <c:v>31.340177960301162</c:v>
                </c:pt>
                <c:pt idx="11447">
                  <c:v>31.342915811088297</c:v>
                </c:pt>
                <c:pt idx="11448">
                  <c:v>31.345653661875428</c:v>
                </c:pt>
                <c:pt idx="11449">
                  <c:v>31.348391512662559</c:v>
                </c:pt>
                <c:pt idx="11450">
                  <c:v>31.351129363449694</c:v>
                </c:pt>
                <c:pt idx="11451">
                  <c:v>31.353867214236825</c:v>
                </c:pt>
                <c:pt idx="11452">
                  <c:v>31.356605065023956</c:v>
                </c:pt>
                <c:pt idx="11453">
                  <c:v>31.359342915811087</c:v>
                </c:pt>
                <c:pt idx="11454">
                  <c:v>31.362080766598222</c:v>
                </c:pt>
                <c:pt idx="11455">
                  <c:v>31.364818617385353</c:v>
                </c:pt>
                <c:pt idx="11456">
                  <c:v>31.367556468172484</c:v>
                </c:pt>
                <c:pt idx="11457">
                  <c:v>31.370294318959616</c:v>
                </c:pt>
                <c:pt idx="11458">
                  <c:v>31.37303216974675</c:v>
                </c:pt>
                <c:pt idx="11459">
                  <c:v>31.375770020533881</c:v>
                </c:pt>
                <c:pt idx="11460">
                  <c:v>31.378507871321013</c:v>
                </c:pt>
                <c:pt idx="11461">
                  <c:v>31.381245722108144</c:v>
                </c:pt>
                <c:pt idx="11462">
                  <c:v>31.383983572895279</c:v>
                </c:pt>
                <c:pt idx="11463">
                  <c:v>31.38672142368241</c:v>
                </c:pt>
                <c:pt idx="11464">
                  <c:v>31.389459274469541</c:v>
                </c:pt>
                <c:pt idx="11465">
                  <c:v>31.392197125256672</c:v>
                </c:pt>
                <c:pt idx="11466">
                  <c:v>31.394934976043807</c:v>
                </c:pt>
                <c:pt idx="11467">
                  <c:v>31.397672826830938</c:v>
                </c:pt>
                <c:pt idx="11468">
                  <c:v>31.400410677618069</c:v>
                </c:pt>
                <c:pt idx="11469">
                  <c:v>31.4031485284052</c:v>
                </c:pt>
                <c:pt idx="11470">
                  <c:v>31.405886379192335</c:v>
                </c:pt>
                <c:pt idx="11471">
                  <c:v>31.408624229979466</c:v>
                </c:pt>
                <c:pt idx="11472">
                  <c:v>31.411362080766597</c:v>
                </c:pt>
                <c:pt idx="11473">
                  <c:v>31.414099931553729</c:v>
                </c:pt>
                <c:pt idx="11474">
                  <c:v>31.416837782340863</c:v>
                </c:pt>
                <c:pt idx="11475">
                  <c:v>31.419575633127995</c:v>
                </c:pt>
                <c:pt idx="11476">
                  <c:v>31.422313483915126</c:v>
                </c:pt>
                <c:pt idx="11477">
                  <c:v>31.42505133470226</c:v>
                </c:pt>
                <c:pt idx="11478">
                  <c:v>31.427789185489392</c:v>
                </c:pt>
                <c:pt idx="11479">
                  <c:v>31.430527036276523</c:v>
                </c:pt>
                <c:pt idx="11480">
                  <c:v>31.433264887063654</c:v>
                </c:pt>
                <c:pt idx="11481">
                  <c:v>31.436002737850789</c:v>
                </c:pt>
                <c:pt idx="11482">
                  <c:v>31.43874058863792</c:v>
                </c:pt>
                <c:pt idx="11483">
                  <c:v>31.441478439425051</c:v>
                </c:pt>
                <c:pt idx="11484">
                  <c:v>31.444216290212182</c:v>
                </c:pt>
                <c:pt idx="11485">
                  <c:v>31.446954140999317</c:v>
                </c:pt>
                <c:pt idx="11486">
                  <c:v>31.449691991786448</c:v>
                </c:pt>
                <c:pt idx="11487">
                  <c:v>31.452429842573579</c:v>
                </c:pt>
                <c:pt idx="11488">
                  <c:v>31.455167693360711</c:v>
                </c:pt>
                <c:pt idx="11489">
                  <c:v>31.457905544147845</c:v>
                </c:pt>
                <c:pt idx="11490">
                  <c:v>31.460643394934976</c:v>
                </c:pt>
                <c:pt idx="11491">
                  <c:v>31.463381245722108</c:v>
                </c:pt>
                <c:pt idx="11492">
                  <c:v>31.466119096509239</c:v>
                </c:pt>
                <c:pt idx="11493">
                  <c:v>31.468856947296374</c:v>
                </c:pt>
                <c:pt idx="11494">
                  <c:v>31.471594798083505</c:v>
                </c:pt>
                <c:pt idx="11495">
                  <c:v>31.474332648870636</c:v>
                </c:pt>
                <c:pt idx="11496">
                  <c:v>31.477070499657767</c:v>
                </c:pt>
                <c:pt idx="11497">
                  <c:v>31.479808350444902</c:v>
                </c:pt>
                <c:pt idx="11498">
                  <c:v>31.482546201232033</c:v>
                </c:pt>
                <c:pt idx="11499">
                  <c:v>31.485284052019164</c:v>
                </c:pt>
                <c:pt idx="11500">
                  <c:v>31.488021902806295</c:v>
                </c:pt>
                <c:pt idx="11501">
                  <c:v>31.49075975359343</c:v>
                </c:pt>
                <c:pt idx="11502">
                  <c:v>31.493497604380561</c:v>
                </c:pt>
                <c:pt idx="11503">
                  <c:v>31.496235455167692</c:v>
                </c:pt>
                <c:pt idx="11504">
                  <c:v>31.498973305954827</c:v>
                </c:pt>
                <c:pt idx="11505">
                  <c:v>31.501711156741958</c:v>
                </c:pt>
                <c:pt idx="11506">
                  <c:v>31.504449007529089</c:v>
                </c:pt>
                <c:pt idx="11507">
                  <c:v>31.507186858316221</c:v>
                </c:pt>
                <c:pt idx="11508">
                  <c:v>31.509924709103355</c:v>
                </c:pt>
                <c:pt idx="11509">
                  <c:v>31.512662559890487</c:v>
                </c:pt>
                <c:pt idx="11510">
                  <c:v>31.515400410677618</c:v>
                </c:pt>
                <c:pt idx="11511">
                  <c:v>31.518138261464749</c:v>
                </c:pt>
                <c:pt idx="11512">
                  <c:v>31.520876112251884</c:v>
                </c:pt>
                <c:pt idx="11513">
                  <c:v>31.523613963039015</c:v>
                </c:pt>
                <c:pt idx="11514">
                  <c:v>31.526351813826146</c:v>
                </c:pt>
                <c:pt idx="11515">
                  <c:v>31.529089664613277</c:v>
                </c:pt>
                <c:pt idx="11516">
                  <c:v>31.531827515400412</c:v>
                </c:pt>
                <c:pt idx="11517">
                  <c:v>31.534565366187543</c:v>
                </c:pt>
                <c:pt idx="11518">
                  <c:v>31.537303216974674</c:v>
                </c:pt>
                <c:pt idx="11519">
                  <c:v>31.540041067761805</c:v>
                </c:pt>
                <c:pt idx="11520">
                  <c:v>31.54277891854894</c:v>
                </c:pt>
                <c:pt idx="11521">
                  <c:v>31.545516769336071</c:v>
                </c:pt>
                <c:pt idx="11522">
                  <c:v>31.548254620123203</c:v>
                </c:pt>
                <c:pt idx="11523">
                  <c:v>31.550992470910334</c:v>
                </c:pt>
                <c:pt idx="11524">
                  <c:v>31.553730321697468</c:v>
                </c:pt>
                <c:pt idx="11525">
                  <c:v>31.5564681724846</c:v>
                </c:pt>
                <c:pt idx="11526">
                  <c:v>31.559206023271731</c:v>
                </c:pt>
                <c:pt idx="11527">
                  <c:v>31.561943874058862</c:v>
                </c:pt>
                <c:pt idx="11528">
                  <c:v>31.564681724845997</c:v>
                </c:pt>
                <c:pt idx="11529">
                  <c:v>31.567419575633128</c:v>
                </c:pt>
                <c:pt idx="11530">
                  <c:v>31.570157426420259</c:v>
                </c:pt>
                <c:pt idx="11531">
                  <c:v>31.572895277207394</c:v>
                </c:pt>
                <c:pt idx="11532">
                  <c:v>31.575633127994525</c:v>
                </c:pt>
                <c:pt idx="11533">
                  <c:v>31.578370978781656</c:v>
                </c:pt>
                <c:pt idx="11534">
                  <c:v>31.581108829568787</c:v>
                </c:pt>
                <c:pt idx="11535">
                  <c:v>31.583846680355922</c:v>
                </c:pt>
                <c:pt idx="11536">
                  <c:v>31.586584531143053</c:v>
                </c:pt>
                <c:pt idx="11537">
                  <c:v>31.589322381930184</c:v>
                </c:pt>
                <c:pt idx="11538">
                  <c:v>31.592060232717316</c:v>
                </c:pt>
                <c:pt idx="11539">
                  <c:v>31.59479808350445</c:v>
                </c:pt>
                <c:pt idx="11540">
                  <c:v>31.597535934291582</c:v>
                </c:pt>
                <c:pt idx="11541">
                  <c:v>31.600273785078713</c:v>
                </c:pt>
                <c:pt idx="11542">
                  <c:v>31.603011635865844</c:v>
                </c:pt>
                <c:pt idx="11543">
                  <c:v>31.605749486652979</c:v>
                </c:pt>
                <c:pt idx="11544">
                  <c:v>31.60848733744011</c:v>
                </c:pt>
                <c:pt idx="11545">
                  <c:v>31.611225188227241</c:v>
                </c:pt>
                <c:pt idx="11546">
                  <c:v>31.613963039014372</c:v>
                </c:pt>
                <c:pt idx="11547">
                  <c:v>31.616700889801507</c:v>
                </c:pt>
                <c:pt idx="11548">
                  <c:v>31.619438740588638</c:v>
                </c:pt>
                <c:pt idx="11549">
                  <c:v>31.622176591375769</c:v>
                </c:pt>
                <c:pt idx="11550">
                  <c:v>31.6249144421629</c:v>
                </c:pt>
                <c:pt idx="11551">
                  <c:v>31.627652292950035</c:v>
                </c:pt>
                <c:pt idx="11552">
                  <c:v>31.630390143737166</c:v>
                </c:pt>
                <c:pt idx="11553">
                  <c:v>31.633127994524298</c:v>
                </c:pt>
                <c:pt idx="11554">
                  <c:v>31.635865845311429</c:v>
                </c:pt>
                <c:pt idx="11555">
                  <c:v>31.638603696098563</c:v>
                </c:pt>
                <c:pt idx="11556">
                  <c:v>31.641341546885695</c:v>
                </c:pt>
                <c:pt idx="11557">
                  <c:v>31.644079397672826</c:v>
                </c:pt>
                <c:pt idx="11558">
                  <c:v>31.646817248459961</c:v>
                </c:pt>
                <c:pt idx="11559">
                  <c:v>31.649555099247092</c:v>
                </c:pt>
                <c:pt idx="11560">
                  <c:v>31.652292950034223</c:v>
                </c:pt>
                <c:pt idx="11561">
                  <c:v>31.655030800821354</c:v>
                </c:pt>
                <c:pt idx="11562">
                  <c:v>31.657768651608489</c:v>
                </c:pt>
                <c:pt idx="11563">
                  <c:v>31.66050650239562</c:v>
                </c:pt>
                <c:pt idx="11564">
                  <c:v>31.663244353182751</c:v>
                </c:pt>
                <c:pt idx="11565">
                  <c:v>31.665982203969882</c:v>
                </c:pt>
                <c:pt idx="11566">
                  <c:v>31.668720054757017</c:v>
                </c:pt>
                <c:pt idx="11567">
                  <c:v>31.671457905544148</c:v>
                </c:pt>
                <c:pt idx="11568">
                  <c:v>31.674195756331279</c:v>
                </c:pt>
                <c:pt idx="11569">
                  <c:v>31.676933607118411</c:v>
                </c:pt>
                <c:pt idx="11570">
                  <c:v>31.679671457905545</c:v>
                </c:pt>
                <c:pt idx="11571">
                  <c:v>31.682409308692677</c:v>
                </c:pt>
                <c:pt idx="11572">
                  <c:v>31.685147159479808</c:v>
                </c:pt>
                <c:pt idx="11573">
                  <c:v>31.687885010266939</c:v>
                </c:pt>
                <c:pt idx="11574">
                  <c:v>31.690622861054074</c:v>
                </c:pt>
                <c:pt idx="11575">
                  <c:v>31.693360711841205</c:v>
                </c:pt>
                <c:pt idx="11576">
                  <c:v>31.696098562628336</c:v>
                </c:pt>
                <c:pt idx="11577">
                  <c:v>31.698836413415467</c:v>
                </c:pt>
                <c:pt idx="11578">
                  <c:v>31.701574264202602</c:v>
                </c:pt>
                <c:pt idx="11579">
                  <c:v>31.704312114989733</c:v>
                </c:pt>
                <c:pt idx="11580">
                  <c:v>31.707049965776864</c:v>
                </c:pt>
                <c:pt idx="11581">
                  <c:v>31.709787816563999</c:v>
                </c:pt>
                <c:pt idx="11582">
                  <c:v>31.71252566735113</c:v>
                </c:pt>
                <c:pt idx="11583">
                  <c:v>31.715263518138261</c:v>
                </c:pt>
                <c:pt idx="11584">
                  <c:v>31.718001368925393</c:v>
                </c:pt>
                <c:pt idx="11585">
                  <c:v>31.720739219712527</c:v>
                </c:pt>
                <c:pt idx="11586">
                  <c:v>31.723477070499658</c:v>
                </c:pt>
                <c:pt idx="11587">
                  <c:v>31.72621492128679</c:v>
                </c:pt>
                <c:pt idx="11588">
                  <c:v>31.728952772073921</c:v>
                </c:pt>
                <c:pt idx="11589">
                  <c:v>31.731690622861056</c:v>
                </c:pt>
                <c:pt idx="11590">
                  <c:v>31.734428473648187</c:v>
                </c:pt>
                <c:pt idx="11591">
                  <c:v>31.737166324435318</c:v>
                </c:pt>
                <c:pt idx="11592">
                  <c:v>31.739904175222449</c:v>
                </c:pt>
                <c:pt idx="11593">
                  <c:v>31.742642026009584</c:v>
                </c:pt>
                <c:pt idx="11594">
                  <c:v>31.745379876796715</c:v>
                </c:pt>
                <c:pt idx="11595">
                  <c:v>31.748117727583846</c:v>
                </c:pt>
                <c:pt idx="11596">
                  <c:v>31.750855578370977</c:v>
                </c:pt>
                <c:pt idx="11597">
                  <c:v>31.753593429158112</c:v>
                </c:pt>
                <c:pt idx="11598">
                  <c:v>31.756331279945243</c:v>
                </c:pt>
                <c:pt idx="11599">
                  <c:v>31.759069130732374</c:v>
                </c:pt>
                <c:pt idx="11600">
                  <c:v>31.761806981519506</c:v>
                </c:pt>
                <c:pt idx="11601">
                  <c:v>31.76454483230664</c:v>
                </c:pt>
                <c:pt idx="11602">
                  <c:v>31.767282683093772</c:v>
                </c:pt>
                <c:pt idx="11603">
                  <c:v>31.770020533880903</c:v>
                </c:pt>
                <c:pt idx="11604">
                  <c:v>31.772758384668034</c:v>
                </c:pt>
                <c:pt idx="11605">
                  <c:v>31.775496235455169</c:v>
                </c:pt>
                <c:pt idx="11606">
                  <c:v>31.7782340862423</c:v>
                </c:pt>
                <c:pt idx="11607">
                  <c:v>31.780971937029431</c:v>
                </c:pt>
                <c:pt idx="11608">
                  <c:v>31.783709787816566</c:v>
                </c:pt>
                <c:pt idx="11609">
                  <c:v>31.786447638603697</c:v>
                </c:pt>
                <c:pt idx="11610">
                  <c:v>31.789185489390828</c:v>
                </c:pt>
                <c:pt idx="11611">
                  <c:v>31.791923340177959</c:v>
                </c:pt>
                <c:pt idx="11612">
                  <c:v>31.794661190965094</c:v>
                </c:pt>
                <c:pt idx="11613">
                  <c:v>31.797399041752225</c:v>
                </c:pt>
                <c:pt idx="11614">
                  <c:v>31.800136892539356</c:v>
                </c:pt>
                <c:pt idx="11615">
                  <c:v>31.802874743326488</c:v>
                </c:pt>
                <c:pt idx="11616">
                  <c:v>31.805612594113622</c:v>
                </c:pt>
                <c:pt idx="11617">
                  <c:v>31.808350444900753</c:v>
                </c:pt>
                <c:pt idx="11618">
                  <c:v>31.811088295687885</c:v>
                </c:pt>
                <c:pt idx="11619">
                  <c:v>31.813826146475016</c:v>
                </c:pt>
                <c:pt idx="11620">
                  <c:v>31.816563997262151</c:v>
                </c:pt>
                <c:pt idx="11621">
                  <c:v>31.819301848049282</c:v>
                </c:pt>
                <c:pt idx="11622">
                  <c:v>31.822039698836413</c:v>
                </c:pt>
                <c:pt idx="11623">
                  <c:v>31.824777549623544</c:v>
                </c:pt>
                <c:pt idx="11624">
                  <c:v>31.827515400410679</c:v>
                </c:pt>
                <c:pt idx="11625">
                  <c:v>31.83025325119781</c:v>
                </c:pt>
                <c:pt idx="11626">
                  <c:v>31.832991101984941</c:v>
                </c:pt>
                <c:pt idx="11627">
                  <c:v>31.835728952772072</c:v>
                </c:pt>
                <c:pt idx="11628">
                  <c:v>31.838466803559207</c:v>
                </c:pt>
                <c:pt idx="11629">
                  <c:v>31.841204654346338</c:v>
                </c:pt>
                <c:pt idx="11630">
                  <c:v>31.843942505133469</c:v>
                </c:pt>
                <c:pt idx="11631">
                  <c:v>31.846680355920601</c:v>
                </c:pt>
                <c:pt idx="11632">
                  <c:v>31.849418206707735</c:v>
                </c:pt>
                <c:pt idx="11633">
                  <c:v>31.852156057494867</c:v>
                </c:pt>
                <c:pt idx="11634">
                  <c:v>31.854893908281998</c:v>
                </c:pt>
                <c:pt idx="11635">
                  <c:v>31.857631759069132</c:v>
                </c:pt>
                <c:pt idx="11636">
                  <c:v>31.860369609856264</c:v>
                </c:pt>
                <c:pt idx="11637">
                  <c:v>31.863107460643395</c:v>
                </c:pt>
                <c:pt idx="11638">
                  <c:v>31.865845311430526</c:v>
                </c:pt>
                <c:pt idx="11639">
                  <c:v>31.868583162217661</c:v>
                </c:pt>
                <c:pt idx="11640">
                  <c:v>31.871321013004792</c:v>
                </c:pt>
                <c:pt idx="11641">
                  <c:v>31.874058863791923</c:v>
                </c:pt>
                <c:pt idx="11642">
                  <c:v>31.876796714579054</c:v>
                </c:pt>
                <c:pt idx="11643">
                  <c:v>31.879534565366189</c:v>
                </c:pt>
                <c:pt idx="11644">
                  <c:v>31.88227241615332</c:v>
                </c:pt>
                <c:pt idx="11645">
                  <c:v>31.885010266940451</c:v>
                </c:pt>
                <c:pt idx="11646">
                  <c:v>31.887748117727583</c:v>
                </c:pt>
                <c:pt idx="11647">
                  <c:v>31.890485968514717</c:v>
                </c:pt>
                <c:pt idx="11648">
                  <c:v>31.893223819301848</c:v>
                </c:pt>
                <c:pt idx="11649">
                  <c:v>31.89596167008898</c:v>
                </c:pt>
                <c:pt idx="11650">
                  <c:v>31.898699520876111</c:v>
                </c:pt>
                <c:pt idx="11651">
                  <c:v>31.901437371663246</c:v>
                </c:pt>
                <c:pt idx="11652">
                  <c:v>31.904175222450377</c:v>
                </c:pt>
                <c:pt idx="11653">
                  <c:v>31.906913073237508</c:v>
                </c:pt>
                <c:pt idx="11654">
                  <c:v>31.909650924024639</c:v>
                </c:pt>
                <c:pt idx="11655">
                  <c:v>31.912388774811774</c:v>
                </c:pt>
                <c:pt idx="11656">
                  <c:v>31.915126625598905</c:v>
                </c:pt>
                <c:pt idx="11657">
                  <c:v>31.917864476386036</c:v>
                </c:pt>
                <c:pt idx="11658">
                  <c:v>31.920602327173167</c:v>
                </c:pt>
                <c:pt idx="11659">
                  <c:v>31.923340177960302</c:v>
                </c:pt>
                <c:pt idx="11660">
                  <c:v>31.926078028747433</c:v>
                </c:pt>
                <c:pt idx="11661">
                  <c:v>31.928815879534564</c:v>
                </c:pt>
                <c:pt idx="11662">
                  <c:v>31.931553730321699</c:v>
                </c:pt>
                <c:pt idx="11663">
                  <c:v>31.93429158110883</c:v>
                </c:pt>
                <c:pt idx="11664">
                  <c:v>31.937029431895962</c:v>
                </c:pt>
                <c:pt idx="11665">
                  <c:v>31.939767282683093</c:v>
                </c:pt>
                <c:pt idx="11666">
                  <c:v>31.942505133470227</c:v>
                </c:pt>
                <c:pt idx="11667">
                  <c:v>31.945242984257359</c:v>
                </c:pt>
                <c:pt idx="11668">
                  <c:v>31.94798083504449</c:v>
                </c:pt>
                <c:pt idx="11669">
                  <c:v>31.950718685831621</c:v>
                </c:pt>
                <c:pt idx="11670">
                  <c:v>31.953456536618756</c:v>
                </c:pt>
                <c:pt idx="11671">
                  <c:v>31.956194387405887</c:v>
                </c:pt>
                <c:pt idx="11672">
                  <c:v>31.958932238193018</c:v>
                </c:pt>
                <c:pt idx="11673">
                  <c:v>31.961670088980149</c:v>
                </c:pt>
                <c:pt idx="11674">
                  <c:v>31.964407939767284</c:v>
                </c:pt>
                <c:pt idx="11675">
                  <c:v>31.967145790554415</c:v>
                </c:pt>
                <c:pt idx="11676">
                  <c:v>31.969883641341546</c:v>
                </c:pt>
                <c:pt idx="11677">
                  <c:v>31.972621492128678</c:v>
                </c:pt>
                <c:pt idx="11678">
                  <c:v>31.975359342915812</c:v>
                </c:pt>
                <c:pt idx="11679">
                  <c:v>31.978097193702943</c:v>
                </c:pt>
                <c:pt idx="11680">
                  <c:v>31.980835044490075</c:v>
                </c:pt>
                <c:pt idx="11681">
                  <c:v>31.983572895277206</c:v>
                </c:pt>
                <c:pt idx="11682">
                  <c:v>31.986310746064341</c:v>
                </c:pt>
                <c:pt idx="11683">
                  <c:v>31.989048596851472</c:v>
                </c:pt>
                <c:pt idx="11684">
                  <c:v>31.991786447638603</c:v>
                </c:pt>
                <c:pt idx="11685">
                  <c:v>31.994524298425734</c:v>
                </c:pt>
                <c:pt idx="11686">
                  <c:v>31.997262149212869</c:v>
                </c:pt>
                <c:pt idx="11687">
                  <c:v>32</c:v>
                </c:pt>
                <c:pt idx="11688">
                  <c:v>32.002737850787135</c:v>
                </c:pt>
                <c:pt idx="11689">
                  <c:v>32.005475701574262</c:v>
                </c:pt>
                <c:pt idx="11690">
                  <c:v>32.008213552361397</c:v>
                </c:pt>
                <c:pt idx="11691">
                  <c:v>32.010951403148532</c:v>
                </c:pt>
                <c:pt idx="11692">
                  <c:v>32.013689253935659</c:v>
                </c:pt>
                <c:pt idx="11693">
                  <c:v>32.016427104722794</c:v>
                </c:pt>
                <c:pt idx="11694">
                  <c:v>32.019164955509922</c:v>
                </c:pt>
                <c:pt idx="11695">
                  <c:v>32.021902806297057</c:v>
                </c:pt>
                <c:pt idx="11696">
                  <c:v>32.024640657084191</c:v>
                </c:pt>
                <c:pt idx="11697">
                  <c:v>32.027378507871319</c:v>
                </c:pt>
                <c:pt idx="11698">
                  <c:v>32.030116358658454</c:v>
                </c:pt>
                <c:pt idx="11699">
                  <c:v>32.032854209445588</c:v>
                </c:pt>
                <c:pt idx="11700">
                  <c:v>32.035592060232716</c:v>
                </c:pt>
                <c:pt idx="11701">
                  <c:v>32.038329911019851</c:v>
                </c:pt>
                <c:pt idx="11702">
                  <c:v>32.041067761806978</c:v>
                </c:pt>
                <c:pt idx="11703">
                  <c:v>32.043805612594113</c:v>
                </c:pt>
                <c:pt idx="11704">
                  <c:v>32.046543463381248</c:v>
                </c:pt>
                <c:pt idx="11705">
                  <c:v>32.049281314168375</c:v>
                </c:pt>
                <c:pt idx="11706">
                  <c:v>32.05201916495551</c:v>
                </c:pt>
                <c:pt idx="11707">
                  <c:v>32.054757015742645</c:v>
                </c:pt>
                <c:pt idx="11708">
                  <c:v>32.057494866529773</c:v>
                </c:pt>
                <c:pt idx="11709">
                  <c:v>32.060232717316907</c:v>
                </c:pt>
                <c:pt idx="11710">
                  <c:v>32.062970568104035</c:v>
                </c:pt>
                <c:pt idx="11711">
                  <c:v>32.06570841889117</c:v>
                </c:pt>
                <c:pt idx="11712">
                  <c:v>32.068446269678304</c:v>
                </c:pt>
                <c:pt idx="11713">
                  <c:v>32.071184120465432</c:v>
                </c:pt>
                <c:pt idx="11714">
                  <c:v>32.073921971252567</c:v>
                </c:pt>
                <c:pt idx="11715">
                  <c:v>32.076659822039701</c:v>
                </c:pt>
                <c:pt idx="11716">
                  <c:v>32.079397672826829</c:v>
                </c:pt>
                <c:pt idx="11717">
                  <c:v>32.082135523613964</c:v>
                </c:pt>
                <c:pt idx="11718">
                  <c:v>32.084873374401099</c:v>
                </c:pt>
                <c:pt idx="11719">
                  <c:v>32.087611225188226</c:v>
                </c:pt>
                <c:pt idx="11720">
                  <c:v>32.090349075975361</c:v>
                </c:pt>
                <c:pt idx="11721">
                  <c:v>32.093086926762489</c:v>
                </c:pt>
                <c:pt idx="11722">
                  <c:v>32.095824777549623</c:v>
                </c:pt>
                <c:pt idx="11723">
                  <c:v>32.098562628336758</c:v>
                </c:pt>
                <c:pt idx="11724">
                  <c:v>32.101300479123886</c:v>
                </c:pt>
                <c:pt idx="11725">
                  <c:v>32.10403832991102</c:v>
                </c:pt>
                <c:pt idx="11726">
                  <c:v>32.106776180698155</c:v>
                </c:pt>
                <c:pt idx="11727">
                  <c:v>32.109514031485283</c:v>
                </c:pt>
                <c:pt idx="11728">
                  <c:v>32.112251882272417</c:v>
                </c:pt>
                <c:pt idx="11729">
                  <c:v>32.114989733059545</c:v>
                </c:pt>
                <c:pt idx="11730">
                  <c:v>32.11772758384668</c:v>
                </c:pt>
                <c:pt idx="11731">
                  <c:v>32.120465434633815</c:v>
                </c:pt>
                <c:pt idx="11732">
                  <c:v>32.123203285420942</c:v>
                </c:pt>
                <c:pt idx="11733">
                  <c:v>32.125941136208077</c:v>
                </c:pt>
                <c:pt idx="11734">
                  <c:v>32.128678986995212</c:v>
                </c:pt>
                <c:pt idx="11735">
                  <c:v>32.131416837782339</c:v>
                </c:pt>
                <c:pt idx="11736">
                  <c:v>32.134154688569474</c:v>
                </c:pt>
                <c:pt idx="11737">
                  <c:v>32.136892539356602</c:v>
                </c:pt>
                <c:pt idx="11738">
                  <c:v>32.139630390143736</c:v>
                </c:pt>
                <c:pt idx="11739">
                  <c:v>32.142368240930871</c:v>
                </c:pt>
                <c:pt idx="11740">
                  <c:v>32.145106091717999</c:v>
                </c:pt>
                <c:pt idx="11741">
                  <c:v>32.147843942505133</c:v>
                </c:pt>
                <c:pt idx="11742">
                  <c:v>32.150581793292268</c:v>
                </c:pt>
                <c:pt idx="11743">
                  <c:v>32.153319644079396</c:v>
                </c:pt>
                <c:pt idx="11744">
                  <c:v>32.156057494866531</c:v>
                </c:pt>
                <c:pt idx="11745">
                  <c:v>32.158795345653665</c:v>
                </c:pt>
                <c:pt idx="11746">
                  <c:v>32.161533196440793</c:v>
                </c:pt>
                <c:pt idx="11747">
                  <c:v>32.164271047227928</c:v>
                </c:pt>
                <c:pt idx="11748">
                  <c:v>32.167008898015055</c:v>
                </c:pt>
                <c:pt idx="11749">
                  <c:v>32.16974674880219</c:v>
                </c:pt>
                <c:pt idx="11750">
                  <c:v>32.172484599589325</c:v>
                </c:pt>
                <c:pt idx="11751">
                  <c:v>32.175222450376452</c:v>
                </c:pt>
                <c:pt idx="11752">
                  <c:v>32.177960301163587</c:v>
                </c:pt>
                <c:pt idx="11753">
                  <c:v>32.180698151950722</c:v>
                </c:pt>
                <c:pt idx="11754">
                  <c:v>32.183436002737849</c:v>
                </c:pt>
                <c:pt idx="11755">
                  <c:v>32.186173853524984</c:v>
                </c:pt>
                <c:pt idx="11756">
                  <c:v>32.188911704312112</c:v>
                </c:pt>
                <c:pt idx="11757">
                  <c:v>32.191649555099247</c:v>
                </c:pt>
                <c:pt idx="11758">
                  <c:v>32.194387405886381</c:v>
                </c:pt>
                <c:pt idx="11759">
                  <c:v>32.197125256673509</c:v>
                </c:pt>
                <c:pt idx="11760">
                  <c:v>32.199863107460644</c:v>
                </c:pt>
                <c:pt idx="11761">
                  <c:v>32.202600958247778</c:v>
                </c:pt>
                <c:pt idx="11762">
                  <c:v>32.205338809034906</c:v>
                </c:pt>
                <c:pt idx="11763">
                  <c:v>32.208076659822041</c:v>
                </c:pt>
                <c:pt idx="11764">
                  <c:v>32.210814510609168</c:v>
                </c:pt>
                <c:pt idx="11765">
                  <c:v>32.213552361396303</c:v>
                </c:pt>
                <c:pt idx="11766">
                  <c:v>32.216290212183438</c:v>
                </c:pt>
                <c:pt idx="11767">
                  <c:v>32.219028062970565</c:v>
                </c:pt>
                <c:pt idx="11768">
                  <c:v>32.2217659137577</c:v>
                </c:pt>
                <c:pt idx="11769">
                  <c:v>32.224503764544835</c:v>
                </c:pt>
                <c:pt idx="11770">
                  <c:v>32.227241615331963</c:v>
                </c:pt>
                <c:pt idx="11771">
                  <c:v>32.229979466119097</c:v>
                </c:pt>
                <c:pt idx="11772">
                  <c:v>32.232717316906232</c:v>
                </c:pt>
                <c:pt idx="11773">
                  <c:v>32.23545516769336</c:v>
                </c:pt>
                <c:pt idx="11774">
                  <c:v>32.238193018480494</c:v>
                </c:pt>
                <c:pt idx="11775">
                  <c:v>32.240930869267622</c:v>
                </c:pt>
                <c:pt idx="11776">
                  <c:v>32.243668720054757</c:v>
                </c:pt>
                <c:pt idx="11777">
                  <c:v>32.246406570841891</c:v>
                </c:pt>
                <c:pt idx="11778">
                  <c:v>32.249144421629019</c:v>
                </c:pt>
                <c:pt idx="11779">
                  <c:v>32.251882272416154</c:v>
                </c:pt>
                <c:pt idx="11780">
                  <c:v>32.254620123203289</c:v>
                </c:pt>
                <c:pt idx="11781">
                  <c:v>32.257357973990416</c:v>
                </c:pt>
                <c:pt idx="11782">
                  <c:v>32.260095824777551</c:v>
                </c:pt>
                <c:pt idx="11783">
                  <c:v>32.262833675564679</c:v>
                </c:pt>
                <c:pt idx="11784">
                  <c:v>32.265571526351813</c:v>
                </c:pt>
                <c:pt idx="11785">
                  <c:v>32.268309377138948</c:v>
                </c:pt>
                <c:pt idx="11786">
                  <c:v>32.271047227926076</c:v>
                </c:pt>
                <c:pt idx="11787">
                  <c:v>32.27378507871321</c:v>
                </c:pt>
                <c:pt idx="11788">
                  <c:v>32.276522929500345</c:v>
                </c:pt>
                <c:pt idx="11789">
                  <c:v>32.279260780287473</c:v>
                </c:pt>
                <c:pt idx="11790">
                  <c:v>32.281998631074607</c:v>
                </c:pt>
                <c:pt idx="11791">
                  <c:v>32.284736481861735</c:v>
                </c:pt>
                <c:pt idx="11792">
                  <c:v>32.28747433264887</c:v>
                </c:pt>
                <c:pt idx="11793">
                  <c:v>32.290212183436005</c:v>
                </c:pt>
                <c:pt idx="11794">
                  <c:v>32.292950034223132</c:v>
                </c:pt>
                <c:pt idx="11795">
                  <c:v>32.295687885010267</c:v>
                </c:pt>
                <c:pt idx="11796">
                  <c:v>32.298425735797402</c:v>
                </c:pt>
                <c:pt idx="11797">
                  <c:v>32.301163586584529</c:v>
                </c:pt>
                <c:pt idx="11798">
                  <c:v>32.303901437371664</c:v>
                </c:pt>
                <c:pt idx="11799">
                  <c:v>32.306639288158799</c:v>
                </c:pt>
                <c:pt idx="11800">
                  <c:v>32.309377138945926</c:v>
                </c:pt>
                <c:pt idx="11801">
                  <c:v>32.312114989733061</c:v>
                </c:pt>
                <c:pt idx="11802">
                  <c:v>32.314852840520189</c:v>
                </c:pt>
                <c:pt idx="11803">
                  <c:v>32.317590691307323</c:v>
                </c:pt>
                <c:pt idx="11804">
                  <c:v>32.320328542094458</c:v>
                </c:pt>
                <c:pt idx="11805">
                  <c:v>32.323066392881586</c:v>
                </c:pt>
                <c:pt idx="11806">
                  <c:v>32.325804243668721</c:v>
                </c:pt>
                <c:pt idx="11807">
                  <c:v>32.328542094455855</c:v>
                </c:pt>
                <c:pt idx="11808">
                  <c:v>32.331279945242983</c:v>
                </c:pt>
                <c:pt idx="11809">
                  <c:v>32.334017796030118</c:v>
                </c:pt>
                <c:pt idx="11810">
                  <c:v>32.336755646817245</c:v>
                </c:pt>
                <c:pt idx="11811">
                  <c:v>32.33949349760438</c:v>
                </c:pt>
                <c:pt idx="11812">
                  <c:v>32.342231348391515</c:v>
                </c:pt>
                <c:pt idx="11813">
                  <c:v>32.344969199178642</c:v>
                </c:pt>
                <c:pt idx="11814">
                  <c:v>32.347707049965777</c:v>
                </c:pt>
                <c:pt idx="11815">
                  <c:v>32.350444900752912</c:v>
                </c:pt>
                <c:pt idx="11816">
                  <c:v>32.353182751540039</c:v>
                </c:pt>
                <c:pt idx="11817">
                  <c:v>32.355920602327174</c:v>
                </c:pt>
                <c:pt idx="11818">
                  <c:v>32.358658453114302</c:v>
                </c:pt>
                <c:pt idx="11819">
                  <c:v>32.361396303901437</c:v>
                </c:pt>
                <c:pt idx="11820">
                  <c:v>32.364134154688571</c:v>
                </c:pt>
                <c:pt idx="11821">
                  <c:v>32.366872005475699</c:v>
                </c:pt>
                <c:pt idx="11822">
                  <c:v>32.369609856262834</c:v>
                </c:pt>
                <c:pt idx="11823">
                  <c:v>32.372347707049968</c:v>
                </c:pt>
                <c:pt idx="11824">
                  <c:v>32.375085557837096</c:v>
                </c:pt>
                <c:pt idx="11825">
                  <c:v>32.377823408624231</c:v>
                </c:pt>
                <c:pt idx="11826">
                  <c:v>32.380561259411365</c:v>
                </c:pt>
                <c:pt idx="11827">
                  <c:v>32.383299110198493</c:v>
                </c:pt>
                <c:pt idx="11828">
                  <c:v>32.386036960985628</c:v>
                </c:pt>
                <c:pt idx="11829">
                  <c:v>32.388774811772755</c:v>
                </c:pt>
                <c:pt idx="11830">
                  <c:v>32.39151266255989</c:v>
                </c:pt>
                <c:pt idx="11831">
                  <c:v>32.394250513347025</c:v>
                </c:pt>
                <c:pt idx="11832">
                  <c:v>32.396988364134153</c:v>
                </c:pt>
                <c:pt idx="11833">
                  <c:v>32.399726214921287</c:v>
                </c:pt>
                <c:pt idx="11834">
                  <c:v>32.402464065708422</c:v>
                </c:pt>
                <c:pt idx="11835">
                  <c:v>32.40520191649555</c:v>
                </c:pt>
                <c:pt idx="11836">
                  <c:v>32.407939767282684</c:v>
                </c:pt>
                <c:pt idx="11837">
                  <c:v>32.410677618069812</c:v>
                </c:pt>
                <c:pt idx="11838">
                  <c:v>32.413415468856947</c:v>
                </c:pt>
                <c:pt idx="11839">
                  <c:v>32.416153319644081</c:v>
                </c:pt>
                <c:pt idx="11840">
                  <c:v>32.418891170431209</c:v>
                </c:pt>
                <c:pt idx="11841">
                  <c:v>32.421629021218344</c:v>
                </c:pt>
                <c:pt idx="11842">
                  <c:v>32.424366872005479</c:v>
                </c:pt>
                <c:pt idx="11843">
                  <c:v>32.427104722792606</c:v>
                </c:pt>
                <c:pt idx="11844">
                  <c:v>32.429842573579741</c:v>
                </c:pt>
                <c:pt idx="11845">
                  <c:v>32.432580424366868</c:v>
                </c:pt>
                <c:pt idx="11846">
                  <c:v>32.435318275154003</c:v>
                </c:pt>
                <c:pt idx="11847">
                  <c:v>32.438056125941138</c:v>
                </c:pt>
                <c:pt idx="11848">
                  <c:v>32.440793976728266</c:v>
                </c:pt>
                <c:pt idx="11849">
                  <c:v>32.4435318275154</c:v>
                </c:pt>
                <c:pt idx="11850">
                  <c:v>32.446269678302535</c:v>
                </c:pt>
                <c:pt idx="11851">
                  <c:v>32.449007529089663</c:v>
                </c:pt>
                <c:pt idx="11852">
                  <c:v>32.451745379876797</c:v>
                </c:pt>
                <c:pt idx="11853">
                  <c:v>32.454483230663932</c:v>
                </c:pt>
                <c:pt idx="11854">
                  <c:v>32.45722108145106</c:v>
                </c:pt>
                <c:pt idx="11855">
                  <c:v>32.459958932238195</c:v>
                </c:pt>
                <c:pt idx="11856">
                  <c:v>32.462696783025322</c:v>
                </c:pt>
                <c:pt idx="11857">
                  <c:v>32.465434633812457</c:v>
                </c:pt>
                <c:pt idx="11858">
                  <c:v>32.468172484599592</c:v>
                </c:pt>
                <c:pt idx="11859">
                  <c:v>32.470910335386719</c:v>
                </c:pt>
                <c:pt idx="11860">
                  <c:v>32.473648186173854</c:v>
                </c:pt>
                <c:pt idx="11861">
                  <c:v>32.476386036960989</c:v>
                </c:pt>
                <c:pt idx="11862">
                  <c:v>32.479123887748116</c:v>
                </c:pt>
                <c:pt idx="11863">
                  <c:v>32.481861738535251</c:v>
                </c:pt>
                <c:pt idx="11864">
                  <c:v>32.484599589322379</c:v>
                </c:pt>
                <c:pt idx="11865">
                  <c:v>32.487337440109513</c:v>
                </c:pt>
                <c:pt idx="11866">
                  <c:v>32.490075290896648</c:v>
                </c:pt>
                <c:pt idx="11867">
                  <c:v>32.492813141683776</c:v>
                </c:pt>
                <c:pt idx="11868">
                  <c:v>32.495550992470911</c:v>
                </c:pt>
                <c:pt idx="11869">
                  <c:v>32.498288843258045</c:v>
                </c:pt>
                <c:pt idx="11870">
                  <c:v>32.501026694045173</c:v>
                </c:pt>
                <c:pt idx="11871">
                  <c:v>32.503764544832308</c:v>
                </c:pt>
                <c:pt idx="11872">
                  <c:v>32.506502395619435</c:v>
                </c:pt>
                <c:pt idx="11873">
                  <c:v>32.50924024640657</c:v>
                </c:pt>
                <c:pt idx="11874">
                  <c:v>32.511978097193705</c:v>
                </c:pt>
                <c:pt idx="11875">
                  <c:v>32.514715947980832</c:v>
                </c:pt>
                <c:pt idx="11876">
                  <c:v>32.517453798767967</c:v>
                </c:pt>
                <c:pt idx="11877">
                  <c:v>32.520191649555102</c:v>
                </c:pt>
                <c:pt idx="11878">
                  <c:v>32.522929500342229</c:v>
                </c:pt>
                <c:pt idx="11879">
                  <c:v>32.525667351129364</c:v>
                </c:pt>
                <c:pt idx="11880">
                  <c:v>32.528405201916499</c:v>
                </c:pt>
                <c:pt idx="11881">
                  <c:v>32.531143052703626</c:v>
                </c:pt>
                <c:pt idx="11882">
                  <c:v>32.533880903490761</c:v>
                </c:pt>
                <c:pt idx="11883">
                  <c:v>32.536618754277889</c:v>
                </c:pt>
                <c:pt idx="11884">
                  <c:v>32.539356605065024</c:v>
                </c:pt>
                <c:pt idx="11885">
                  <c:v>32.542094455852158</c:v>
                </c:pt>
                <c:pt idx="11886">
                  <c:v>32.544832306639286</c:v>
                </c:pt>
                <c:pt idx="11887">
                  <c:v>32.547570157426421</c:v>
                </c:pt>
                <c:pt idx="11888">
                  <c:v>32.550308008213555</c:v>
                </c:pt>
                <c:pt idx="11889">
                  <c:v>32.553045859000683</c:v>
                </c:pt>
                <c:pt idx="11890">
                  <c:v>32.555783709787818</c:v>
                </c:pt>
                <c:pt idx="11891">
                  <c:v>32.558521560574945</c:v>
                </c:pt>
                <c:pt idx="11892">
                  <c:v>32.56125941136208</c:v>
                </c:pt>
                <c:pt idx="11893">
                  <c:v>32.563997262149215</c:v>
                </c:pt>
                <c:pt idx="11894">
                  <c:v>32.566735112936342</c:v>
                </c:pt>
                <c:pt idx="11895">
                  <c:v>32.569472963723477</c:v>
                </c:pt>
                <c:pt idx="11896">
                  <c:v>32.572210814510612</c:v>
                </c:pt>
                <c:pt idx="11897">
                  <c:v>32.57494866529774</c:v>
                </c:pt>
                <c:pt idx="11898">
                  <c:v>32.577686516084874</c:v>
                </c:pt>
                <c:pt idx="11899">
                  <c:v>32.580424366872002</c:v>
                </c:pt>
                <c:pt idx="11900">
                  <c:v>32.583162217659137</c:v>
                </c:pt>
                <c:pt idx="11901">
                  <c:v>32.585900068446271</c:v>
                </c:pt>
                <c:pt idx="11902">
                  <c:v>32.588637919233399</c:v>
                </c:pt>
                <c:pt idx="11903">
                  <c:v>32.591375770020534</c:v>
                </c:pt>
                <c:pt idx="11904">
                  <c:v>32.594113620807668</c:v>
                </c:pt>
                <c:pt idx="11905">
                  <c:v>32.596851471594796</c:v>
                </c:pt>
                <c:pt idx="11906">
                  <c:v>32.599589322381931</c:v>
                </c:pt>
                <c:pt idx="11907">
                  <c:v>32.602327173169066</c:v>
                </c:pt>
                <c:pt idx="11908">
                  <c:v>32.605065023956193</c:v>
                </c:pt>
                <c:pt idx="11909">
                  <c:v>32.607802874743328</c:v>
                </c:pt>
                <c:pt idx="11910">
                  <c:v>32.610540725530456</c:v>
                </c:pt>
                <c:pt idx="11911">
                  <c:v>32.61327857631759</c:v>
                </c:pt>
                <c:pt idx="11912">
                  <c:v>32.616016427104725</c:v>
                </c:pt>
                <c:pt idx="11913">
                  <c:v>32.618754277891853</c:v>
                </c:pt>
                <c:pt idx="11914">
                  <c:v>32.621492128678987</c:v>
                </c:pt>
                <c:pt idx="11915">
                  <c:v>32.624229979466122</c:v>
                </c:pt>
                <c:pt idx="11916">
                  <c:v>32.62696783025325</c:v>
                </c:pt>
                <c:pt idx="11917">
                  <c:v>32.629705681040384</c:v>
                </c:pt>
                <c:pt idx="11918">
                  <c:v>32.632443531827512</c:v>
                </c:pt>
                <c:pt idx="11919">
                  <c:v>32.635181382614647</c:v>
                </c:pt>
                <c:pt idx="11920">
                  <c:v>32.637919233401782</c:v>
                </c:pt>
                <c:pt idx="11921">
                  <c:v>32.640657084188909</c:v>
                </c:pt>
                <c:pt idx="11922">
                  <c:v>32.643394934976044</c:v>
                </c:pt>
                <c:pt idx="11923">
                  <c:v>32.646132785763179</c:v>
                </c:pt>
                <c:pt idx="11924">
                  <c:v>32.648870636550306</c:v>
                </c:pt>
                <c:pt idx="11925">
                  <c:v>32.651608487337441</c:v>
                </c:pt>
                <c:pt idx="11926">
                  <c:v>32.654346338124569</c:v>
                </c:pt>
                <c:pt idx="11927">
                  <c:v>32.657084188911703</c:v>
                </c:pt>
                <c:pt idx="11928">
                  <c:v>32.659822039698838</c:v>
                </c:pt>
                <c:pt idx="11929">
                  <c:v>32.662559890485966</c:v>
                </c:pt>
                <c:pt idx="11930">
                  <c:v>32.6652977412731</c:v>
                </c:pt>
                <c:pt idx="11931">
                  <c:v>32.668035592060235</c:v>
                </c:pt>
                <c:pt idx="11932">
                  <c:v>32.670773442847363</c:v>
                </c:pt>
                <c:pt idx="11933">
                  <c:v>32.673511293634498</c:v>
                </c:pt>
                <c:pt idx="11934">
                  <c:v>32.676249144421632</c:v>
                </c:pt>
                <c:pt idx="11935">
                  <c:v>32.67898699520876</c:v>
                </c:pt>
                <c:pt idx="11936">
                  <c:v>32.681724845995895</c:v>
                </c:pt>
                <c:pt idx="11937">
                  <c:v>32.684462696783022</c:v>
                </c:pt>
                <c:pt idx="11938">
                  <c:v>32.687200547570157</c:v>
                </c:pt>
                <c:pt idx="11939">
                  <c:v>32.689938398357292</c:v>
                </c:pt>
                <c:pt idx="11940">
                  <c:v>32.692676249144419</c:v>
                </c:pt>
                <c:pt idx="11941">
                  <c:v>32.695414099931554</c:v>
                </c:pt>
                <c:pt idx="11942">
                  <c:v>32.698151950718689</c:v>
                </c:pt>
                <c:pt idx="11943">
                  <c:v>32.700889801505816</c:v>
                </c:pt>
                <c:pt idx="11944">
                  <c:v>32.703627652292951</c:v>
                </c:pt>
                <c:pt idx="11945">
                  <c:v>32.706365503080079</c:v>
                </c:pt>
                <c:pt idx="11946">
                  <c:v>32.709103353867214</c:v>
                </c:pt>
                <c:pt idx="11947">
                  <c:v>32.711841204654348</c:v>
                </c:pt>
                <c:pt idx="11948">
                  <c:v>32.714579055441476</c:v>
                </c:pt>
                <c:pt idx="11949">
                  <c:v>32.717316906228611</c:v>
                </c:pt>
                <c:pt idx="11950">
                  <c:v>32.720054757015745</c:v>
                </c:pt>
                <c:pt idx="11951">
                  <c:v>32.722792607802873</c:v>
                </c:pt>
                <c:pt idx="11952">
                  <c:v>32.725530458590008</c:v>
                </c:pt>
                <c:pt idx="11953">
                  <c:v>32.728268309377142</c:v>
                </c:pt>
                <c:pt idx="11954">
                  <c:v>32.73100616016427</c:v>
                </c:pt>
                <c:pt idx="11955">
                  <c:v>32.733744010951405</c:v>
                </c:pt>
                <c:pt idx="11956">
                  <c:v>32.736481861738532</c:v>
                </c:pt>
                <c:pt idx="11957">
                  <c:v>32.739219712525667</c:v>
                </c:pt>
                <c:pt idx="11958">
                  <c:v>32.741957563312802</c:v>
                </c:pt>
                <c:pt idx="11959">
                  <c:v>32.74469541409993</c:v>
                </c:pt>
                <c:pt idx="11960">
                  <c:v>32.747433264887064</c:v>
                </c:pt>
                <c:pt idx="11961">
                  <c:v>32.750171115674199</c:v>
                </c:pt>
                <c:pt idx="11962">
                  <c:v>32.752908966461327</c:v>
                </c:pt>
                <c:pt idx="11963">
                  <c:v>32.755646817248461</c:v>
                </c:pt>
                <c:pt idx="11964">
                  <c:v>32.758384668035589</c:v>
                </c:pt>
                <c:pt idx="11965">
                  <c:v>32.761122518822724</c:v>
                </c:pt>
                <c:pt idx="11966">
                  <c:v>32.763860369609858</c:v>
                </c:pt>
                <c:pt idx="11967">
                  <c:v>32.766598220396986</c:v>
                </c:pt>
                <c:pt idx="11968">
                  <c:v>32.769336071184121</c:v>
                </c:pt>
                <c:pt idx="11969">
                  <c:v>32.772073921971256</c:v>
                </c:pt>
                <c:pt idx="11970">
                  <c:v>32.774811772758383</c:v>
                </c:pt>
                <c:pt idx="11971">
                  <c:v>32.777549623545518</c:v>
                </c:pt>
                <c:pt idx="11972">
                  <c:v>32.780287474332646</c:v>
                </c:pt>
                <c:pt idx="11973">
                  <c:v>32.78302532511978</c:v>
                </c:pt>
                <c:pt idx="11974">
                  <c:v>32.785763175906915</c:v>
                </c:pt>
                <c:pt idx="11975">
                  <c:v>32.788501026694043</c:v>
                </c:pt>
                <c:pt idx="11976">
                  <c:v>32.791238877481177</c:v>
                </c:pt>
                <c:pt idx="11977">
                  <c:v>32.793976728268312</c:v>
                </c:pt>
                <c:pt idx="11978">
                  <c:v>32.79671457905544</c:v>
                </c:pt>
                <c:pt idx="11979">
                  <c:v>32.799452429842574</c:v>
                </c:pt>
                <c:pt idx="11980">
                  <c:v>32.802190280629709</c:v>
                </c:pt>
                <c:pt idx="11981">
                  <c:v>32.804928131416837</c:v>
                </c:pt>
                <c:pt idx="11982">
                  <c:v>32.807665982203972</c:v>
                </c:pt>
                <c:pt idx="11983">
                  <c:v>32.810403832991099</c:v>
                </c:pt>
                <c:pt idx="11984">
                  <c:v>32.813141683778234</c:v>
                </c:pt>
                <c:pt idx="11985">
                  <c:v>32.815879534565369</c:v>
                </c:pt>
                <c:pt idx="11986">
                  <c:v>32.818617385352496</c:v>
                </c:pt>
                <c:pt idx="11987">
                  <c:v>32.821355236139631</c:v>
                </c:pt>
                <c:pt idx="11988">
                  <c:v>32.824093086926766</c:v>
                </c:pt>
                <c:pt idx="11989">
                  <c:v>32.826830937713893</c:v>
                </c:pt>
                <c:pt idx="11990">
                  <c:v>32.829568788501028</c:v>
                </c:pt>
                <c:pt idx="11991">
                  <c:v>32.832306639288156</c:v>
                </c:pt>
                <c:pt idx="11992">
                  <c:v>32.83504449007529</c:v>
                </c:pt>
                <c:pt idx="11993">
                  <c:v>32.837782340862425</c:v>
                </c:pt>
                <c:pt idx="11994">
                  <c:v>32.840520191649553</c:v>
                </c:pt>
                <c:pt idx="11995">
                  <c:v>32.843258042436688</c:v>
                </c:pt>
                <c:pt idx="11996">
                  <c:v>32.845995893223822</c:v>
                </c:pt>
                <c:pt idx="11997">
                  <c:v>32.84873374401095</c:v>
                </c:pt>
                <c:pt idx="11998">
                  <c:v>32.851471594798085</c:v>
                </c:pt>
                <c:pt idx="11999">
                  <c:v>32.854209445585212</c:v>
                </c:pt>
                <c:pt idx="12000">
                  <c:v>32.856947296372347</c:v>
                </c:pt>
                <c:pt idx="12001">
                  <c:v>32.859685147159482</c:v>
                </c:pt>
                <c:pt idx="12002">
                  <c:v>32.862422997946609</c:v>
                </c:pt>
                <c:pt idx="12003">
                  <c:v>32.865160848733744</c:v>
                </c:pt>
                <c:pt idx="12004">
                  <c:v>32.867898699520879</c:v>
                </c:pt>
                <c:pt idx="12005">
                  <c:v>32.870636550308006</c:v>
                </c:pt>
                <c:pt idx="12006">
                  <c:v>32.873374401095141</c:v>
                </c:pt>
                <c:pt idx="12007">
                  <c:v>32.876112251882276</c:v>
                </c:pt>
                <c:pt idx="12008">
                  <c:v>32.878850102669404</c:v>
                </c:pt>
                <c:pt idx="12009">
                  <c:v>32.881587953456538</c:v>
                </c:pt>
                <c:pt idx="12010">
                  <c:v>32.884325804243666</c:v>
                </c:pt>
                <c:pt idx="12011">
                  <c:v>32.887063655030801</c:v>
                </c:pt>
                <c:pt idx="12012">
                  <c:v>32.889801505817935</c:v>
                </c:pt>
                <c:pt idx="12013">
                  <c:v>32.892539356605063</c:v>
                </c:pt>
                <c:pt idx="12014">
                  <c:v>32.895277207392198</c:v>
                </c:pt>
                <c:pt idx="12015">
                  <c:v>32.898015058179332</c:v>
                </c:pt>
                <c:pt idx="12016">
                  <c:v>32.90075290896646</c:v>
                </c:pt>
                <c:pt idx="12017">
                  <c:v>32.903490759753595</c:v>
                </c:pt>
                <c:pt idx="12018">
                  <c:v>32.906228610540722</c:v>
                </c:pt>
                <c:pt idx="12019">
                  <c:v>32.908966461327857</c:v>
                </c:pt>
                <c:pt idx="12020">
                  <c:v>32.911704312114992</c:v>
                </c:pt>
                <c:pt idx="12021">
                  <c:v>32.91444216290212</c:v>
                </c:pt>
                <c:pt idx="12022">
                  <c:v>32.917180013689254</c:v>
                </c:pt>
                <c:pt idx="12023">
                  <c:v>32.919917864476389</c:v>
                </c:pt>
                <c:pt idx="12024">
                  <c:v>32.922655715263517</c:v>
                </c:pt>
                <c:pt idx="12025">
                  <c:v>32.925393566050651</c:v>
                </c:pt>
                <c:pt idx="12026">
                  <c:v>32.928131416837779</c:v>
                </c:pt>
                <c:pt idx="12027">
                  <c:v>32.930869267624914</c:v>
                </c:pt>
                <c:pt idx="12028">
                  <c:v>32.933607118412048</c:v>
                </c:pt>
                <c:pt idx="12029">
                  <c:v>32.936344969199176</c:v>
                </c:pt>
                <c:pt idx="12030">
                  <c:v>32.939082819986311</c:v>
                </c:pt>
                <c:pt idx="12031">
                  <c:v>32.941820670773446</c:v>
                </c:pt>
                <c:pt idx="12032">
                  <c:v>32.944558521560573</c:v>
                </c:pt>
                <c:pt idx="12033">
                  <c:v>32.947296372347708</c:v>
                </c:pt>
                <c:pt idx="12034">
                  <c:v>32.950034223134843</c:v>
                </c:pt>
                <c:pt idx="12035">
                  <c:v>32.95277207392197</c:v>
                </c:pt>
                <c:pt idx="12036">
                  <c:v>32.955509924709105</c:v>
                </c:pt>
                <c:pt idx="12037">
                  <c:v>32.958247775496233</c:v>
                </c:pt>
                <c:pt idx="12038">
                  <c:v>32.960985626283367</c:v>
                </c:pt>
                <c:pt idx="12039">
                  <c:v>32.963723477070502</c:v>
                </c:pt>
                <c:pt idx="12040">
                  <c:v>32.96646132785763</c:v>
                </c:pt>
                <c:pt idx="12041">
                  <c:v>32.969199178644764</c:v>
                </c:pt>
                <c:pt idx="12042">
                  <c:v>32.971937029431899</c:v>
                </c:pt>
                <c:pt idx="12043">
                  <c:v>32.974674880219027</c:v>
                </c:pt>
                <c:pt idx="12044">
                  <c:v>32.977412731006162</c:v>
                </c:pt>
                <c:pt idx="12045">
                  <c:v>32.980150581793289</c:v>
                </c:pt>
                <c:pt idx="12046">
                  <c:v>32.982888432580424</c:v>
                </c:pt>
                <c:pt idx="12047">
                  <c:v>32.985626283367559</c:v>
                </c:pt>
                <c:pt idx="12048">
                  <c:v>32.988364134154686</c:v>
                </c:pt>
                <c:pt idx="12049">
                  <c:v>32.991101984941821</c:v>
                </c:pt>
                <c:pt idx="12050">
                  <c:v>32.993839835728956</c:v>
                </c:pt>
                <c:pt idx="12051">
                  <c:v>32.996577686516083</c:v>
                </c:pt>
              </c:numCache>
            </c:numRef>
          </c:xVal>
          <c:yVal>
            <c:numRef>
              <c:f>pxt_daily_T_8594!$I$2:$I$12053</c:f>
              <c:numCache>
                <c:formatCode>General</c:formatCode>
                <c:ptCount val="12052"/>
                <c:pt idx="0">
                  <c:v>8.89</c:v>
                </c:pt>
                <c:pt idx="1">
                  <c:v>13.66</c:v>
                </c:pt>
                <c:pt idx="2">
                  <c:v>2.96</c:v>
                </c:pt>
                <c:pt idx="3">
                  <c:v>0.67</c:v>
                </c:pt>
                <c:pt idx="4">
                  <c:v>2.57</c:v>
                </c:pt>
                <c:pt idx="5">
                  <c:v>2.71</c:v>
                </c:pt>
                <c:pt idx="6">
                  <c:v>4.6500000000000004</c:v>
                </c:pt>
                <c:pt idx="7">
                  <c:v>4.47</c:v>
                </c:pt>
                <c:pt idx="8">
                  <c:v>-2.71</c:v>
                </c:pt>
                <c:pt idx="9">
                  <c:v>-3.08</c:v>
                </c:pt>
                <c:pt idx="10">
                  <c:v>-2.52</c:v>
                </c:pt>
                <c:pt idx="11">
                  <c:v>-2.94</c:v>
                </c:pt>
                <c:pt idx="12">
                  <c:v>-0.97</c:v>
                </c:pt>
                <c:pt idx="13">
                  <c:v>2.82</c:v>
                </c:pt>
                <c:pt idx="14">
                  <c:v>0.35</c:v>
                </c:pt>
                <c:pt idx="15">
                  <c:v>-4.75</c:v>
                </c:pt>
                <c:pt idx="16">
                  <c:v>-1.34</c:v>
                </c:pt>
                <c:pt idx="17">
                  <c:v>1</c:v>
                </c:pt>
                <c:pt idx="18">
                  <c:v>2.34</c:v>
                </c:pt>
                <c:pt idx="19">
                  <c:v>-6.69</c:v>
                </c:pt>
                <c:pt idx="20">
                  <c:v>-13.02</c:v>
                </c:pt>
                <c:pt idx="21">
                  <c:v>-6.9</c:v>
                </c:pt>
                <c:pt idx="22">
                  <c:v>-2.62</c:v>
                </c:pt>
                <c:pt idx="23">
                  <c:v>-1.32</c:v>
                </c:pt>
                <c:pt idx="24">
                  <c:v>3.47</c:v>
                </c:pt>
                <c:pt idx="25">
                  <c:v>-2.48</c:v>
                </c:pt>
                <c:pt idx="26">
                  <c:v>-3.59</c:v>
                </c:pt>
                <c:pt idx="27">
                  <c:v>-0.02</c:v>
                </c:pt>
                <c:pt idx="28">
                  <c:v>-0.44</c:v>
                </c:pt>
                <c:pt idx="29">
                  <c:v>-2.64</c:v>
                </c:pt>
                <c:pt idx="30">
                  <c:v>0.79</c:v>
                </c:pt>
                <c:pt idx="31">
                  <c:v>1.25</c:v>
                </c:pt>
                <c:pt idx="32">
                  <c:v>1.3</c:v>
                </c:pt>
                <c:pt idx="33">
                  <c:v>-1.5</c:v>
                </c:pt>
                <c:pt idx="34">
                  <c:v>-3.26</c:v>
                </c:pt>
                <c:pt idx="35">
                  <c:v>-2.4300000000000002</c:v>
                </c:pt>
                <c:pt idx="36">
                  <c:v>-0.12</c:v>
                </c:pt>
                <c:pt idx="37">
                  <c:v>0.67</c:v>
                </c:pt>
                <c:pt idx="38">
                  <c:v>-4.5599999999999996</c:v>
                </c:pt>
                <c:pt idx="39">
                  <c:v>-3.98</c:v>
                </c:pt>
                <c:pt idx="40">
                  <c:v>-1.74</c:v>
                </c:pt>
                <c:pt idx="41">
                  <c:v>-1.53</c:v>
                </c:pt>
                <c:pt idx="42">
                  <c:v>4.72</c:v>
                </c:pt>
                <c:pt idx="43">
                  <c:v>1.76</c:v>
                </c:pt>
                <c:pt idx="44">
                  <c:v>1.46</c:v>
                </c:pt>
                <c:pt idx="45">
                  <c:v>-0.67</c:v>
                </c:pt>
                <c:pt idx="46">
                  <c:v>-1.78</c:v>
                </c:pt>
                <c:pt idx="47">
                  <c:v>1.48</c:v>
                </c:pt>
                <c:pt idx="48">
                  <c:v>2.06</c:v>
                </c:pt>
                <c:pt idx="49">
                  <c:v>6.57</c:v>
                </c:pt>
                <c:pt idx="50">
                  <c:v>3.4</c:v>
                </c:pt>
                <c:pt idx="51">
                  <c:v>1.78</c:v>
                </c:pt>
                <c:pt idx="52">
                  <c:v>11.11</c:v>
                </c:pt>
                <c:pt idx="53">
                  <c:v>16.16</c:v>
                </c:pt>
                <c:pt idx="54">
                  <c:v>17.89</c:v>
                </c:pt>
                <c:pt idx="55">
                  <c:v>16.13</c:v>
                </c:pt>
                <c:pt idx="56">
                  <c:v>6.94</c:v>
                </c:pt>
                <c:pt idx="57">
                  <c:v>10.02</c:v>
                </c:pt>
                <c:pt idx="58">
                  <c:v>2.92</c:v>
                </c:pt>
                <c:pt idx="59">
                  <c:v>3.82</c:v>
                </c:pt>
                <c:pt idx="60">
                  <c:v>9.1</c:v>
                </c:pt>
                <c:pt idx="61">
                  <c:v>7.15</c:v>
                </c:pt>
                <c:pt idx="62">
                  <c:v>5.35</c:v>
                </c:pt>
                <c:pt idx="63">
                  <c:v>16.64</c:v>
                </c:pt>
                <c:pt idx="64">
                  <c:v>3.8</c:v>
                </c:pt>
                <c:pt idx="65">
                  <c:v>2.73</c:v>
                </c:pt>
                <c:pt idx="66">
                  <c:v>9.35</c:v>
                </c:pt>
                <c:pt idx="67">
                  <c:v>11.25</c:v>
                </c:pt>
                <c:pt idx="68">
                  <c:v>7.52</c:v>
                </c:pt>
                <c:pt idx="69">
                  <c:v>8.4700000000000006</c:v>
                </c:pt>
                <c:pt idx="70">
                  <c:v>12.99</c:v>
                </c:pt>
                <c:pt idx="71">
                  <c:v>11.83</c:v>
                </c:pt>
                <c:pt idx="72">
                  <c:v>11.5</c:v>
                </c:pt>
                <c:pt idx="73">
                  <c:v>8.68</c:v>
                </c:pt>
                <c:pt idx="74">
                  <c:v>5.32</c:v>
                </c:pt>
                <c:pt idx="75">
                  <c:v>9.42</c:v>
                </c:pt>
                <c:pt idx="76">
                  <c:v>2.75</c:v>
                </c:pt>
                <c:pt idx="77">
                  <c:v>2.5</c:v>
                </c:pt>
                <c:pt idx="78">
                  <c:v>12.22</c:v>
                </c:pt>
                <c:pt idx="79">
                  <c:v>8.08</c:v>
                </c:pt>
                <c:pt idx="80">
                  <c:v>4.3099999999999996</c:v>
                </c:pt>
                <c:pt idx="81">
                  <c:v>6.44</c:v>
                </c:pt>
                <c:pt idx="82">
                  <c:v>5.12</c:v>
                </c:pt>
                <c:pt idx="83">
                  <c:v>5.09</c:v>
                </c:pt>
                <c:pt idx="84">
                  <c:v>6.16</c:v>
                </c:pt>
                <c:pt idx="85">
                  <c:v>12.29</c:v>
                </c:pt>
                <c:pt idx="86">
                  <c:v>20.79</c:v>
                </c:pt>
                <c:pt idx="87">
                  <c:v>22.8</c:v>
                </c:pt>
                <c:pt idx="88">
                  <c:v>15.44</c:v>
                </c:pt>
                <c:pt idx="89">
                  <c:v>9.58</c:v>
                </c:pt>
                <c:pt idx="90">
                  <c:v>11.46</c:v>
                </c:pt>
                <c:pt idx="91">
                  <c:v>8.3800000000000008</c:v>
                </c:pt>
                <c:pt idx="92">
                  <c:v>8.5399999999999991</c:v>
                </c:pt>
                <c:pt idx="93">
                  <c:v>11.48</c:v>
                </c:pt>
                <c:pt idx="94">
                  <c:v>20.12</c:v>
                </c:pt>
                <c:pt idx="95">
                  <c:v>20.12</c:v>
                </c:pt>
                <c:pt idx="96">
                  <c:v>11.99</c:v>
                </c:pt>
                <c:pt idx="97">
                  <c:v>7.89</c:v>
                </c:pt>
                <c:pt idx="98">
                  <c:v>4.28</c:v>
                </c:pt>
                <c:pt idx="99">
                  <c:v>2.89</c:v>
                </c:pt>
                <c:pt idx="100">
                  <c:v>9.81</c:v>
                </c:pt>
                <c:pt idx="101">
                  <c:v>13.38</c:v>
                </c:pt>
                <c:pt idx="102">
                  <c:v>13.91</c:v>
                </c:pt>
                <c:pt idx="103">
                  <c:v>14.49</c:v>
                </c:pt>
                <c:pt idx="104">
                  <c:v>14.86</c:v>
                </c:pt>
                <c:pt idx="105">
                  <c:v>16.55</c:v>
                </c:pt>
                <c:pt idx="106">
                  <c:v>14.21</c:v>
                </c:pt>
                <c:pt idx="107">
                  <c:v>14.17</c:v>
                </c:pt>
                <c:pt idx="108">
                  <c:v>24.49</c:v>
                </c:pt>
                <c:pt idx="109">
                  <c:v>21.85</c:v>
                </c:pt>
                <c:pt idx="110">
                  <c:v>18.13</c:v>
                </c:pt>
                <c:pt idx="111">
                  <c:v>23.06</c:v>
                </c:pt>
                <c:pt idx="112">
                  <c:v>20.32</c:v>
                </c:pt>
                <c:pt idx="113">
                  <c:v>16.34</c:v>
                </c:pt>
                <c:pt idx="114">
                  <c:v>17.27</c:v>
                </c:pt>
                <c:pt idx="115">
                  <c:v>18.61</c:v>
                </c:pt>
                <c:pt idx="116">
                  <c:v>22.11</c:v>
                </c:pt>
                <c:pt idx="117">
                  <c:v>17.71</c:v>
                </c:pt>
                <c:pt idx="118">
                  <c:v>15.63</c:v>
                </c:pt>
                <c:pt idx="119">
                  <c:v>16.04</c:v>
                </c:pt>
                <c:pt idx="120">
                  <c:v>20.63</c:v>
                </c:pt>
                <c:pt idx="121">
                  <c:v>17.5</c:v>
                </c:pt>
                <c:pt idx="122">
                  <c:v>11.25</c:v>
                </c:pt>
                <c:pt idx="123">
                  <c:v>12.48</c:v>
                </c:pt>
                <c:pt idx="124">
                  <c:v>17.75</c:v>
                </c:pt>
                <c:pt idx="125">
                  <c:v>21.5</c:v>
                </c:pt>
                <c:pt idx="126">
                  <c:v>20</c:v>
                </c:pt>
                <c:pt idx="127">
                  <c:v>17.22</c:v>
                </c:pt>
                <c:pt idx="128">
                  <c:v>18.010000000000002</c:v>
                </c:pt>
                <c:pt idx="129">
                  <c:v>20.21</c:v>
                </c:pt>
                <c:pt idx="130">
                  <c:v>22.27</c:v>
                </c:pt>
                <c:pt idx="131">
                  <c:v>21.37</c:v>
                </c:pt>
                <c:pt idx="132">
                  <c:v>22.2</c:v>
                </c:pt>
                <c:pt idx="133">
                  <c:v>23.52</c:v>
                </c:pt>
                <c:pt idx="134">
                  <c:v>18.91</c:v>
                </c:pt>
                <c:pt idx="135">
                  <c:v>18.36</c:v>
                </c:pt>
                <c:pt idx="136">
                  <c:v>17.600000000000001</c:v>
                </c:pt>
                <c:pt idx="137">
                  <c:v>16.440000000000001</c:v>
                </c:pt>
                <c:pt idx="138">
                  <c:v>16.57</c:v>
                </c:pt>
                <c:pt idx="139">
                  <c:v>21.46</c:v>
                </c:pt>
                <c:pt idx="140">
                  <c:v>22.52</c:v>
                </c:pt>
                <c:pt idx="141">
                  <c:v>19.61</c:v>
                </c:pt>
                <c:pt idx="142">
                  <c:v>15.93</c:v>
                </c:pt>
                <c:pt idx="143">
                  <c:v>14.51</c:v>
                </c:pt>
                <c:pt idx="144">
                  <c:v>18.45</c:v>
                </c:pt>
                <c:pt idx="145">
                  <c:v>21.88</c:v>
                </c:pt>
                <c:pt idx="146">
                  <c:v>23.91</c:v>
                </c:pt>
                <c:pt idx="147">
                  <c:v>24.47</c:v>
                </c:pt>
                <c:pt idx="148">
                  <c:v>17.43</c:v>
                </c:pt>
                <c:pt idx="149">
                  <c:v>16.760000000000002</c:v>
                </c:pt>
                <c:pt idx="150">
                  <c:v>20.37</c:v>
                </c:pt>
                <c:pt idx="151">
                  <c:v>25.93</c:v>
                </c:pt>
                <c:pt idx="152">
                  <c:v>22.15</c:v>
                </c:pt>
                <c:pt idx="153">
                  <c:v>22.8</c:v>
                </c:pt>
                <c:pt idx="154">
                  <c:v>22.87</c:v>
                </c:pt>
                <c:pt idx="155">
                  <c:v>23.63</c:v>
                </c:pt>
                <c:pt idx="156">
                  <c:v>21.55</c:v>
                </c:pt>
                <c:pt idx="157">
                  <c:v>18.940000000000001</c:v>
                </c:pt>
                <c:pt idx="158">
                  <c:v>19.93</c:v>
                </c:pt>
                <c:pt idx="159">
                  <c:v>23.91</c:v>
                </c:pt>
                <c:pt idx="160">
                  <c:v>27.52</c:v>
                </c:pt>
                <c:pt idx="161">
                  <c:v>24.07</c:v>
                </c:pt>
                <c:pt idx="162">
                  <c:v>24.21</c:v>
                </c:pt>
                <c:pt idx="163">
                  <c:v>18.8</c:v>
                </c:pt>
                <c:pt idx="164">
                  <c:v>18.38</c:v>
                </c:pt>
                <c:pt idx="165">
                  <c:v>20.350000000000001</c:v>
                </c:pt>
                <c:pt idx="166">
                  <c:v>23.31</c:v>
                </c:pt>
                <c:pt idx="167">
                  <c:v>23.91</c:v>
                </c:pt>
                <c:pt idx="168">
                  <c:v>25.6</c:v>
                </c:pt>
                <c:pt idx="169">
                  <c:v>21.67</c:v>
                </c:pt>
                <c:pt idx="170">
                  <c:v>20.6</c:v>
                </c:pt>
                <c:pt idx="171">
                  <c:v>20.76</c:v>
                </c:pt>
                <c:pt idx="172">
                  <c:v>23.4</c:v>
                </c:pt>
                <c:pt idx="173">
                  <c:v>25.44</c:v>
                </c:pt>
                <c:pt idx="174">
                  <c:v>26.74</c:v>
                </c:pt>
                <c:pt idx="175">
                  <c:v>24.79</c:v>
                </c:pt>
                <c:pt idx="176">
                  <c:v>21</c:v>
                </c:pt>
                <c:pt idx="177">
                  <c:v>20.420000000000002</c:v>
                </c:pt>
                <c:pt idx="178">
                  <c:v>18.89</c:v>
                </c:pt>
                <c:pt idx="179">
                  <c:v>21.99</c:v>
                </c:pt>
                <c:pt idx="180">
                  <c:v>23.47</c:v>
                </c:pt>
                <c:pt idx="181">
                  <c:v>20.79</c:v>
                </c:pt>
                <c:pt idx="182">
                  <c:v>21.37</c:v>
                </c:pt>
                <c:pt idx="183">
                  <c:v>24.31</c:v>
                </c:pt>
                <c:pt idx="184">
                  <c:v>25.49</c:v>
                </c:pt>
                <c:pt idx="185">
                  <c:v>25.97</c:v>
                </c:pt>
                <c:pt idx="186">
                  <c:v>26.2</c:v>
                </c:pt>
                <c:pt idx="187">
                  <c:v>26</c:v>
                </c:pt>
                <c:pt idx="188">
                  <c:v>26.5</c:v>
                </c:pt>
                <c:pt idx="189">
                  <c:v>27.43</c:v>
                </c:pt>
                <c:pt idx="190">
                  <c:v>26.16</c:v>
                </c:pt>
                <c:pt idx="191">
                  <c:v>25.21</c:v>
                </c:pt>
                <c:pt idx="192">
                  <c:v>24.56</c:v>
                </c:pt>
                <c:pt idx="193">
                  <c:v>25.74</c:v>
                </c:pt>
                <c:pt idx="194">
                  <c:v>27.41</c:v>
                </c:pt>
                <c:pt idx="195">
                  <c:v>28.5</c:v>
                </c:pt>
                <c:pt idx="196">
                  <c:v>27.99</c:v>
                </c:pt>
                <c:pt idx="197">
                  <c:v>25.69</c:v>
                </c:pt>
                <c:pt idx="198">
                  <c:v>25.37</c:v>
                </c:pt>
                <c:pt idx="199">
                  <c:v>25.32</c:v>
                </c:pt>
                <c:pt idx="200">
                  <c:v>27.89</c:v>
                </c:pt>
                <c:pt idx="201">
                  <c:v>28.31</c:v>
                </c:pt>
                <c:pt idx="202">
                  <c:v>28.56</c:v>
                </c:pt>
                <c:pt idx="203">
                  <c:v>24.47</c:v>
                </c:pt>
                <c:pt idx="204">
                  <c:v>23.33</c:v>
                </c:pt>
                <c:pt idx="205">
                  <c:v>25.86</c:v>
                </c:pt>
                <c:pt idx="206">
                  <c:v>26.71</c:v>
                </c:pt>
                <c:pt idx="207">
                  <c:v>24.47</c:v>
                </c:pt>
                <c:pt idx="208">
                  <c:v>23.94</c:v>
                </c:pt>
                <c:pt idx="209">
                  <c:v>22.87</c:v>
                </c:pt>
                <c:pt idx="210">
                  <c:v>24.63</c:v>
                </c:pt>
                <c:pt idx="211">
                  <c:v>26.48</c:v>
                </c:pt>
                <c:pt idx="212">
                  <c:v>23.54</c:v>
                </c:pt>
                <c:pt idx="213">
                  <c:v>23.63</c:v>
                </c:pt>
                <c:pt idx="214">
                  <c:v>22.62</c:v>
                </c:pt>
                <c:pt idx="215">
                  <c:v>22.78</c:v>
                </c:pt>
                <c:pt idx="216">
                  <c:v>22.8</c:v>
                </c:pt>
                <c:pt idx="217">
                  <c:v>23.7</c:v>
                </c:pt>
                <c:pt idx="218">
                  <c:v>26.06</c:v>
                </c:pt>
                <c:pt idx="219">
                  <c:v>24.61</c:v>
                </c:pt>
                <c:pt idx="220">
                  <c:v>24.93</c:v>
                </c:pt>
                <c:pt idx="221">
                  <c:v>25.23</c:v>
                </c:pt>
                <c:pt idx="222">
                  <c:v>26.18</c:v>
                </c:pt>
                <c:pt idx="223">
                  <c:v>26.25</c:v>
                </c:pt>
                <c:pt idx="224">
                  <c:v>25.44</c:v>
                </c:pt>
                <c:pt idx="225">
                  <c:v>29.33</c:v>
                </c:pt>
                <c:pt idx="226">
                  <c:v>30.28</c:v>
                </c:pt>
                <c:pt idx="227">
                  <c:v>27.71</c:v>
                </c:pt>
                <c:pt idx="228">
                  <c:v>24.14</c:v>
                </c:pt>
                <c:pt idx="229">
                  <c:v>22.89</c:v>
                </c:pt>
                <c:pt idx="230">
                  <c:v>24.65</c:v>
                </c:pt>
                <c:pt idx="231">
                  <c:v>24.98</c:v>
                </c:pt>
                <c:pt idx="232">
                  <c:v>22.34</c:v>
                </c:pt>
                <c:pt idx="233">
                  <c:v>21.9</c:v>
                </c:pt>
                <c:pt idx="234">
                  <c:v>21.55</c:v>
                </c:pt>
                <c:pt idx="235">
                  <c:v>22.18</c:v>
                </c:pt>
                <c:pt idx="236">
                  <c:v>23.19</c:v>
                </c:pt>
                <c:pt idx="237">
                  <c:v>25.44</c:v>
                </c:pt>
                <c:pt idx="238">
                  <c:v>25.28</c:v>
                </c:pt>
                <c:pt idx="239">
                  <c:v>24.47</c:v>
                </c:pt>
                <c:pt idx="240">
                  <c:v>24.56</c:v>
                </c:pt>
                <c:pt idx="241">
                  <c:v>25.79</c:v>
                </c:pt>
                <c:pt idx="242">
                  <c:v>22.57</c:v>
                </c:pt>
                <c:pt idx="243">
                  <c:v>22.2</c:v>
                </c:pt>
                <c:pt idx="244">
                  <c:v>24</c:v>
                </c:pt>
                <c:pt idx="245">
                  <c:v>26.25</c:v>
                </c:pt>
                <c:pt idx="246">
                  <c:v>27.82</c:v>
                </c:pt>
                <c:pt idx="247">
                  <c:v>28.54</c:v>
                </c:pt>
                <c:pt idx="248">
                  <c:v>28.87</c:v>
                </c:pt>
                <c:pt idx="249">
                  <c:v>28.29</c:v>
                </c:pt>
                <c:pt idx="250">
                  <c:v>28.19</c:v>
                </c:pt>
                <c:pt idx="251">
                  <c:v>28.1</c:v>
                </c:pt>
                <c:pt idx="252">
                  <c:v>26.6</c:v>
                </c:pt>
                <c:pt idx="253">
                  <c:v>23.22</c:v>
                </c:pt>
                <c:pt idx="254">
                  <c:v>19.47</c:v>
                </c:pt>
                <c:pt idx="255">
                  <c:v>16.04</c:v>
                </c:pt>
                <c:pt idx="256">
                  <c:v>16.62</c:v>
                </c:pt>
                <c:pt idx="257">
                  <c:v>15.88</c:v>
                </c:pt>
                <c:pt idx="258">
                  <c:v>17.149999999999999</c:v>
                </c:pt>
                <c:pt idx="259">
                  <c:v>17.920000000000002</c:v>
                </c:pt>
                <c:pt idx="260">
                  <c:v>19.28</c:v>
                </c:pt>
                <c:pt idx="261">
                  <c:v>19.239999999999998</c:v>
                </c:pt>
                <c:pt idx="262">
                  <c:v>20.67</c:v>
                </c:pt>
                <c:pt idx="263">
                  <c:v>21.11</c:v>
                </c:pt>
                <c:pt idx="264">
                  <c:v>19.63</c:v>
                </c:pt>
                <c:pt idx="265">
                  <c:v>21.5</c:v>
                </c:pt>
                <c:pt idx="266">
                  <c:v>22.59</c:v>
                </c:pt>
                <c:pt idx="267">
                  <c:v>20.05</c:v>
                </c:pt>
                <c:pt idx="268">
                  <c:v>20.49</c:v>
                </c:pt>
                <c:pt idx="269">
                  <c:v>20.420000000000002</c:v>
                </c:pt>
                <c:pt idx="270">
                  <c:v>18.22</c:v>
                </c:pt>
                <c:pt idx="271">
                  <c:v>16.600000000000001</c:v>
                </c:pt>
                <c:pt idx="272">
                  <c:v>17.920000000000002</c:v>
                </c:pt>
                <c:pt idx="273">
                  <c:v>20.72</c:v>
                </c:pt>
                <c:pt idx="274">
                  <c:v>18.8</c:v>
                </c:pt>
                <c:pt idx="275">
                  <c:v>16.899999999999999</c:v>
                </c:pt>
                <c:pt idx="276">
                  <c:v>18.13</c:v>
                </c:pt>
                <c:pt idx="277">
                  <c:v>20.23</c:v>
                </c:pt>
                <c:pt idx="278">
                  <c:v>14.35</c:v>
                </c:pt>
                <c:pt idx="279">
                  <c:v>13.68</c:v>
                </c:pt>
                <c:pt idx="280">
                  <c:v>14.17</c:v>
                </c:pt>
                <c:pt idx="281">
                  <c:v>18.47</c:v>
                </c:pt>
                <c:pt idx="282">
                  <c:v>19.28</c:v>
                </c:pt>
                <c:pt idx="283">
                  <c:v>20.190000000000001</c:v>
                </c:pt>
                <c:pt idx="284">
                  <c:v>14.54</c:v>
                </c:pt>
                <c:pt idx="285">
                  <c:v>19.190000000000001</c:v>
                </c:pt>
                <c:pt idx="286">
                  <c:v>20.95</c:v>
                </c:pt>
                <c:pt idx="287">
                  <c:v>23.29</c:v>
                </c:pt>
                <c:pt idx="288">
                  <c:v>20.12</c:v>
                </c:pt>
                <c:pt idx="289">
                  <c:v>16.440000000000001</c:v>
                </c:pt>
                <c:pt idx="290">
                  <c:v>17.27</c:v>
                </c:pt>
                <c:pt idx="291">
                  <c:v>19.7</c:v>
                </c:pt>
                <c:pt idx="292">
                  <c:v>17.850000000000001</c:v>
                </c:pt>
                <c:pt idx="293">
                  <c:v>12.78</c:v>
                </c:pt>
                <c:pt idx="294">
                  <c:v>15.74</c:v>
                </c:pt>
                <c:pt idx="295">
                  <c:v>18.89</c:v>
                </c:pt>
                <c:pt idx="296">
                  <c:v>18.68</c:v>
                </c:pt>
                <c:pt idx="297">
                  <c:v>19.260000000000002</c:v>
                </c:pt>
                <c:pt idx="298">
                  <c:v>14.28</c:v>
                </c:pt>
                <c:pt idx="299">
                  <c:v>13.22</c:v>
                </c:pt>
                <c:pt idx="300">
                  <c:v>14.26</c:v>
                </c:pt>
                <c:pt idx="301">
                  <c:v>9.5399999999999991</c:v>
                </c:pt>
                <c:pt idx="302">
                  <c:v>11.2</c:v>
                </c:pt>
                <c:pt idx="303">
                  <c:v>14.79</c:v>
                </c:pt>
                <c:pt idx="304">
                  <c:v>15.79</c:v>
                </c:pt>
                <c:pt idx="305">
                  <c:v>14.88</c:v>
                </c:pt>
                <c:pt idx="306">
                  <c:v>14.72</c:v>
                </c:pt>
                <c:pt idx="307">
                  <c:v>16.670000000000002</c:v>
                </c:pt>
                <c:pt idx="308">
                  <c:v>12.73</c:v>
                </c:pt>
                <c:pt idx="309">
                  <c:v>12.71</c:v>
                </c:pt>
                <c:pt idx="310">
                  <c:v>11.16</c:v>
                </c:pt>
                <c:pt idx="311">
                  <c:v>12.27</c:v>
                </c:pt>
                <c:pt idx="312">
                  <c:v>11.69</c:v>
                </c:pt>
                <c:pt idx="313">
                  <c:v>16.440000000000001</c:v>
                </c:pt>
                <c:pt idx="314">
                  <c:v>16.809999999999999</c:v>
                </c:pt>
                <c:pt idx="315">
                  <c:v>14.86</c:v>
                </c:pt>
                <c:pt idx="316">
                  <c:v>19.03</c:v>
                </c:pt>
                <c:pt idx="317">
                  <c:v>18.59</c:v>
                </c:pt>
                <c:pt idx="318">
                  <c:v>16.2</c:v>
                </c:pt>
                <c:pt idx="319">
                  <c:v>10.32</c:v>
                </c:pt>
                <c:pt idx="320">
                  <c:v>13.56</c:v>
                </c:pt>
                <c:pt idx="321">
                  <c:v>11.23</c:v>
                </c:pt>
                <c:pt idx="322">
                  <c:v>15.37</c:v>
                </c:pt>
                <c:pt idx="323">
                  <c:v>19.100000000000001</c:v>
                </c:pt>
                <c:pt idx="324">
                  <c:v>12.8</c:v>
                </c:pt>
                <c:pt idx="325">
                  <c:v>7.13</c:v>
                </c:pt>
                <c:pt idx="326">
                  <c:v>6.41</c:v>
                </c:pt>
                <c:pt idx="327">
                  <c:v>6.81</c:v>
                </c:pt>
                <c:pt idx="328">
                  <c:v>7.78</c:v>
                </c:pt>
                <c:pt idx="329">
                  <c:v>10.39</c:v>
                </c:pt>
                <c:pt idx="330">
                  <c:v>16.2</c:v>
                </c:pt>
                <c:pt idx="331">
                  <c:v>9.8800000000000008</c:v>
                </c:pt>
                <c:pt idx="332">
                  <c:v>7.89</c:v>
                </c:pt>
                <c:pt idx="333">
                  <c:v>9.4700000000000006</c:v>
                </c:pt>
                <c:pt idx="334">
                  <c:v>10</c:v>
                </c:pt>
                <c:pt idx="335">
                  <c:v>10.58</c:v>
                </c:pt>
                <c:pt idx="336">
                  <c:v>0.23</c:v>
                </c:pt>
                <c:pt idx="337">
                  <c:v>1.62</c:v>
                </c:pt>
                <c:pt idx="338">
                  <c:v>2.5</c:v>
                </c:pt>
                <c:pt idx="339">
                  <c:v>4.05</c:v>
                </c:pt>
                <c:pt idx="340">
                  <c:v>4.68</c:v>
                </c:pt>
                <c:pt idx="341">
                  <c:v>4.42</c:v>
                </c:pt>
                <c:pt idx="342">
                  <c:v>5.46</c:v>
                </c:pt>
                <c:pt idx="343">
                  <c:v>5.53</c:v>
                </c:pt>
                <c:pt idx="344">
                  <c:v>11.87</c:v>
                </c:pt>
                <c:pt idx="345">
                  <c:v>15.88</c:v>
                </c:pt>
                <c:pt idx="346">
                  <c:v>6.97</c:v>
                </c:pt>
                <c:pt idx="347">
                  <c:v>2.89</c:v>
                </c:pt>
                <c:pt idx="348">
                  <c:v>-1.85</c:v>
                </c:pt>
                <c:pt idx="349">
                  <c:v>2.92</c:v>
                </c:pt>
                <c:pt idx="350">
                  <c:v>3.87</c:v>
                </c:pt>
                <c:pt idx="351">
                  <c:v>1.02</c:v>
                </c:pt>
                <c:pt idx="352">
                  <c:v>-5.14</c:v>
                </c:pt>
                <c:pt idx="353">
                  <c:v>-4.4400000000000004</c:v>
                </c:pt>
                <c:pt idx="354">
                  <c:v>-3.19</c:v>
                </c:pt>
                <c:pt idx="355">
                  <c:v>-4.63</c:v>
                </c:pt>
                <c:pt idx="356">
                  <c:v>4.79</c:v>
                </c:pt>
                <c:pt idx="357">
                  <c:v>8.8699999999999992</c:v>
                </c:pt>
                <c:pt idx="358">
                  <c:v>1.44</c:v>
                </c:pt>
                <c:pt idx="359">
                  <c:v>-7.5</c:v>
                </c:pt>
                <c:pt idx="360">
                  <c:v>-0.42</c:v>
                </c:pt>
                <c:pt idx="361">
                  <c:v>3.98</c:v>
                </c:pt>
                <c:pt idx="362">
                  <c:v>1.18</c:v>
                </c:pt>
                <c:pt idx="363">
                  <c:v>2.11</c:v>
                </c:pt>
                <c:pt idx="364">
                  <c:v>3.1</c:v>
                </c:pt>
                <c:pt idx="365">
                  <c:v>4.33</c:v>
                </c:pt>
                <c:pt idx="366">
                  <c:v>1.55</c:v>
                </c:pt>
                <c:pt idx="367">
                  <c:v>8.2200000000000006</c:v>
                </c:pt>
                <c:pt idx="368">
                  <c:v>5.12</c:v>
                </c:pt>
                <c:pt idx="369">
                  <c:v>4.0999999999999996</c:v>
                </c:pt>
                <c:pt idx="370">
                  <c:v>2.64</c:v>
                </c:pt>
                <c:pt idx="371">
                  <c:v>-0.93</c:v>
                </c:pt>
                <c:pt idx="372">
                  <c:v>-4.58</c:v>
                </c:pt>
                <c:pt idx="373">
                  <c:v>-2.36</c:v>
                </c:pt>
                <c:pt idx="374">
                  <c:v>4.4000000000000004</c:v>
                </c:pt>
                <c:pt idx="375">
                  <c:v>2.2200000000000002</c:v>
                </c:pt>
                <c:pt idx="376">
                  <c:v>4.17</c:v>
                </c:pt>
                <c:pt idx="377">
                  <c:v>4.24</c:v>
                </c:pt>
                <c:pt idx="378">
                  <c:v>-4.51</c:v>
                </c:pt>
                <c:pt idx="379">
                  <c:v>-5.05</c:v>
                </c:pt>
                <c:pt idx="380">
                  <c:v>-1.6</c:v>
                </c:pt>
                <c:pt idx="381">
                  <c:v>4.84</c:v>
                </c:pt>
                <c:pt idx="382">
                  <c:v>12.01</c:v>
                </c:pt>
                <c:pt idx="383">
                  <c:v>8.0299999999999994</c:v>
                </c:pt>
                <c:pt idx="384">
                  <c:v>6.69</c:v>
                </c:pt>
                <c:pt idx="385">
                  <c:v>5.12</c:v>
                </c:pt>
                <c:pt idx="386">
                  <c:v>7.38</c:v>
                </c:pt>
                <c:pt idx="387">
                  <c:v>4.33</c:v>
                </c:pt>
                <c:pt idx="388">
                  <c:v>0.49</c:v>
                </c:pt>
                <c:pt idx="389">
                  <c:v>1.76</c:v>
                </c:pt>
                <c:pt idx="390">
                  <c:v>2.94</c:v>
                </c:pt>
                <c:pt idx="391">
                  <c:v>-0.91</c:v>
                </c:pt>
                <c:pt idx="392">
                  <c:v>-7.55</c:v>
                </c:pt>
                <c:pt idx="393">
                  <c:v>-6.27</c:v>
                </c:pt>
                <c:pt idx="394">
                  <c:v>-3.03</c:v>
                </c:pt>
                <c:pt idx="395">
                  <c:v>-2.48</c:v>
                </c:pt>
                <c:pt idx="396">
                  <c:v>0.35</c:v>
                </c:pt>
                <c:pt idx="397">
                  <c:v>10.67</c:v>
                </c:pt>
                <c:pt idx="398">
                  <c:v>6.16</c:v>
                </c:pt>
                <c:pt idx="399">
                  <c:v>3.36</c:v>
                </c:pt>
                <c:pt idx="400">
                  <c:v>8.2899999999999991</c:v>
                </c:pt>
                <c:pt idx="401">
                  <c:v>6.32</c:v>
                </c:pt>
                <c:pt idx="402">
                  <c:v>0.12</c:v>
                </c:pt>
                <c:pt idx="403">
                  <c:v>-0.39</c:v>
                </c:pt>
                <c:pt idx="404">
                  <c:v>2.11</c:v>
                </c:pt>
                <c:pt idx="405">
                  <c:v>2.06</c:v>
                </c:pt>
                <c:pt idx="406">
                  <c:v>-0.42</c:v>
                </c:pt>
                <c:pt idx="407">
                  <c:v>-2.52</c:v>
                </c:pt>
                <c:pt idx="408">
                  <c:v>-4.4000000000000004</c:v>
                </c:pt>
                <c:pt idx="409">
                  <c:v>-3.94</c:v>
                </c:pt>
                <c:pt idx="410">
                  <c:v>-0.44</c:v>
                </c:pt>
                <c:pt idx="411">
                  <c:v>0.72</c:v>
                </c:pt>
                <c:pt idx="412">
                  <c:v>8.15</c:v>
                </c:pt>
                <c:pt idx="413">
                  <c:v>6.27</c:v>
                </c:pt>
                <c:pt idx="414">
                  <c:v>4.72</c:v>
                </c:pt>
                <c:pt idx="415">
                  <c:v>5.49</c:v>
                </c:pt>
                <c:pt idx="416">
                  <c:v>7.89</c:v>
                </c:pt>
                <c:pt idx="417">
                  <c:v>3.66</c:v>
                </c:pt>
                <c:pt idx="418">
                  <c:v>2.62</c:v>
                </c:pt>
                <c:pt idx="419">
                  <c:v>-0.09</c:v>
                </c:pt>
                <c:pt idx="420">
                  <c:v>-0.39</c:v>
                </c:pt>
                <c:pt idx="421">
                  <c:v>-0.93</c:v>
                </c:pt>
                <c:pt idx="422">
                  <c:v>0.57999999999999996</c:v>
                </c:pt>
                <c:pt idx="423">
                  <c:v>-0.69</c:v>
                </c:pt>
                <c:pt idx="424">
                  <c:v>-0.88</c:v>
                </c:pt>
                <c:pt idx="425">
                  <c:v>1.02</c:v>
                </c:pt>
                <c:pt idx="426">
                  <c:v>1.57</c:v>
                </c:pt>
                <c:pt idx="427">
                  <c:v>4.28</c:v>
                </c:pt>
                <c:pt idx="428">
                  <c:v>4.28</c:v>
                </c:pt>
                <c:pt idx="429">
                  <c:v>4.79</c:v>
                </c:pt>
                <c:pt idx="430">
                  <c:v>2.64</c:v>
                </c:pt>
                <c:pt idx="431">
                  <c:v>-5.37</c:v>
                </c:pt>
                <c:pt idx="432">
                  <c:v>4.7</c:v>
                </c:pt>
                <c:pt idx="433">
                  <c:v>16.55</c:v>
                </c:pt>
                <c:pt idx="434">
                  <c:v>16.62</c:v>
                </c:pt>
                <c:pt idx="435">
                  <c:v>6.48</c:v>
                </c:pt>
                <c:pt idx="436">
                  <c:v>5.58</c:v>
                </c:pt>
                <c:pt idx="437">
                  <c:v>9.1199999999999992</c:v>
                </c:pt>
                <c:pt idx="438">
                  <c:v>13.1</c:v>
                </c:pt>
                <c:pt idx="439">
                  <c:v>11.3</c:v>
                </c:pt>
                <c:pt idx="440">
                  <c:v>8.26</c:v>
                </c:pt>
                <c:pt idx="441">
                  <c:v>6.25</c:v>
                </c:pt>
                <c:pt idx="442">
                  <c:v>15.86</c:v>
                </c:pt>
                <c:pt idx="443">
                  <c:v>12.89</c:v>
                </c:pt>
                <c:pt idx="444">
                  <c:v>-7.0000000000000007E-2</c:v>
                </c:pt>
                <c:pt idx="445">
                  <c:v>0.6</c:v>
                </c:pt>
                <c:pt idx="446">
                  <c:v>2.89</c:v>
                </c:pt>
                <c:pt idx="447">
                  <c:v>8.91</c:v>
                </c:pt>
                <c:pt idx="448">
                  <c:v>8.43</c:v>
                </c:pt>
                <c:pt idx="449">
                  <c:v>14.75</c:v>
                </c:pt>
                <c:pt idx="450">
                  <c:v>14.86</c:v>
                </c:pt>
                <c:pt idx="451">
                  <c:v>9.35</c:v>
                </c:pt>
                <c:pt idx="452">
                  <c:v>11.6</c:v>
                </c:pt>
                <c:pt idx="453">
                  <c:v>15.23</c:v>
                </c:pt>
                <c:pt idx="454">
                  <c:v>17.5</c:v>
                </c:pt>
                <c:pt idx="455">
                  <c:v>14.31</c:v>
                </c:pt>
                <c:pt idx="456">
                  <c:v>15.12</c:v>
                </c:pt>
                <c:pt idx="457">
                  <c:v>14.47</c:v>
                </c:pt>
                <c:pt idx="458">
                  <c:v>12.04</c:v>
                </c:pt>
                <c:pt idx="459">
                  <c:v>11.78</c:v>
                </c:pt>
                <c:pt idx="460">
                  <c:v>9.9499999999999993</c:v>
                </c:pt>
                <c:pt idx="461">
                  <c:v>13.73</c:v>
                </c:pt>
                <c:pt idx="462">
                  <c:v>16.829999999999998</c:v>
                </c:pt>
                <c:pt idx="463">
                  <c:v>12.38</c:v>
                </c:pt>
                <c:pt idx="464">
                  <c:v>7.29</c:v>
                </c:pt>
                <c:pt idx="465">
                  <c:v>7.87</c:v>
                </c:pt>
                <c:pt idx="466">
                  <c:v>10.119999999999999</c:v>
                </c:pt>
                <c:pt idx="467">
                  <c:v>10.93</c:v>
                </c:pt>
                <c:pt idx="468">
                  <c:v>11.04</c:v>
                </c:pt>
                <c:pt idx="469">
                  <c:v>10.88</c:v>
                </c:pt>
                <c:pt idx="470">
                  <c:v>11.6</c:v>
                </c:pt>
                <c:pt idx="471">
                  <c:v>8.75</c:v>
                </c:pt>
                <c:pt idx="472">
                  <c:v>11.67</c:v>
                </c:pt>
                <c:pt idx="473">
                  <c:v>11.37</c:v>
                </c:pt>
                <c:pt idx="474">
                  <c:v>11.92</c:v>
                </c:pt>
                <c:pt idx="475">
                  <c:v>16.14</c:v>
                </c:pt>
                <c:pt idx="476">
                  <c:v>10.1</c:v>
                </c:pt>
                <c:pt idx="477">
                  <c:v>5.28</c:v>
                </c:pt>
                <c:pt idx="478">
                  <c:v>11.41</c:v>
                </c:pt>
                <c:pt idx="479">
                  <c:v>15.25</c:v>
                </c:pt>
                <c:pt idx="480">
                  <c:v>14.75</c:v>
                </c:pt>
                <c:pt idx="481">
                  <c:v>16.87</c:v>
                </c:pt>
                <c:pt idx="482">
                  <c:v>15.93</c:v>
                </c:pt>
                <c:pt idx="483">
                  <c:v>16.41</c:v>
                </c:pt>
                <c:pt idx="484">
                  <c:v>17.309999999999999</c:v>
                </c:pt>
                <c:pt idx="485">
                  <c:v>20.93</c:v>
                </c:pt>
                <c:pt idx="486">
                  <c:v>19.54</c:v>
                </c:pt>
                <c:pt idx="487">
                  <c:v>11.41</c:v>
                </c:pt>
                <c:pt idx="488">
                  <c:v>12.57</c:v>
                </c:pt>
                <c:pt idx="489">
                  <c:v>18.87</c:v>
                </c:pt>
                <c:pt idx="490">
                  <c:v>23.7</c:v>
                </c:pt>
                <c:pt idx="491">
                  <c:v>25.67</c:v>
                </c:pt>
                <c:pt idx="492">
                  <c:v>21.69</c:v>
                </c:pt>
                <c:pt idx="493">
                  <c:v>14.12</c:v>
                </c:pt>
                <c:pt idx="494">
                  <c:v>13.19</c:v>
                </c:pt>
                <c:pt idx="495">
                  <c:v>16.48</c:v>
                </c:pt>
                <c:pt idx="496">
                  <c:v>14.95</c:v>
                </c:pt>
                <c:pt idx="497">
                  <c:v>14.58</c:v>
                </c:pt>
                <c:pt idx="498">
                  <c:v>13.36</c:v>
                </c:pt>
                <c:pt idx="499">
                  <c:v>15.97</c:v>
                </c:pt>
                <c:pt idx="500">
                  <c:v>19.03</c:v>
                </c:pt>
                <c:pt idx="501">
                  <c:v>23.31</c:v>
                </c:pt>
                <c:pt idx="502">
                  <c:v>24.31</c:v>
                </c:pt>
                <c:pt idx="503">
                  <c:v>23.66</c:v>
                </c:pt>
                <c:pt idx="504">
                  <c:v>20.39</c:v>
                </c:pt>
                <c:pt idx="505">
                  <c:v>19.309999999999999</c:v>
                </c:pt>
                <c:pt idx="506">
                  <c:v>18.36</c:v>
                </c:pt>
                <c:pt idx="507">
                  <c:v>18.77</c:v>
                </c:pt>
                <c:pt idx="508">
                  <c:v>19.489999999999998</c:v>
                </c:pt>
                <c:pt idx="509">
                  <c:v>19.809999999999999</c:v>
                </c:pt>
                <c:pt idx="510">
                  <c:v>20.190000000000001</c:v>
                </c:pt>
                <c:pt idx="511">
                  <c:v>18.149999999999999</c:v>
                </c:pt>
                <c:pt idx="512">
                  <c:v>21.23</c:v>
                </c:pt>
                <c:pt idx="513">
                  <c:v>24.42</c:v>
                </c:pt>
                <c:pt idx="514">
                  <c:v>26.3</c:v>
                </c:pt>
                <c:pt idx="515">
                  <c:v>25.86</c:v>
                </c:pt>
                <c:pt idx="516">
                  <c:v>26.53</c:v>
                </c:pt>
                <c:pt idx="517">
                  <c:v>24.58</c:v>
                </c:pt>
                <c:pt idx="518">
                  <c:v>16.829999999999998</c:v>
                </c:pt>
                <c:pt idx="519">
                  <c:v>19.190000000000001</c:v>
                </c:pt>
                <c:pt idx="520">
                  <c:v>22.73</c:v>
                </c:pt>
                <c:pt idx="521">
                  <c:v>24.03</c:v>
                </c:pt>
                <c:pt idx="522">
                  <c:v>24.35</c:v>
                </c:pt>
                <c:pt idx="523">
                  <c:v>26.09</c:v>
                </c:pt>
                <c:pt idx="524">
                  <c:v>24.79</c:v>
                </c:pt>
                <c:pt idx="525">
                  <c:v>22.41</c:v>
                </c:pt>
                <c:pt idx="526">
                  <c:v>25.72</c:v>
                </c:pt>
                <c:pt idx="527">
                  <c:v>28.59</c:v>
                </c:pt>
                <c:pt idx="528">
                  <c:v>23.94</c:v>
                </c:pt>
                <c:pt idx="529">
                  <c:v>24.49</c:v>
                </c:pt>
                <c:pt idx="530">
                  <c:v>25.07</c:v>
                </c:pt>
                <c:pt idx="531">
                  <c:v>26.41</c:v>
                </c:pt>
                <c:pt idx="532">
                  <c:v>25.14</c:v>
                </c:pt>
                <c:pt idx="533">
                  <c:v>20.51</c:v>
                </c:pt>
                <c:pt idx="534">
                  <c:v>21.78</c:v>
                </c:pt>
                <c:pt idx="535">
                  <c:v>24.24</c:v>
                </c:pt>
                <c:pt idx="536">
                  <c:v>22.15</c:v>
                </c:pt>
                <c:pt idx="537">
                  <c:v>22.06</c:v>
                </c:pt>
                <c:pt idx="538">
                  <c:v>25.32</c:v>
                </c:pt>
                <c:pt idx="539">
                  <c:v>25.88</c:v>
                </c:pt>
                <c:pt idx="540">
                  <c:v>21.57</c:v>
                </c:pt>
                <c:pt idx="541">
                  <c:v>20.6</c:v>
                </c:pt>
                <c:pt idx="542">
                  <c:v>26.37</c:v>
                </c:pt>
                <c:pt idx="543">
                  <c:v>27.48</c:v>
                </c:pt>
                <c:pt idx="544">
                  <c:v>26.25</c:v>
                </c:pt>
                <c:pt idx="545">
                  <c:v>25.49</c:v>
                </c:pt>
                <c:pt idx="546">
                  <c:v>21.92</c:v>
                </c:pt>
                <c:pt idx="547">
                  <c:v>24.07</c:v>
                </c:pt>
                <c:pt idx="548">
                  <c:v>23.59</c:v>
                </c:pt>
                <c:pt idx="549">
                  <c:v>22.57</c:v>
                </c:pt>
                <c:pt idx="550">
                  <c:v>26.13</c:v>
                </c:pt>
                <c:pt idx="551">
                  <c:v>28.06</c:v>
                </c:pt>
                <c:pt idx="552">
                  <c:v>29.72</c:v>
                </c:pt>
                <c:pt idx="553">
                  <c:v>29.77</c:v>
                </c:pt>
                <c:pt idx="554">
                  <c:v>27.73</c:v>
                </c:pt>
                <c:pt idx="555">
                  <c:v>25</c:v>
                </c:pt>
                <c:pt idx="556">
                  <c:v>26.92</c:v>
                </c:pt>
                <c:pt idx="557">
                  <c:v>29.49</c:v>
                </c:pt>
                <c:pt idx="558">
                  <c:v>29.86</c:v>
                </c:pt>
                <c:pt idx="559">
                  <c:v>29.05</c:v>
                </c:pt>
                <c:pt idx="560">
                  <c:v>26.62</c:v>
                </c:pt>
                <c:pt idx="561">
                  <c:v>26.46</c:v>
                </c:pt>
                <c:pt idx="562">
                  <c:v>25.44</c:v>
                </c:pt>
                <c:pt idx="563">
                  <c:v>29.81</c:v>
                </c:pt>
                <c:pt idx="564">
                  <c:v>27.71</c:v>
                </c:pt>
                <c:pt idx="565">
                  <c:v>26.9</c:v>
                </c:pt>
                <c:pt idx="566">
                  <c:v>25.56</c:v>
                </c:pt>
                <c:pt idx="567">
                  <c:v>26.02</c:v>
                </c:pt>
                <c:pt idx="568">
                  <c:v>26.69</c:v>
                </c:pt>
                <c:pt idx="569">
                  <c:v>27.08</c:v>
                </c:pt>
                <c:pt idx="570">
                  <c:v>27.25</c:v>
                </c:pt>
                <c:pt idx="571">
                  <c:v>27.99</c:v>
                </c:pt>
                <c:pt idx="572">
                  <c:v>26.9</c:v>
                </c:pt>
                <c:pt idx="573">
                  <c:v>28.26</c:v>
                </c:pt>
                <c:pt idx="574">
                  <c:v>29.07</c:v>
                </c:pt>
                <c:pt idx="575">
                  <c:v>25.39</c:v>
                </c:pt>
                <c:pt idx="576">
                  <c:v>25.88</c:v>
                </c:pt>
                <c:pt idx="577">
                  <c:v>27.04</c:v>
                </c:pt>
                <c:pt idx="578">
                  <c:v>27.41</c:v>
                </c:pt>
                <c:pt idx="579">
                  <c:v>24.07</c:v>
                </c:pt>
                <c:pt idx="580">
                  <c:v>25.19</c:v>
                </c:pt>
                <c:pt idx="581">
                  <c:v>25.81</c:v>
                </c:pt>
                <c:pt idx="582">
                  <c:v>25.95</c:v>
                </c:pt>
                <c:pt idx="583">
                  <c:v>25.63</c:v>
                </c:pt>
                <c:pt idx="584">
                  <c:v>27.04</c:v>
                </c:pt>
                <c:pt idx="585">
                  <c:v>27.31</c:v>
                </c:pt>
                <c:pt idx="586">
                  <c:v>28.56</c:v>
                </c:pt>
                <c:pt idx="587">
                  <c:v>26.32</c:v>
                </c:pt>
                <c:pt idx="588">
                  <c:v>22.27</c:v>
                </c:pt>
                <c:pt idx="589">
                  <c:v>21.39</c:v>
                </c:pt>
                <c:pt idx="590">
                  <c:v>23.68</c:v>
                </c:pt>
                <c:pt idx="591">
                  <c:v>24.91</c:v>
                </c:pt>
                <c:pt idx="592">
                  <c:v>26.27</c:v>
                </c:pt>
                <c:pt idx="593">
                  <c:v>26.57</c:v>
                </c:pt>
                <c:pt idx="594">
                  <c:v>25.16</c:v>
                </c:pt>
                <c:pt idx="595">
                  <c:v>24.26</c:v>
                </c:pt>
                <c:pt idx="596">
                  <c:v>22.18</c:v>
                </c:pt>
                <c:pt idx="597">
                  <c:v>22.27</c:v>
                </c:pt>
                <c:pt idx="598">
                  <c:v>22.31</c:v>
                </c:pt>
                <c:pt idx="599">
                  <c:v>23.75</c:v>
                </c:pt>
                <c:pt idx="600">
                  <c:v>24.1</c:v>
                </c:pt>
                <c:pt idx="601">
                  <c:v>20.9</c:v>
                </c:pt>
                <c:pt idx="602">
                  <c:v>22.94</c:v>
                </c:pt>
                <c:pt idx="603">
                  <c:v>25.67</c:v>
                </c:pt>
                <c:pt idx="604">
                  <c:v>18.399999999999999</c:v>
                </c:pt>
                <c:pt idx="605">
                  <c:v>15.93</c:v>
                </c:pt>
                <c:pt idx="606">
                  <c:v>16.920000000000002</c:v>
                </c:pt>
                <c:pt idx="607">
                  <c:v>18.68</c:v>
                </c:pt>
                <c:pt idx="608">
                  <c:v>19.54</c:v>
                </c:pt>
                <c:pt idx="609">
                  <c:v>19.61</c:v>
                </c:pt>
                <c:pt idx="610">
                  <c:v>21.78</c:v>
                </c:pt>
                <c:pt idx="611">
                  <c:v>21.69</c:v>
                </c:pt>
                <c:pt idx="612">
                  <c:v>22.06</c:v>
                </c:pt>
                <c:pt idx="613">
                  <c:v>22.64</c:v>
                </c:pt>
                <c:pt idx="614">
                  <c:v>21.02</c:v>
                </c:pt>
                <c:pt idx="615">
                  <c:v>17.82</c:v>
                </c:pt>
                <c:pt idx="616">
                  <c:v>17.78</c:v>
                </c:pt>
                <c:pt idx="617">
                  <c:v>18.77</c:v>
                </c:pt>
                <c:pt idx="618">
                  <c:v>23.73</c:v>
                </c:pt>
                <c:pt idx="619">
                  <c:v>25.42</c:v>
                </c:pt>
                <c:pt idx="620">
                  <c:v>20.74</c:v>
                </c:pt>
                <c:pt idx="621">
                  <c:v>19.12</c:v>
                </c:pt>
                <c:pt idx="622">
                  <c:v>21</c:v>
                </c:pt>
                <c:pt idx="623">
                  <c:v>19.95</c:v>
                </c:pt>
                <c:pt idx="624">
                  <c:v>14.63</c:v>
                </c:pt>
                <c:pt idx="625">
                  <c:v>15.72</c:v>
                </c:pt>
                <c:pt idx="626">
                  <c:v>21</c:v>
                </c:pt>
                <c:pt idx="627">
                  <c:v>20.72</c:v>
                </c:pt>
                <c:pt idx="628">
                  <c:v>22.18</c:v>
                </c:pt>
                <c:pt idx="629">
                  <c:v>20.37</c:v>
                </c:pt>
                <c:pt idx="630">
                  <c:v>22.75</c:v>
                </c:pt>
                <c:pt idx="631">
                  <c:v>25.21</c:v>
                </c:pt>
                <c:pt idx="632">
                  <c:v>24.65</c:v>
                </c:pt>
                <c:pt idx="633">
                  <c:v>25.39</c:v>
                </c:pt>
                <c:pt idx="634">
                  <c:v>24.95</c:v>
                </c:pt>
                <c:pt idx="635">
                  <c:v>20.14</c:v>
                </c:pt>
                <c:pt idx="636">
                  <c:v>22.11</c:v>
                </c:pt>
                <c:pt idx="637">
                  <c:v>25.35</c:v>
                </c:pt>
                <c:pt idx="638">
                  <c:v>26.5</c:v>
                </c:pt>
                <c:pt idx="639">
                  <c:v>25.46</c:v>
                </c:pt>
                <c:pt idx="640">
                  <c:v>23.5</c:v>
                </c:pt>
                <c:pt idx="641">
                  <c:v>26.76</c:v>
                </c:pt>
                <c:pt idx="642">
                  <c:v>24.12</c:v>
                </c:pt>
                <c:pt idx="643">
                  <c:v>17.52</c:v>
                </c:pt>
                <c:pt idx="644">
                  <c:v>13.75</c:v>
                </c:pt>
                <c:pt idx="645">
                  <c:v>16.25</c:v>
                </c:pt>
                <c:pt idx="646">
                  <c:v>20.23</c:v>
                </c:pt>
                <c:pt idx="647">
                  <c:v>14</c:v>
                </c:pt>
                <c:pt idx="648">
                  <c:v>13.22</c:v>
                </c:pt>
                <c:pt idx="649">
                  <c:v>15.56</c:v>
                </c:pt>
                <c:pt idx="650">
                  <c:v>17.8</c:v>
                </c:pt>
                <c:pt idx="651">
                  <c:v>20.83</c:v>
                </c:pt>
                <c:pt idx="652">
                  <c:v>12.69</c:v>
                </c:pt>
                <c:pt idx="653">
                  <c:v>11.48</c:v>
                </c:pt>
                <c:pt idx="654">
                  <c:v>10.88</c:v>
                </c:pt>
                <c:pt idx="655">
                  <c:v>11.67</c:v>
                </c:pt>
                <c:pt idx="656">
                  <c:v>12.04</c:v>
                </c:pt>
                <c:pt idx="657">
                  <c:v>10.88</c:v>
                </c:pt>
                <c:pt idx="658">
                  <c:v>11.99</c:v>
                </c:pt>
                <c:pt idx="659">
                  <c:v>15</c:v>
                </c:pt>
                <c:pt idx="660">
                  <c:v>17.73</c:v>
                </c:pt>
                <c:pt idx="661">
                  <c:v>16.809999999999999</c:v>
                </c:pt>
                <c:pt idx="662">
                  <c:v>13.94</c:v>
                </c:pt>
                <c:pt idx="663">
                  <c:v>16.02</c:v>
                </c:pt>
                <c:pt idx="664">
                  <c:v>17.309999999999999</c:v>
                </c:pt>
                <c:pt idx="665">
                  <c:v>16.02</c:v>
                </c:pt>
                <c:pt idx="666">
                  <c:v>14.12</c:v>
                </c:pt>
                <c:pt idx="667">
                  <c:v>15.58</c:v>
                </c:pt>
                <c:pt idx="668">
                  <c:v>11.62</c:v>
                </c:pt>
                <c:pt idx="669">
                  <c:v>13.47</c:v>
                </c:pt>
                <c:pt idx="670">
                  <c:v>16.18</c:v>
                </c:pt>
                <c:pt idx="671">
                  <c:v>10.62</c:v>
                </c:pt>
                <c:pt idx="672">
                  <c:v>11.55</c:v>
                </c:pt>
                <c:pt idx="673">
                  <c:v>10.9</c:v>
                </c:pt>
                <c:pt idx="674">
                  <c:v>10.07</c:v>
                </c:pt>
                <c:pt idx="675">
                  <c:v>10.81</c:v>
                </c:pt>
                <c:pt idx="676">
                  <c:v>15.97</c:v>
                </c:pt>
                <c:pt idx="677">
                  <c:v>20.6</c:v>
                </c:pt>
                <c:pt idx="678">
                  <c:v>11.53</c:v>
                </c:pt>
                <c:pt idx="679">
                  <c:v>8.52</c:v>
                </c:pt>
                <c:pt idx="680">
                  <c:v>8.06</c:v>
                </c:pt>
                <c:pt idx="681">
                  <c:v>6.6</c:v>
                </c:pt>
                <c:pt idx="682">
                  <c:v>-0.42</c:v>
                </c:pt>
                <c:pt idx="683">
                  <c:v>2.71</c:v>
                </c:pt>
                <c:pt idx="684">
                  <c:v>7.62</c:v>
                </c:pt>
                <c:pt idx="685">
                  <c:v>9.14</c:v>
                </c:pt>
                <c:pt idx="686">
                  <c:v>9.0500000000000007</c:v>
                </c:pt>
                <c:pt idx="687">
                  <c:v>7.96</c:v>
                </c:pt>
                <c:pt idx="688">
                  <c:v>4.1900000000000004</c:v>
                </c:pt>
                <c:pt idx="689">
                  <c:v>7.71</c:v>
                </c:pt>
                <c:pt idx="690">
                  <c:v>5.62</c:v>
                </c:pt>
                <c:pt idx="691">
                  <c:v>5.62</c:v>
                </c:pt>
                <c:pt idx="692">
                  <c:v>10.9</c:v>
                </c:pt>
                <c:pt idx="693">
                  <c:v>8.19</c:v>
                </c:pt>
                <c:pt idx="694">
                  <c:v>9.98</c:v>
                </c:pt>
                <c:pt idx="695">
                  <c:v>12.45</c:v>
                </c:pt>
                <c:pt idx="696">
                  <c:v>7.59</c:v>
                </c:pt>
                <c:pt idx="697">
                  <c:v>8.8000000000000007</c:v>
                </c:pt>
                <c:pt idx="698">
                  <c:v>7.5</c:v>
                </c:pt>
                <c:pt idx="699">
                  <c:v>3.98</c:v>
                </c:pt>
                <c:pt idx="700">
                  <c:v>8.61</c:v>
                </c:pt>
                <c:pt idx="701">
                  <c:v>13.36</c:v>
                </c:pt>
                <c:pt idx="702">
                  <c:v>7.15</c:v>
                </c:pt>
                <c:pt idx="703">
                  <c:v>3.47</c:v>
                </c:pt>
                <c:pt idx="704">
                  <c:v>2.2200000000000002</c:v>
                </c:pt>
                <c:pt idx="705">
                  <c:v>2.59</c:v>
                </c:pt>
                <c:pt idx="706">
                  <c:v>8.1199999999999992</c:v>
                </c:pt>
                <c:pt idx="707">
                  <c:v>8.89</c:v>
                </c:pt>
                <c:pt idx="708">
                  <c:v>14.4</c:v>
                </c:pt>
                <c:pt idx="709">
                  <c:v>4.79</c:v>
                </c:pt>
                <c:pt idx="710">
                  <c:v>3.77</c:v>
                </c:pt>
                <c:pt idx="711">
                  <c:v>1.53</c:v>
                </c:pt>
                <c:pt idx="712">
                  <c:v>-0.86</c:v>
                </c:pt>
                <c:pt idx="713">
                  <c:v>3.24</c:v>
                </c:pt>
                <c:pt idx="714">
                  <c:v>3.24</c:v>
                </c:pt>
                <c:pt idx="715">
                  <c:v>5.67</c:v>
                </c:pt>
                <c:pt idx="716">
                  <c:v>6.46</c:v>
                </c:pt>
                <c:pt idx="717">
                  <c:v>5.37</c:v>
                </c:pt>
                <c:pt idx="718">
                  <c:v>2.71</c:v>
                </c:pt>
                <c:pt idx="719">
                  <c:v>2.29</c:v>
                </c:pt>
                <c:pt idx="720">
                  <c:v>1.76</c:v>
                </c:pt>
                <c:pt idx="721">
                  <c:v>1.2</c:v>
                </c:pt>
                <c:pt idx="722">
                  <c:v>5.58</c:v>
                </c:pt>
                <c:pt idx="723">
                  <c:v>9.0500000000000007</c:v>
                </c:pt>
                <c:pt idx="724">
                  <c:v>4.84</c:v>
                </c:pt>
                <c:pt idx="725">
                  <c:v>4.1399999999999997</c:v>
                </c:pt>
                <c:pt idx="726">
                  <c:v>2.66</c:v>
                </c:pt>
                <c:pt idx="727">
                  <c:v>1.1100000000000001</c:v>
                </c:pt>
                <c:pt idx="728">
                  <c:v>1.5</c:v>
                </c:pt>
                <c:pt idx="729">
                  <c:v>3.45</c:v>
                </c:pt>
                <c:pt idx="730">
                  <c:v>2.5</c:v>
                </c:pt>
                <c:pt idx="731">
                  <c:v>3.68</c:v>
                </c:pt>
                <c:pt idx="732">
                  <c:v>3.91</c:v>
                </c:pt>
                <c:pt idx="733">
                  <c:v>2.04</c:v>
                </c:pt>
                <c:pt idx="734">
                  <c:v>1.25</c:v>
                </c:pt>
                <c:pt idx="735">
                  <c:v>1.44</c:v>
                </c:pt>
                <c:pt idx="736">
                  <c:v>7.01</c:v>
                </c:pt>
                <c:pt idx="737">
                  <c:v>4.7</c:v>
                </c:pt>
                <c:pt idx="738">
                  <c:v>0.86</c:v>
                </c:pt>
                <c:pt idx="739">
                  <c:v>4.07</c:v>
                </c:pt>
                <c:pt idx="740">
                  <c:v>4.38</c:v>
                </c:pt>
                <c:pt idx="741">
                  <c:v>3.56</c:v>
                </c:pt>
                <c:pt idx="742">
                  <c:v>4.95</c:v>
                </c:pt>
                <c:pt idx="743">
                  <c:v>4.79</c:v>
                </c:pt>
                <c:pt idx="744">
                  <c:v>12.38</c:v>
                </c:pt>
                <c:pt idx="745">
                  <c:v>8.19</c:v>
                </c:pt>
                <c:pt idx="746">
                  <c:v>2.31</c:v>
                </c:pt>
                <c:pt idx="747">
                  <c:v>1.55</c:v>
                </c:pt>
                <c:pt idx="748">
                  <c:v>3.08</c:v>
                </c:pt>
                <c:pt idx="749">
                  <c:v>3.56</c:v>
                </c:pt>
                <c:pt idx="750">
                  <c:v>3.36</c:v>
                </c:pt>
                <c:pt idx="751">
                  <c:v>0.74</c:v>
                </c:pt>
                <c:pt idx="752">
                  <c:v>-1.37</c:v>
                </c:pt>
                <c:pt idx="753">
                  <c:v>-5.14</c:v>
                </c:pt>
                <c:pt idx="754">
                  <c:v>-7.48</c:v>
                </c:pt>
                <c:pt idx="755">
                  <c:v>-4.84</c:v>
                </c:pt>
                <c:pt idx="756">
                  <c:v>-6.02</c:v>
                </c:pt>
                <c:pt idx="757">
                  <c:v>-7.69</c:v>
                </c:pt>
                <c:pt idx="758">
                  <c:v>-4.42</c:v>
                </c:pt>
                <c:pt idx="759">
                  <c:v>1.6</c:v>
                </c:pt>
                <c:pt idx="760">
                  <c:v>2.04</c:v>
                </c:pt>
                <c:pt idx="761">
                  <c:v>1.18</c:v>
                </c:pt>
                <c:pt idx="762">
                  <c:v>5.39</c:v>
                </c:pt>
                <c:pt idx="763">
                  <c:v>4.79</c:v>
                </c:pt>
                <c:pt idx="764">
                  <c:v>5.19</c:v>
                </c:pt>
                <c:pt idx="765">
                  <c:v>1.46</c:v>
                </c:pt>
                <c:pt idx="766">
                  <c:v>1.1299999999999999</c:v>
                </c:pt>
                <c:pt idx="767">
                  <c:v>4.72</c:v>
                </c:pt>
                <c:pt idx="768">
                  <c:v>3.4</c:v>
                </c:pt>
                <c:pt idx="769">
                  <c:v>-0.28000000000000003</c:v>
                </c:pt>
                <c:pt idx="770">
                  <c:v>0.35</c:v>
                </c:pt>
                <c:pt idx="771">
                  <c:v>1.35</c:v>
                </c:pt>
                <c:pt idx="772">
                  <c:v>1.71</c:v>
                </c:pt>
                <c:pt idx="773">
                  <c:v>4.59</c:v>
                </c:pt>
                <c:pt idx="774">
                  <c:v>1.18</c:v>
                </c:pt>
                <c:pt idx="775">
                  <c:v>-2.08</c:v>
                </c:pt>
                <c:pt idx="776">
                  <c:v>-5.88</c:v>
                </c:pt>
                <c:pt idx="777">
                  <c:v>-0.74</c:v>
                </c:pt>
                <c:pt idx="778">
                  <c:v>2.48</c:v>
                </c:pt>
                <c:pt idx="779">
                  <c:v>1.0900000000000001</c:v>
                </c:pt>
                <c:pt idx="780">
                  <c:v>0.25</c:v>
                </c:pt>
                <c:pt idx="781">
                  <c:v>2.06</c:v>
                </c:pt>
                <c:pt idx="782">
                  <c:v>1.1599999999999999</c:v>
                </c:pt>
                <c:pt idx="783">
                  <c:v>2.64</c:v>
                </c:pt>
                <c:pt idx="784">
                  <c:v>3.94</c:v>
                </c:pt>
                <c:pt idx="785">
                  <c:v>2.41</c:v>
                </c:pt>
                <c:pt idx="786">
                  <c:v>1.39</c:v>
                </c:pt>
                <c:pt idx="787">
                  <c:v>1.62</c:v>
                </c:pt>
                <c:pt idx="788">
                  <c:v>3.47</c:v>
                </c:pt>
                <c:pt idx="789">
                  <c:v>10.86</c:v>
                </c:pt>
                <c:pt idx="790">
                  <c:v>11.76</c:v>
                </c:pt>
                <c:pt idx="791">
                  <c:v>8.17</c:v>
                </c:pt>
                <c:pt idx="792">
                  <c:v>2.8</c:v>
                </c:pt>
                <c:pt idx="793">
                  <c:v>0.95</c:v>
                </c:pt>
                <c:pt idx="794">
                  <c:v>3.06</c:v>
                </c:pt>
                <c:pt idx="795">
                  <c:v>10.83</c:v>
                </c:pt>
                <c:pt idx="796">
                  <c:v>13.75</c:v>
                </c:pt>
                <c:pt idx="797">
                  <c:v>11.85</c:v>
                </c:pt>
                <c:pt idx="798">
                  <c:v>0.86</c:v>
                </c:pt>
                <c:pt idx="799">
                  <c:v>-0.97</c:v>
                </c:pt>
                <c:pt idx="800">
                  <c:v>2.27</c:v>
                </c:pt>
                <c:pt idx="801">
                  <c:v>3.52</c:v>
                </c:pt>
                <c:pt idx="802">
                  <c:v>3.54</c:v>
                </c:pt>
                <c:pt idx="803">
                  <c:v>4.58</c:v>
                </c:pt>
                <c:pt idx="804">
                  <c:v>2.64</c:v>
                </c:pt>
                <c:pt idx="805">
                  <c:v>4</c:v>
                </c:pt>
                <c:pt idx="806">
                  <c:v>7.01</c:v>
                </c:pt>
                <c:pt idx="807">
                  <c:v>6.3</c:v>
                </c:pt>
                <c:pt idx="808">
                  <c:v>6.57</c:v>
                </c:pt>
                <c:pt idx="809">
                  <c:v>6.57</c:v>
                </c:pt>
                <c:pt idx="810">
                  <c:v>8.73</c:v>
                </c:pt>
                <c:pt idx="811">
                  <c:v>8.36</c:v>
                </c:pt>
                <c:pt idx="812">
                  <c:v>10.050000000000001</c:v>
                </c:pt>
                <c:pt idx="813">
                  <c:v>10.49</c:v>
                </c:pt>
                <c:pt idx="814">
                  <c:v>13.79</c:v>
                </c:pt>
                <c:pt idx="815">
                  <c:v>11.5</c:v>
                </c:pt>
                <c:pt idx="816">
                  <c:v>13.59</c:v>
                </c:pt>
                <c:pt idx="817">
                  <c:v>11.32</c:v>
                </c:pt>
                <c:pt idx="818">
                  <c:v>10.97</c:v>
                </c:pt>
                <c:pt idx="819">
                  <c:v>11.87</c:v>
                </c:pt>
                <c:pt idx="820">
                  <c:v>3.89</c:v>
                </c:pt>
                <c:pt idx="821">
                  <c:v>9.61</c:v>
                </c:pt>
                <c:pt idx="822">
                  <c:v>7.39</c:v>
                </c:pt>
                <c:pt idx="823">
                  <c:v>10.14</c:v>
                </c:pt>
                <c:pt idx="824">
                  <c:v>4.58</c:v>
                </c:pt>
                <c:pt idx="825">
                  <c:v>4.2300000000000004</c:v>
                </c:pt>
                <c:pt idx="826">
                  <c:v>9.86</c:v>
                </c:pt>
                <c:pt idx="827">
                  <c:v>13.06</c:v>
                </c:pt>
                <c:pt idx="828">
                  <c:v>11.2</c:v>
                </c:pt>
                <c:pt idx="829">
                  <c:v>12.62</c:v>
                </c:pt>
                <c:pt idx="830">
                  <c:v>14.79</c:v>
                </c:pt>
                <c:pt idx="831">
                  <c:v>14.07</c:v>
                </c:pt>
                <c:pt idx="832">
                  <c:v>14.1</c:v>
                </c:pt>
                <c:pt idx="833">
                  <c:v>11.02</c:v>
                </c:pt>
                <c:pt idx="834">
                  <c:v>11.04</c:v>
                </c:pt>
                <c:pt idx="835">
                  <c:v>10.81</c:v>
                </c:pt>
                <c:pt idx="836">
                  <c:v>14.4</c:v>
                </c:pt>
                <c:pt idx="837">
                  <c:v>13.91</c:v>
                </c:pt>
                <c:pt idx="838">
                  <c:v>15.69</c:v>
                </c:pt>
                <c:pt idx="839">
                  <c:v>15.23</c:v>
                </c:pt>
                <c:pt idx="840">
                  <c:v>16.27</c:v>
                </c:pt>
                <c:pt idx="841">
                  <c:v>17.36</c:v>
                </c:pt>
                <c:pt idx="842">
                  <c:v>10.9</c:v>
                </c:pt>
                <c:pt idx="843">
                  <c:v>12.87</c:v>
                </c:pt>
                <c:pt idx="844">
                  <c:v>10.07</c:v>
                </c:pt>
                <c:pt idx="845">
                  <c:v>10.14</c:v>
                </c:pt>
                <c:pt idx="846">
                  <c:v>11.11</c:v>
                </c:pt>
                <c:pt idx="847">
                  <c:v>11.27</c:v>
                </c:pt>
                <c:pt idx="848">
                  <c:v>13.8</c:v>
                </c:pt>
                <c:pt idx="849">
                  <c:v>18.61</c:v>
                </c:pt>
                <c:pt idx="850">
                  <c:v>13.5</c:v>
                </c:pt>
                <c:pt idx="851">
                  <c:v>15.07</c:v>
                </c:pt>
                <c:pt idx="852">
                  <c:v>16.04</c:v>
                </c:pt>
                <c:pt idx="853">
                  <c:v>10.25</c:v>
                </c:pt>
                <c:pt idx="854">
                  <c:v>10.9</c:v>
                </c:pt>
                <c:pt idx="855">
                  <c:v>14.31</c:v>
                </c:pt>
                <c:pt idx="856">
                  <c:v>18.010000000000002</c:v>
                </c:pt>
                <c:pt idx="857">
                  <c:v>16.850000000000001</c:v>
                </c:pt>
                <c:pt idx="858">
                  <c:v>16.55</c:v>
                </c:pt>
                <c:pt idx="859">
                  <c:v>21.27</c:v>
                </c:pt>
                <c:pt idx="860">
                  <c:v>22.48</c:v>
                </c:pt>
                <c:pt idx="861">
                  <c:v>23.17</c:v>
                </c:pt>
                <c:pt idx="862">
                  <c:v>16.760000000000002</c:v>
                </c:pt>
                <c:pt idx="863">
                  <c:v>13.98</c:v>
                </c:pt>
                <c:pt idx="864">
                  <c:v>18.91</c:v>
                </c:pt>
                <c:pt idx="865">
                  <c:v>16.88</c:v>
                </c:pt>
                <c:pt idx="866">
                  <c:v>17.73</c:v>
                </c:pt>
                <c:pt idx="867">
                  <c:v>24.1</c:v>
                </c:pt>
                <c:pt idx="868">
                  <c:v>18.440000000000001</c:v>
                </c:pt>
                <c:pt idx="869">
                  <c:v>12.85</c:v>
                </c:pt>
                <c:pt idx="870">
                  <c:v>17.34</c:v>
                </c:pt>
                <c:pt idx="871">
                  <c:v>19.14</c:v>
                </c:pt>
                <c:pt idx="872">
                  <c:v>22.82</c:v>
                </c:pt>
                <c:pt idx="873">
                  <c:v>23.26</c:v>
                </c:pt>
                <c:pt idx="874">
                  <c:v>18.36</c:v>
                </c:pt>
                <c:pt idx="875">
                  <c:v>16.48</c:v>
                </c:pt>
                <c:pt idx="876">
                  <c:v>17.59</c:v>
                </c:pt>
                <c:pt idx="877">
                  <c:v>20.16</c:v>
                </c:pt>
                <c:pt idx="878">
                  <c:v>25.25</c:v>
                </c:pt>
                <c:pt idx="879">
                  <c:v>26.85</c:v>
                </c:pt>
                <c:pt idx="880">
                  <c:v>26.76</c:v>
                </c:pt>
                <c:pt idx="881">
                  <c:v>24.44</c:v>
                </c:pt>
                <c:pt idx="882">
                  <c:v>24</c:v>
                </c:pt>
                <c:pt idx="883">
                  <c:v>23.31</c:v>
                </c:pt>
                <c:pt idx="884">
                  <c:v>21.09</c:v>
                </c:pt>
                <c:pt idx="885">
                  <c:v>21.06</c:v>
                </c:pt>
                <c:pt idx="886">
                  <c:v>21</c:v>
                </c:pt>
                <c:pt idx="887">
                  <c:v>22.31</c:v>
                </c:pt>
                <c:pt idx="888">
                  <c:v>26.3</c:v>
                </c:pt>
                <c:pt idx="889">
                  <c:v>26.53</c:v>
                </c:pt>
                <c:pt idx="890">
                  <c:v>19.309999999999999</c:v>
                </c:pt>
                <c:pt idx="891">
                  <c:v>19.420000000000002</c:v>
                </c:pt>
                <c:pt idx="892">
                  <c:v>23.33</c:v>
                </c:pt>
                <c:pt idx="893">
                  <c:v>24.47</c:v>
                </c:pt>
                <c:pt idx="894">
                  <c:v>22.73</c:v>
                </c:pt>
                <c:pt idx="895">
                  <c:v>26.53</c:v>
                </c:pt>
                <c:pt idx="896">
                  <c:v>26.67</c:v>
                </c:pt>
                <c:pt idx="897">
                  <c:v>24.44</c:v>
                </c:pt>
                <c:pt idx="898">
                  <c:v>22.27</c:v>
                </c:pt>
                <c:pt idx="899">
                  <c:v>23.5</c:v>
                </c:pt>
                <c:pt idx="900">
                  <c:v>25.6</c:v>
                </c:pt>
                <c:pt idx="901">
                  <c:v>25.53</c:v>
                </c:pt>
                <c:pt idx="902">
                  <c:v>27.29</c:v>
                </c:pt>
                <c:pt idx="903">
                  <c:v>27.25</c:v>
                </c:pt>
                <c:pt idx="904">
                  <c:v>22.22</c:v>
                </c:pt>
                <c:pt idx="905">
                  <c:v>22.66</c:v>
                </c:pt>
                <c:pt idx="906">
                  <c:v>22.62</c:v>
                </c:pt>
                <c:pt idx="907">
                  <c:v>23.8</c:v>
                </c:pt>
                <c:pt idx="908">
                  <c:v>22.71</c:v>
                </c:pt>
                <c:pt idx="909">
                  <c:v>24.61</c:v>
                </c:pt>
                <c:pt idx="910">
                  <c:v>26.92</c:v>
                </c:pt>
                <c:pt idx="911">
                  <c:v>27.13</c:v>
                </c:pt>
                <c:pt idx="912">
                  <c:v>26.92</c:v>
                </c:pt>
                <c:pt idx="913">
                  <c:v>26.5</c:v>
                </c:pt>
                <c:pt idx="914">
                  <c:v>25.69</c:v>
                </c:pt>
                <c:pt idx="915">
                  <c:v>25.65</c:v>
                </c:pt>
                <c:pt idx="916">
                  <c:v>23.54</c:v>
                </c:pt>
                <c:pt idx="917">
                  <c:v>24.49</c:v>
                </c:pt>
                <c:pt idx="918">
                  <c:v>27.66</c:v>
                </c:pt>
                <c:pt idx="919">
                  <c:v>29.28</c:v>
                </c:pt>
                <c:pt idx="920">
                  <c:v>28.38</c:v>
                </c:pt>
                <c:pt idx="921">
                  <c:v>27.59</c:v>
                </c:pt>
                <c:pt idx="922">
                  <c:v>27.13</c:v>
                </c:pt>
                <c:pt idx="923">
                  <c:v>26.23</c:v>
                </c:pt>
                <c:pt idx="924">
                  <c:v>27.85</c:v>
                </c:pt>
                <c:pt idx="925">
                  <c:v>21.57</c:v>
                </c:pt>
                <c:pt idx="926">
                  <c:v>22.04</c:v>
                </c:pt>
                <c:pt idx="927">
                  <c:v>21.23</c:v>
                </c:pt>
                <c:pt idx="928">
                  <c:v>25</c:v>
                </c:pt>
                <c:pt idx="929">
                  <c:v>27.43</c:v>
                </c:pt>
                <c:pt idx="930">
                  <c:v>29.44</c:v>
                </c:pt>
                <c:pt idx="931">
                  <c:v>31.37</c:v>
                </c:pt>
                <c:pt idx="932">
                  <c:v>30.42</c:v>
                </c:pt>
                <c:pt idx="933">
                  <c:v>29.61</c:v>
                </c:pt>
                <c:pt idx="934">
                  <c:v>28.84</c:v>
                </c:pt>
                <c:pt idx="935">
                  <c:v>29.32</c:v>
                </c:pt>
                <c:pt idx="936">
                  <c:v>30.16</c:v>
                </c:pt>
                <c:pt idx="937">
                  <c:v>27.57</c:v>
                </c:pt>
                <c:pt idx="938">
                  <c:v>26.5</c:v>
                </c:pt>
                <c:pt idx="939">
                  <c:v>26.13</c:v>
                </c:pt>
                <c:pt idx="940">
                  <c:v>27.36</c:v>
                </c:pt>
                <c:pt idx="941">
                  <c:v>26.81</c:v>
                </c:pt>
                <c:pt idx="942">
                  <c:v>25.42</c:v>
                </c:pt>
                <c:pt idx="943">
                  <c:v>26.74</c:v>
                </c:pt>
                <c:pt idx="944">
                  <c:v>28.59</c:v>
                </c:pt>
                <c:pt idx="945">
                  <c:v>28.7</c:v>
                </c:pt>
                <c:pt idx="946">
                  <c:v>26.3</c:v>
                </c:pt>
                <c:pt idx="947">
                  <c:v>21.81</c:v>
                </c:pt>
                <c:pt idx="948">
                  <c:v>22.13</c:v>
                </c:pt>
                <c:pt idx="949">
                  <c:v>25.02</c:v>
                </c:pt>
                <c:pt idx="950">
                  <c:v>27.18</c:v>
                </c:pt>
                <c:pt idx="951">
                  <c:v>27.43</c:v>
                </c:pt>
                <c:pt idx="952">
                  <c:v>23.15</c:v>
                </c:pt>
                <c:pt idx="953">
                  <c:v>22.43</c:v>
                </c:pt>
                <c:pt idx="954">
                  <c:v>22.25</c:v>
                </c:pt>
                <c:pt idx="955">
                  <c:v>21.88</c:v>
                </c:pt>
                <c:pt idx="956">
                  <c:v>24.35</c:v>
                </c:pt>
                <c:pt idx="957">
                  <c:v>25.02</c:v>
                </c:pt>
                <c:pt idx="958">
                  <c:v>27.06</c:v>
                </c:pt>
                <c:pt idx="959">
                  <c:v>27.38</c:v>
                </c:pt>
                <c:pt idx="960">
                  <c:v>23.98</c:v>
                </c:pt>
                <c:pt idx="961">
                  <c:v>23.77</c:v>
                </c:pt>
                <c:pt idx="962">
                  <c:v>23.24</c:v>
                </c:pt>
                <c:pt idx="963">
                  <c:v>22.99</c:v>
                </c:pt>
                <c:pt idx="964">
                  <c:v>22.31</c:v>
                </c:pt>
                <c:pt idx="965">
                  <c:v>19.309999999999999</c:v>
                </c:pt>
                <c:pt idx="966">
                  <c:v>19.03</c:v>
                </c:pt>
                <c:pt idx="967">
                  <c:v>20.05</c:v>
                </c:pt>
                <c:pt idx="968">
                  <c:v>25.37</c:v>
                </c:pt>
                <c:pt idx="969">
                  <c:v>23.75</c:v>
                </c:pt>
                <c:pt idx="970">
                  <c:v>23.68</c:v>
                </c:pt>
                <c:pt idx="971">
                  <c:v>20.14</c:v>
                </c:pt>
                <c:pt idx="972">
                  <c:v>20.3</c:v>
                </c:pt>
                <c:pt idx="973">
                  <c:v>21.27</c:v>
                </c:pt>
                <c:pt idx="974">
                  <c:v>20.49</c:v>
                </c:pt>
                <c:pt idx="975">
                  <c:v>20.76</c:v>
                </c:pt>
                <c:pt idx="976">
                  <c:v>19.84</c:v>
                </c:pt>
                <c:pt idx="977">
                  <c:v>18.66</c:v>
                </c:pt>
                <c:pt idx="978">
                  <c:v>20.39</c:v>
                </c:pt>
                <c:pt idx="979">
                  <c:v>23.29</c:v>
                </c:pt>
                <c:pt idx="980">
                  <c:v>22.43</c:v>
                </c:pt>
                <c:pt idx="981">
                  <c:v>23.01</c:v>
                </c:pt>
                <c:pt idx="982">
                  <c:v>22.04</c:v>
                </c:pt>
                <c:pt idx="983">
                  <c:v>22.15</c:v>
                </c:pt>
                <c:pt idx="984">
                  <c:v>22.08</c:v>
                </c:pt>
                <c:pt idx="985">
                  <c:v>21.62</c:v>
                </c:pt>
                <c:pt idx="986">
                  <c:v>21.92</c:v>
                </c:pt>
                <c:pt idx="987">
                  <c:v>22.18</c:v>
                </c:pt>
                <c:pt idx="988">
                  <c:v>22.55</c:v>
                </c:pt>
                <c:pt idx="989">
                  <c:v>23.87</c:v>
                </c:pt>
                <c:pt idx="990">
                  <c:v>22.13</c:v>
                </c:pt>
                <c:pt idx="991">
                  <c:v>19</c:v>
                </c:pt>
                <c:pt idx="992">
                  <c:v>16.37</c:v>
                </c:pt>
                <c:pt idx="993">
                  <c:v>17.850000000000001</c:v>
                </c:pt>
                <c:pt idx="994">
                  <c:v>18.59</c:v>
                </c:pt>
                <c:pt idx="995">
                  <c:v>16.5</c:v>
                </c:pt>
                <c:pt idx="996">
                  <c:v>17.78</c:v>
                </c:pt>
                <c:pt idx="997">
                  <c:v>16.34</c:v>
                </c:pt>
                <c:pt idx="998">
                  <c:v>14.98</c:v>
                </c:pt>
                <c:pt idx="999">
                  <c:v>17.43</c:v>
                </c:pt>
                <c:pt idx="1000">
                  <c:v>18.84</c:v>
                </c:pt>
                <c:pt idx="1001">
                  <c:v>18.77</c:v>
                </c:pt>
                <c:pt idx="1002">
                  <c:v>18.149999999999999</c:v>
                </c:pt>
                <c:pt idx="1003">
                  <c:v>14.07</c:v>
                </c:pt>
                <c:pt idx="1004">
                  <c:v>14</c:v>
                </c:pt>
                <c:pt idx="1005">
                  <c:v>12.69</c:v>
                </c:pt>
                <c:pt idx="1006">
                  <c:v>7.66</c:v>
                </c:pt>
                <c:pt idx="1007">
                  <c:v>11.44</c:v>
                </c:pt>
                <c:pt idx="1008">
                  <c:v>15.83</c:v>
                </c:pt>
                <c:pt idx="1009">
                  <c:v>13.96</c:v>
                </c:pt>
                <c:pt idx="1010">
                  <c:v>9.98</c:v>
                </c:pt>
                <c:pt idx="1011">
                  <c:v>9.2100000000000009</c:v>
                </c:pt>
                <c:pt idx="1012">
                  <c:v>13.19</c:v>
                </c:pt>
                <c:pt idx="1013">
                  <c:v>14.44</c:v>
                </c:pt>
                <c:pt idx="1014">
                  <c:v>7.41</c:v>
                </c:pt>
                <c:pt idx="1015">
                  <c:v>8.56</c:v>
                </c:pt>
                <c:pt idx="1016">
                  <c:v>9.86</c:v>
                </c:pt>
                <c:pt idx="1017">
                  <c:v>9.07</c:v>
                </c:pt>
                <c:pt idx="1018">
                  <c:v>10.83</c:v>
                </c:pt>
                <c:pt idx="1019">
                  <c:v>11.41</c:v>
                </c:pt>
                <c:pt idx="1020">
                  <c:v>11.83</c:v>
                </c:pt>
                <c:pt idx="1021">
                  <c:v>11.06</c:v>
                </c:pt>
                <c:pt idx="1022">
                  <c:v>12.43</c:v>
                </c:pt>
                <c:pt idx="1023">
                  <c:v>13.19</c:v>
                </c:pt>
                <c:pt idx="1024">
                  <c:v>7.04</c:v>
                </c:pt>
                <c:pt idx="1025">
                  <c:v>9.61</c:v>
                </c:pt>
                <c:pt idx="1026">
                  <c:v>12.2</c:v>
                </c:pt>
                <c:pt idx="1027">
                  <c:v>13.01</c:v>
                </c:pt>
                <c:pt idx="1028">
                  <c:v>8.68</c:v>
                </c:pt>
                <c:pt idx="1029">
                  <c:v>7.82</c:v>
                </c:pt>
                <c:pt idx="1030">
                  <c:v>11.02</c:v>
                </c:pt>
                <c:pt idx="1031">
                  <c:v>8.84</c:v>
                </c:pt>
                <c:pt idx="1032">
                  <c:v>10.88</c:v>
                </c:pt>
                <c:pt idx="1033">
                  <c:v>14.17</c:v>
                </c:pt>
                <c:pt idx="1034">
                  <c:v>11.37</c:v>
                </c:pt>
                <c:pt idx="1035">
                  <c:v>11.3</c:v>
                </c:pt>
                <c:pt idx="1036">
                  <c:v>12.64</c:v>
                </c:pt>
                <c:pt idx="1037">
                  <c:v>16.97</c:v>
                </c:pt>
                <c:pt idx="1038">
                  <c:v>16.88</c:v>
                </c:pt>
                <c:pt idx="1039">
                  <c:v>7.89</c:v>
                </c:pt>
                <c:pt idx="1040">
                  <c:v>6.94</c:v>
                </c:pt>
                <c:pt idx="1041">
                  <c:v>14.28</c:v>
                </c:pt>
                <c:pt idx="1042">
                  <c:v>17.71</c:v>
                </c:pt>
                <c:pt idx="1043">
                  <c:v>9.93</c:v>
                </c:pt>
                <c:pt idx="1044">
                  <c:v>1.69</c:v>
                </c:pt>
                <c:pt idx="1045">
                  <c:v>1.39</c:v>
                </c:pt>
                <c:pt idx="1046">
                  <c:v>5.39</c:v>
                </c:pt>
                <c:pt idx="1047">
                  <c:v>9.19</c:v>
                </c:pt>
                <c:pt idx="1048">
                  <c:v>8.52</c:v>
                </c:pt>
                <c:pt idx="1049">
                  <c:v>9.31</c:v>
                </c:pt>
                <c:pt idx="1050">
                  <c:v>12.85</c:v>
                </c:pt>
                <c:pt idx="1051">
                  <c:v>16.809999999999999</c:v>
                </c:pt>
                <c:pt idx="1052">
                  <c:v>8.84</c:v>
                </c:pt>
                <c:pt idx="1053">
                  <c:v>7.43</c:v>
                </c:pt>
                <c:pt idx="1054">
                  <c:v>-0.53</c:v>
                </c:pt>
                <c:pt idx="1055">
                  <c:v>-1.48</c:v>
                </c:pt>
                <c:pt idx="1056">
                  <c:v>4.12</c:v>
                </c:pt>
                <c:pt idx="1057">
                  <c:v>10.79</c:v>
                </c:pt>
                <c:pt idx="1058">
                  <c:v>10.95</c:v>
                </c:pt>
                <c:pt idx="1059">
                  <c:v>13.15</c:v>
                </c:pt>
                <c:pt idx="1060">
                  <c:v>7.64</c:v>
                </c:pt>
                <c:pt idx="1061">
                  <c:v>6.97</c:v>
                </c:pt>
                <c:pt idx="1062">
                  <c:v>11.09</c:v>
                </c:pt>
                <c:pt idx="1063">
                  <c:v>10.210000000000001</c:v>
                </c:pt>
                <c:pt idx="1064">
                  <c:v>5.35</c:v>
                </c:pt>
                <c:pt idx="1065">
                  <c:v>5.69</c:v>
                </c:pt>
                <c:pt idx="1066">
                  <c:v>2.4500000000000002</c:v>
                </c:pt>
                <c:pt idx="1067">
                  <c:v>4.5599999999999996</c:v>
                </c:pt>
                <c:pt idx="1068">
                  <c:v>2.73</c:v>
                </c:pt>
                <c:pt idx="1069">
                  <c:v>2.87</c:v>
                </c:pt>
                <c:pt idx="1070">
                  <c:v>2.13</c:v>
                </c:pt>
                <c:pt idx="1071">
                  <c:v>2.78</c:v>
                </c:pt>
                <c:pt idx="1072">
                  <c:v>9.31</c:v>
                </c:pt>
                <c:pt idx="1073">
                  <c:v>12.52</c:v>
                </c:pt>
                <c:pt idx="1074">
                  <c:v>7.18</c:v>
                </c:pt>
                <c:pt idx="1075">
                  <c:v>8.3800000000000008</c:v>
                </c:pt>
                <c:pt idx="1076">
                  <c:v>5.88</c:v>
                </c:pt>
                <c:pt idx="1077">
                  <c:v>4.05</c:v>
                </c:pt>
                <c:pt idx="1078">
                  <c:v>6</c:v>
                </c:pt>
                <c:pt idx="1079">
                  <c:v>4.63</c:v>
                </c:pt>
                <c:pt idx="1080">
                  <c:v>2.62</c:v>
                </c:pt>
                <c:pt idx="1081">
                  <c:v>1.27</c:v>
                </c:pt>
                <c:pt idx="1082">
                  <c:v>2.31</c:v>
                </c:pt>
                <c:pt idx="1083">
                  <c:v>8.0299999999999994</c:v>
                </c:pt>
                <c:pt idx="1084">
                  <c:v>8.94</c:v>
                </c:pt>
                <c:pt idx="1085">
                  <c:v>3.36</c:v>
                </c:pt>
                <c:pt idx="1086">
                  <c:v>5</c:v>
                </c:pt>
                <c:pt idx="1087">
                  <c:v>5.39</c:v>
                </c:pt>
                <c:pt idx="1088">
                  <c:v>12.29</c:v>
                </c:pt>
                <c:pt idx="1089">
                  <c:v>8.77</c:v>
                </c:pt>
                <c:pt idx="1090">
                  <c:v>3.8</c:v>
                </c:pt>
                <c:pt idx="1091">
                  <c:v>2.66</c:v>
                </c:pt>
                <c:pt idx="1092">
                  <c:v>1.1100000000000001</c:v>
                </c:pt>
                <c:pt idx="1093">
                  <c:v>-3.5</c:v>
                </c:pt>
                <c:pt idx="1094">
                  <c:v>0.88</c:v>
                </c:pt>
                <c:pt idx="1095">
                  <c:v>9.84</c:v>
                </c:pt>
                <c:pt idx="1096">
                  <c:v>1.55</c:v>
                </c:pt>
                <c:pt idx="1097">
                  <c:v>-3.24</c:v>
                </c:pt>
                <c:pt idx="1098">
                  <c:v>-0.72</c:v>
                </c:pt>
                <c:pt idx="1099">
                  <c:v>-4.03</c:v>
                </c:pt>
                <c:pt idx="1100">
                  <c:v>-8.84</c:v>
                </c:pt>
                <c:pt idx="1101">
                  <c:v>-8.6999999999999993</c:v>
                </c:pt>
                <c:pt idx="1102">
                  <c:v>-5.65</c:v>
                </c:pt>
                <c:pt idx="1103">
                  <c:v>-3.52</c:v>
                </c:pt>
                <c:pt idx="1104">
                  <c:v>-5.32</c:v>
                </c:pt>
                <c:pt idx="1105">
                  <c:v>-5.53</c:v>
                </c:pt>
                <c:pt idx="1106">
                  <c:v>-5.32</c:v>
                </c:pt>
                <c:pt idx="1107">
                  <c:v>1.97</c:v>
                </c:pt>
                <c:pt idx="1108">
                  <c:v>-5.62</c:v>
                </c:pt>
                <c:pt idx="1109">
                  <c:v>-8.36</c:v>
                </c:pt>
                <c:pt idx="1110">
                  <c:v>-5.36</c:v>
                </c:pt>
                <c:pt idx="1111">
                  <c:v>0.67</c:v>
                </c:pt>
                <c:pt idx="1112">
                  <c:v>4.91</c:v>
                </c:pt>
                <c:pt idx="1113">
                  <c:v>2.64</c:v>
                </c:pt>
                <c:pt idx="1114">
                  <c:v>3.61</c:v>
                </c:pt>
                <c:pt idx="1115">
                  <c:v>6.41</c:v>
                </c:pt>
                <c:pt idx="1116">
                  <c:v>3.24</c:v>
                </c:pt>
                <c:pt idx="1117">
                  <c:v>2.2000000000000002</c:v>
                </c:pt>
                <c:pt idx="1118">
                  <c:v>2.11</c:v>
                </c:pt>
                <c:pt idx="1119">
                  <c:v>4.1399999999999997</c:v>
                </c:pt>
                <c:pt idx="1120">
                  <c:v>-1.62</c:v>
                </c:pt>
                <c:pt idx="1121">
                  <c:v>-5.28</c:v>
                </c:pt>
                <c:pt idx="1122">
                  <c:v>-3.77</c:v>
                </c:pt>
                <c:pt idx="1123">
                  <c:v>-2.75</c:v>
                </c:pt>
                <c:pt idx="1124">
                  <c:v>4.4400000000000004</c:v>
                </c:pt>
                <c:pt idx="1125">
                  <c:v>11.81</c:v>
                </c:pt>
                <c:pt idx="1126">
                  <c:v>14.44</c:v>
                </c:pt>
                <c:pt idx="1127">
                  <c:v>16.27</c:v>
                </c:pt>
                <c:pt idx="1128">
                  <c:v>2.78</c:v>
                </c:pt>
                <c:pt idx="1129">
                  <c:v>3.8</c:v>
                </c:pt>
                <c:pt idx="1130">
                  <c:v>-0.39</c:v>
                </c:pt>
                <c:pt idx="1131">
                  <c:v>-5.9</c:v>
                </c:pt>
                <c:pt idx="1132">
                  <c:v>-7.66</c:v>
                </c:pt>
                <c:pt idx="1133">
                  <c:v>-7.0000000000000007E-2</c:v>
                </c:pt>
                <c:pt idx="1134">
                  <c:v>0.42</c:v>
                </c:pt>
                <c:pt idx="1135">
                  <c:v>1.44</c:v>
                </c:pt>
                <c:pt idx="1136">
                  <c:v>1.27</c:v>
                </c:pt>
                <c:pt idx="1137">
                  <c:v>2.36</c:v>
                </c:pt>
                <c:pt idx="1138">
                  <c:v>-4.12</c:v>
                </c:pt>
                <c:pt idx="1139">
                  <c:v>-3.15</c:v>
                </c:pt>
                <c:pt idx="1140">
                  <c:v>4.47</c:v>
                </c:pt>
                <c:pt idx="1141">
                  <c:v>5.25</c:v>
                </c:pt>
                <c:pt idx="1142">
                  <c:v>1.53</c:v>
                </c:pt>
                <c:pt idx="1143">
                  <c:v>3.45</c:v>
                </c:pt>
                <c:pt idx="1144">
                  <c:v>4.28</c:v>
                </c:pt>
                <c:pt idx="1145">
                  <c:v>7.48</c:v>
                </c:pt>
                <c:pt idx="1146">
                  <c:v>2.94</c:v>
                </c:pt>
                <c:pt idx="1147">
                  <c:v>0.49</c:v>
                </c:pt>
                <c:pt idx="1148">
                  <c:v>10.050000000000001</c:v>
                </c:pt>
                <c:pt idx="1149">
                  <c:v>3.06</c:v>
                </c:pt>
                <c:pt idx="1150">
                  <c:v>-0.44</c:v>
                </c:pt>
                <c:pt idx="1151">
                  <c:v>-1.06</c:v>
                </c:pt>
                <c:pt idx="1152">
                  <c:v>2.2000000000000002</c:v>
                </c:pt>
                <c:pt idx="1153">
                  <c:v>1.25</c:v>
                </c:pt>
                <c:pt idx="1154">
                  <c:v>1.32</c:v>
                </c:pt>
                <c:pt idx="1155">
                  <c:v>2.64</c:v>
                </c:pt>
                <c:pt idx="1156">
                  <c:v>5.0199999999999996</c:v>
                </c:pt>
                <c:pt idx="1157">
                  <c:v>10.46</c:v>
                </c:pt>
                <c:pt idx="1158">
                  <c:v>12.5</c:v>
                </c:pt>
                <c:pt idx="1159">
                  <c:v>2.52</c:v>
                </c:pt>
                <c:pt idx="1160">
                  <c:v>2.2200000000000002</c:v>
                </c:pt>
                <c:pt idx="1161">
                  <c:v>7.25</c:v>
                </c:pt>
                <c:pt idx="1162">
                  <c:v>7.08</c:v>
                </c:pt>
                <c:pt idx="1163">
                  <c:v>9</c:v>
                </c:pt>
                <c:pt idx="1164">
                  <c:v>9.2100000000000009</c:v>
                </c:pt>
                <c:pt idx="1165">
                  <c:v>5.67</c:v>
                </c:pt>
                <c:pt idx="1166">
                  <c:v>9.9499999999999993</c:v>
                </c:pt>
                <c:pt idx="1167">
                  <c:v>12.78</c:v>
                </c:pt>
                <c:pt idx="1168">
                  <c:v>3.89</c:v>
                </c:pt>
                <c:pt idx="1169">
                  <c:v>-0.19</c:v>
                </c:pt>
                <c:pt idx="1170">
                  <c:v>1.25</c:v>
                </c:pt>
                <c:pt idx="1171">
                  <c:v>3.31</c:v>
                </c:pt>
                <c:pt idx="1172">
                  <c:v>2.66</c:v>
                </c:pt>
                <c:pt idx="1173">
                  <c:v>6.27</c:v>
                </c:pt>
                <c:pt idx="1174">
                  <c:v>4.7699999999999996</c:v>
                </c:pt>
                <c:pt idx="1175">
                  <c:v>0.21</c:v>
                </c:pt>
                <c:pt idx="1176">
                  <c:v>0.21</c:v>
                </c:pt>
                <c:pt idx="1177">
                  <c:v>4.38</c:v>
                </c:pt>
                <c:pt idx="1178">
                  <c:v>15.02</c:v>
                </c:pt>
                <c:pt idx="1179">
                  <c:v>15.9</c:v>
                </c:pt>
                <c:pt idx="1180">
                  <c:v>11.87</c:v>
                </c:pt>
                <c:pt idx="1181">
                  <c:v>9.9499999999999993</c:v>
                </c:pt>
                <c:pt idx="1182">
                  <c:v>7.06</c:v>
                </c:pt>
                <c:pt idx="1183">
                  <c:v>9.31</c:v>
                </c:pt>
                <c:pt idx="1184">
                  <c:v>11.53</c:v>
                </c:pt>
                <c:pt idx="1185">
                  <c:v>11.3</c:v>
                </c:pt>
                <c:pt idx="1186">
                  <c:v>10.39</c:v>
                </c:pt>
                <c:pt idx="1187">
                  <c:v>12.13</c:v>
                </c:pt>
                <c:pt idx="1188">
                  <c:v>13.63</c:v>
                </c:pt>
                <c:pt idx="1189">
                  <c:v>17.18</c:v>
                </c:pt>
                <c:pt idx="1190">
                  <c:v>15.12</c:v>
                </c:pt>
                <c:pt idx="1191">
                  <c:v>13.24</c:v>
                </c:pt>
                <c:pt idx="1192">
                  <c:v>11.32</c:v>
                </c:pt>
                <c:pt idx="1193">
                  <c:v>8.0299999999999994</c:v>
                </c:pt>
                <c:pt idx="1194">
                  <c:v>8.6999999999999993</c:v>
                </c:pt>
                <c:pt idx="1195">
                  <c:v>9.56</c:v>
                </c:pt>
                <c:pt idx="1196">
                  <c:v>9.51</c:v>
                </c:pt>
                <c:pt idx="1197">
                  <c:v>6.62</c:v>
                </c:pt>
                <c:pt idx="1198">
                  <c:v>6.3</c:v>
                </c:pt>
                <c:pt idx="1199">
                  <c:v>5.32</c:v>
                </c:pt>
                <c:pt idx="1200">
                  <c:v>9.58</c:v>
                </c:pt>
                <c:pt idx="1201">
                  <c:v>7.48</c:v>
                </c:pt>
                <c:pt idx="1202">
                  <c:v>10.58</c:v>
                </c:pt>
                <c:pt idx="1203">
                  <c:v>15.09</c:v>
                </c:pt>
                <c:pt idx="1204">
                  <c:v>6.71</c:v>
                </c:pt>
                <c:pt idx="1205">
                  <c:v>7.45</c:v>
                </c:pt>
                <c:pt idx="1206">
                  <c:v>12.78</c:v>
                </c:pt>
                <c:pt idx="1207">
                  <c:v>10.69</c:v>
                </c:pt>
                <c:pt idx="1208">
                  <c:v>11.27</c:v>
                </c:pt>
                <c:pt idx="1209">
                  <c:v>13.59</c:v>
                </c:pt>
                <c:pt idx="1210">
                  <c:v>10.51</c:v>
                </c:pt>
                <c:pt idx="1211">
                  <c:v>11.48</c:v>
                </c:pt>
                <c:pt idx="1212">
                  <c:v>12.85</c:v>
                </c:pt>
                <c:pt idx="1213">
                  <c:v>12.18</c:v>
                </c:pt>
                <c:pt idx="1214">
                  <c:v>9.4</c:v>
                </c:pt>
                <c:pt idx="1215">
                  <c:v>11.94</c:v>
                </c:pt>
                <c:pt idx="1216">
                  <c:v>11.85</c:v>
                </c:pt>
                <c:pt idx="1217">
                  <c:v>12.55</c:v>
                </c:pt>
                <c:pt idx="1218">
                  <c:v>10.37</c:v>
                </c:pt>
                <c:pt idx="1219">
                  <c:v>12.43</c:v>
                </c:pt>
                <c:pt idx="1220">
                  <c:v>13.7</c:v>
                </c:pt>
                <c:pt idx="1221">
                  <c:v>12.82</c:v>
                </c:pt>
                <c:pt idx="1222">
                  <c:v>16.899999999999999</c:v>
                </c:pt>
                <c:pt idx="1223">
                  <c:v>13.82</c:v>
                </c:pt>
                <c:pt idx="1224">
                  <c:v>13.26</c:v>
                </c:pt>
                <c:pt idx="1225">
                  <c:v>17.73</c:v>
                </c:pt>
                <c:pt idx="1226">
                  <c:v>15.79</c:v>
                </c:pt>
                <c:pt idx="1227">
                  <c:v>15.51</c:v>
                </c:pt>
                <c:pt idx="1228">
                  <c:v>18.149999999999999</c:v>
                </c:pt>
                <c:pt idx="1229">
                  <c:v>19.510000000000002</c:v>
                </c:pt>
                <c:pt idx="1230">
                  <c:v>16.46</c:v>
                </c:pt>
                <c:pt idx="1231">
                  <c:v>16.18</c:v>
                </c:pt>
                <c:pt idx="1232">
                  <c:v>18.84</c:v>
                </c:pt>
                <c:pt idx="1233">
                  <c:v>17.82</c:v>
                </c:pt>
                <c:pt idx="1234">
                  <c:v>18.5</c:v>
                </c:pt>
                <c:pt idx="1235">
                  <c:v>16.23</c:v>
                </c:pt>
                <c:pt idx="1236">
                  <c:v>18.54</c:v>
                </c:pt>
                <c:pt idx="1237">
                  <c:v>19.72</c:v>
                </c:pt>
                <c:pt idx="1238">
                  <c:v>22.36</c:v>
                </c:pt>
                <c:pt idx="1239">
                  <c:v>22.82</c:v>
                </c:pt>
                <c:pt idx="1240">
                  <c:v>15.76</c:v>
                </c:pt>
                <c:pt idx="1241">
                  <c:v>13.24</c:v>
                </c:pt>
                <c:pt idx="1242">
                  <c:v>15.46</c:v>
                </c:pt>
                <c:pt idx="1243">
                  <c:v>17.010000000000002</c:v>
                </c:pt>
                <c:pt idx="1244">
                  <c:v>20.51</c:v>
                </c:pt>
                <c:pt idx="1245">
                  <c:v>23.01</c:v>
                </c:pt>
                <c:pt idx="1246">
                  <c:v>25.35</c:v>
                </c:pt>
                <c:pt idx="1247">
                  <c:v>25.46</c:v>
                </c:pt>
                <c:pt idx="1248">
                  <c:v>17.920000000000002</c:v>
                </c:pt>
                <c:pt idx="1249">
                  <c:v>12.99</c:v>
                </c:pt>
                <c:pt idx="1250">
                  <c:v>13.63</c:v>
                </c:pt>
                <c:pt idx="1251">
                  <c:v>16.850000000000001</c:v>
                </c:pt>
                <c:pt idx="1252">
                  <c:v>23.73</c:v>
                </c:pt>
                <c:pt idx="1253">
                  <c:v>27.25</c:v>
                </c:pt>
                <c:pt idx="1254">
                  <c:v>21.18</c:v>
                </c:pt>
                <c:pt idx="1255">
                  <c:v>16.04</c:v>
                </c:pt>
                <c:pt idx="1256">
                  <c:v>14.42</c:v>
                </c:pt>
                <c:pt idx="1257">
                  <c:v>15.95</c:v>
                </c:pt>
                <c:pt idx="1258">
                  <c:v>21.2</c:v>
                </c:pt>
                <c:pt idx="1259">
                  <c:v>23.87</c:v>
                </c:pt>
                <c:pt idx="1260">
                  <c:v>25.16</c:v>
                </c:pt>
                <c:pt idx="1261">
                  <c:v>25.51</c:v>
                </c:pt>
                <c:pt idx="1262">
                  <c:v>24.47</c:v>
                </c:pt>
                <c:pt idx="1263">
                  <c:v>22.01</c:v>
                </c:pt>
                <c:pt idx="1264">
                  <c:v>22.82</c:v>
                </c:pt>
                <c:pt idx="1265">
                  <c:v>22.22</c:v>
                </c:pt>
                <c:pt idx="1266">
                  <c:v>24.91</c:v>
                </c:pt>
                <c:pt idx="1267">
                  <c:v>27.69</c:v>
                </c:pt>
                <c:pt idx="1268">
                  <c:v>29.51</c:v>
                </c:pt>
                <c:pt idx="1269">
                  <c:v>29.05</c:v>
                </c:pt>
                <c:pt idx="1270">
                  <c:v>21.9</c:v>
                </c:pt>
                <c:pt idx="1271">
                  <c:v>20.67</c:v>
                </c:pt>
                <c:pt idx="1272">
                  <c:v>23.89</c:v>
                </c:pt>
                <c:pt idx="1273">
                  <c:v>19.649999999999999</c:v>
                </c:pt>
                <c:pt idx="1274">
                  <c:v>21.67</c:v>
                </c:pt>
                <c:pt idx="1275">
                  <c:v>23.94</c:v>
                </c:pt>
                <c:pt idx="1276">
                  <c:v>21.13</c:v>
                </c:pt>
                <c:pt idx="1277">
                  <c:v>18.96</c:v>
                </c:pt>
                <c:pt idx="1278">
                  <c:v>19.79</c:v>
                </c:pt>
                <c:pt idx="1279">
                  <c:v>22.34</c:v>
                </c:pt>
                <c:pt idx="1280">
                  <c:v>24.03</c:v>
                </c:pt>
                <c:pt idx="1281">
                  <c:v>22.96</c:v>
                </c:pt>
                <c:pt idx="1282">
                  <c:v>24.75</c:v>
                </c:pt>
                <c:pt idx="1283">
                  <c:v>26.32</c:v>
                </c:pt>
                <c:pt idx="1284">
                  <c:v>25.14</c:v>
                </c:pt>
                <c:pt idx="1285">
                  <c:v>25.32</c:v>
                </c:pt>
                <c:pt idx="1286">
                  <c:v>27.59</c:v>
                </c:pt>
                <c:pt idx="1287">
                  <c:v>29.58</c:v>
                </c:pt>
                <c:pt idx="1288">
                  <c:v>25.9</c:v>
                </c:pt>
                <c:pt idx="1289">
                  <c:v>26</c:v>
                </c:pt>
                <c:pt idx="1290">
                  <c:v>26.64</c:v>
                </c:pt>
                <c:pt idx="1291">
                  <c:v>28.7</c:v>
                </c:pt>
                <c:pt idx="1292">
                  <c:v>27.96</c:v>
                </c:pt>
                <c:pt idx="1293">
                  <c:v>30.35</c:v>
                </c:pt>
                <c:pt idx="1294">
                  <c:v>27.18</c:v>
                </c:pt>
                <c:pt idx="1295">
                  <c:v>26.09</c:v>
                </c:pt>
                <c:pt idx="1296">
                  <c:v>24.84</c:v>
                </c:pt>
                <c:pt idx="1297">
                  <c:v>27.45</c:v>
                </c:pt>
                <c:pt idx="1298">
                  <c:v>22.75</c:v>
                </c:pt>
                <c:pt idx="1299">
                  <c:v>23.13</c:v>
                </c:pt>
                <c:pt idx="1300">
                  <c:v>24.42</c:v>
                </c:pt>
                <c:pt idx="1301">
                  <c:v>25.19</c:v>
                </c:pt>
                <c:pt idx="1302">
                  <c:v>25.51</c:v>
                </c:pt>
                <c:pt idx="1303">
                  <c:v>23.31</c:v>
                </c:pt>
                <c:pt idx="1304">
                  <c:v>22.62</c:v>
                </c:pt>
                <c:pt idx="1305">
                  <c:v>26.48</c:v>
                </c:pt>
                <c:pt idx="1306">
                  <c:v>28.77</c:v>
                </c:pt>
                <c:pt idx="1307">
                  <c:v>27.73</c:v>
                </c:pt>
                <c:pt idx="1308">
                  <c:v>26.83</c:v>
                </c:pt>
                <c:pt idx="1309">
                  <c:v>26.74</c:v>
                </c:pt>
                <c:pt idx="1310">
                  <c:v>26.55</c:v>
                </c:pt>
                <c:pt idx="1311">
                  <c:v>26.55</c:v>
                </c:pt>
                <c:pt idx="1312">
                  <c:v>26.46</c:v>
                </c:pt>
                <c:pt idx="1313">
                  <c:v>26.27</c:v>
                </c:pt>
                <c:pt idx="1314">
                  <c:v>25.88</c:v>
                </c:pt>
                <c:pt idx="1315">
                  <c:v>27.48</c:v>
                </c:pt>
                <c:pt idx="1316">
                  <c:v>26.55</c:v>
                </c:pt>
                <c:pt idx="1317">
                  <c:v>26.94</c:v>
                </c:pt>
                <c:pt idx="1318">
                  <c:v>27.27</c:v>
                </c:pt>
                <c:pt idx="1319">
                  <c:v>28.4</c:v>
                </c:pt>
                <c:pt idx="1320">
                  <c:v>28.43</c:v>
                </c:pt>
                <c:pt idx="1321">
                  <c:v>28.26</c:v>
                </c:pt>
                <c:pt idx="1322">
                  <c:v>29.35</c:v>
                </c:pt>
                <c:pt idx="1323">
                  <c:v>26.2</c:v>
                </c:pt>
                <c:pt idx="1324">
                  <c:v>27.96</c:v>
                </c:pt>
                <c:pt idx="1325">
                  <c:v>27.75</c:v>
                </c:pt>
                <c:pt idx="1326">
                  <c:v>22.69</c:v>
                </c:pt>
                <c:pt idx="1327">
                  <c:v>20.81</c:v>
                </c:pt>
                <c:pt idx="1328">
                  <c:v>22.04</c:v>
                </c:pt>
                <c:pt idx="1329">
                  <c:v>21.6</c:v>
                </c:pt>
                <c:pt idx="1330">
                  <c:v>21.69</c:v>
                </c:pt>
                <c:pt idx="1331">
                  <c:v>24.61</c:v>
                </c:pt>
                <c:pt idx="1332">
                  <c:v>25.09</c:v>
                </c:pt>
                <c:pt idx="1333">
                  <c:v>24.81</c:v>
                </c:pt>
                <c:pt idx="1334">
                  <c:v>25.58</c:v>
                </c:pt>
                <c:pt idx="1335">
                  <c:v>25.23</c:v>
                </c:pt>
                <c:pt idx="1336">
                  <c:v>25.16</c:v>
                </c:pt>
                <c:pt idx="1337">
                  <c:v>20.67</c:v>
                </c:pt>
                <c:pt idx="1338">
                  <c:v>21.34</c:v>
                </c:pt>
                <c:pt idx="1339">
                  <c:v>20.81</c:v>
                </c:pt>
                <c:pt idx="1340">
                  <c:v>21.13</c:v>
                </c:pt>
                <c:pt idx="1341">
                  <c:v>21.49</c:v>
                </c:pt>
                <c:pt idx="1342">
                  <c:v>22.38</c:v>
                </c:pt>
                <c:pt idx="1343">
                  <c:v>22.25</c:v>
                </c:pt>
                <c:pt idx="1344">
                  <c:v>17.920000000000002</c:v>
                </c:pt>
                <c:pt idx="1345">
                  <c:v>16.600000000000001</c:v>
                </c:pt>
                <c:pt idx="1346">
                  <c:v>17.87</c:v>
                </c:pt>
                <c:pt idx="1347">
                  <c:v>19.72</c:v>
                </c:pt>
                <c:pt idx="1348">
                  <c:v>21.53</c:v>
                </c:pt>
                <c:pt idx="1349">
                  <c:v>21.11</c:v>
                </c:pt>
                <c:pt idx="1350">
                  <c:v>18.5</c:v>
                </c:pt>
                <c:pt idx="1351">
                  <c:v>23.19</c:v>
                </c:pt>
                <c:pt idx="1352">
                  <c:v>21.44</c:v>
                </c:pt>
                <c:pt idx="1353">
                  <c:v>17.73</c:v>
                </c:pt>
                <c:pt idx="1354">
                  <c:v>17.45</c:v>
                </c:pt>
                <c:pt idx="1355">
                  <c:v>17.079999999999998</c:v>
                </c:pt>
                <c:pt idx="1356">
                  <c:v>19.95</c:v>
                </c:pt>
                <c:pt idx="1357">
                  <c:v>21.32</c:v>
                </c:pt>
                <c:pt idx="1358">
                  <c:v>24.1</c:v>
                </c:pt>
                <c:pt idx="1359">
                  <c:v>23.12</c:v>
                </c:pt>
                <c:pt idx="1360">
                  <c:v>18.8</c:v>
                </c:pt>
                <c:pt idx="1361">
                  <c:v>21.83</c:v>
                </c:pt>
                <c:pt idx="1362">
                  <c:v>20.78</c:v>
                </c:pt>
                <c:pt idx="1363">
                  <c:v>13.73</c:v>
                </c:pt>
                <c:pt idx="1364">
                  <c:v>16.37</c:v>
                </c:pt>
                <c:pt idx="1365">
                  <c:v>18.170000000000002</c:v>
                </c:pt>
                <c:pt idx="1366">
                  <c:v>17.43</c:v>
                </c:pt>
                <c:pt idx="1367">
                  <c:v>16.62</c:v>
                </c:pt>
                <c:pt idx="1368">
                  <c:v>17.71</c:v>
                </c:pt>
                <c:pt idx="1369">
                  <c:v>18.239999999999998</c:v>
                </c:pt>
                <c:pt idx="1370">
                  <c:v>20.79</c:v>
                </c:pt>
                <c:pt idx="1371">
                  <c:v>17.64</c:v>
                </c:pt>
                <c:pt idx="1372">
                  <c:v>14.49</c:v>
                </c:pt>
                <c:pt idx="1373">
                  <c:v>13.52</c:v>
                </c:pt>
                <c:pt idx="1374">
                  <c:v>10.93</c:v>
                </c:pt>
                <c:pt idx="1375">
                  <c:v>10.51</c:v>
                </c:pt>
                <c:pt idx="1376">
                  <c:v>8.91</c:v>
                </c:pt>
                <c:pt idx="1377">
                  <c:v>9.9499999999999993</c:v>
                </c:pt>
                <c:pt idx="1378">
                  <c:v>12.87</c:v>
                </c:pt>
                <c:pt idx="1379">
                  <c:v>14.61</c:v>
                </c:pt>
                <c:pt idx="1380">
                  <c:v>10.28</c:v>
                </c:pt>
                <c:pt idx="1381">
                  <c:v>6.16</c:v>
                </c:pt>
                <c:pt idx="1382">
                  <c:v>7.27</c:v>
                </c:pt>
                <c:pt idx="1383">
                  <c:v>10.62</c:v>
                </c:pt>
                <c:pt idx="1384">
                  <c:v>13.5</c:v>
                </c:pt>
                <c:pt idx="1385">
                  <c:v>14.81</c:v>
                </c:pt>
                <c:pt idx="1386">
                  <c:v>16.53</c:v>
                </c:pt>
                <c:pt idx="1387">
                  <c:v>13.24</c:v>
                </c:pt>
                <c:pt idx="1388">
                  <c:v>9.0500000000000007</c:v>
                </c:pt>
                <c:pt idx="1389">
                  <c:v>9.4700000000000006</c:v>
                </c:pt>
                <c:pt idx="1390">
                  <c:v>10.19</c:v>
                </c:pt>
                <c:pt idx="1391">
                  <c:v>10.76</c:v>
                </c:pt>
                <c:pt idx="1392">
                  <c:v>12.89</c:v>
                </c:pt>
                <c:pt idx="1393">
                  <c:v>9.7200000000000006</c:v>
                </c:pt>
                <c:pt idx="1394">
                  <c:v>9.77</c:v>
                </c:pt>
                <c:pt idx="1395">
                  <c:v>7.31</c:v>
                </c:pt>
                <c:pt idx="1396">
                  <c:v>13.54</c:v>
                </c:pt>
                <c:pt idx="1397">
                  <c:v>10.14</c:v>
                </c:pt>
                <c:pt idx="1398">
                  <c:v>7.25</c:v>
                </c:pt>
                <c:pt idx="1399">
                  <c:v>6.04</c:v>
                </c:pt>
                <c:pt idx="1400">
                  <c:v>8.1199999999999992</c:v>
                </c:pt>
                <c:pt idx="1401">
                  <c:v>7.29</c:v>
                </c:pt>
                <c:pt idx="1402">
                  <c:v>8.43</c:v>
                </c:pt>
                <c:pt idx="1403">
                  <c:v>11.3</c:v>
                </c:pt>
                <c:pt idx="1404">
                  <c:v>14.12</c:v>
                </c:pt>
                <c:pt idx="1405">
                  <c:v>12.87</c:v>
                </c:pt>
                <c:pt idx="1406">
                  <c:v>11.02</c:v>
                </c:pt>
                <c:pt idx="1407">
                  <c:v>9.17</c:v>
                </c:pt>
                <c:pt idx="1408">
                  <c:v>9.42</c:v>
                </c:pt>
                <c:pt idx="1409">
                  <c:v>10.3</c:v>
                </c:pt>
                <c:pt idx="1410">
                  <c:v>12.06</c:v>
                </c:pt>
                <c:pt idx="1411">
                  <c:v>6.2</c:v>
                </c:pt>
                <c:pt idx="1412">
                  <c:v>9.26</c:v>
                </c:pt>
                <c:pt idx="1413">
                  <c:v>8.9600000000000009</c:v>
                </c:pt>
                <c:pt idx="1414">
                  <c:v>9.14</c:v>
                </c:pt>
                <c:pt idx="1415">
                  <c:v>12.36</c:v>
                </c:pt>
                <c:pt idx="1416">
                  <c:v>13.19</c:v>
                </c:pt>
                <c:pt idx="1417">
                  <c:v>7.06</c:v>
                </c:pt>
                <c:pt idx="1418">
                  <c:v>5.05</c:v>
                </c:pt>
                <c:pt idx="1419">
                  <c:v>9.7200000000000006</c:v>
                </c:pt>
                <c:pt idx="1420">
                  <c:v>12.04</c:v>
                </c:pt>
                <c:pt idx="1421">
                  <c:v>5.0199999999999996</c:v>
                </c:pt>
                <c:pt idx="1422">
                  <c:v>4</c:v>
                </c:pt>
                <c:pt idx="1423">
                  <c:v>5.3</c:v>
                </c:pt>
                <c:pt idx="1424">
                  <c:v>4.88</c:v>
                </c:pt>
                <c:pt idx="1425">
                  <c:v>7.41</c:v>
                </c:pt>
                <c:pt idx="1426">
                  <c:v>14.38</c:v>
                </c:pt>
                <c:pt idx="1427">
                  <c:v>10.72</c:v>
                </c:pt>
                <c:pt idx="1428">
                  <c:v>4.75</c:v>
                </c:pt>
                <c:pt idx="1429">
                  <c:v>4.91</c:v>
                </c:pt>
                <c:pt idx="1430">
                  <c:v>6.69</c:v>
                </c:pt>
                <c:pt idx="1431">
                  <c:v>3.38</c:v>
                </c:pt>
                <c:pt idx="1432">
                  <c:v>6.6</c:v>
                </c:pt>
                <c:pt idx="1433">
                  <c:v>6.81</c:v>
                </c:pt>
                <c:pt idx="1434">
                  <c:v>2.62</c:v>
                </c:pt>
                <c:pt idx="1435">
                  <c:v>4.07</c:v>
                </c:pt>
                <c:pt idx="1436">
                  <c:v>9.19</c:v>
                </c:pt>
                <c:pt idx="1437">
                  <c:v>7.78</c:v>
                </c:pt>
                <c:pt idx="1438">
                  <c:v>2.2000000000000002</c:v>
                </c:pt>
                <c:pt idx="1439">
                  <c:v>-1.1599999999999999</c:v>
                </c:pt>
                <c:pt idx="1440">
                  <c:v>-1.1100000000000001</c:v>
                </c:pt>
                <c:pt idx="1441">
                  <c:v>-6.6</c:v>
                </c:pt>
                <c:pt idx="1442">
                  <c:v>-6.67</c:v>
                </c:pt>
                <c:pt idx="1443">
                  <c:v>-0.72</c:v>
                </c:pt>
                <c:pt idx="1444">
                  <c:v>7.36</c:v>
                </c:pt>
                <c:pt idx="1445">
                  <c:v>-1.94</c:v>
                </c:pt>
                <c:pt idx="1446">
                  <c:v>-3.75</c:v>
                </c:pt>
                <c:pt idx="1447">
                  <c:v>-3.22</c:v>
                </c:pt>
                <c:pt idx="1448">
                  <c:v>1.1299999999999999</c:v>
                </c:pt>
                <c:pt idx="1449">
                  <c:v>7.71</c:v>
                </c:pt>
                <c:pt idx="1450">
                  <c:v>11.62</c:v>
                </c:pt>
                <c:pt idx="1451">
                  <c:v>4.75</c:v>
                </c:pt>
                <c:pt idx="1452">
                  <c:v>2.4500000000000002</c:v>
                </c:pt>
                <c:pt idx="1453">
                  <c:v>6.97</c:v>
                </c:pt>
                <c:pt idx="1454">
                  <c:v>10.37</c:v>
                </c:pt>
                <c:pt idx="1455">
                  <c:v>3.17</c:v>
                </c:pt>
                <c:pt idx="1456">
                  <c:v>3.22</c:v>
                </c:pt>
                <c:pt idx="1457">
                  <c:v>11.74</c:v>
                </c:pt>
                <c:pt idx="1458">
                  <c:v>0.69</c:v>
                </c:pt>
                <c:pt idx="1459">
                  <c:v>-0.19</c:v>
                </c:pt>
                <c:pt idx="1460">
                  <c:v>3.94</c:v>
                </c:pt>
                <c:pt idx="1461">
                  <c:v>2.66</c:v>
                </c:pt>
                <c:pt idx="1462">
                  <c:v>3.13</c:v>
                </c:pt>
                <c:pt idx="1463">
                  <c:v>2.62</c:v>
                </c:pt>
                <c:pt idx="1464">
                  <c:v>-0.69</c:v>
                </c:pt>
                <c:pt idx="1465">
                  <c:v>-4.28</c:v>
                </c:pt>
                <c:pt idx="1466">
                  <c:v>1.87</c:v>
                </c:pt>
                <c:pt idx="1467">
                  <c:v>1.1599999999999999</c:v>
                </c:pt>
                <c:pt idx="1468">
                  <c:v>7.22</c:v>
                </c:pt>
                <c:pt idx="1469">
                  <c:v>5.81</c:v>
                </c:pt>
                <c:pt idx="1470">
                  <c:v>2.38</c:v>
                </c:pt>
                <c:pt idx="1471">
                  <c:v>4.51</c:v>
                </c:pt>
                <c:pt idx="1472">
                  <c:v>4.7699999999999996</c:v>
                </c:pt>
                <c:pt idx="1473">
                  <c:v>6.48</c:v>
                </c:pt>
                <c:pt idx="1474">
                  <c:v>0.16</c:v>
                </c:pt>
                <c:pt idx="1475">
                  <c:v>4.26</c:v>
                </c:pt>
                <c:pt idx="1476">
                  <c:v>5.46</c:v>
                </c:pt>
                <c:pt idx="1477">
                  <c:v>3.4</c:v>
                </c:pt>
                <c:pt idx="1478">
                  <c:v>4.75</c:v>
                </c:pt>
                <c:pt idx="1479">
                  <c:v>8.8699999999999992</c:v>
                </c:pt>
                <c:pt idx="1480">
                  <c:v>7.08</c:v>
                </c:pt>
                <c:pt idx="1481">
                  <c:v>0.09</c:v>
                </c:pt>
                <c:pt idx="1482">
                  <c:v>-0.57999999999999996</c:v>
                </c:pt>
                <c:pt idx="1483">
                  <c:v>2.89</c:v>
                </c:pt>
                <c:pt idx="1484">
                  <c:v>4.5599999999999996</c:v>
                </c:pt>
                <c:pt idx="1485">
                  <c:v>5.67</c:v>
                </c:pt>
                <c:pt idx="1486">
                  <c:v>4.88</c:v>
                </c:pt>
                <c:pt idx="1487">
                  <c:v>10.93</c:v>
                </c:pt>
                <c:pt idx="1488">
                  <c:v>4.63</c:v>
                </c:pt>
                <c:pt idx="1489">
                  <c:v>6.92</c:v>
                </c:pt>
                <c:pt idx="1490">
                  <c:v>10.56</c:v>
                </c:pt>
                <c:pt idx="1491">
                  <c:v>7.92</c:v>
                </c:pt>
                <c:pt idx="1492">
                  <c:v>11.9</c:v>
                </c:pt>
                <c:pt idx="1493">
                  <c:v>10.119999999999999</c:v>
                </c:pt>
                <c:pt idx="1494">
                  <c:v>7.89</c:v>
                </c:pt>
                <c:pt idx="1495">
                  <c:v>-0.25</c:v>
                </c:pt>
                <c:pt idx="1496">
                  <c:v>-1.34</c:v>
                </c:pt>
                <c:pt idx="1497">
                  <c:v>1.2</c:v>
                </c:pt>
                <c:pt idx="1498">
                  <c:v>1.46</c:v>
                </c:pt>
                <c:pt idx="1499">
                  <c:v>0.65</c:v>
                </c:pt>
                <c:pt idx="1500">
                  <c:v>-2.04</c:v>
                </c:pt>
                <c:pt idx="1501">
                  <c:v>-3.75</c:v>
                </c:pt>
                <c:pt idx="1502">
                  <c:v>0.23</c:v>
                </c:pt>
                <c:pt idx="1503">
                  <c:v>2.78</c:v>
                </c:pt>
                <c:pt idx="1504">
                  <c:v>1.97</c:v>
                </c:pt>
                <c:pt idx="1505">
                  <c:v>8.33</c:v>
                </c:pt>
                <c:pt idx="1506">
                  <c:v>13.75</c:v>
                </c:pt>
                <c:pt idx="1507">
                  <c:v>8.31</c:v>
                </c:pt>
                <c:pt idx="1508">
                  <c:v>0.9</c:v>
                </c:pt>
                <c:pt idx="1509">
                  <c:v>-1.57</c:v>
                </c:pt>
                <c:pt idx="1510">
                  <c:v>-0.16</c:v>
                </c:pt>
                <c:pt idx="1511">
                  <c:v>2.5</c:v>
                </c:pt>
                <c:pt idx="1512">
                  <c:v>8.1199999999999992</c:v>
                </c:pt>
                <c:pt idx="1513">
                  <c:v>9.1199999999999992</c:v>
                </c:pt>
                <c:pt idx="1514">
                  <c:v>4.17</c:v>
                </c:pt>
                <c:pt idx="1515">
                  <c:v>-1.94</c:v>
                </c:pt>
                <c:pt idx="1516">
                  <c:v>-2.4500000000000002</c:v>
                </c:pt>
                <c:pt idx="1517">
                  <c:v>1.1299999999999999</c:v>
                </c:pt>
                <c:pt idx="1518">
                  <c:v>2.4300000000000002</c:v>
                </c:pt>
                <c:pt idx="1519">
                  <c:v>2.2200000000000002</c:v>
                </c:pt>
                <c:pt idx="1520">
                  <c:v>3.36</c:v>
                </c:pt>
                <c:pt idx="1521">
                  <c:v>2.34</c:v>
                </c:pt>
                <c:pt idx="1522">
                  <c:v>4.49</c:v>
                </c:pt>
                <c:pt idx="1523">
                  <c:v>5.19</c:v>
                </c:pt>
                <c:pt idx="1524">
                  <c:v>4.75</c:v>
                </c:pt>
                <c:pt idx="1525">
                  <c:v>4.17</c:v>
                </c:pt>
                <c:pt idx="1526">
                  <c:v>-3.31</c:v>
                </c:pt>
                <c:pt idx="1527">
                  <c:v>-4.3099999999999996</c:v>
                </c:pt>
                <c:pt idx="1528">
                  <c:v>-0.56000000000000005</c:v>
                </c:pt>
                <c:pt idx="1529">
                  <c:v>1.85</c:v>
                </c:pt>
                <c:pt idx="1530">
                  <c:v>1.9</c:v>
                </c:pt>
                <c:pt idx="1531">
                  <c:v>5.07</c:v>
                </c:pt>
                <c:pt idx="1532">
                  <c:v>2.5</c:v>
                </c:pt>
                <c:pt idx="1533">
                  <c:v>3.7</c:v>
                </c:pt>
                <c:pt idx="1534">
                  <c:v>11.81</c:v>
                </c:pt>
                <c:pt idx="1535">
                  <c:v>11.41</c:v>
                </c:pt>
                <c:pt idx="1536">
                  <c:v>9.0299999999999994</c:v>
                </c:pt>
                <c:pt idx="1537">
                  <c:v>17.43</c:v>
                </c:pt>
                <c:pt idx="1538">
                  <c:v>6.27</c:v>
                </c:pt>
                <c:pt idx="1539">
                  <c:v>3.82</c:v>
                </c:pt>
                <c:pt idx="1540">
                  <c:v>6.74</c:v>
                </c:pt>
                <c:pt idx="1541">
                  <c:v>4.26</c:v>
                </c:pt>
                <c:pt idx="1542">
                  <c:v>3.68</c:v>
                </c:pt>
                <c:pt idx="1543">
                  <c:v>6.16</c:v>
                </c:pt>
                <c:pt idx="1544">
                  <c:v>7.75</c:v>
                </c:pt>
                <c:pt idx="1545">
                  <c:v>11.3</c:v>
                </c:pt>
                <c:pt idx="1546">
                  <c:v>10.32</c:v>
                </c:pt>
                <c:pt idx="1547">
                  <c:v>19.77</c:v>
                </c:pt>
                <c:pt idx="1548">
                  <c:v>23.01</c:v>
                </c:pt>
                <c:pt idx="1549">
                  <c:v>15.97</c:v>
                </c:pt>
                <c:pt idx="1550">
                  <c:v>16.690000000000001</c:v>
                </c:pt>
                <c:pt idx="1551">
                  <c:v>7.66</c:v>
                </c:pt>
                <c:pt idx="1552">
                  <c:v>6.44</c:v>
                </c:pt>
                <c:pt idx="1553">
                  <c:v>12.78</c:v>
                </c:pt>
                <c:pt idx="1554">
                  <c:v>19.93</c:v>
                </c:pt>
                <c:pt idx="1555">
                  <c:v>18.29</c:v>
                </c:pt>
                <c:pt idx="1556">
                  <c:v>10.44</c:v>
                </c:pt>
                <c:pt idx="1557">
                  <c:v>6.39</c:v>
                </c:pt>
                <c:pt idx="1558">
                  <c:v>6.27</c:v>
                </c:pt>
                <c:pt idx="1559">
                  <c:v>9.7899999999999991</c:v>
                </c:pt>
                <c:pt idx="1560">
                  <c:v>9.31</c:v>
                </c:pt>
                <c:pt idx="1561">
                  <c:v>6.09</c:v>
                </c:pt>
                <c:pt idx="1562">
                  <c:v>6.67</c:v>
                </c:pt>
                <c:pt idx="1563">
                  <c:v>9.4</c:v>
                </c:pt>
                <c:pt idx="1564">
                  <c:v>10.32</c:v>
                </c:pt>
                <c:pt idx="1565">
                  <c:v>10.69</c:v>
                </c:pt>
                <c:pt idx="1566">
                  <c:v>12.71</c:v>
                </c:pt>
                <c:pt idx="1567">
                  <c:v>13.36</c:v>
                </c:pt>
                <c:pt idx="1568">
                  <c:v>19.07</c:v>
                </c:pt>
                <c:pt idx="1569">
                  <c:v>13.73</c:v>
                </c:pt>
                <c:pt idx="1570">
                  <c:v>11.81</c:v>
                </c:pt>
                <c:pt idx="1571">
                  <c:v>12.5</c:v>
                </c:pt>
                <c:pt idx="1572">
                  <c:v>13.24</c:v>
                </c:pt>
                <c:pt idx="1573">
                  <c:v>10.53</c:v>
                </c:pt>
                <c:pt idx="1574">
                  <c:v>11.06</c:v>
                </c:pt>
                <c:pt idx="1575">
                  <c:v>14.86</c:v>
                </c:pt>
                <c:pt idx="1576">
                  <c:v>16.64</c:v>
                </c:pt>
                <c:pt idx="1577">
                  <c:v>16.829999999999998</c:v>
                </c:pt>
                <c:pt idx="1578">
                  <c:v>16.16</c:v>
                </c:pt>
                <c:pt idx="1579">
                  <c:v>14.58</c:v>
                </c:pt>
                <c:pt idx="1580">
                  <c:v>16.440000000000001</c:v>
                </c:pt>
                <c:pt idx="1581">
                  <c:v>16.41</c:v>
                </c:pt>
                <c:pt idx="1582">
                  <c:v>17.87</c:v>
                </c:pt>
                <c:pt idx="1583">
                  <c:v>13.36</c:v>
                </c:pt>
                <c:pt idx="1584">
                  <c:v>13.56</c:v>
                </c:pt>
                <c:pt idx="1585">
                  <c:v>15.37</c:v>
                </c:pt>
                <c:pt idx="1586">
                  <c:v>16.670000000000002</c:v>
                </c:pt>
                <c:pt idx="1587">
                  <c:v>10.72</c:v>
                </c:pt>
                <c:pt idx="1588">
                  <c:v>11.23</c:v>
                </c:pt>
                <c:pt idx="1589">
                  <c:v>15.05</c:v>
                </c:pt>
                <c:pt idx="1590">
                  <c:v>14.14</c:v>
                </c:pt>
                <c:pt idx="1591">
                  <c:v>11.25</c:v>
                </c:pt>
                <c:pt idx="1592">
                  <c:v>12.57</c:v>
                </c:pt>
                <c:pt idx="1593">
                  <c:v>14.05</c:v>
                </c:pt>
                <c:pt idx="1594">
                  <c:v>16.57</c:v>
                </c:pt>
                <c:pt idx="1595">
                  <c:v>16.760000000000002</c:v>
                </c:pt>
                <c:pt idx="1596">
                  <c:v>14.61</c:v>
                </c:pt>
                <c:pt idx="1597">
                  <c:v>14.98</c:v>
                </c:pt>
                <c:pt idx="1598">
                  <c:v>18.89</c:v>
                </c:pt>
                <c:pt idx="1599">
                  <c:v>19.75</c:v>
                </c:pt>
                <c:pt idx="1600">
                  <c:v>19.559999999999999</c:v>
                </c:pt>
                <c:pt idx="1601">
                  <c:v>22.29</c:v>
                </c:pt>
                <c:pt idx="1602">
                  <c:v>21</c:v>
                </c:pt>
                <c:pt idx="1603">
                  <c:v>21.11</c:v>
                </c:pt>
                <c:pt idx="1604">
                  <c:v>19.54</c:v>
                </c:pt>
                <c:pt idx="1605">
                  <c:v>19.68</c:v>
                </c:pt>
                <c:pt idx="1606">
                  <c:v>24.17</c:v>
                </c:pt>
                <c:pt idx="1607">
                  <c:v>23.4</c:v>
                </c:pt>
                <c:pt idx="1608">
                  <c:v>17.87</c:v>
                </c:pt>
                <c:pt idx="1609">
                  <c:v>17.71</c:v>
                </c:pt>
                <c:pt idx="1610">
                  <c:v>22.11</c:v>
                </c:pt>
                <c:pt idx="1611">
                  <c:v>26.3</c:v>
                </c:pt>
                <c:pt idx="1612">
                  <c:v>27.82</c:v>
                </c:pt>
                <c:pt idx="1613">
                  <c:v>28.15</c:v>
                </c:pt>
                <c:pt idx="1614">
                  <c:v>24.44</c:v>
                </c:pt>
                <c:pt idx="1615">
                  <c:v>26.02</c:v>
                </c:pt>
                <c:pt idx="1616">
                  <c:v>23.24</c:v>
                </c:pt>
                <c:pt idx="1617">
                  <c:v>23.43</c:v>
                </c:pt>
                <c:pt idx="1618">
                  <c:v>21.99</c:v>
                </c:pt>
                <c:pt idx="1619">
                  <c:v>22.52</c:v>
                </c:pt>
                <c:pt idx="1620">
                  <c:v>23.1</c:v>
                </c:pt>
                <c:pt idx="1621">
                  <c:v>24.56</c:v>
                </c:pt>
                <c:pt idx="1622">
                  <c:v>21.04</c:v>
                </c:pt>
                <c:pt idx="1623">
                  <c:v>20.58</c:v>
                </c:pt>
                <c:pt idx="1624">
                  <c:v>23.94</c:v>
                </c:pt>
                <c:pt idx="1625">
                  <c:v>23.29</c:v>
                </c:pt>
                <c:pt idx="1626">
                  <c:v>25.12</c:v>
                </c:pt>
                <c:pt idx="1627">
                  <c:v>24.12</c:v>
                </c:pt>
                <c:pt idx="1628">
                  <c:v>22.64</c:v>
                </c:pt>
                <c:pt idx="1629">
                  <c:v>23.61</c:v>
                </c:pt>
                <c:pt idx="1630">
                  <c:v>23.59</c:v>
                </c:pt>
                <c:pt idx="1631">
                  <c:v>23.89</c:v>
                </c:pt>
                <c:pt idx="1632">
                  <c:v>23.4</c:v>
                </c:pt>
                <c:pt idx="1633">
                  <c:v>24.44</c:v>
                </c:pt>
                <c:pt idx="1634">
                  <c:v>24.56</c:v>
                </c:pt>
                <c:pt idx="1635">
                  <c:v>23.89</c:v>
                </c:pt>
                <c:pt idx="1636">
                  <c:v>24.33</c:v>
                </c:pt>
                <c:pt idx="1637">
                  <c:v>26.37</c:v>
                </c:pt>
                <c:pt idx="1638">
                  <c:v>28.26</c:v>
                </c:pt>
                <c:pt idx="1639">
                  <c:v>27.04</c:v>
                </c:pt>
                <c:pt idx="1640">
                  <c:v>23.68</c:v>
                </c:pt>
                <c:pt idx="1641">
                  <c:v>21.83</c:v>
                </c:pt>
                <c:pt idx="1642">
                  <c:v>21.5</c:v>
                </c:pt>
                <c:pt idx="1643">
                  <c:v>23.38</c:v>
                </c:pt>
                <c:pt idx="1644">
                  <c:v>24.49</c:v>
                </c:pt>
                <c:pt idx="1645">
                  <c:v>25.14</c:v>
                </c:pt>
                <c:pt idx="1646">
                  <c:v>25.35</c:v>
                </c:pt>
                <c:pt idx="1647">
                  <c:v>25.02</c:v>
                </c:pt>
                <c:pt idx="1648">
                  <c:v>26.27</c:v>
                </c:pt>
                <c:pt idx="1649">
                  <c:v>26.97</c:v>
                </c:pt>
                <c:pt idx="1650">
                  <c:v>24.77</c:v>
                </c:pt>
                <c:pt idx="1651">
                  <c:v>28.06</c:v>
                </c:pt>
                <c:pt idx="1652">
                  <c:v>30.56</c:v>
                </c:pt>
                <c:pt idx="1653">
                  <c:v>27.52</c:v>
                </c:pt>
                <c:pt idx="1654">
                  <c:v>24.05</c:v>
                </c:pt>
                <c:pt idx="1655">
                  <c:v>22.75</c:v>
                </c:pt>
                <c:pt idx="1656">
                  <c:v>23.68</c:v>
                </c:pt>
                <c:pt idx="1657">
                  <c:v>22.29</c:v>
                </c:pt>
                <c:pt idx="1658">
                  <c:v>21.11</c:v>
                </c:pt>
                <c:pt idx="1659">
                  <c:v>22.73</c:v>
                </c:pt>
                <c:pt idx="1660">
                  <c:v>23.29</c:v>
                </c:pt>
                <c:pt idx="1661">
                  <c:v>26.2</c:v>
                </c:pt>
                <c:pt idx="1662">
                  <c:v>26.46</c:v>
                </c:pt>
                <c:pt idx="1663">
                  <c:v>27.57</c:v>
                </c:pt>
                <c:pt idx="1664">
                  <c:v>28.22</c:v>
                </c:pt>
                <c:pt idx="1665">
                  <c:v>27.69</c:v>
                </c:pt>
                <c:pt idx="1666">
                  <c:v>26.76</c:v>
                </c:pt>
                <c:pt idx="1667">
                  <c:v>27.34</c:v>
                </c:pt>
                <c:pt idx="1668">
                  <c:v>26.39</c:v>
                </c:pt>
                <c:pt idx="1669">
                  <c:v>26.44</c:v>
                </c:pt>
                <c:pt idx="1670">
                  <c:v>24</c:v>
                </c:pt>
                <c:pt idx="1671">
                  <c:v>21.88</c:v>
                </c:pt>
                <c:pt idx="1672">
                  <c:v>22.48</c:v>
                </c:pt>
                <c:pt idx="1673">
                  <c:v>23.26</c:v>
                </c:pt>
                <c:pt idx="1674">
                  <c:v>23.59</c:v>
                </c:pt>
                <c:pt idx="1675">
                  <c:v>25.49</c:v>
                </c:pt>
                <c:pt idx="1676">
                  <c:v>28.4</c:v>
                </c:pt>
                <c:pt idx="1677">
                  <c:v>29.49</c:v>
                </c:pt>
                <c:pt idx="1678">
                  <c:v>28.47</c:v>
                </c:pt>
                <c:pt idx="1679">
                  <c:v>25.88</c:v>
                </c:pt>
                <c:pt idx="1680">
                  <c:v>20.95</c:v>
                </c:pt>
                <c:pt idx="1681">
                  <c:v>20.56</c:v>
                </c:pt>
                <c:pt idx="1682">
                  <c:v>19.649999999999999</c:v>
                </c:pt>
                <c:pt idx="1683">
                  <c:v>19.86</c:v>
                </c:pt>
                <c:pt idx="1684">
                  <c:v>19.93</c:v>
                </c:pt>
                <c:pt idx="1685">
                  <c:v>23.45</c:v>
                </c:pt>
                <c:pt idx="1686">
                  <c:v>24.07</c:v>
                </c:pt>
                <c:pt idx="1687">
                  <c:v>24.05</c:v>
                </c:pt>
                <c:pt idx="1688">
                  <c:v>24.86</c:v>
                </c:pt>
                <c:pt idx="1689">
                  <c:v>24.38</c:v>
                </c:pt>
                <c:pt idx="1690">
                  <c:v>21.76</c:v>
                </c:pt>
                <c:pt idx="1691">
                  <c:v>22.82</c:v>
                </c:pt>
                <c:pt idx="1692">
                  <c:v>24.79</c:v>
                </c:pt>
                <c:pt idx="1693">
                  <c:v>26.06</c:v>
                </c:pt>
                <c:pt idx="1694">
                  <c:v>26.09</c:v>
                </c:pt>
                <c:pt idx="1695">
                  <c:v>26.99</c:v>
                </c:pt>
                <c:pt idx="1696">
                  <c:v>25.12</c:v>
                </c:pt>
                <c:pt idx="1697">
                  <c:v>22.78</c:v>
                </c:pt>
                <c:pt idx="1698">
                  <c:v>23.08</c:v>
                </c:pt>
                <c:pt idx="1699">
                  <c:v>23.82</c:v>
                </c:pt>
                <c:pt idx="1700">
                  <c:v>24.84</c:v>
                </c:pt>
                <c:pt idx="1701">
                  <c:v>25.88</c:v>
                </c:pt>
                <c:pt idx="1702">
                  <c:v>27.27</c:v>
                </c:pt>
                <c:pt idx="1703">
                  <c:v>23.8</c:v>
                </c:pt>
                <c:pt idx="1704">
                  <c:v>23.77</c:v>
                </c:pt>
                <c:pt idx="1705">
                  <c:v>26.11</c:v>
                </c:pt>
                <c:pt idx="1706">
                  <c:v>22.57</c:v>
                </c:pt>
                <c:pt idx="1707">
                  <c:v>21.39</c:v>
                </c:pt>
                <c:pt idx="1708">
                  <c:v>21.16</c:v>
                </c:pt>
                <c:pt idx="1709">
                  <c:v>22.13</c:v>
                </c:pt>
                <c:pt idx="1710">
                  <c:v>21.02</c:v>
                </c:pt>
                <c:pt idx="1711">
                  <c:v>22.15</c:v>
                </c:pt>
                <c:pt idx="1712">
                  <c:v>23.89</c:v>
                </c:pt>
                <c:pt idx="1713">
                  <c:v>25.93</c:v>
                </c:pt>
                <c:pt idx="1714">
                  <c:v>27.36</c:v>
                </c:pt>
                <c:pt idx="1715">
                  <c:v>24.17</c:v>
                </c:pt>
                <c:pt idx="1716">
                  <c:v>24.31</c:v>
                </c:pt>
                <c:pt idx="1717">
                  <c:v>25.56</c:v>
                </c:pt>
                <c:pt idx="1718">
                  <c:v>25.42</c:v>
                </c:pt>
                <c:pt idx="1719">
                  <c:v>24.05</c:v>
                </c:pt>
                <c:pt idx="1720">
                  <c:v>22.99</c:v>
                </c:pt>
                <c:pt idx="1721">
                  <c:v>20.07</c:v>
                </c:pt>
                <c:pt idx="1722">
                  <c:v>19.239999999999998</c:v>
                </c:pt>
                <c:pt idx="1723">
                  <c:v>22.92</c:v>
                </c:pt>
                <c:pt idx="1724">
                  <c:v>25.9</c:v>
                </c:pt>
                <c:pt idx="1725">
                  <c:v>25.76</c:v>
                </c:pt>
                <c:pt idx="1726">
                  <c:v>22.94</c:v>
                </c:pt>
                <c:pt idx="1727">
                  <c:v>12.29</c:v>
                </c:pt>
                <c:pt idx="1728">
                  <c:v>14.58</c:v>
                </c:pt>
                <c:pt idx="1729">
                  <c:v>18.77</c:v>
                </c:pt>
                <c:pt idx="1730">
                  <c:v>14.84</c:v>
                </c:pt>
                <c:pt idx="1731">
                  <c:v>13.31</c:v>
                </c:pt>
                <c:pt idx="1732">
                  <c:v>17.64</c:v>
                </c:pt>
                <c:pt idx="1733">
                  <c:v>18.59</c:v>
                </c:pt>
                <c:pt idx="1734">
                  <c:v>18.47</c:v>
                </c:pt>
                <c:pt idx="1735">
                  <c:v>21.11</c:v>
                </c:pt>
                <c:pt idx="1736">
                  <c:v>20.86</c:v>
                </c:pt>
                <c:pt idx="1737">
                  <c:v>14.42</c:v>
                </c:pt>
                <c:pt idx="1738">
                  <c:v>13.96</c:v>
                </c:pt>
                <c:pt idx="1739">
                  <c:v>17.55</c:v>
                </c:pt>
                <c:pt idx="1740">
                  <c:v>17.52</c:v>
                </c:pt>
                <c:pt idx="1741">
                  <c:v>12.38</c:v>
                </c:pt>
                <c:pt idx="1742">
                  <c:v>10.51</c:v>
                </c:pt>
                <c:pt idx="1743">
                  <c:v>10.53</c:v>
                </c:pt>
                <c:pt idx="1744">
                  <c:v>15.21</c:v>
                </c:pt>
                <c:pt idx="1745">
                  <c:v>15.72</c:v>
                </c:pt>
                <c:pt idx="1746">
                  <c:v>20.21</c:v>
                </c:pt>
                <c:pt idx="1747">
                  <c:v>19.809999999999999</c:v>
                </c:pt>
                <c:pt idx="1748">
                  <c:v>20.93</c:v>
                </c:pt>
                <c:pt idx="1749">
                  <c:v>22.13</c:v>
                </c:pt>
                <c:pt idx="1750">
                  <c:v>21.92</c:v>
                </c:pt>
                <c:pt idx="1751">
                  <c:v>17.41</c:v>
                </c:pt>
                <c:pt idx="1752">
                  <c:v>13.47</c:v>
                </c:pt>
                <c:pt idx="1753">
                  <c:v>12.94</c:v>
                </c:pt>
                <c:pt idx="1754">
                  <c:v>9.24</c:v>
                </c:pt>
                <c:pt idx="1755">
                  <c:v>13.06</c:v>
                </c:pt>
                <c:pt idx="1756">
                  <c:v>12.57</c:v>
                </c:pt>
                <c:pt idx="1757">
                  <c:v>11.76</c:v>
                </c:pt>
                <c:pt idx="1758">
                  <c:v>13.47</c:v>
                </c:pt>
                <c:pt idx="1759">
                  <c:v>15.58</c:v>
                </c:pt>
                <c:pt idx="1760">
                  <c:v>14.93</c:v>
                </c:pt>
                <c:pt idx="1761">
                  <c:v>15.44</c:v>
                </c:pt>
                <c:pt idx="1762">
                  <c:v>14.84</c:v>
                </c:pt>
                <c:pt idx="1763">
                  <c:v>15.14</c:v>
                </c:pt>
                <c:pt idx="1764">
                  <c:v>17.73</c:v>
                </c:pt>
                <c:pt idx="1765">
                  <c:v>14.44</c:v>
                </c:pt>
                <c:pt idx="1766">
                  <c:v>11.57</c:v>
                </c:pt>
                <c:pt idx="1767">
                  <c:v>10.63</c:v>
                </c:pt>
                <c:pt idx="1768">
                  <c:v>7.08</c:v>
                </c:pt>
                <c:pt idx="1769">
                  <c:v>9.91</c:v>
                </c:pt>
                <c:pt idx="1770">
                  <c:v>13.63</c:v>
                </c:pt>
                <c:pt idx="1771">
                  <c:v>14.21</c:v>
                </c:pt>
                <c:pt idx="1772">
                  <c:v>13.19</c:v>
                </c:pt>
                <c:pt idx="1773">
                  <c:v>17.75</c:v>
                </c:pt>
                <c:pt idx="1774">
                  <c:v>10.53</c:v>
                </c:pt>
                <c:pt idx="1775">
                  <c:v>10.09</c:v>
                </c:pt>
                <c:pt idx="1776">
                  <c:v>15.93</c:v>
                </c:pt>
                <c:pt idx="1777">
                  <c:v>11.94</c:v>
                </c:pt>
                <c:pt idx="1778">
                  <c:v>18.54</c:v>
                </c:pt>
                <c:pt idx="1779">
                  <c:v>19.239999999999998</c:v>
                </c:pt>
                <c:pt idx="1780">
                  <c:v>16.71</c:v>
                </c:pt>
                <c:pt idx="1781">
                  <c:v>5.67</c:v>
                </c:pt>
                <c:pt idx="1782">
                  <c:v>6.3</c:v>
                </c:pt>
                <c:pt idx="1783">
                  <c:v>3.22</c:v>
                </c:pt>
                <c:pt idx="1784">
                  <c:v>11.04</c:v>
                </c:pt>
                <c:pt idx="1785">
                  <c:v>8.06</c:v>
                </c:pt>
                <c:pt idx="1786">
                  <c:v>0.76</c:v>
                </c:pt>
                <c:pt idx="1787">
                  <c:v>-1</c:v>
                </c:pt>
                <c:pt idx="1788">
                  <c:v>-0.53</c:v>
                </c:pt>
                <c:pt idx="1789">
                  <c:v>3.17</c:v>
                </c:pt>
                <c:pt idx="1790">
                  <c:v>10.39</c:v>
                </c:pt>
                <c:pt idx="1791">
                  <c:v>7.15</c:v>
                </c:pt>
                <c:pt idx="1792">
                  <c:v>13.75</c:v>
                </c:pt>
                <c:pt idx="1793">
                  <c:v>6.88</c:v>
                </c:pt>
                <c:pt idx="1794">
                  <c:v>1.99</c:v>
                </c:pt>
                <c:pt idx="1795">
                  <c:v>4.72</c:v>
                </c:pt>
                <c:pt idx="1796">
                  <c:v>6.25</c:v>
                </c:pt>
                <c:pt idx="1797">
                  <c:v>4.03</c:v>
                </c:pt>
                <c:pt idx="1798">
                  <c:v>-2.8</c:v>
                </c:pt>
                <c:pt idx="1799">
                  <c:v>3.33</c:v>
                </c:pt>
                <c:pt idx="1800">
                  <c:v>5.19</c:v>
                </c:pt>
                <c:pt idx="1801">
                  <c:v>7.57</c:v>
                </c:pt>
                <c:pt idx="1802">
                  <c:v>-1.71</c:v>
                </c:pt>
                <c:pt idx="1803">
                  <c:v>-3.94</c:v>
                </c:pt>
                <c:pt idx="1804">
                  <c:v>-1.06</c:v>
                </c:pt>
                <c:pt idx="1805">
                  <c:v>-1.06</c:v>
                </c:pt>
                <c:pt idx="1806">
                  <c:v>0.6</c:v>
                </c:pt>
                <c:pt idx="1807">
                  <c:v>-0.05</c:v>
                </c:pt>
                <c:pt idx="1808">
                  <c:v>-3.08</c:v>
                </c:pt>
                <c:pt idx="1809">
                  <c:v>-1.23</c:v>
                </c:pt>
                <c:pt idx="1810">
                  <c:v>-2.96</c:v>
                </c:pt>
                <c:pt idx="1811">
                  <c:v>-6.99</c:v>
                </c:pt>
                <c:pt idx="1812">
                  <c:v>-5.53</c:v>
                </c:pt>
                <c:pt idx="1813">
                  <c:v>-6.18</c:v>
                </c:pt>
                <c:pt idx="1814">
                  <c:v>-3.33</c:v>
                </c:pt>
                <c:pt idx="1815">
                  <c:v>-6.09</c:v>
                </c:pt>
                <c:pt idx="1816">
                  <c:v>-10.32</c:v>
                </c:pt>
                <c:pt idx="1817">
                  <c:v>-10.53</c:v>
                </c:pt>
                <c:pt idx="1818">
                  <c:v>-8.4700000000000006</c:v>
                </c:pt>
                <c:pt idx="1819">
                  <c:v>-6.69</c:v>
                </c:pt>
                <c:pt idx="1820">
                  <c:v>-0.42</c:v>
                </c:pt>
                <c:pt idx="1821">
                  <c:v>-5.51</c:v>
                </c:pt>
                <c:pt idx="1822">
                  <c:v>-1.67</c:v>
                </c:pt>
                <c:pt idx="1823">
                  <c:v>-1.3</c:v>
                </c:pt>
                <c:pt idx="1824">
                  <c:v>1.53</c:v>
                </c:pt>
                <c:pt idx="1825">
                  <c:v>4.38</c:v>
                </c:pt>
                <c:pt idx="1826">
                  <c:v>7.55</c:v>
                </c:pt>
                <c:pt idx="1827">
                  <c:v>1.92</c:v>
                </c:pt>
                <c:pt idx="1828">
                  <c:v>2.4500000000000002</c:v>
                </c:pt>
                <c:pt idx="1829">
                  <c:v>5.32</c:v>
                </c:pt>
                <c:pt idx="1830">
                  <c:v>9.2799999999999994</c:v>
                </c:pt>
                <c:pt idx="1831">
                  <c:v>5.42</c:v>
                </c:pt>
                <c:pt idx="1832">
                  <c:v>3.06</c:v>
                </c:pt>
                <c:pt idx="1833">
                  <c:v>3.73</c:v>
                </c:pt>
                <c:pt idx="1834">
                  <c:v>3.63</c:v>
                </c:pt>
                <c:pt idx="1835">
                  <c:v>7.29</c:v>
                </c:pt>
                <c:pt idx="1836">
                  <c:v>5.49</c:v>
                </c:pt>
                <c:pt idx="1837">
                  <c:v>6.48</c:v>
                </c:pt>
                <c:pt idx="1838">
                  <c:v>1.3</c:v>
                </c:pt>
                <c:pt idx="1839">
                  <c:v>0.56000000000000005</c:v>
                </c:pt>
                <c:pt idx="1840">
                  <c:v>6.55</c:v>
                </c:pt>
                <c:pt idx="1841">
                  <c:v>7.99</c:v>
                </c:pt>
                <c:pt idx="1842">
                  <c:v>10.210000000000001</c:v>
                </c:pt>
                <c:pt idx="1843">
                  <c:v>16.2</c:v>
                </c:pt>
                <c:pt idx="1844">
                  <c:v>8.75</c:v>
                </c:pt>
                <c:pt idx="1845">
                  <c:v>5.19</c:v>
                </c:pt>
                <c:pt idx="1846">
                  <c:v>10.23</c:v>
                </c:pt>
                <c:pt idx="1847">
                  <c:v>6.64</c:v>
                </c:pt>
                <c:pt idx="1848">
                  <c:v>7.78</c:v>
                </c:pt>
                <c:pt idx="1849">
                  <c:v>9.86</c:v>
                </c:pt>
                <c:pt idx="1850">
                  <c:v>9.0500000000000007</c:v>
                </c:pt>
                <c:pt idx="1851">
                  <c:v>7.8</c:v>
                </c:pt>
                <c:pt idx="1852">
                  <c:v>2.85</c:v>
                </c:pt>
                <c:pt idx="1853">
                  <c:v>6.11</c:v>
                </c:pt>
                <c:pt idx="1854">
                  <c:v>5.95</c:v>
                </c:pt>
                <c:pt idx="1855">
                  <c:v>7.31</c:v>
                </c:pt>
                <c:pt idx="1856">
                  <c:v>5.74</c:v>
                </c:pt>
                <c:pt idx="1857">
                  <c:v>3.94</c:v>
                </c:pt>
                <c:pt idx="1858">
                  <c:v>14.81</c:v>
                </c:pt>
                <c:pt idx="1859">
                  <c:v>8.73</c:v>
                </c:pt>
                <c:pt idx="1860">
                  <c:v>6.6</c:v>
                </c:pt>
                <c:pt idx="1861">
                  <c:v>2.8</c:v>
                </c:pt>
                <c:pt idx="1862">
                  <c:v>5.76</c:v>
                </c:pt>
                <c:pt idx="1863">
                  <c:v>9.33</c:v>
                </c:pt>
                <c:pt idx="1864">
                  <c:v>7.45</c:v>
                </c:pt>
                <c:pt idx="1865">
                  <c:v>12.99</c:v>
                </c:pt>
                <c:pt idx="1866">
                  <c:v>13.96</c:v>
                </c:pt>
                <c:pt idx="1867">
                  <c:v>5.65</c:v>
                </c:pt>
                <c:pt idx="1868">
                  <c:v>5.32</c:v>
                </c:pt>
                <c:pt idx="1869">
                  <c:v>6.64</c:v>
                </c:pt>
                <c:pt idx="1870">
                  <c:v>16</c:v>
                </c:pt>
                <c:pt idx="1871">
                  <c:v>8.82</c:v>
                </c:pt>
                <c:pt idx="1872">
                  <c:v>17.010000000000002</c:v>
                </c:pt>
                <c:pt idx="1873">
                  <c:v>12.04</c:v>
                </c:pt>
                <c:pt idx="1874">
                  <c:v>2.64</c:v>
                </c:pt>
                <c:pt idx="1875">
                  <c:v>8.26</c:v>
                </c:pt>
                <c:pt idx="1876">
                  <c:v>5.25</c:v>
                </c:pt>
                <c:pt idx="1877">
                  <c:v>2.62</c:v>
                </c:pt>
                <c:pt idx="1878">
                  <c:v>9.0500000000000007</c:v>
                </c:pt>
                <c:pt idx="1879">
                  <c:v>16.48</c:v>
                </c:pt>
                <c:pt idx="1880">
                  <c:v>8.43</c:v>
                </c:pt>
                <c:pt idx="1881">
                  <c:v>-0.88</c:v>
                </c:pt>
                <c:pt idx="1882">
                  <c:v>-5.88</c:v>
                </c:pt>
                <c:pt idx="1883">
                  <c:v>-0.14000000000000001</c:v>
                </c:pt>
                <c:pt idx="1884">
                  <c:v>5.05</c:v>
                </c:pt>
                <c:pt idx="1885">
                  <c:v>3.06</c:v>
                </c:pt>
                <c:pt idx="1886">
                  <c:v>4.58</c:v>
                </c:pt>
                <c:pt idx="1887">
                  <c:v>8.82</c:v>
                </c:pt>
                <c:pt idx="1888">
                  <c:v>2.89</c:v>
                </c:pt>
                <c:pt idx="1889">
                  <c:v>3.15</c:v>
                </c:pt>
                <c:pt idx="1890">
                  <c:v>5.67</c:v>
                </c:pt>
                <c:pt idx="1891">
                  <c:v>0.02</c:v>
                </c:pt>
                <c:pt idx="1892">
                  <c:v>-7.0000000000000007E-2</c:v>
                </c:pt>
                <c:pt idx="1893">
                  <c:v>7.08</c:v>
                </c:pt>
                <c:pt idx="1894">
                  <c:v>9.27</c:v>
                </c:pt>
                <c:pt idx="1895">
                  <c:v>10.49</c:v>
                </c:pt>
                <c:pt idx="1896">
                  <c:v>16.760000000000002</c:v>
                </c:pt>
                <c:pt idx="1897">
                  <c:v>21.5</c:v>
                </c:pt>
                <c:pt idx="1898">
                  <c:v>17.64</c:v>
                </c:pt>
                <c:pt idx="1899">
                  <c:v>20.79</c:v>
                </c:pt>
                <c:pt idx="1900">
                  <c:v>18.940000000000001</c:v>
                </c:pt>
                <c:pt idx="1901">
                  <c:v>20.16</c:v>
                </c:pt>
                <c:pt idx="1902">
                  <c:v>13.8</c:v>
                </c:pt>
                <c:pt idx="1903">
                  <c:v>12.01</c:v>
                </c:pt>
                <c:pt idx="1904">
                  <c:v>5.86</c:v>
                </c:pt>
                <c:pt idx="1905">
                  <c:v>5.69</c:v>
                </c:pt>
                <c:pt idx="1906">
                  <c:v>9.26</c:v>
                </c:pt>
                <c:pt idx="1907">
                  <c:v>16.600000000000001</c:v>
                </c:pt>
                <c:pt idx="1908">
                  <c:v>6.16</c:v>
                </c:pt>
                <c:pt idx="1909">
                  <c:v>3.22</c:v>
                </c:pt>
                <c:pt idx="1910">
                  <c:v>6.39</c:v>
                </c:pt>
                <c:pt idx="1911">
                  <c:v>5.95</c:v>
                </c:pt>
                <c:pt idx="1912">
                  <c:v>5.05</c:v>
                </c:pt>
                <c:pt idx="1913">
                  <c:v>7.43</c:v>
                </c:pt>
                <c:pt idx="1914">
                  <c:v>6.78</c:v>
                </c:pt>
                <c:pt idx="1915">
                  <c:v>7.29</c:v>
                </c:pt>
                <c:pt idx="1916">
                  <c:v>8.94</c:v>
                </c:pt>
                <c:pt idx="1917">
                  <c:v>10.46</c:v>
                </c:pt>
                <c:pt idx="1918">
                  <c:v>10.14</c:v>
                </c:pt>
                <c:pt idx="1919">
                  <c:v>6.5</c:v>
                </c:pt>
                <c:pt idx="1920">
                  <c:v>12.48</c:v>
                </c:pt>
                <c:pt idx="1921">
                  <c:v>9.31</c:v>
                </c:pt>
                <c:pt idx="1922">
                  <c:v>4.75</c:v>
                </c:pt>
                <c:pt idx="1923">
                  <c:v>6.53</c:v>
                </c:pt>
                <c:pt idx="1924">
                  <c:v>8.61</c:v>
                </c:pt>
                <c:pt idx="1925">
                  <c:v>14.72</c:v>
                </c:pt>
                <c:pt idx="1926">
                  <c:v>15.05</c:v>
                </c:pt>
                <c:pt idx="1927">
                  <c:v>7.92</c:v>
                </c:pt>
                <c:pt idx="1928">
                  <c:v>6.97</c:v>
                </c:pt>
                <c:pt idx="1929">
                  <c:v>10.07</c:v>
                </c:pt>
                <c:pt idx="1930">
                  <c:v>13.96</c:v>
                </c:pt>
                <c:pt idx="1931">
                  <c:v>14.14</c:v>
                </c:pt>
                <c:pt idx="1932">
                  <c:v>15.37</c:v>
                </c:pt>
                <c:pt idx="1933">
                  <c:v>7.38</c:v>
                </c:pt>
                <c:pt idx="1934">
                  <c:v>9.93</c:v>
                </c:pt>
                <c:pt idx="1935">
                  <c:v>13.03</c:v>
                </c:pt>
                <c:pt idx="1936">
                  <c:v>15.93</c:v>
                </c:pt>
                <c:pt idx="1937">
                  <c:v>14.44</c:v>
                </c:pt>
                <c:pt idx="1938">
                  <c:v>17.64</c:v>
                </c:pt>
                <c:pt idx="1939">
                  <c:v>18.8</c:v>
                </c:pt>
                <c:pt idx="1940">
                  <c:v>16.059999999999999</c:v>
                </c:pt>
                <c:pt idx="1941">
                  <c:v>24.21</c:v>
                </c:pt>
                <c:pt idx="1942">
                  <c:v>24.63</c:v>
                </c:pt>
                <c:pt idx="1943">
                  <c:v>23.4</c:v>
                </c:pt>
                <c:pt idx="1944">
                  <c:v>18.8</c:v>
                </c:pt>
                <c:pt idx="1945">
                  <c:v>15.46</c:v>
                </c:pt>
                <c:pt idx="1946">
                  <c:v>16.37</c:v>
                </c:pt>
                <c:pt idx="1947">
                  <c:v>18.399999999999999</c:v>
                </c:pt>
                <c:pt idx="1948">
                  <c:v>16.25</c:v>
                </c:pt>
                <c:pt idx="1949">
                  <c:v>15.02</c:v>
                </c:pt>
                <c:pt idx="1950">
                  <c:v>20.53</c:v>
                </c:pt>
                <c:pt idx="1951">
                  <c:v>15.51</c:v>
                </c:pt>
                <c:pt idx="1952">
                  <c:v>16.16</c:v>
                </c:pt>
                <c:pt idx="1953">
                  <c:v>19.350000000000001</c:v>
                </c:pt>
                <c:pt idx="1954">
                  <c:v>21.04</c:v>
                </c:pt>
                <c:pt idx="1955">
                  <c:v>18.63</c:v>
                </c:pt>
                <c:pt idx="1956">
                  <c:v>15.23</c:v>
                </c:pt>
                <c:pt idx="1957">
                  <c:v>14.4</c:v>
                </c:pt>
                <c:pt idx="1958">
                  <c:v>19.239999999999998</c:v>
                </c:pt>
                <c:pt idx="1959">
                  <c:v>16.5</c:v>
                </c:pt>
                <c:pt idx="1960">
                  <c:v>16.32</c:v>
                </c:pt>
                <c:pt idx="1961">
                  <c:v>21.64</c:v>
                </c:pt>
                <c:pt idx="1962">
                  <c:v>25.35</c:v>
                </c:pt>
                <c:pt idx="1963">
                  <c:v>20.81</c:v>
                </c:pt>
                <c:pt idx="1964">
                  <c:v>19.21</c:v>
                </c:pt>
                <c:pt idx="1965">
                  <c:v>22.15</c:v>
                </c:pt>
                <c:pt idx="1966">
                  <c:v>17.96</c:v>
                </c:pt>
                <c:pt idx="1967">
                  <c:v>11.92</c:v>
                </c:pt>
                <c:pt idx="1968">
                  <c:v>14.51</c:v>
                </c:pt>
                <c:pt idx="1969">
                  <c:v>16.850000000000001</c:v>
                </c:pt>
                <c:pt idx="1970">
                  <c:v>18.82</c:v>
                </c:pt>
                <c:pt idx="1971">
                  <c:v>18.29</c:v>
                </c:pt>
                <c:pt idx="1972">
                  <c:v>15.72</c:v>
                </c:pt>
                <c:pt idx="1973">
                  <c:v>16.09</c:v>
                </c:pt>
                <c:pt idx="1974">
                  <c:v>15.21</c:v>
                </c:pt>
                <c:pt idx="1975">
                  <c:v>16.440000000000001</c:v>
                </c:pt>
                <c:pt idx="1976">
                  <c:v>17.22</c:v>
                </c:pt>
                <c:pt idx="1977">
                  <c:v>18.7</c:v>
                </c:pt>
                <c:pt idx="1978">
                  <c:v>23.22</c:v>
                </c:pt>
                <c:pt idx="1979">
                  <c:v>24.03</c:v>
                </c:pt>
                <c:pt idx="1980">
                  <c:v>22.5</c:v>
                </c:pt>
                <c:pt idx="1981">
                  <c:v>15.53</c:v>
                </c:pt>
                <c:pt idx="1982">
                  <c:v>19.260000000000002</c:v>
                </c:pt>
                <c:pt idx="1983">
                  <c:v>24.79</c:v>
                </c:pt>
                <c:pt idx="1984">
                  <c:v>23.47</c:v>
                </c:pt>
                <c:pt idx="1985">
                  <c:v>27.38</c:v>
                </c:pt>
                <c:pt idx="1986">
                  <c:v>24.05</c:v>
                </c:pt>
                <c:pt idx="1987">
                  <c:v>20.74</c:v>
                </c:pt>
                <c:pt idx="1988">
                  <c:v>19.91</c:v>
                </c:pt>
                <c:pt idx="1989">
                  <c:v>20.23</c:v>
                </c:pt>
                <c:pt idx="1990">
                  <c:v>21.37</c:v>
                </c:pt>
                <c:pt idx="1991">
                  <c:v>18.940000000000001</c:v>
                </c:pt>
                <c:pt idx="1992">
                  <c:v>20.51</c:v>
                </c:pt>
                <c:pt idx="1993">
                  <c:v>22.87</c:v>
                </c:pt>
                <c:pt idx="1994">
                  <c:v>23.19</c:v>
                </c:pt>
                <c:pt idx="1995">
                  <c:v>22.59</c:v>
                </c:pt>
                <c:pt idx="1996">
                  <c:v>22.22</c:v>
                </c:pt>
                <c:pt idx="1997">
                  <c:v>25.83</c:v>
                </c:pt>
                <c:pt idx="1998">
                  <c:v>25.72</c:v>
                </c:pt>
                <c:pt idx="1999">
                  <c:v>24.91</c:v>
                </c:pt>
                <c:pt idx="2000">
                  <c:v>24.24</c:v>
                </c:pt>
                <c:pt idx="2001">
                  <c:v>22.75</c:v>
                </c:pt>
                <c:pt idx="2002">
                  <c:v>23.8</c:v>
                </c:pt>
                <c:pt idx="2003">
                  <c:v>25.6</c:v>
                </c:pt>
                <c:pt idx="2004">
                  <c:v>25.86</c:v>
                </c:pt>
                <c:pt idx="2005">
                  <c:v>27.91</c:v>
                </c:pt>
                <c:pt idx="2006">
                  <c:v>28.82</c:v>
                </c:pt>
                <c:pt idx="2007">
                  <c:v>25.39</c:v>
                </c:pt>
                <c:pt idx="2008">
                  <c:v>22.25</c:v>
                </c:pt>
                <c:pt idx="2009">
                  <c:v>24.51</c:v>
                </c:pt>
                <c:pt idx="2010">
                  <c:v>26.74</c:v>
                </c:pt>
                <c:pt idx="2011">
                  <c:v>29.81</c:v>
                </c:pt>
                <c:pt idx="2012">
                  <c:v>26.06</c:v>
                </c:pt>
                <c:pt idx="2013">
                  <c:v>24.14</c:v>
                </c:pt>
                <c:pt idx="2014">
                  <c:v>24.88</c:v>
                </c:pt>
                <c:pt idx="2015">
                  <c:v>28.8</c:v>
                </c:pt>
                <c:pt idx="2016">
                  <c:v>28.89</c:v>
                </c:pt>
                <c:pt idx="2017">
                  <c:v>27.41</c:v>
                </c:pt>
                <c:pt idx="2018">
                  <c:v>26.85</c:v>
                </c:pt>
                <c:pt idx="2019">
                  <c:v>22.31</c:v>
                </c:pt>
                <c:pt idx="2020">
                  <c:v>25.38</c:v>
                </c:pt>
                <c:pt idx="2021">
                  <c:v>26.99</c:v>
                </c:pt>
                <c:pt idx="2022">
                  <c:v>26.09</c:v>
                </c:pt>
                <c:pt idx="2023">
                  <c:v>26.04</c:v>
                </c:pt>
                <c:pt idx="2024">
                  <c:v>26.04</c:v>
                </c:pt>
                <c:pt idx="2025">
                  <c:v>27.92</c:v>
                </c:pt>
                <c:pt idx="2026">
                  <c:v>29.31</c:v>
                </c:pt>
                <c:pt idx="2027">
                  <c:v>29.49</c:v>
                </c:pt>
                <c:pt idx="2028">
                  <c:v>26.23</c:v>
                </c:pt>
                <c:pt idx="2029">
                  <c:v>27.8</c:v>
                </c:pt>
                <c:pt idx="2030">
                  <c:v>25.53</c:v>
                </c:pt>
                <c:pt idx="2031">
                  <c:v>25.76</c:v>
                </c:pt>
                <c:pt idx="2032">
                  <c:v>26.88</c:v>
                </c:pt>
                <c:pt idx="2033">
                  <c:v>25.69</c:v>
                </c:pt>
                <c:pt idx="2034">
                  <c:v>25.23</c:v>
                </c:pt>
                <c:pt idx="2035">
                  <c:v>24.61</c:v>
                </c:pt>
                <c:pt idx="2036">
                  <c:v>24.77</c:v>
                </c:pt>
                <c:pt idx="2037">
                  <c:v>25.97</c:v>
                </c:pt>
                <c:pt idx="2038">
                  <c:v>23.77</c:v>
                </c:pt>
                <c:pt idx="2039">
                  <c:v>23.47</c:v>
                </c:pt>
                <c:pt idx="2040">
                  <c:v>24.14</c:v>
                </c:pt>
                <c:pt idx="2041">
                  <c:v>25.09</c:v>
                </c:pt>
                <c:pt idx="2042">
                  <c:v>25.42</c:v>
                </c:pt>
                <c:pt idx="2043">
                  <c:v>25.81</c:v>
                </c:pt>
                <c:pt idx="2044">
                  <c:v>24.68</c:v>
                </c:pt>
                <c:pt idx="2045">
                  <c:v>24.56</c:v>
                </c:pt>
                <c:pt idx="2046">
                  <c:v>21.92</c:v>
                </c:pt>
                <c:pt idx="2047">
                  <c:v>23.84</c:v>
                </c:pt>
                <c:pt idx="2048">
                  <c:v>24.49</c:v>
                </c:pt>
                <c:pt idx="2049">
                  <c:v>24.98</c:v>
                </c:pt>
                <c:pt idx="2050">
                  <c:v>26.85</c:v>
                </c:pt>
                <c:pt idx="2051">
                  <c:v>24.88</c:v>
                </c:pt>
                <c:pt idx="2052">
                  <c:v>24.26</c:v>
                </c:pt>
                <c:pt idx="2053">
                  <c:v>24.42</c:v>
                </c:pt>
                <c:pt idx="2054">
                  <c:v>25.6</c:v>
                </c:pt>
                <c:pt idx="2055">
                  <c:v>25.65</c:v>
                </c:pt>
                <c:pt idx="2056">
                  <c:v>26.71</c:v>
                </c:pt>
                <c:pt idx="2057">
                  <c:v>21.76</c:v>
                </c:pt>
                <c:pt idx="2058">
                  <c:v>19.420000000000002</c:v>
                </c:pt>
                <c:pt idx="2059">
                  <c:v>21.11</c:v>
                </c:pt>
                <c:pt idx="2060">
                  <c:v>21.78</c:v>
                </c:pt>
                <c:pt idx="2061">
                  <c:v>22.43</c:v>
                </c:pt>
                <c:pt idx="2062">
                  <c:v>24.05</c:v>
                </c:pt>
                <c:pt idx="2063">
                  <c:v>25.97</c:v>
                </c:pt>
                <c:pt idx="2064">
                  <c:v>26.76</c:v>
                </c:pt>
                <c:pt idx="2065">
                  <c:v>27.96</c:v>
                </c:pt>
                <c:pt idx="2066">
                  <c:v>28.15</c:v>
                </c:pt>
                <c:pt idx="2067">
                  <c:v>23.1</c:v>
                </c:pt>
                <c:pt idx="2068">
                  <c:v>23.77</c:v>
                </c:pt>
                <c:pt idx="2069">
                  <c:v>23.68</c:v>
                </c:pt>
                <c:pt idx="2070">
                  <c:v>24.7</c:v>
                </c:pt>
                <c:pt idx="2071">
                  <c:v>25.74</c:v>
                </c:pt>
                <c:pt idx="2072">
                  <c:v>22.99</c:v>
                </c:pt>
                <c:pt idx="2073">
                  <c:v>21.85</c:v>
                </c:pt>
                <c:pt idx="2074">
                  <c:v>24.81</c:v>
                </c:pt>
                <c:pt idx="2075">
                  <c:v>26.71</c:v>
                </c:pt>
                <c:pt idx="2076">
                  <c:v>22.34</c:v>
                </c:pt>
                <c:pt idx="2077">
                  <c:v>20.69</c:v>
                </c:pt>
                <c:pt idx="2078">
                  <c:v>24</c:v>
                </c:pt>
                <c:pt idx="2079">
                  <c:v>23.66</c:v>
                </c:pt>
                <c:pt idx="2080">
                  <c:v>23.87</c:v>
                </c:pt>
                <c:pt idx="2081">
                  <c:v>22.99</c:v>
                </c:pt>
                <c:pt idx="2082">
                  <c:v>21.62</c:v>
                </c:pt>
                <c:pt idx="2083">
                  <c:v>23.5</c:v>
                </c:pt>
                <c:pt idx="2084">
                  <c:v>20.49</c:v>
                </c:pt>
                <c:pt idx="2085">
                  <c:v>15.35</c:v>
                </c:pt>
                <c:pt idx="2086">
                  <c:v>14.72</c:v>
                </c:pt>
                <c:pt idx="2087">
                  <c:v>15.56</c:v>
                </c:pt>
                <c:pt idx="2088">
                  <c:v>20.28</c:v>
                </c:pt>
                <c:pt idx="2089">
                  <c:v>18.43</c:v>
                </c:pt>
                <c:pt idx="2090">
                  <c:v>19.12</c:v>
                </c:pt>
                <c:pt idx="2091">
                  <c:v>17.18</c:v>
                </c:pt>
                <c:pt idx="2092">
                  <c:v>14.31</c:v>
                </c:pt>
                <c:pt idx="2093">
                  <c:v>16.27</c:v>
                </c:pt>
                <c:pt idx="2094">
                  <c:v>18.149999999999999</c:v>
                </c:pt>
                <c:pt idx="2095">
                  <c:v>17.89</c:v>
                </c:pt>
                <c:pt idx="2096">
                  <c:v>18.73</c:v>
                </c:pt>
                <c:pt idx="2097">
                  <c:v>20.14</c:v>
                </c:pt>
                <c:pt idx="2098">
                  <c:v>20.62</c:v>
                </c:pt>
                <c:pt idx="2099">
                  <c:v>18.52</c:v>
                </c:pt>
                <c:pt idx="2100">
                  <c:v>17.48</c:v>
                </c:pt>
                <c:pt idx="2101">
                  <c:v>17.13</c:v>
                </c:pt>
                <c:pt idx="2102">
                  <c:v>21.16</c:v>
                </c:pt>
                <c:pt idx="2103">
                  <c:v>19.03</c:v>
                </c:pt>
                <c:pt idx="2104">
                  <c:v>20.88</c:v>
                </c:pt>
                <c:pt idx="2105">
                  <c:v>21.83</c:v>
                </c:pt>
                <c:pt idx="2106">
                  <c:v>23.52</c:v>
                </c:pt>
                <c:pt idx="2107">
                  <c:v>24.31</c:v>
                </c:pt>
                <c:pt idx="2108">
                  <c:v>22.57</c:v>
                </c:pt>
                <c:pt idx="2109">
                  <c:v>23.24</c:v>
                </c:pt>
                <c:pt idx="2110">
                  <c:v>22.73</c:v>
                </c:pt>
                <c:pt idx="2111">
                  <c:v>23.38</c:v>
                </c:pt>
                <c:pt idx="2112">
                  <c:v>22.48</c:v>
                </c:pt>
                <c:pt idx="2113">
                  <c:v>21.23</c:v>
                </c:pt>
                <c:pt idx="2114">
                  <c:v>17.27</c:v>
                </c:pt>
                <c:pt idx="2115">
                  <c:v>16.27</c:v>
                </c:pt>
                <c:pt idx="2116">
                  <c:v>21.02</c:v>
                </c:pt>
                <c:pt idx="2117">
                  <c:v>11.87</c:v>
                </c:pt>
                <c:pt idx="2118">
                  <c:v>11.74</c:v>
                </c:pt>
                <c:pt idx="2119">
                  <c:v>12.87</c:v>
                </c:pt>
                <c:pt idx="2120">
                  <c:v>18.7</c:v>
                </c:pt>
                <c:pt idx="2121">
                  <c:v>18.940000000000001</c:v>
                </c:pt>
                <c:pt idx="2122">
                  <c:v>16.2</c:v>
                </c:pt>
                <c:pt idx="2123">
                  <c:v>13.03</c:v>
                </c:pt>
                <c:pt idx="2124">
                  <c:v>11.83</c:v>
                </c:pt>
                <c:pt idx="2125">
                  <c:v>7.25</c:v>
                </c:pt>
                <c:pt idx="2126">
                  <c:v>11.16</c:v>
                </c:pt>
                <c:pt idx="2127">
                  <c:v>9.0500000000000007</c:v>
                </c:pt>
                <c:pt idx="2128">
                  <c:v>9.5399999999999991</c:v>
                </c:pt>
                <c:pt idx="2129">
                  <c:v>13.98</c:v>
                </c:pt>
                <c:pt idx="2130">
                  <c:v>14.91</c:v>
                </c:pt>
                <c:pt idx="2131">
                  <c:v>16.41</c:v>
                </c:pt>
                <c:pt idx="2132">
                  <c:v>17.87</c:v>
                </c:pt>
                <c:pt idx="2133">
                  <c:v>15.56</c:v>
                </c:pt>
                <c:pt idx="2134">
                  <c:v>16.04</c:v>
                </c:pt>
                <c:pt idx="2135">
                  <c:v>15.9</c:v>
                </c:pt>
                <c:pt idx="2136">
                  <c:v>9.31</c:v>
                </c:pt>
                <c:pt idx="2137">
                  <c:v>8.2899999999999991</c:v>
                </c:pt>
                <c:pt idx="2138">
                  <c:v>8.01</c:v>
                </c:pt>
                <c:pt idx="2139">
                  <c:v>13.59</c:v>
                </c:pt>
                <c:pt idx="2140">
                  <c:v>9.4</c:v>
                </c:pt>
                <c:pt idx="2141">
                  <c:v>9.77</c:v>
                </c:pt>
                <c:pt idx="2142">
                  <c:v>6.83</c:v>
                </c:pt>
                <c:pt idx="2143">
                  <c:v>6.39</c:v>
                </c:pt>
                <c:pt idx="2144">
                  <c:v>8.94</c:v>
                </c:pt>
                <c:pt idx="2145">
                  <c:v>11.99</c:v>
                </c:pt>
                <c:pt idx="2146">
                  <c:v>12.13</c:v>
                </c:pt>
                <c:pt idx="2147">
                  <c:v>6.09</c:v>
                </c:pt>
                <c:pt idx="2148">
                  <c:v>5.39</c:v>
                </c:pt>
                <c:pt idx="2149">
                  <c:v>7.27</c:v>
                </c:pt>
                <c:pt idx="2150">
                  <c:v>6.09</c:v>
                </c:pt>
                <c:pt idx="2151">
                  <c:v>7.06</c:v>
                </c:pt>
                <c:pt idx="2152">
                  <c:v>13.36</c:v>
                </c:pt>
                <c:pt idx="2153">
                  <c:v>12.78</c:v>
                </c:pt>
                <c:pt idx="2154">
                  <c:v>15.16</c:v>
                </c:pt>
                <c:pt idx="2155">
                  <c:v>14.88</c:v>
                </c:pt>
                <c:pt idx="2156">
                  <c:v>11.27</c:v>
                </c:pt>
                <c:pt idx="2157">
                  <c:v>18.03</c:v>
                </c:pt>
                <c:pt idx="2158">
                  <c:v>14.14</c:v>
                </c:pt>
                <c:pt idx="2159">
                  <c:v>4.91</c:v>
                </c:pt>
                <c:pt idx="2160">
                  <c:v>5.62</c:v>
                </c:pt>
                <c:pt idx="2161">
                  <c:v>10.46</c:v>
                </c:pt>
                <c:pt idx="2162">
                  <c:v>9.75</c:v>
                </c:pt>
                <c:pt idx="2163">
                  <c:v>12.71</c:v>
                </c:pt>
                <c:pt idx="2164">
                  <c:v>2.99</c:v>
                </c:pt>
                <c:pt idx="2165">
                  <c:v>3.45</c:v>
                </c:pt>
                <c:pt idx="2166">
                  <c:v>6.04</c:v>
                </c:pt>
                <c:pt idx="2167">
                  <c:v>7.29</c:v>
                </c:pt>
                <c:pt idx="2168">
                  <c:v>5.88</c:v>
                </c:pt>
                <c:pt idx="2169">
                  <c:v>8.94</c:v>
                </c:pt>
                <c:pt idx="2170">
                  <c:v>6.81</c:v>
                </c:pt>
                <c:pt idx="2171">
                  <c:v>6.74</c:v>
                </c:pt>
                <c:pt idx="2172">
                  <c:v>13.38</c:v>
                </c:pt>
                <c:pt idx="2173">
                  <c:v>6.46</c:v>
                </c:pt>
                <c:pt idx="2174">
                  <c:v>3.36</c:v>
                </c:pt>
                <c:pt idx="2175">
                  <c:v>8.73</c:v>
                </c:pt>
                <c:pt idx="2176">
                  <c:v>5.35</c:v>
                </c:pt>
                <c:pt idx="2177">
                  <c:v>11.99</c:v>
                </c:pt>
                <c:pt idx="2178">
                  <c:v>11.78</c:v>
                </c:pt>
                <c:pt idx="2179">
                  <c:v>6.06</c:v>
                </c:pt>
                <c:pt idx="2180">
                  <c:v>9.93</c:v>
                </c:pt>
                <c:pt idx="2181">
                  <c:v>12.57</c:v>
                </c:pt>
                <c:pt idx="2182">
                  <c:v>16.57</c:v>
                </c:pt>
                <c:pt idx="2183">
                  <c:v>11.87</c:v>
                </c:pt>
                <c:pt idx="2184">
                  <c:v>-1.81</c:v>
                </c:pt>
                <c:pt idx="2185">
                  <c:v>-0.46</c:v>
                </c:pt>
                <c:pt idx="2186">
                  <c:v>0.35</c:v>
                </c:pt>
                <c:pt idx="2187">
                  <c:v>2.41</c:v>
                </c:pt>
                <c:pt idx="2188">
                  <c:v>4.7699999999999996</c:v>
                </c:pt>
                <c:pt idx="2189">
                  <c:v>15.9</c:v>
                </c:pt>
                <c:pt idx="2190">
                  <c:v>11.94</c:v>
                </c:pt>
                <c:pt idx="2191">
                  <c:v>2.08</c:v>
                </c:pt>
                <c:pt idx="2192">
                  <c:v>4.84</c:v>
                </c:pt>
                <c:pt idx="2193">
                  <c:v>3.75</c:v>
                </c:pt>
                <c:pt idx="2194">
                  <c:v>3.36</c:v>
                </c:pt>
                <c:pt idx="2195">
                  <c:v>0.93</c:v>
                </c:pt>
                <c:pt idx="2196">
                  <c:v>6.27</c:v>
                </c:pt>
                <c:pt idx="2197">
                  <c:v>3.56</c:v>
                </c:pt>
                <c:pt idx="2198">
                  <c:v>-0.81</c:v>
                </c:pt>
                <c:pt idx="2199">
                  <c:v>3.26</c:v>
                </c:pt>
                <c:pt idx="2200">
                  <c:v>3.63</c:v>
                </c:pt>
                <c:pt idx="2201">
                  <c:v>4.17</c:v>
                </c:pt>
                <c:pt idx="2202">
                  <c:v>6.23</c:v>
                </c:pt>
                <c:pt idx="2203">
                  <c:v>3.89</c:v>
                </c:pt>
                <c:pt idx="2204">
                  <c:v>1.48</c:v>
                </c:pt>
                <c:pt idx="2205">
                  <c:v>5.25</c:v>
                </c:pt>
                <c:pt idx="2206">
                  <c:v>9.98</c:v>
                </c:pt>
                <c:pt idx="2207">
                  <c:v>8.75</c:v>
                </c:pt>
                <c:pt idx="2208">
                  <c:v>5</c:v>
                </c:pt>
                <c:pt idx="2209">
                  <c:v>5.25</c:v>
                </c:pt>
                <c:pt idx="2210">
                  <c:v>8.94</c:v>
                </c:pt>
                <c:pt idx="2211">
                  <c:v>6.62</c:v>
                </c:pt>
                <c:pt idx="2212">
                  <c:v>-3.4</c:v>
                </c:pt>
                <c:pt idx="2213">
                  <c:v>-2.11</c:v>
                </c:pt>
                <c:pt idx="2214">
                  <c:v>4.3499999999999996</c:v>
                </c:pt>
                <c:pt idx="2215">
                  <c:v>-0.37</c:v>
                </c:pt>
                <c:pt idx="2216">
                  <c:v>-2.31</c:v>
                </c:pt>
                <c:pt idx="2217">
                  <c:v>2.27</c:v>
                </c:pt>
                <c:pt idx="2218">
                  <c:v>8.68</c:v>
                </c:pt>
                <c:pt idx="2219">
                  <c:v>4.42</c:v>
                </c:pt>
                <c:pt idx="2220">
                  <c:v>9.84</c:v>
                </c:pt>
                <c:pt idx="2221">
                  <c:v>9.35</c:v>
                </c:pt>
                <c:pt idx="2222">
                  <c:v>0.65</c:v>
                </c:pt>
                <c:pt idx="2223">
                  <c:v>6.25</c:v>
                </c:pt>
                <c:pt idx="2224">
                  <c:v>8.26</c:v>
                </c:pt>
                <c:pt idx="2225">
                  <c:v>8.52</c:v>
                </c:pt>
                <c:pt idx="2226">
                  <c:v>8.36</c:v>
                </c:pt>
                <c:pt idx="2227">
                  <c:v>11.32</c:v>
                </c:pt>
                <c:pt idx="2228">
                  <c:v>9.2100000000000009</c:v>
                </c:pt>
                <c:pt idx="2229">
                  <c:v>7.99</c:v>
                </c:pt>
                <c:pt idx="2230">
                  <c:v>5.44</c:v>
                </c:pt>
                <c:pt idx="2231">
                  <c:v>4.84</c:v>
                </c:pt>
                <c:pt idx="2232">
                  <c:v>3.56</c:v>
                </c:pt>
                <c:pt idx="2233">
                  <c:v>-0.44</c:v>
                </c:pt>
                <c:pt idx="2234">
                  <c:v>4.1399999999999997</c:v>
                </c:pt>
                <c:pt idx="2235">
                  <c:v>10.56</c:v>
                </c:pt>
                <c:pt idx="2236">
                  <c:v>4.1900000000000004</c:v>
                </c:pt>
                <c:pt idx="2237">
                  <c:v>-3.87</c:v>
                </c:pt>
                <c:pt idx="2238">
                  <c:v>0.88</c:v>
                </c:pt>
                <c:pt idx="2239">
                  <c:v>4.21</c:v>
                </c:pt>
                <c:pt idx="2240">
                  <c:v>11.02</c:v>
                </c:pt>
                <c:pt idx="2241">
                  <c:v>15.81</c:v>
                </c:pt>
                <c:pt idx="2242">
                  <c:v>8.73</c:v>
                </c:pt>
                <c:pt idx="2243">
                  <c:v>13.29</c:v>
                </c:pt>
                <c:pt idx="2244">
                  <c:v>5.19</c:v>
                </c:pt>
                <c:pt idx="2245">
                  <c:v>2.92</c:v>
                </c:pt>
                <c:pt idx="2246">
                  <c:v>5.72</c:v>
                </c:pt>
                <c:pt idx="2247">
                  <c:v>4.24</c:v>
                </c:pt>
                <c:pt idx="2248">
                  <c:v>2.4300000000000002</c:v>
                </c:pt>
                <c:pt idx="2249">
                  <c:v>3.75</c:v>
                </c:pt>
                <c:pt idx="2250">
                  <c:v>10.16</c:v>
                </c:pt>
                <c:pt idx="2251">
                  <c:v>14.58</c:v>
                </c:pt>
                <c:pt idx="2252">
                  <c:v>13.75</c:v>
                </c:pt>
                <c:pt idx="2253">
                  <c:v>11.22</c:v>
                </c:pt>
                <c:pt idx="2254">
                  <c:v>7.87</c:v>
                </c:pt>
                <c:pt idx="2255">
                  <c:v>8.26</c:v>
                </c:pt>
                <c:pt idx="2256">
                  <c:v>13.08</c:v>
                </c:pt>
                <c:pt idx="2257">
                  <c:v>5.65</c:v>
                </c:pt>
                <c:pt idx="2258">
                  <c:v>4.07</c:v>
                </c:pt>
                <c:pt idx="2259">
                  <c:v>4.72</c:v>
                </c:pt>
                <c:pt idx="2260">
                  <c:v>4.83</c:v>
                </c:pt>
                <c:pt idx="2261">
                  <c:v>3.31</c:v>
                </c:pt>
                <c:pt idx="2262">
                  <c:v>3.41</c:v>
                </c:pt>
                <c:pt idx="2263">
                  <c:v>3.1</c:v>
                </c:pt>
                <c:pt idx="2264">
                  <c:v>4.6900000000000004</c:v>
                </c:pt>
                <c:pt idx="2265">
                  <c:v>6.87</c:v>
                </c:pt>
                <c:pt idx="2266">
                  <c:v>6.5</c:v>
                </c:pt>
                <c:pt idx="2267">
                  <c:v>9.18</c:v>
                </c:pt>
                <c:pt idx="2268">
                  <c:v>10.210000000000001</c:v>
                </c:pt>
                <c:pt idx="2269">
                  <c:v>11.39</c:v>
                </c:pt>
                <c:pt idx="2270">
                  <c:v>11.18</c:v>
                </c:pt>
                <c:pt idx="2271">
                  <c:v>10.7</c:v>
                </c:pt>
                <c:pt idx="2272">
                  <c:v>9.2100000000000009</c:v>
                </c:pt>
                <c:pt idx="2273">
                  <c:v>13.54</c:v>
                </c:pt>
                <c:pt idx="2274">
                  <c:v>11.06</c:v>
                </c:pt>
                <c:pt idx="2275">
                  <c:v>8.31</c:v>
                </c:pt>
                <c:pt idx="2276">
                  <c:v>13.45</c:v>
                </c:pt>
                <c:pt idx="2277">
                  <c:v>23.45</c:v>
                </c:pt>
                <c:pt idx="2278">
                  <c:v>13.61</c:v>
                </c:pt>
                <c:pt idx="2279">
                  <c:v>7.94</c:v>
                </c:pt>
                <c:pt idx="2280">
                  <c:v>6.34</c:v>
                </c:pt>
                <c:pt idx="2281">
                  <c:v>8.4499999999999993</c:v>
                </c:pt>
                <c:pt idx="2282">
                  <c:v>9.0299999999999994</c:v>
                </c:pt>
                <c:pt idx="2283">
                  <c:v>8.01</c:v>
                </c:pt>
                <c:pt idx="2284">
                  <c:v>9.33</c:v>
                </c:pt>
                <c:pt idx="2285">
                  <c:v>14.19</c:v>
                </c:pt>
                <c:pt idx="2286">
                  <c:v>17.059999999999999</c:v>
                </c:pt>
                <c:pt idx="2287">
                  <c:v>19.95</c:v>
                </c:pt>
                <c:pt idx="2288">
                  <c:v>22.34</c:v>
                </c:pt>
                <c:pt idx="2289">
                  <c:v>23.1</c:v>
                </c:pt>
                <c:pt idx="2290">
                  <c:v>21.81</c:v>
                </c:pt>
                <c:pt idx="2291">
                  <c:v>12.55</c:v>
                </c:pt>
                <c:pt idx="2292">
                  <c:v>10.37</c:v>
                </c:pt>
                <c:pt idx="2293">
                  <c:v>10.050000000000001</c:v>
                </c:pt>
                <c:pt idx="2294">
                  <c:v>10.050000000000001</c:v>
                </c:pt>
                <c:pt idx="2295">
                  <c:v>11.32</c:v>
                </c:pt>
                <c:pt idx="2296">
                  <c:v>16.04</c:v>
                </c:pt>
                <c:pt idx="2297">
                  <c:v>19.14</c:v>
                </c:pt>
                <c:pt idx="2298">
                  <c:v>13.68</c:v>
                </c:pt>
                <c:pt idx="2299">
                  <c:v>9.5399999999999991</c:v>
                </c:pt>
                <c:pt idx="2300">
                  <c:v>9.33</c:v>
                </c:pt>
                <c:pt idx="2301">
                  <c:v>10.07</c:v>
                </c:pt>
                <c:pt idx="2302">
                  <c:v>11.09</c:v>
                </c:pt>
                <c:pt idx="2303">
                  <c:v>13.5</c:v>
                </c:pt>
                <c:pt idx="2304">
                  <c:v>16.32</c:v>
                </c:pt>
                <c:pt idx="2305">
                  <c:v>14.05</c:v>
                </c:pt>
                <c:pt idx="2306">
                  <c:v>16.04</c:v>
                </c:pt>
                <c:pt idx="2307">
                  <c:v>19.190000000000001</c:v>
                </c:pt>
                <c:pt idx="2308">
                  <c:v>20.14</c:v>
                </c:pt>
                <c:pt idx="2309">
                  <c:v>15.16</c:v>
                </c:pt>
                <c:pt idx="2310">
                  <c:v>19.239999999999998</c:v>
                </c:pt>
                <c:pt idx="2311">
                  <c:v>21.2</c:v>
                </c:pt>
                <c:pt idx="2312">
                  <c:v>19.54</c:v>
                </c:pt>
                <c:pt idx="2313">
                  <c:v>15.74</c:v>
                </c:pt>
                <c:pt idx="2314">
                  <c:v>15</c:v>
                </c:pt>
                <c:pt idx="2315">
                  <c:v>16.48</c:v>
                </c:pt>
                <c:pt idx="2316">
                  <c:v>20.81</c:v>
                </c:pt>
                <c:pt idx="2317">
                  <c:v>17.309999999999999</c:v>
                </c:pt>
                <c:pt idx="2318">
                  <c:v>18.100000000000001</c:v>
                </c:pt>
                <c:pt idx="2319">
                  <c:v>17.57</c:v>
                </c:pt>
                <c:pt idx="2320">
                  <c:v>18.940000000000001</c:v>
                </c:pt>
                <c:pt idx="2321">
                  <c:v>18.100000000000001</c:v>
                </c:pt>
                <c:pt idx="2322">
                  <c:v>21.55</c:v>
                </c:pt>
                <c:pt idx="2323">
                  <c:v>25.35</c:v>
                </c:pt>
                <c:pt idx="2324">
                  <c:v>24.98</c:v>
                </c:pt>
                <c:pt idx="2325">
                  <c:v>22.94</c:v>
                </c:pt>
                <c:pt idx="2326">
                  <c:v>21.46</c:v>
                </c:pt>
                <c:pt idx="2327">
                  <c:v>23.26</c:v>
                </c:pt>
                <c:pt idx="2328">
                  <c:v>20.440000000000001</c:v>
                </c:pt>
                <c:pt idx="2329">
                  <c:v>13.91</c:v>
                </c:pt>
                <c:pt idx="2330">
                  <c:v>14.31</c:v>
                </c:pt>
                <c:pt idx="2331">
                  <c:v>18.89</c:v>
                </c:pt>
                <c:pt idx="2332">
                  <c:v>21.74</c:v>
                </c:pt>
                <c:pt idx="2333">
                  <c:v>23.54</c:v>
                </c:pt>
                <c:pt idx="2334">
                  <c:v>24.03</c:v>
                </c:pt>
                <c:pt idx="2335">
                  <c:v>25.3</c:v>
                </c:pt>
                <c:pt idx="2336">
                  <c:v>26.32</c:v>
                </c:pt>
                <c:pt idx="2337">
                  <c:v>26.57</c:v>
                </c:pt>
                <c:pt idx="2338">
                  <c:v>27.75</c:v>
                </c:pt>
                <c:pt idx="2339">
                  <c:v>26.14</c:v>
                </c:pt>
                <c:pt idx="2340">
                  <c:v>28.96</c:v>
                </c:pt>
                <c:pt idx="2341">
                  <c:v>29.28</c:v>
                </c:pt>
                <c:pt idx="2342">
                  <c:v>26.67</c:v>
                </c:pt>
                <c:pt idx="2343">
                  <c:v>24.63</c:v>
                </c:pt>
                <c:pt idx="2344">
                  <c:v>24.19</c:v>
                </c:pt>
                <c:pt idx="2345">
                  <c:v>22.99</c:v>
                </c:pt>
                <c:pt idx="2346">
                  <c:v>19.440000000000001</c:v>
                </c:pt>
                <c:pt idx="2347">
                  <c:v>18.5</c:v>
                </c:pt>
                <c:pt idx="2348">
                  <c:v>19.28</c:v>
                </c:pt>
                <c:pt idx="2349">
                  <c:v>21.48</c:v>
                </c:pt>
                <c:pt idx="2350">
                  <c:v>24.05</c:v>
                </c:pt>
                <c:pt idx="2351">
                  <c:v>25.81</c:v>
                </c:pt>
                <c:pt idx="2352">
                  <c:v>26.13</c:v>
                </c:pt>
                <c:pt idx="2353">
                  <c:v>26.94</c:v>
                </c:pt>
                <c:pt idx="2354">
                  <c:v>23.82</c:v>
                </c:pt>
                <c:pt idx="2355">
                  <c:v>20.9</c:v>
                </c:pt>
                <c:pt idx="2356">
                  <c:v>26.06</c:v>
                </c:pt>
                <c:pt idx="2357">
                  <c:v>29.28</c:v>
                </c:pt>
                <c:pt idx="2358">
                  <c:v>26.85</c:v>
                </c:pt>
                <c:pt idx="2359">
                  <c:v>22.48</c:v>
                </c:pt>
                <c:pt idx="2360">
                  <c:v>20.02</c:v>
                </c:pt>
                <c:pt idx="2361">
                  <c:v>23.87</c:v>
                </c:pt>
                <c:pt idx="2362">
                  <c:v>26.5</c:v>
                </c:pt>
                <c:pt idx="2363">
                  <c:v>23.5</c:v>
                </c:pt>
                <c:pt idx="2364">
                  <c:v>19.100000000000001</c:v>
                </c:pt>
                <c:pt idx="2365">
                  <c:v>20.46</c:v>
                </c:pt>
                <c:pt idx="2366">
                  <c:v>21.76</c:v>
                </c:pt>
                <c:pt idx="2367">
                  <c:v>21.02</c:v>
                </c:pt>
                <c:pt idx="2368">
                  <c:v>23.26</c:v>
                </c:pt>
                <c:pt idx="2369">
                  <c:v>25.69</c:v>
                </c:pt>
                <c:pt idx="2370">
                  <c:v>28.98</c:v>
                </c:pt>
                <c:pt idx="2371">
                  <c:v>30.37</c:v>
                </c:pt>
                <c:pt idx="2372">
                  <c:v>25.9</c:v>
                </c:pt>
                <c:pt idx="2373">
                  <c:v>25.28</c:v>
                </c:pt>
                <c:pt idx="2374">
                  <c:v>25.74</c:v>
                </c:pt>
                <c:pt idx="2375">
                  <c:v>23.06</c:v>
                </c:pt>
                <c:pt idx="2376">
                  <c:v>23.54</c:v>
                </c:pt>
                <c:pt idx="2377">
                  <c:v>25.65</c:v>
                </c:pt>
                <c:pt idx="2378">
                  <c:v>28.03</c:v>
                </c:pt>
                <c:pt idx="2379">
                  <c:v>27.8</c:v>
                </c:pt>
                <c:pt idx="2380">
                  <c:v>25.72</c:v>
                </c:pt>
                <c:pt idx="2381">
                  <c:v>25.1</c:v>
                </c:pt>
                <c:pt idx="2382">
                  <c:v>25.3</c:v>
                </c:pt>
                <c:pt idx="2383">
                  <c:v>25.44</c:v>
                </c:pt>
                <c:pt idx="2384">
                  <c:v>27.27</c:v>
                </c:pt>
                <c:pt idx="2385">
                  <c:v>26.6</c:v>
                </c:pt>
                <c:pt idx="2386">
                  <c:v>25.07</c:v>
                </c:pt>
                <c:pt idx="2387">
                  <c:v>25.49</c:v>
                </c:pt>
                <c:pt idx="2388">
                  <c:v>26.64</c:v>
                </c:pt>
                <c:pt idx="2389">
                  <c:v>28.56</c:v>
                </c:pt>
                <c:pt idx="2390">
                  <c:v>27.89</c:v>
                </c:pt>
                <c:pt idx="2391">
                  <c:v>28.22</c:v>
                </c:pt>
                <c:pt idx="2392">
                  <c:v>30.16</c:v>
                </c:pt>
                <c:pt idx="2393">
                  <c:v>29.93</c:v>
                </c:pt>
                <c:pt idx="2394">
                  <c:v>31.13</c:v>
                </c:pt>
                <c:pt idx="2395">
                  <c:v>28.7</c:v>
                </c:pt>
                <c:pt idx="2396">
                  <c:v>26.34</c:v>
                </c:pt>
                <c:pt idx="2397">
                  <c:v>26</c:v>
                </c:pt>
                <c:pt idx="2398">
                  <c:v>22.29</c:v>
                </c:pt>
                <c:pt idx="2399">
                  <c:v>23.17</c:v>
                </c:pt>
                <c:pt idx="2400">
                  <c:v>22.48</c:v>
                </c:pt>
                <c:pt idx="2401">
                  <c:v>21.88</c:v>
                </c:pt>
                <c:pt idx="2402">
                  <c:v>24.7</c:v>
                </c:pt>
                <c:pt idx="2403">
                  <c:v>25.63</c:v>
                </c:pt>
                <c:pt idx="2404">
                  <c:v>28.1</c:v>
                </c:pt>
                <c:pt idx="2405">
                  <c:v>27.41</c:v>
                </c:pt>
                <c:pt idx="2406">
                  <c:v>28.12</c:v>
                </c:pt>
                <c:pt idx="2407">
                  <c:v>25.51</c:v>
                </c:pt>
                <c:pt idx="2408">
                  <c:v>24.03</c:v>
                </c:pt>
                <c:pt idx="2409">
                  <c:v>24.4</c:v>
                </c:pt>
                <c:pt idx="2410">
                  <c:v>24.33</c:v>
                </c:pt>
                <c:pt idx="2411">
                  <c:v>24.49</c:v>
                </c:pt>
                <c:pt idx="2412">
                  <c:v>24.61</c:v>
                </c:pt>
                <c:pt idx="2413">
                  <c:v>24.75</c:v>
                </c:pt>
                <c:pt idx="2414">
                  <c:v>23.94</c:v>
                </c:pt>
                <c:pt idx="2415">
                  <c:v>24.7</c:v>
                </c:pt>
                <c:pt idx="2416">
                  <c:v>24.51</c:v>
                </c:pt>
                <c:pt idx="2417">
                  <c:v>23.15</c:v>
                </c:pt>
                <c:pt idx="2418">
                  <c:v>25.65</c:v>
                </c:pt>
                <c:pt idx="2419">
                  <c:v>26.41</c:v>
                </c:pt>
                <c:pt idx="2420">
                  <c:v>26.02</c:v>
                </c:pt>
                <c:pt idx="2421">
                  <c:v>26.39</c:v>
                </c:pt>
                <c:pt idx="2422">
                  <c:v>25.42</c:v>
                </c:pt>
                <c:pt idx="2423">
                  <c:v>23.68</c:v>
                </c:pt>
                <c:pt idx="2424">
                  <c:v>24.12</c:v>
                </c:pt>
                <c:pt idx="2425">
                  <c:v>25.14</c:v>
                </c:pt>
                <c:pt idx="2426">
                  <c:v>25.21</c:v>
                </c:pt>
                <c:pt idx="2427">
                  <c:v>23.89</c:v>
                </c:pt>
                <c:pt idx="2428">
                  <c:v>22.48</c:v>
                </c:pt>
                <c:pt idx="2429">
                  <c:v>25.25</c:v>
                </c:pt>
                <c:pt idx="2430">
                  <c:v>25.76</c:v>
                </c:pt>
                <c:pt idx="2431">
                  <c:v>27.48</c:v>
                </c:pt>
                <c:pt idx="2432">
                  <c:v>28.66</c:v>
                </c:pt>
                <c:pt idx="2433">
                  <c:v>28.54</c:v>
                </c:pt>
                <c:pt idx="2434">
                  <c:v>22.18</c:v>
                </c:pt>
                <c:pt idx="2435">
                  <c:v>19.79</c:v>
                </c:pt>
                <c:pt idx="2436">
                  <c:v>21.3</c:v>
                </c:pt>
                <c:pt idx="2437">
                  <c:v>23.38</c:v>
                </c:pt>
                <c:pt idx="2438">
                  <c:v>24.19</c:v>
                </c:pt>
                <c:pt idx="2439">
                  <c:v>21.92</c:v>
                </c:pt>
                <c:pt idx="2440">
                  <c:v>23.24</c:v>
                </c:pt>
                <c:pt idx="2441">
                  <c:v>22.87</c:v>
                </c:pt>
                <c:pt idx="2442">
                  <c:v>23.84</c:v>
                </c:pt>
                <c:pt idx="2443">
                  <c:v>24.12</c:v>
                </c:pt>
                <c:pt idx="2444">
                  <c:v>25</c:v>
                </c:pt>
                <c:pt idx="2445">
                  <c:v>21.18</c:v>
                </c:pt>
                <c:pt idx="2446">
                  <c:v>21.18</c:v>
                </c:pt>
                <c:pt idx="2447">
                  <c:v>23.82</c:v>
                </c:pt>
                <c:pt idx="2448">
                  <c:v>23.8</c:v>
                </c:pt>
                <c:pt idx="2449">
                  <c:v>26.71</c:v>
                </c:pt>
                <c:pt idx="2450">
                  <c:v>27.78</c:v>
                </c:pt>
                <c:pt idx="2451">
                  <c:v>27.36</c:v>
                </c:pt>
                <c:pt idx="2452">
                  <c:v>24.61</c:v>
                </c:pt>
                <c:pt idx="2453">
                  <c:v>15.79</c:v>
                </c:pt>
                <c:pt idx="2454">
                  <c:v>16.18</c:v>
                </c:pt>
                <c:pt idx="2455">
                  <c:v>15.51</c:v>
                </c:pt>
                <c:pt idx="2456">
                  <c:v>19.61</c:v>
                </c:pt>
                <c:pt idx="2457">
                  <c:v>19.809999999999999</c:v>
                </c:pt>
                <c:pt idx="2458">
                  <c:v>21.18</c:v>
                </c:pt>
                <c:pt idx="2459">
                  <c:v>18.55</c:v>
                </c:pt>
                <c:pt idx="2460">
                  <c:v>16.37</c:v>
                </c:pt>
                <c:pt idx="2461">
                  <c:v>14.65</c:v>
                </c:pt>
                <c:pt idx="2462">
                  <c:v>18.010000000000002</c:v>
                </c:pt>
                <c:pt idx="2463">
                  <c:v>18.63</c:v>
                </c:pt>
                <c:pt idx="2464">
                  <c:v>19.93</c:v>
                </c:pt>
                <c:pt idx="2465">
                  <c:v>21.02</c:v>
                </c:pt>
                <c:pt idx="2466">
                  <c:v>20.93</c:v>
                </c:pt>
                <c:pt idx="2467">
                  <c:v>22.04</c:v>
                </c:pt>
                <c:pt idx="2468">
                  <c:v>21.9</c:v>
                </c:pt>
                <c:pt idx="2469">
                  <c:v>17.2</c:v>
                </c:pt>
                <c:pt idx="2470">
                  <c:v>12.29</c:v>
                </c:pt>
                <c:pt idx="2471">
                  <c:v>12.29</c:v>
                </c:pt>
                <c:pt idx="2472">
                  <c:v>14.81</c:v>
                </c:pt>
                <c:pt idx="2473">
                  <c:v>18.329999999999998</c:v>
                </c:pt>
                <c:pt idx="2474">
                  <c:v>17.149999999999999</c:v>
                </c:pt>
                <c:pt idx="2475">
                  <c:v>13.4</c:v>
                </c:pt>
                <c:pt idx="2476">
                  <c:v>13.15</c:v>
                </c:pt>
                <c:pt idx="2477">
                  <c:v>12.64</c:v>
                </c:pt>
                <c:pt idx="2478">
                  <c:v>18.100000000000001</c:v>
                </c:pt>
                <c:pt idx="2479">
                  <c:v>15.37</c:v>
                </c:pt>
                <c:pt idx="2480">
                  <c:v>10.19</c:v>
                </c:pt>
                <c:pt idx="2481">
                  <c:v>14.77</c:v>
                </c:pt>
                <c:pt idx="2482">
                  <c:v>18.399999999999999</c:v>
                </c:pt>
                <c:pt idx="2483">
                  <c:v>11.74</c:v>
                </c:pt>
                <c:pt idx="2484">
                  <c:v>9.42</c:v>
                </c:pt>
                <c:pt idx="2485">
                  <c:v>12.71</c:v>
                </c:pt>
                <c:pt idx="2486">
                  <c:v>16.32</c:v>
                </c:pt>
                <c:pt idx="2487">
                  <c:v>17.29</c:v>
                </c:pt>
                <c:pt idx="2488">
                  <c:v>16.2</c:v>
                </c:pt>
                <c:pt idx="2489">
                  <c:v>15.86</c:v>
                </c:pt>
                <c:pt idx="2490">
                  <c:v>15.83</c:v>
                </c:pt>
                <c:pt idx="2491">
                  <c:v>15.74</c:v>
                </c:pt>
                <c:pt idx="2492">
                  <c:v>11.3</c:v>
                </c:pt>
                <c:pt idx="2493">
                  <c:v>11.41</c:v>
                </c:pt>
                <c:pt idx="2494">
                  <c:v>14.1</c:v>
                </c:pt>
                <c:pt idx="2495">
                  <c:v>13.68</c:v>
                </c:pt>
                <c:pt idx="2496">
                  <c:v>17.18</c:v>
                </c:pt>
                <c:pt idx="2497">
                  <c:v>11.04</c:v>
                </c:pt>
                <c:pt idx="2498">
                  <c:v>6.41</c:v>
                </c:pt>
                <c:pt idx="2499">
                  <c:v>2.31</c:v>
                </c:pt>
                <c:pt idx="2500">
                  <c:v>4.03</c:v>
                </c:pt>
                <c:pt idx="2501">
                  <c:v>6.3</c:v>
                </c:pt>
                <c:pt idx="2502">
                  <c:v>6.71</c:v>
                </c:pt>
                <c:pt idx="2503">
                  <c:v>5.09</c:v>
                </c:pt>
                <c:pt idx="2504">
                  <c:v>5.56</c:v>
                </c:pt>
                <c:pt idx="2505">
                  <c:v>7.41</c:v>
                </c:pt>
                <c:pt idx="2506">
                  <c:v>7.41</c:v>
                </c:pt>
                <c:pt idx="2507">
                  <c:v>7.52</c:v>
                </c:pt>
                <c:pt idx="2508">
                  <c:v>9.17</c:v>
                </c:pt>
                <c:pt idx="2509">
                  <c:v>13.12</c:v>
                </c:pt>
                <c:pt idx="2510">
                  <c:v>16.440000000000001</c:v>
                </c:pt>
                <c:pt idx="2511">
                  <c:v>8.91</c:v>
                </c:pt>
                <c:pt idx="2512">
                  <c:v>5.23</c:v>
                </c:pt>
                <c:pt idx="2513">
                  <c:v>13.1</c:v>
                </c:pt>
                <c:pt idx="2514">
                  <c:v>18.45</c:v>
                </c:pt>
                <c:pt idx="2515">
                  <c:v>19.91</c:v>
                </c:pt>
                <c:pt idx="2516">
                  <c:v>17.829999999999998</c:v>
                </c:pt>
                <c:pt idx="2517">
                  <c:v>15.09</c:v>
                </c:pt>
                <c:pt idx="2518">
                  <c:v>12.55</c:v>
                </c:pt>
                <c:pt idx="2519">
                  <c:v>4.42</c:v>
                </c:pt>
                <c:pt idx="2520">
                  <c:v>1.99</c:v>
                </c:pt>
                <c:pt idx="2521">
                  <c:v>4.07</c:v>
                </c:pt>
                <c:pt idx="2522">
                  <c:v>5.58</c:v>
                </c:pt>
                <c:pt idx="2523">
                  <c:v>13.63</c:v>
                </c:pt>
                <c:pt idx="2524">
                  <c:v>17.989999999999998</c:v>
                </c:pt>
                <c:pt idx="2525">
                  <c:v>17.940000000000001</c:v>
                </c:pt>
                <c:pt idx="2526">
                  <c:v>12.78</c:v>
                </c:pt>
                <c:pt idx="2527">
                  <c:v>12.62</c:v>
                </c:pt>
                <c:pt idx="2528">
                  <c:v>6.85</c:v>
                </c:pt>
                <c:pt idx="2529">
                  <c:v>-0.51</c:v>
                </c:pt>
                <c:pt idx="2530">
                  <c:v>4.33</c:v>
                </c:pt>
                <c:pt idx="2531">
                  <c:v>7.99</c:v>
                </c:pt>
                <c:pt idx="2532">
                  <c:v>11.55</c:v>
                </c:pt>
                <c:pt idx="2533">
                  <c:v>15.39</c:v>
                </c:pt>
                <c:pt idx="2534">
                  <c:v>8.49</c:v>
                </c:pt>
                <c:pt idx="2535">
                  <c:v>7.38</c:v>
                </c:pt>
                <c:pt idx="2536">
                  <c:v>8.52</c:v>
                </c:pt>
                <c:pt idx="2537">
                  <c:v>14.77</c:v>
                </c:pt>
                <c:pt idx="2538">
                  <c:v>17.43</c:v>
                </c:pt>
                <c:pt idx="2539">
                  <c:v>5.58</c:v>
                </c:pt>
                <c:pt idx="2540">
                  <c:v>0.67</c:v>
                </c:pt>
                <c:pt idx="2541">
                  <c:v>3.68</c:v>
                </c:pt>
                <c:pt idx="2542">
                  <c:v>5.79</c:v>
                </c:pt>
                <c:pt idx="2543">
                  <c:v>-2.13</c:v>
                </c:pt>
                <c:pt idx="2544">
                  <c:v>-0.32</c:v>
                </c:pt>
                <c:pt idx="2545">
                  <c:v>6.18</c:v>
                </c:pt>
                <c:pt idx="2546">
                  <c:v>4.95</c:v>
                </c:pt>
                <c:pt idx="2547">
                  <c:v>6</c:v>
                </c:pt>
                <c:pt idx="2548">
                  <c:v>6.02</c:v>
                </c:pt>
                <c:pt idx="2549">
                  <c:v>2.78</c:v>
                </c:pt>
                <c:pt idx="2550">
                  <c:v>2.41</c:v>
                </c:pt>
                <c:pt idx="2551">
                  <c:v>3.82</c:v>
                </c:pt>
                <c:pt idx="2552">
                  <c:v>3.54</c:v>
                </c:pt>
                <c:pt idx="2553">
                  <c:v>8.15</c:v>
                </c:pt>
                <c:pt idx="2554">
                  <c:v>6.62</c:v>
                </c:pt>
                <c:pt idx="2555">
                  <c:v>2.06</c:v>
                </c:pt>
                <c:pt idx="2556">
                  <c:v>3.66</c:v>
                </c:pt>
                <c:pt idx="2557">
                  <c:v>4.33</c:v>
                </c:pt>
                <c:pt idx="2558">
                  <c:v>10.14</c:v>
                </c:pt>
                <c:pt idx="2559">
                  <c:v>10.050000000000001</c:v>
                </c:pt>
                <c:pt idx="2560">
                  <c:v>8.8000000000000007</c:v>
                </c:pt>
                <c:pt idx="2561">
                  <c:v>5.46</c:v>
                </c:pt>
                <c:pt idx="2562">
                  <c:v>4.21</c:v>
                </c:pt>
                <c:pt idx="2563">
                  <c:v>4</c:v>
                </c:pt>
                <c:pt idx="2564">
                  <c:v>6.9</c:v>
                </c:pt>
                <c:pt idx="2565">
                  <c:v>8.15</c:v>
                </c:pt>
                <c:pt idx="2566">
                  <c:v>5.58</c:v>
                </c:pt>
                <c:pt idx="2567">
                  <c:v>5.46</c:v>
                </c:pt>
                <c:pt idx="2568">
                  <c:v>10.95</c:v>
                </c:pt>
                <c:pt idx="2569">
                  <c:v>14.98</c:v>
                </c:pt>
                <c:pt idx="2570">
                  <c:v>0.25</c:v>
                </c:pt>
                <c:pt idx="2571">
                  <c:v>-2.85</c:v>
                </c:pt>
                <c:pt idx="2572">
                  <c:v>-0.72</c:v>
                </c:pt>
                <c:pt idx="2573">
                  <c:v>2.4300000000000002</c:v>
                </c:pt>
                <c:pt idx="2574">
                  <c:v>-4.1399999999999997</c:v>
                </c:pt>
                <c:pt idx="2575">
                  <c:v>-1.5</c:v>
                </c:pt>
                <c:pt idx="2576">
                  <c:v>3.29</c:v>
                </c:pt>
                <c:pt idx="2577">
                  <c:v>3.96</c:v>
                </c:pt>
                <c:pt idx="2578">
                  <c:v>6.18</c:v>
                </c:pt>
                <c:pt idx="2579">
                  <c:v>7.43</c:v>
                </c:pt>
                <c:pt idx="2580">
                  <c:v>-0.46</c:v>
                </c:pt>
                <c:pt idx="2581">
                  <c:v>0.6</c:v>
                </c:pt>
                <c:pt idx="2582">
                  <c:v>1.48</c:v>
                </c:pt>
                <c:pt idx="2583">
                  <c:v>4.7699999999999996</c:v>
                </c:pt>
                <c:pt idx="2584">
                  <c:v>2.69</c:v>
                </c:pt>
                <c:pt idx="2585">
                  <c:v>4.49</c:v>
                </c:pt>
                <c:pt idx="2586">
                  <c:v>4.68</c:v>
                </c:pt>
                <c:pt idx="2587">
                  <c:v>3.63</c:v>
                </c:pt>
                <c:pt idx="2588">
                  <c:v>1.1599999999999999</c:v>
                </c:pt>
                <c:pt idx="2589">
                  <c:v>3.68</c:v>
                </c:pt>
                <c:pt idx="2590">
                  <c:v>3.98</c:v>
                </c:pt>
                <c:pt idx="2591">
                  <c:v>4.17</c:v>
                </c:pt>
                <c:pt idx="2592">
                  <c:v>1.57</c:v>
                </c:pt>
                <c:pt idx="2593">
                  <c:v>2.62</c:v>
                </c:pt>
                <c:pt idx="2594">
                  <c:v>2.2200000000000002</c:v>
                </c:pt>
                <c:pt idx="2595">
                  <c:v>-0.14000000000000001</c:v>
                </c:pt>
                <c:pt idx="2596">
                  <c:v>-1.81</c:v>
                </c:pt>
                <c:pt idx="2597">
                  <c:v>3.31</c:v>
                </c:pt>
                <c:pt idx="2598">
                  <c:v>1.3</c:v>
                </c:pt>
                <c:pt idx="2599">
                  <c:v>-1.25</c:v>
                </c:pt>
                <c:pt idx="2600">
                  <c:v>3.06</c:v>
                </c:pt>
                <c:pt idx="2601">
                  <c:v>5.74</c:v>
                </c:pt>
                <c:pt idx="2602">
                  <c:v>12.43</c:v>
                </c:pt>
                <c:pt idx="2603">
                  <c:v>5.32</c:v>
                </c:pt>
                <c:pt idx="2604">
                  <c:v>5.65</c:v>
                </c:pt>
                <c:pt idx="2605">
                  <c:v>9.0299999999999994</c:v>
                </c:pt>
                <c:pt idx="2606">
                  <c:v>8.43</c:v>
                </c:pt>
                <c:pt idx="2607">
                  <c:v>7.5</c:v>
                </c:pt>
                <c:pt idx="2608">
                  <c:v>7.59</c:v>
                </c:pt>
                <c:pt idx="2609">
                  <c:v>11.25</c:v>
                </c:pt>
                <c:pt idx="2610">
                  <c:v>7.59</c:v>
                </c:pt>
                <c:pt idx="2611">
                  <c:v>5.3</c:v>
                </c:pt>
                <c:pt idx="2612">
                  <c:v>5.32</c:v>
                </c:pt>
                <c:pt idx="2613">
                  <c:v>5.46</c:v>
                </c:pt>
                <c:pt idx="2614">
                  <c:v>9.2100000000000009</c:v>
                </c:pt>
                <c:pt idx="2615">
                  <c:v>8.49</c:v>
                </c:pt>
                <c:pt idx="2616">
                  <c:v>4.3099999999999996</c:v>
                </c:pt>
                <c:pt idx="2617">
                  <c:v>12.36</c:v>
                </c:pt>
                <c:pt idx="2618">
                  <c:v>7.25</c:v>
                </c:pt>
                <c:pt idx="2619">
                  <c:v>5.93</c:v>
                </c:pt>
                <c:pt idx="2620">
                  <c:v>7.5</c:v>
                </c:pt>
                <c:pt idx="2621">
                  <c:v>9.2100000000000009</c:v>
                </c:pt>
                <c:pt idx="2622">
                  <c:v>11.88</c:v>
                </c:pt>
                <c:pt idx="2623">
                  <c:v>13.68</c:v>
                </c:pt>
                <c:pt idx="2624">
                  <c:v>13.7</c:v>
                </c:pt>
                <c:pt idx="2625">
                  <c:v>12.96</c:v>
                </c:pt>
                <c:pt idx="2626">
                  <c:v>7.94</c:v>
                </c:pt>
                <c:pt idx="2627">
                  <c:v>1.1299999999999999</c:v>
                </c:pt>
                <c:pt idx="2628">
                  <c:v>2.52</c:v>
                </c:pt>
                <c:pt idx="2629">
                  <c:v>2.31</c:v>
                </c:pt>
                <c:pt idx="2630">
                  <c:v>2.8</c:v>
                </c:pt>
                <c:pt idx="2631">
                  <c:v>-0.86</c:v>
                </c:pt>
                <c:pt idx="2632">
                  <c:v>4.95</c:v>
                </c:pt>
                <c:pt idx="2633">
                  <c:v>6.9</c:v>
                </c:pt>
                <c:pt idx="2634">
                  <c:v>3.84</c:v>
                </c:pt>
                <c:pt idx="2635">
                  <c:v>3.36</c:v>
                </c:pt>
                <c:pt idx="2636">
                  <c:v>3.63</c:v>
                </c:pt>
                <c:pt idx="2637">
                  <c:v>3.5</c:v>
                </c:pt>
                <c:pt idx="2638">
                  <c:v>3.8</c:v>
                </c:pt>
                <c:pt idx="2639">
                  <c:v>2.82</c:v>
                </c:pt>
                <c:pt idx="2640">
                  <c:v>6.41</c:v>
                </c:pt>
                <c:pt idx="2641">
                  <c:v>8.59</c:v>
                </c:pt>
                <c:pt idx="2642">
                  <c:v>9.19</c:v>
                </c:pt>
                <c:pt idx="2643">
                  <c:v>6.99</c:v>
                </c:pt>
                <c:pt idx="2644">
                  <c:v>7.87</c:v>
                </c:pt>
                <c:pt idx="2645">
                  <c:v>12.82</c:v>
                </c:pt>
                <c:pt idx="2646">
                  <c:v>10.95</c:v>
                </c:pt>
                <c:pt idx="2647">
                  <c:v>10.23</c:v>
                </c:pt>
                <c:pt idx="2648">
                  <c:v>5.88</c:v>
                </c:pt>
                <c:pt idx="2649">
                  <c:v>3.4</c:v>
                </c:pt>
                <c:pt idx="2650">
                  <c:v>4.72</c:v>
                </c:pt>
                <c:pt idx="2651">
                  <c:v>5.81</c:v>
                </c:pt>
                <c:pt idx="2652">
                  <c:v>8.8000000000000007</c:v>
                </c:pt>
                <c:pt idx="2653">
                  <c:v>11.71</c:v>
                </c:pt>
                <c:pt idx="2654">
                  <c:v>13.89</c:v>
                </c:pt>
                <c:pt idx="2655">
                  <c:v>12.69</c:v>
                </c:pt>
                <c:pt idx="2656">
                  <c:v>15</c:v>
                </c:pt>
                <c:pt idx="2657">
                  <c:v>19.649999999999999</c:v>
                </c:pt>
                <c:pt idx="2658">
                  <c:v>19.809999999999999</c:v>
                </c:pt>
                <c:pt idx="2659">
                  <c:v>8.08</c:v>
                </c:pt>
                <c:pt idx="2660">
                  <c:v>7.85</c:v>
                </c:pt>
                <c:pt idx="2661">
                  <c:v>8.8000000000000007</c:v>
                </c:pt>
                <c:pt idx="2662">
                  <c:v>10.72</c:v>
                </c:pt>
                <c:pt idx="2663">
                  <c:v>19.95</c:v>
                </c:pt>
                <c:pt idx="2664">
                  <c:v>16.25</c:v>
                </c:pt>
                <c:pt idx="2665">
                  <c:v>10.37</c:v>
                </c:pt>
                <c:pt idx="2666">
                  <c:v>11.9</c:v>
                </c:pt>
                <c:pt idx="2667">
                  <c:v>17.079999999999998</c:v>
                </c:pt>
                <c:pt idx="2668">
                  <c:v>19.559999999999999</c:v>
                </c:pt>
                <c:pt idx="2669">
                  <c:v>18.84</c:v>
                </c:pt>
                <c:pt idx="2670">
                  <c:v>21.18</c:v>
                </c:pt>
                <c:pt idx="2671">
                  <c:v>15.39</c:v>
                </c:pt>
                <c:pt idx="2672">
                  <c:v>9.9499999999999993</c:v>
                </c:pt>
                <c:pt idx="2673">
                  <c:v>9.98</c:v>
                </c:pt>
                <c:pt idx="2674">
                  <c:v>12.01</c:v>
                </c:pt>
                <c:pt idx="2675">
                  <c:v>11.64</c:v>
                </c:pt>
                <c:pt idx="2676">
                  <c:v>12.73</c:v>
                </c:pt>
                <c:pt idx="2677">
                  <c:v>14.44</c:v>
                </c:pt>
                <c:pt idx="2678">
                  <c:v>20.23</c:v>
                </c:pt>
                <c:pt idx="2679">
                  <c:v>22.62</c:v>
                </c:pt>
                <c:pt idx="2680">
                  <c:v>15.6</c:v>
                </c:pt>
                <c:pt idx="2681">
                  <c:v>11.39</c:v>
                </c:pt>
                <c:pt idx="2682">
                  <c:v>10.51</c:v>
                </c:pt>
                <c:pt idx="2683">
                  <c:v>8.6300000000000008</c:v>
                </c:pt>
                <c:pt idx="2684">
                  <c:v>11.6</c:v>
                </c:pt>
                <c:pt idx="2685">
                  <c:v>13.91</c:v>
                </c:pt>
                <c:pt idx="2686">
                  <c:v>14.77</c:v>
                </c:pt>
                <c:pt idx="2687">
                  <c:v>16</c:v>
                </c:pt>
                <c:pt idx="2688">
                  <c:v>15</c:v>
                </c:pt>
                <c:pt idx="2689">
                  <c:v>16.920000000000002</c:v>
                </c:pt>
                <c:pt idx="2690">
                  <c:v>18.47</c:v>
                </c:pt>
                <c:pt idx="2691">
                  <c:v>17.850000000000001</c:v>
                </c:pt>
                <c:pt idx="2692">
                  <c:v>16.739999999999998</c:v>
                </c:pt>
                <c:pt idx="2693">
                  <c:v>17.079999999999998</c:v>
                </c:pt>
                <c:pt idx="2694">
                  <c:v>19.399999999999999</c:v>
                </c:pt>
                <c:pt idx="2695">
                  <c:v>19.28</c:v>
                </c:pt>
                <c:pt idx="2696">
                  <c:v>14.03</c:v>
                </c:pt>
                <c:pt idx="2697">
                  <c:v>16.670000000000002</c:v>
                </c:pt>
                <c:pt idx="2698">
                  <c:v>20.6</c:v>
                </c:pt>
                <c:pt idx="2699">
                  <c:v>23.06</c:v>
                </c:pt>
                <c:pt idx="2700">
                  <c:v>23.15</c:v>
                </c:pt>
                <c:pt idx="2701">
                  <c:v>11.18</c:v>
                </c:pt>
                <c:pt idx="2702">
                  <c:v>11.5</c:v>
                </c:pt>
                <c:pt idx="2703">
                  <c:v>12.85</c:v>
                </c:pt>
                <c:pt idx="2704">
                  <c:v>15.23</c:v>
                </c:pt>
                <c:pt idx="2705">
                  <c:v>17.29</c:v>
                </c:pt>
                <c:pt idx="2706">
                  <c:v>16.41</c:v>
                </c:pt>
                <c:pt idx="2707">
                  <c:v>19.14</c:v>
                </c:pt>
                <c:pt idx="2708">
                  <c:v>18.68</c:v>
                </c:pt>
                <c:pt idx="2709">
                  <c:v>18.559999999999999</c:v>
                </c:pt>
                <c:pt idx="2710">
                  <c:v>19.12</c:v>
                </c:pt>
                <c:pt idx="2711">
                  <c:v>17.96</c:v>
                </c:pt>
                <c:pt idx="2712">
                  <c:v>19.420000000000002</c:v>
                </c:pt>
                <c:pt idx="2713">
                  <c:v>21.55</c:v>
                </c:pt>
                <c:pt idx="2714">
                  <c:v>24.98</c:v>
                </c:pt>
                <c:pt idx="2715">
                  <c:v>27.06</c:v>
                </c:pt>
                <c:pt idx="2716">
                  <c:v>23.47</c:v>
                </c:pt>
                <c:pt idx="2717">
                  <c:v>20.77</c:v>
                </c:pt>
                <c:pt idx="2718">
                  <c:v>20.350000000000001</c:v>
                </c:pt>
                <c:pt idx="2719">
                  <c:v>21.25</c:v>
                </c:pt>
                <c:pt idx="2720">
                  <c:v>20.02</c:v>
                </c:pt>
                <c:pt idx="2721">
                  <c:v>21.41</c:v>
                </c:pt>
                <c:pt idx="2722">
                  <c:v>23.61</c:v>
                </c:pt>
                <c:pt idx="2723">
                  <c:v>22.78</c:v>
                </c:pt>
                <c:pt idx="2724">
                  <c:v>20.82</c:v>
                </c:pt>
                <c:pt idx="2725">
                  <c:v>20.56</c:v>
                </c:pt>
                <c:pt idx="2726">
                  <c:v>22.13</c:v>
                </c:pt>
                <c:pt idx="2727">
                  <c:v>22.06</c:v>
                </c:pt>
                <c:pt idx="2728">
                  <c:v>17.66</c:v>
                </c:pt>
                <c:pt idx="2729">
                  <c:v>15.69</c:v>
                </c:pt>
                <c:pt idx="2730">
                  <c:v>18.52</c:v>
                </c:pt>
                <c:pt idx="2731">
                  <c:v>21.11</c:v>
                </c:pt>
                <c:pt idx="2732">
                  <c:v>20.69</c:v>
                </c:pt>
                <c:pt idx="2733">
                  <c:v>21.48</c:v>
                </c:pt>
                <c:pt idx="2734">
                  <c:v>22.31</c:v>
                </c:pt>
                <c:pt idx="2735">
                  <c:v>22.66</c:v>
                </c:pt>
                <c:pt idx="2736">
                  <c:v>23.52</c:v>
                </c:pt>
                <c:pt idx="2737">
                  <c:v>24.56</c:v>
                </c:pt>
                <c:pt idx="2738">
                  <c:v>25.81</c:v>
                </c:pt>
                <c:pt idx="2739">
                  <c:v>23.36</c:v>
                </c:pt>
                <c:pt idx="2740">
                  <c:v>22.34</c:v>
                </c:pt>
                <c:pt idx="2741">
                  <c:v>24.26</c:v>
                </c:pt>
                <c:pt idx="2742">
                  <c:v>24.28</c:v>
                </c:pt>
                <c:pt idx="2743">
                  <c:v>23.75</c:v>
                </c:pt>
                <c:pt idx="2744">
                  <c:v>22.8</c:v>
                </c:pt>
                <c:pt idx="2745">
                  <c:v>23.12</c:v>
                </c:pt>
                <c:pt idx="2746">
                  <c:v>27.71</c:v>
                </c:pt>
                <c:pt idx="2747">
                  <c:v>29.68</c:v>
                </c:pt>
                <c:pt idx="2748">
                  <c:v>29.19</c:v>
                </c:pt>
                <c:pt idx="2749">
                  <c:v>27.71</c:v>
                </c:pt>
                <c:pt idx="2750">
                  <c:v>28.63</c:v>
                </c:pt>
                <c:pt idx="2751">
                  <c:v>29.56</c:v>
                </c:pt>
                <c:pt idx="2752">
                  <c:v>30.6</c:v>
                </c:pt>
                <c:pt idx="2753">
                  <c:v>25.99</c:v>
                </c:pt>
                <c:pt idx="2754">
                  <c:v>27.66</c:v>
                </c:pt>
                <c:pt idx="2755">
                  <c:v>27.38</c:v>
                </c:pt>
                <c:pt idx="2756">
                  <c:v>25.86</c:v>
                </c:pt>
                <c:pt idx="2757">
                  <c:v>26.21</c:v>
                </c:pt>
                <c:pt idx="2758">
                  <c:v>26.99</c:v>
                </c:pt>
                <c:pt idx="2759">
                  <c:v>22.99</c:v>
                </c:pt>
                <c:pt idx="2760">
                  <c:v>24.91</c:v>
                </c:pt>
                <c:pt idx="2761">
                  <c:v>23.73</c:v>
                </c:pt>
                <c:pt idx="2762">
                  <c:v>22.36</c:v>
                </c:pt>
                <c:pt idx="2763">
                  <c:v>23.84</c:v>
                </c:pt>
                <c:pt idx="2764">
                  <c:v>25.72</c:v>
                </c:pt>
                <c:pt idx="2765">
                  <c:v>23.75</c:v>
                </c:pt>
                <c:pt idx="2766">
                  <c:v>24.49</c:v>
                </c:pt>
                <c:pt idx="2767">
                  <c:v>25.69</c:v>
                </c:pt>
                <c:pt idx="2768">
                  <c:v>27.11</c:v>
                </c:pt>
                <c:pt idx="2769">
                  <c:v>21.93</c:v>
                </c:pt>
                <c:pt idx="2770">
                  <c:v>22.69</c:v>
                </c:pt>
                <c:pt idx="2771">
                  <c:v>24.47</c:v>
                </c:pt>
                <c:pt idx="2772">
                  <c:v>24.49</c:v>
                </c:pt>
                <c:pt idx="2773">
                  <c:v>23.02</c:v>
                </c:pt>
                <c:pt idx="2774">
                  <c:v>23.11</c:v>
                </c:pt>
                <c:pt idx="2775">
                  <c:v>23.52</c:v>
                </c:pt>
                <c:pt idx="2776">
                  <c:v>23.59</c:v>
                </c:pt>
                <c:pt idx="2777">
                  <c:v>26</c:v>
                </c:pt>
                <c:pt idx="2778">
                  <c:v>26.5</c:v>
                </c:pt>
                <c:pt idx="2779">
                  <c:v>27.54</c:v>
                </c:pt>
                <c:pt idx="2780">
                  <c:v>22.96</c:v>
                </c:pt>
                <c:pt idx="2781">
                  <c:v>22.58</c:v>
                </c:pt>
                <c:pt idx="2782">
                  <c:v>20.63</c:v>
                </c:pt>
                <c:pt idx="2783">
                  <c:v>20.51</c:v>
                </c:pt>
                <c:pt idx="2784">
                  <c:v>20.67</c:v>
                </c:pt>
                <c:pt idx="2785">
                  <c:v>21.4</c:v>
                </c:pt>
                <c:pt idx="2786">
                  <c:v>22.38</c:v>
                </c:pt>
                <c:pt idx="2787">
                  <c:v>24.38</c:v>
                </c:pt>
                <c:pt idx="2788">
                  <c:v>22.63</c:v>
                </c:pt>
                <c:pt idx="2789">
                  <c:v>21.78</c:v>
                </c:pt>
                <c:pt idx="2790">
                  <c:v>21.09</c:v>
                </c:pt>
                <c:pt idx="2791">
                  <c:v>22.6</c:v>
                </c:pt>
                <c:pt idx="2792">
                  <c:v>21.98</c:v>
                </c:pt>
                <c:pt idx="2793">
                  <c:v>24.76</c:v>
                </c:pt>
                <c:pt idx="2794">
                  <c:v>27.22</c:v>
                </c:pt>
                <c:pt idx="2795">
                  <c:v>27.33</c:v>
                </c:pt>
                <c:pt idx="2796">
                  <c:v>25.56</c:v>
                </c:pt>
                <c:pt idx="2797">
                  <c:v>21.93</c:v>
                </c:pt>
                <c:pt idx="2798">
                  <c:v>20.9</c:v>
                </c:pt>
                <c:pt idx="2799">
                  <c:v>23.7</c:v>
                </c:pt>
                <c:pt idx="2800">
                  <c:v>22.83</c:v>
                </c:pt>
                <c:pt idx="2801">
                  <c:v>22.75</c:v>
                </c:pt>
                <c:pt idx="2802">
                  <c:v>24.56</c:v>
                </c:pt>
                <c:pt idx="2803">
                  <c:v>24.91</c:v>
                </c:pt>
                <c:pt idx="2804">
                  <c:v>24.38</c:v>
                </c:pt>
                <c:pt idx="2805">
                  <c:v>22.01</c:v>
                </c:pt>
                <c:pt idx="2806">
                  <c:v>23.01</c:v>
                </c:pt>
                <c:pt idx="2807">
                  <c:v>24.17</c:v>
                </c:pt>
                <c:pt idx="2808">
                  <c:v>24.81</c:v>
                </c:pt>
                <c:pt idx="2809">
                  <c:v>26.09</c:v>
                </c:pt>
                <c:pt idx="2810">
                  <c:v>22.71</c:v>
                </c:pt>
                <c:pt idx="2811">
                  <c:v>18.940000000000001</c:v>
                </c:pt>
                <c:pt idx="2812">
                  <c:v>19</c:v>
                </c:pt>
                <c:pt idx="2813">
                  <c:v>19.399999999999999</c:v>
                </c:pt>
                <c:pt idx="2814">
                  <c:v>20.23</c:v>
                </c:pt>
                <c:pt idx="2815">
                  <c:v>21.02</c:v>
                </c:pt>
                <c:pt idx="2816">
                  <c:v>22.83</c:v>
                </c:pt>
                <c:pt idx="2817">
                  <c:v>25.36</c:v>
                </c:pt>
                <c:pt idx="2818">
                  <c:v>23.31</c:v>
                </c:pt>
                <c:pt idx="2819">
                  <c:v>20.88</c:v>
                </c:pt>
                <c:pt idx="2820">
                  <c:v>22.18</c:v>
                </c:pt>
                <c:pt idx="2821">
                  <c:v>25.69</c:v>
                </c:pt>
                <c:pt idx="2822">
                  <c:v>19.84</c:v>
                </c:pt>
                <c:pt idx="2823">
                  <c:v>14.75</c:v>
                </c:pt>
                <c:pt idx="2824">
                  <c:v>14.7</c:v>
                </c:pt>
                <c:pt idx="2825">
                  <c:v>17.059999999999999</c:v>
                </c:pt>
                <c:pt idx="2826">
                  <c:v>21.46</c:v>
                </c:pt>
                <c:pt idx="2827">
                  <c:v>20.350000000000001</c:v>
                </c:pt>
                <c:pt idx="2828">
                  <c:v>16.57</c:v>
                </c:pt>
                <c:pt idx="2829">
                  <c:v>12.62</c:v>
                </c:pt>
                <c:pt idx="2830">
                  <c:v>13.22</c:v>
                </c:pt>
                <c:pt idx="2831">
                  <c:v>14.07</c:v>
                </c:pt>
                <c:pt idx="2832">
                  <c:v>16.86</c:v>
                </c:pt>
                <c:pt idx="2833">
                  <c:v>16.43</c:v>
                </c:pt>
                <c:pt idx="2834">
                  <c:v>14.31</c:v>
                </c:pt>
                <c:pt idx="2835">
                  <c:v>12.73</c:v>
                </c:pt>
                <c:pt idx="2836">
                  <c:v>12.71</c:v>
                </c:pt>
                <c:pt idx="2837">
                  <c:v>16.25</c:v>
                </c:pt>
                <c:pt idx="2838">
                  <c:v>20.190000000000001</c:v>
                </c:pt>
                <c:pt idx="2839">
                  <c:v>19.329999999999998</c:v>
                </c:pt>
                <c:pt idx="2840">
                  <c:v>15.21</c:v>
                </c:pt>
                <c:pt idx="2841">
                  <c:v>13.94</c:v>
                </c:pt>
                <c:pt idx="2842">
                  <c:v>14.24</c:v>
                </c:pt>
                <c:pt idx="2843">
                  <c:v>16.46</c:v>
                </c:pt>
                <c:pt idx="2844">
                  <c:v>19.14</c:v>
                </c:pt>
                <c:pt idx="2845">
                  <c:v>20.9</c:v>
                </c:pt>
                <c:pt idx="2846">
                  <c:v>13.99</c:v>
                </c:pt>
                <c:pt idx="2847">
                  <c:v>10.81</c:v>
                </c:pt>
                <c:pt idx="2848">
                  <c:v>9.56</c:v>
                </c:pt>
                <c:pt idx="2849">
                  <c:v>6.34</c:v>
                </c:pt>
                <c:pt idx="2850">
                  <c:v>12.99</c:v>
                </c:pt>
                <c:pt idx="2851">
                  <c:v>12.01</c:v>
                </c:pt>
                <c:pt idx="2852">
                  <c:v>10.25</c:v>
                </c:pt>
                <c:pt idx="2853">
                  <c:v>13.43</c:v>
                </c:pt>
                <c:pt idx="2854">
                  <c:v>12.55</c:v>
                </c:pt>
                <c:pt idx="2855">
                  <c:v>10.65</c:v>
                </c:pt>
                <c:pt idx="2856">
                  <c:v>13.38</c:v>
                </c:pt>
                <c:pt idx="2857">
                  <c:v>13.29</c:v>
                </c:pt>
                <c:pt idx="2858">
                  <c:v>13.54</c:v>
                </c:pt>
                <c:pt idx="2859">
                  <c:v>13.63</c:v>
                </c:pt>
                <c:pt idx="2860">
                  <c:v>11.01</c:v>
                </c:pt>
                <c:pt idx="2861">
                  <c:v>8.77</c:v>
                </c:pt>
                <c:pt idx="2862">
                  <c:v>11.3</c:v>
                </c:pt>
                <c:pt idx="2863">
                  <c:v>16.78</c:v>
                </c:pt>
                <c:pt idx="2864">
                  <c:v>14.88</c:v>
                </c:pt>
                <c:pt idx="2865">
                  <c:v>14.81</c:v>
                </c:pt>
                <c:pt idx="2866">
                  <c:v>8.08</c:v>
                </c:pt>
                <c:pt idx="2867">
                  <c:v>7.27</c:v>
                </c:pt>
                <c:pt idx="2868">
                  <c:v>6.62</c:v>
                </c:pt>
                <c:pt idx="2869">
                  <c:v>4.8600000000000003</c:v>
                </c:pt>
                <c:pt idx="2870">
                  <c:v>6.48</c:v>
                </c:pt>
                <c:pt idx="2871">
                  <c:v>11.69</c:v>
                </c:pt>
                <c:pt idx="2872">
                  <c:v>16.11</c:v>
                </c:pt>
                <c:pt idx="2873">
                  <c:v>13.94</c:v>
                </c:pt>
                <c:pt idx="2874">
                  <c:v>6.32</c:v>
                </c:pt>
                <c:pt idx="2875">
                  <c:v>5.25</c:v>
                </c:pt>
                <c:pt idx="2876">
                  <c:v>2.69</c:v>
                </c:pt>
                <c:pt idx="2877">
                  <c:v>6.34</c:v>
                </c:pt>
                <c:pt idx="2878">
                  <c:v>11.67</c:v>
                </c:pt>
                <c:pt idx="2879">
                  <c:v>8.1300000000000008</c:v>
                </c:pt>
                <c:pt idx="2880">
                  <c:v>6.94</c:v>
                </c:pt>
                <c:pt idx="2881">
                  <c:v>12.08</c:v>
                </c:pt>
                <c:pt idx="2882">
                  <c:v>17.29</c:v>
                </c:pt>
                <c:pt idx="2883">
                  <c:v>18.77</c:v>
                </c:pt>
                <c:pt idx="2884">
                  <c:v>12.04</c:v>
                </c:pt>
                <c:pt idx="2885">
                  <c:v>11.78</c:v>
                </c:pt>
                <c:pt idx="2886">
                  <c:v>13.12</c:v>
                </c:pt>
                <c:pt idx="2887">
                  <c:v>11.48</c:v>
                </c:pt>
                <c:pt idx="2888">
                  <c:v>8.1199999999999992</c:v>
                </c:pt>
                <c:pt idx="2889">
                  <c:v>7.43</c:v>
                </c:pt>
                <c:pt idx="2890">
                  <c:v>4.4000000000000004</c:v>
                </c:pt>
                <c:pt idx="2891">
                  <c:v>5.9</c:v>
                </c:pt>
                <c:pt idx="2892">
                  <c:v>5.07</c:v>
                </c:pt>
                <c:pt idx="2893">
                  <c:v>5.09</c:v>
                </c:pt>
                <c:pt idx="2894">
                  <c:v>4.91</c:v>
                </c:pt>
                <c:pt idx="2895">
                  <c:v>5.65</c:v>
                </c:pt>
                <c:pt idx="2896">
                  <c:v>0.83</c:v>
                </c:pt>
                <c:pt idx="2897">
                  <c:v>4.79</c:v>
                </c:pt>
                <c:pt idx="2898">
                  <c:v>3.65</c:v>
                </c:pt>
                <c:pt idx="2899">
                  <c:v>2.04</c:v>
                </c:pt>
                <c:pt idx="2900">
                  <c:v>3.82</c:v>
                </c:pt>
                <c:pt idx="2901">
                  <c:v>5.67</c:v>
                </c:pt>
                <c:pt idx="2902">
                  <c:v>5.19</c:v>
                </c:pt>
                <c:pt idx="2903">
                  <c:v>4.9800000000000004</c:v>
                </c:pt>
                <c:pt idx="2904">
                  <c:v>4.6100000000000003</c:v>
                </c:pt>
                <c:pt idx="2905">
                  <c:v>3.43</c:v>
                </c:pt>
                <c:pt idx="2906">
                  <c:v>5.46</c:v>
                </c:pt>
                <c:pt idx="2907">
                  <c:v>11.69</c:v>
                </c:pt>
                <c:pt idx="2908">
                  <c:v>7.31</c:v>
                </c:pt>
                <c:pt idx="2909">
                  <c:v>5.28</c:v>
                </c:pt>
                <c:pt idx="2910">
                  <c:v>9.1</c:v>
                </c:pt>
                <c:pt idx="2911">
                  <c:v>3.84</c:v>
                </c:pt>
                <c:pt idx="2912">
                  <c:v>5.12</c:v>
                </c:pt>
                <c:pt idx="2913">
                  <c:v>8.3800000000000008</c:v>
                </c:pt>
                <c:pt idx="2914">
                  <c:v>4.0999999999999996</c:v>
                </c:pt>
                <c:pt idx="2915">
                  <c:v>-0.93</c:v>
                </c:pt>
                <c:pt idx="2916">
                  <c:v>4.58</c:v>
                </c:pt>
                <c:pt idx="2917">
                  <c:v>-0.79</c:v>
                </c:pt>
                <c:pt idx="2918">
                  <c:v>3.1</c:v>
                </c:pt>
                <c:pt idx="2919">
                  <c:v>6.44</c:v>
                </c:pt>
                <c:pt idx="2920">
                  <c:v>8.52</c:v>
                </c:pt>
                <c:pt idx="2921">
                  <c:v>13.7</c:v>
                </c:pt>
                <c:pt idx="2922">
                  <c:v>10.69</c:v>
                </c:pt>
                <c:pt idx="2923">
                  <c:v>1</c:v>
                </c:pt>
                <c:pt idx="2924">
                  <c:v>2.66</c:v>
                </c:pt>
                <c:pt idx="2925">
                  <c:v>9.65</c:v>
                </c:pt>
                <c:pt idx="2926">
                  <c:v>15.02</c:v>
                </c:pt>
                <c:pt idx="2927">
                  <c:v>6.71</c:v>
                </c:pt>
                <c:pt idx="2928">
                  <c:v>6.55</c:v>
                </c:pt>
                <c:pt idx="2929">
                  <c:v>6.02</c:v>
                </c:pt>
                <c:pt idx="2930">
                  <c:v>3.36</c:v>
                </c:pt>
                <c:pt idx="2931">
                  <c:v>0.21</c:v>
                </c:pt>
                <c:pt idx="2932">
                  <c:v>1.6</c:v>
                </c:pt>
                <c:pt idx="2933">
                  <c:v>4.49</c:v>
                </c:pt>
                <c:pt idx="2934">
                  <c:v>7.22</c:v>
                </c:pt>
                <c:pt idx="2935">
                  <c:v>5.44</c:v>
                </c:pt>
                <c:pt idx="2936">
                  <c:v>4.21</c:v>
                </c:pt>
                <c:pt idx="2937">
                  <c:v>3.15</c:v>
                </c:pt>
                <c:pt idx="2938">
                  <c:v>3.15</c:v>
                </c:pt>
                <c:pt idx="2939">
                  <c:v>3.84</c:v>
                </c:pt>
                <c:pt idx="2940">
                  <c:v>0.95</c:v>
                </c:pt>
                <c:pt idx="2941">
                  <c:v>-0.02</c:v>
                </c:pt>
                <c:pt idx="2942">
                  <c:v>1.02</c:v>
                </c:pt>
                <c:pt idx="2943">
                  <c:v>6.94</c:v>
                </c:pt>
                <c:pt idx="2944">
                  <c:v>6.11</c:v>
                </c:pt>
                <c:pt idx="2945">
                  <c:v>9.42</c:v>
                </c:pt>
                <c:pt idx="2946">
                  <c:v>5.14</c:v>
                </c:pt>
                <c:pt idx="2947">
                  <c:v>0.83</c:v>
                </c:pt>
                <c:pt idx="2948">
                  <c:v>2.1800000000000002</c:v>
                </c:pt>
                <c:pt idx="2949">
                  <c:v>3.19</c:v>
                </c:pt>
                <c:pt idx="2950">
                  <c:v>8.68</c:v>
                </c:pt>
                <c:pt idx="2951">
                  <c:v>1.48</c:v>
                </c:pt>
                <c:pt idx="2952">
                  <c:v>8.36</c:v>
                </c:pt>
                <c:pt idx="2953">
                  <c:v>5.93</c:v>
                </c:pt>
                <c:pt idx="2954">
                  <c:v>-4.6500000000000004</c:v>
                </c:pt>
                <c:pt idx="2955">
                  <c:v>1.36</c:v>
                </c:pt>
                <c:pt idx="2956">
                  <c:v>6.55</c:v>
                </c:pt>
                <c:pt idx="2957">
                  <c:v>5.17</c:v>
                </c:pt>
                <c:pt idx="2958">
                  <c:v>4.63</c:v>
                </c:pt>
                <c:pt idx="2959">
                  <c:v>-3.59</c:v>
                </c:pt>
                <c:pt idx="2960">
                  <c:v>2.4300000000000002</c:v>
                </c:pt>
                <c:pt idx="2961">
                  <c:v>1.81</c:v>
                </c:pt>
                <c:pt idx="2962">
                  <c:v>4.72</c:v>
                </c:pt>
                <c:pt idx="2963">
                  <c:v>5.87</c:v>
                </c:pt>
                <c:pt idx="2964">
                  <c:v>3.8</c:v>
                </c:pt>
                <c:pt idx="2965">
                  <c:v>2.4900000000000002</c:v>
                </c:pt>
                <c:pt idx="2966">
                  <c:v>3.89</c:v>
                </c:pt>
                <c:pt idx="2967">
                  <c:v>2.41</c:v>
                </c:pt>
                <c:pt idx="2968">
                  <c:v>5.88</c:v>
                </c:pt>
                <c:pt idx="2969">
                  <c:v>6.64</c:v>
                </c:pt>
                <c:pt idx="2970">
                  <c:v>1.2</c:v>
                </c:pt>
                <c:pt idx="2971">
                  <c:v>-5.92</c:v>
                </c:pt>
                <c:pt idx="2972">
                  <c:v>-0.3</c:v>
                </c:pt>
                <c:pt idx="2973">
                  <c:v>2.2000000000000002</c:v>
                </c:pt>
                <c:pt idx="2974">
                  <c:v>9.83</c:v>
                </c:pt>
                <c:pt idx="2975">
                  <c:v>3.13</c:v>
                </c:pt>
                <c:pt idx="2976">
                  <c:v>-0.28999999999999998</c:v>
                </c:pt>
                <c:pt idx="2977">
                  <c:v>-3.31</c:v>
                </c:pt>
                <c:pt idx="2978">
                  <c:v>-1.1599999999999999</c:v>
                </c:pt>
                <c:pt idx="2979">
                  <c:v>-0.53</c:v>
                </c:pt>
                <c:pt idx="2980">
                  <c:v>-0.57999999999999996</c:v>
                </c:pt>
                <c:pt idx="2981">
                  <c:v>0.34</c:v>
                </c:pt>
                <c:pt idx="2982">
                  <c:v>6.04</c:v>
                </c:pt>
                <c:pt idx="2983">
                  <c:v>9.1199999999999992</c:v>
                </c:pt>
                <c:pt idx="2984">
                  <c:v>6.69</c:v>
                </c:pt>
                <c:pt idx="2985">
                  <c:v>5.58</c:v>
                </c:pt>
                <c:pt idx="2986">
                  <c:v>5</c:v>
                </c:pt>
                <c:pt idx="2987">
                  <c:v>5.31</c:v>
                </c:pt>
                <c:pt idx="2988">
                  <c:v>9.58</c:v>
                </c:pt>
                <c:pt idx="2989">
                  <c:v>7.64</c:v>
                </c:pt>
                <c:pt idx="2990">
                  <c:v>4.05</c:v>
                </c:pt>
                <c:pt idx="2991">
                  <c:v>5.68</c:v>
                </c:pt>
                <c:pt idx="2992">
                  <c:v>2.66</c:v>
                </c:pt>
                <c:pt idx="2993">
                  <c:v>2.42</c:v>
                </c:pt>
                <c:pt idx="2994">
                  <c:v>-2.27</c:v>
                </c:pt>
                <c:pt idx="2995">
                  <c:v>-3.31</c:v>
                </c:pt>
                <c:pt idx="2996">
                  <c:v>2.78</c:v>
                </c:pt>
                <c:pt idx="2997">
                  <c:v>8.0299999999999994</c:v>
                </c:pt>
                <c:pt idx="2998">
                  <c:v>-0.35</c:v>
                </c:pt>
                <c:pt idx="2999">
                  <c:v>-1.59</c:v>
                </c:pt>
                <c:pt idx="3000">
                  <c:v>1.79</c:v>
                </c:pt>
                <c:pt idx="3001">
                  <c:v>7.04</c:v>
                </c:pt>
                <c:pt idx="3002">
                  <c:v>6.74</c:v>
                </c:pt>
                <c:pt idx="3003">
                  <c:v>6.69</c:v>
                </c:pt>
                <c:pt idx="3004">
                  <c:v>9.18</c:v>
                </c:pt>
                <c:pt idx="3005">
                  <c:v>7.27</c:v>
                </c:pt>
                <c:pt idx="3006">
                  <c:v>8.33</c:v>
                </c:pt>
                <c:pt idx="3007">
                  <c:v>7.38</c:v>
                </c:pt>
                <c:pt idx="3008">
                  <c:v>9.81</c:v>
                </c:pt>
                <c:pt idx="3009">
                  <c:v>10.56</c:v>
                </c:pt>
                <c:pt idx="3010">
                  <c:v>12</c:v>
                </c:pt>
                <c:pt idx="3011">
                  <c:v>11.46</c:v>
                </c:pt>
                <c:pt idx="3012">
                  <c:v>11.82</c:v>
                </c:pt>
                <c:pt idx="3013">
                  <c:v>10.93</c:v>
                </c:pt>
                <c:pt idx="3014">
                  <c:v>8.31</c:v>
                </c:pt>
                <c:pt idx="3015">
                  <c:v>6.83</c:v>
                </c:pt>
                <c:pt idx="3016">
                  <c:v>6.41</c:v>
                </c:pt>
                <c:pt idx="3017">
                  <c:v>6.92</c:v>
                </c:pt>
                <c:pt idx="3018">
                  <c:v>8.33</c:v>
                </c:pt>
                <c:pt idx="3019">
                  <c:v>8.4600000000000009</c:v>
                </c:pt>
                <c:pt idx="3020">
                  <c:v>9.76</c:v>
                </c:pt>
                <c:pt idx="3021">
                  <c:v>12.01</c:v>
                </c:pt>
                <c:pt idx="3022">
                  <c:v>11.02</c:v>
                </c:pt>
                <c:pt idx="3023">
                  <c:v>11.34</c:v>
                </c:pt>
                <c:pt idx="3024">
                  <c:v>11.02</c:v>
                </c:pt>
                <c:pt idx="3025">
                  <c:v>11.11</c:v>
                </c:pt>
                <c:pt idx="3026">
                  <c:v>13.54</c:v>
                </c:pt>
                <c:pt idx="3027">
                  <c:v>14.98</c:v>
                </c:pt>
                <c:pt idx="3028">
                  <c:v>14.13</c:v>
                </c:pt>
                <c:pt idx="3029">
                  <c:v>11.78</c:v>
                </c:pt>
                <c:pt idx="3030">
                  <c:v>16.2</c:v>
                </c:pt>
                <c:pt idx="3031">
                  <c:v>18.77</c:v>
                </c:pt>
                <c:pt idx="3032">
                  <c:v>17.59</c:v>
                </c:pt>
                <c:pt idx="3033">
                  <c:v>9.56</c:v>
                </c:pt>
                <c:pt idx="3034">
                  <c:v>12.82</c:v>
                </c:pt>
                <c:pt idx="3035">
                  <c:v>14.69</c:v>
                </c:pt>
                <c:pt idx="3036">
                  <c:v>21.14</c:v>
                </c:pt>
                <c:pt idx="3037">
                  <c:v>20.2</c:v>
                </c:pt>
                <c:pt idx="3038">
                  <c:v>10.81</c:v>
                </c:pt>
                <c:pt idx="3039">
                  <c:v>12.29</c:v>
                </c:pt>
                <c:pt idx="3040">
                  <c:v>13.17</c:v>
                </c:pt>
                <c:pt idx="3041">
                  <c:v>15.05</c:v>
                </c:pt>
                <c:pt idx="3042">
                  <c:v>16.45</c:v>
                </c:pt>
                <c:pt idx="3043">
                  <c:v>18.010000000000002</c:v>
                </c:pt>
                <c:pt idx="3044">
                  <c:v>18.149999999999999</c:v>
                </c:pt>
                <c:pt idx="3045">
                  <c:v>18.149999999999999</c:v>
                </c:pt>
                <c:pt idx="3046">
                  <c:v>19.47</c:v>
                </c:pt>
                <c:pt idx="3047">
                  <c:v>20.440000000000001</c:v>
                </c:pt>
                <c:pt idx="3048">
                  <c:v>19.95</c:v>
                </c:pt>
                <c:pt idx="3049">
                  <c:v>18.36</c:v>
                </c:pt>
                <c:pt idx="3050">
                  <c:v>18.940000000000001</c:v>
                </c:pt>
                <c:pt idx="3051">
                  <c:v>20.9</c:v>
                </c:pt>
                <c:pt idx="3052">
                  <c:v>24</c:v>
                </c:pt>
                <c:pt idx="3053">
                  <c:v>24.77</c:v>
                </c:pt>
                <c:pt idx="3054">
                  <c:v>19.68</c:v>
                </c:pt>
                <c:pt idx="3055">
                  <c:v>16.899999999999999</c:v>
                </c:pt>
                <c:pt idx="3056">
                  <c:v>20.53</c:v>
                </c:pt>
                <c:pt idx="3057">
                  <c:v>24.05</c:v>
                </c:pt>
                <c:pt idx="3058">
                  <c:v>19.809999999999999</c:v>
                </c:pt>
                <c:pt idx="3059">
                  <c:v>17.34</c:v>
                </c:pt>
                <c:pt idx="3060">
                  <c:v>17.66</c:v>
                </c:pt>
                <c:pt idx="3061">
                  <c:v>16.809999999999999</c:v>
                </c:pt>
                <c:pt idx="3062">
                  <c:v>16.11</c:v>
                </c:pt>
                <c:pt idx="3063">
                  <c:v>16.5</c:v>
                </c:pt>
                <c:pt idx="3064">
                  <c:v>18.149999999999999</c:v>
                </c:pt>
                <c:pt idx="3065">
                  <c:v>22.69</c:v>
                </c:pt>
                <c:pt idx="3066">
                  <c:v>25.14</c:v>
                </c:pt>
                <c:pt idx="3067">
                  <c:v>21.62</c:v>
                </c:pt>
                <c:pt idx="3068">
                  <c:v>21.5</c:v>
                </c:pt>
                <c:pt idx="3069">
                  <c:v>25.16</c:v>
                </c:pt>
                <c:pt idx="3070">
                  <c:v>25.65</c:v>
                </c:pt>
                <c:pt idx="3071">
                  <c:v>20.16</c:v>
                </c:pt>
                <c:pt idx="3072">
                  <c:v>20.9</c:v>
                </c:pt>
                <c:pt idx="3073">
                  <c:v>20.48</c:v>
                </c:pt>
                <c:pt idx="3074">
                  <c:v>17.25</c:v>
                </c:pt>
                <c:pt idx="3075">
                  <c:v>17.95</c:v>
                </c:pt>
                <c:pt idx="3076">
                  <c:v>18.64</c:v>
                </c:pt>
                <c:pt idx="3077">
                  <c:v>19.149999999999999</c:v>
                </c:pt>
                <c:pt idx="3078">
                  <c:v>18.46</c:v>
                </c:pt>
                <c:pt idx="3079">
                  <c:v>18.809999999999999</c:v>
                </c:pt>
                <c:pt idx="3080">
                  <c:v>21.77</c:v>
                </c:pt>
                <c:pt idx="3081">
                  <c:v>27.56</c:v>
                </c:pt>
                <c:pt idx="3082">
                  <c:v>29.17</c:v>
                </c:pt>
                <c:pt idx="3083">
                  <c:v>26.76</c:v>
                </c:pt>
                <c:pt idx="3084">
                  <c:v>22.75</c:v>
                </c:pt>
                <c:pt idx="3085">
                  <c:v>19.79</c:v>
                </c:pt>
                <c:pt idx="3086">
                  <c:v>19.760000000000002</c:v>
                </c:pt>
                <c:pt idx="3087">
                  <c:v>22.85</c:v>
                </c:pt>
                <c:pt idx="3088">
                  <c:v>24.12</c:v>
                </c:pt>
                <c:pt idx="3089">
                  <c:v>24</c:v>
                </c:pt>
                <c:pt idx="3090">
                  <c:v>26.55</c:v>
                </c:pt>
                <c:pt idx="3091">
                  <c:v>28.19</c:v>
                </c:pt>
                <c:pt idx="3092">
                  <c:v>26.38</c:v>
                </c:pt>
                <c:pt idx="3093">
                  <c:v>26.86</c:v>
                </c:pt>
                <c:pt idx="3094">
                  <c:v>25.58</c:v>
                </c:pt>
                <c:pt idx="3095">
                  <c:v>24.07</c:v>
                </c:pt>
                <c:pt idx="3096">
                  <c:v>22.53</c:v>
                </c:pt>
                <c:pt idx="3097">
                  <c:v>23.31</c:v>
                </c:pt>
                <c:pt idx="3098">
                  <c:v>24.62</c:v>
                </c:pt>
                <c:pt idx="3099">
                  <c:v>24.31</c:v>
                </c:pt>
                <c:pt idx="3100">
                  <c:v>25.82</c:v>
                </c:pt>
                <c:pt idx="3101">
                  <c:v>26.46</c:v>
                </c:pt>
                <c:pt idx="3102">
                  <c:v>25.43</c:v>
                </c:pt>
                <c:pt idx="3103">
                  <c:v>23.79</c:v>
                </c:pt>
                <c:pt idx="3104">
                  <c:v>23.94</c:v>
                </c:pt>
                <c:pt idx="3105">
                  <c:v>26.06</c:v>
                </c:pt>
                <c:pt idx="3106">
                  <c:v>26.25</c:v>
                </c:pt>
                <c:pt idx="3107">
                  <c:v>28.94</c:v>
                </c:pt>
                <c:pt idx="3108">
                  <c:v>28.03</c:v>
                </c:pt>
                <c:pt idx="3109">
                  <c:v>28.94</c:v>
                </c:pt>
                <c:pt idx="3110">
                  <c:v>29.91</c:v>
                </c:pt>
                <c:pt idx="3111">
                  <c:v>30.51</c:v>
                </c:pt>
                <c:pt idx="3112">
                  <c:v>31.57</c:v>
                </c:pt>
                <c:pt idx="3113">
                  <c:v>29.81</c:v>
                </c:pt>
                <c:pt idx="3114">
                  <c:v>29.54</c:v>
                </c:pt>
                <c:pt idx="3115">
                  <c:v>28.75</c:v>
                </c:pt>
                <c:pt idx="3116">
                  <c:v>28.59</c:v>
                </c:pt>
                <c:pt idx="3117">
                  <c:v>27.57</c:v>
                </c:pt>
                <c:pt idx="3118">
                  <c:v>26.09</c:v>
                </c:pt>
                <c:pt idx="3119">
                  <c:v>25.14</c:v>
                </c:pt>
                <c:pt idx="3120">
                  <c:v>25.28</c:v>
                </c:pt>
                <c:pt idx="3121">
                  <c:v>26.99</c:v>
                </c:pt>
                <c:pt idx="3122">
                  <c:v>27.73</c:v>
                </c:pt>
                <c:pt idx="3123">
                  <c:v>26.85</c:v>
                </c:pt>
                <c:pt idx="3124">
                  <c:v>25.94</c:v>
                </c:pt>
                <c:pt idx="3125">
                  <c:v>23.91</c:v>
                </c:pt>
                <c:pt idx="3126">
                  <c:v>24.79</c:v>
                </c:pt>
                <c:pt idx="3127">
                  <c:v>26.97</c:v>
                </c:pt>
                <c:pt idx="3128">
                  <c:v>25.97</c:v>
                </c:pt>
                <c:pt idx="3129">
                  <c:v>27.82</c:v>
                </c:pt>
                <c:pt idx="3130">
                  <c:v>29.35</c:v>
                </c:pt>
                <c:pt idx="3131">
                  <c:v>30.6</c:v>
                </c:pt>
                <c:pt idx="3132">
                  <c:v>27.89</c:v>
                </c:pt>
                <c:pt idx="3133">
                  <c:v>24.31</c:v>
                </c:pt>
                <c:pt idx="3134">
                  <c:v>25.46</c:v>
                </c:pt>
                <c:pt idx="3135">
                  <c:v>28.43</c:v>
                </c:pt>
                <c:pt idx="3136">
                  <c:v>26.6</c:v>
                </c:pt>
                <c:pt idx="3137">
                  <c:v>27.29</c:v>
                </c:pt>
                <c:pt idx="3138">
                  <c:v>24.81</c:v>
                </c:pt>
                <c:pt idx="3139">
                  <c:v>21.16</c:v>
                </c:pt>
                <c:pt idx="3140">
                  <c:v>21.37</c:v>
                </c:pt>
                <c:pt idx="3141">
                  <c:v>23.52</c:v>
                </c:pt>
                <c:pt idx="3142">
                  <c:v>23.94</c:v>
                </c:pt>
                <c:pt idx="3143">
                  <c:v>23.7</c:v>
                </c:pt>
                <c:pt idx="3144">
                  <c:v>23.66</c:v>
                </c:pt>
                <c:pt idx="3145">
                  <c:v>24.24</c:v>
                </c:pt>
                <c:pt idx="3146">
                  <c:v>25</c:v>
                </c:pt>
                <c:pt idx="3147">
                  <c:v>26.06</c:v>
                </c:pt>
                <c:pt idx="3148">
                  <c:v>26.83</c:v>
                </c:pt>
                <c:pt idx="3149">
                  <c:v>26.3</c:v>
                </c:pt>
                <c:pt idx="3150">
                  <c:v>25.95</c:v>
                </c:pt>
                <c:pt idx="3151">
                  <c:v>24.65</c:v>
                </c:pt>
                <c:pt idx="3152">
                  <c:v>24.56</c:v>
                </c:pt>
                <c:pt idx="3153">
                  <c:v>25.58</c:v>
                </c:pt>
                <c:pt idx="3154">
                  <c:v>26.09</c:v>
                </c:pt>
                <c:pt idx="3155">
                  <c:v>23.73</c:v>
                </c:pt>
                <c:pt idx="3156">
                  <c:v>23.26</c:v>
                </c:pt>
                <c:pt idx="3157">
                  <c:v>24.65</c:v>
                </c:pt>
                <c:pt idx="3158">
                  <c:v>25.67</c:v>
                </c:pt>
                <c:pt idx="3159">
                  <c:v>27.36</c:v>
                </c:pt>
                <c:pt idx="3160">
                  <c:v>27.22</c:v>
                </c:pt>
                <c:pt idx="3161">
                  <c:v>28.38</c:v>
                </c:pt>
                <c:pt idx="3162">
                  <c:v>27.92</c:v>
                </c:pt>
                <c:pt idx="3163">
                  <c:v>26.62</c:v>
                </c:pt>
                <c:pt idx="3164">
                  <c:v>25.9</c:v>
                </c:pt>
                <c:pt idx="3165">
                  <c:v>26.76</c:v>
                </c:pt>
                <c:pt idx="3166">
                  <c:v>26.69</c:v>
                </c:pt>
                <c:pt idx="3167">
                  <c:v>29.75</c:v>
                </c:pt>
                <c:pt idx="3168">
                  <c:v>26.55</c:v>
                </c:pt>
                <c:pt idx="3169">
                  <c:v>24.38</c:v>
                </c:pt>
                <c:pt idx="3170">
                  <c:v>24.42</c:v>
                </c:pt>
                <c:pt idx="3171">
                  <c:v>24.42</c:v>
                </c:pt>
                <c:pt idx="3172">
                  <c:v>24</c:v>
                </c:pt>
                <c:pt idx="3173">
                  <c:v>23.5</c:v>
                </c:pt>
                <c:pt idx="3174">
                  <c:v>25.74</c:v>
                </c:pt>
                <c:pt idx="3175">
                  <c:v>19.809999999999999</c:v>
                </c:pt>
                <c:pt idx="3176">
                  <c:v>18.82</c:v>
                </c:pt>
                <c:pt idx="3177">
                  <c:v>22.99</c:v>
                </c:pt>
                <c:pt idx="3178">
                  <c:v>24.21</c:v>
                </c:pt>
                <c:pt idx="3179">
                  <c:v>26.04</c:v>
                </c:pt>
                <c:pt idx="3180">
                  <c:v>23.53</c:v>
                </c:pt>
                <c:pt idx="3181">
                  <c:v>20.65</c:v>
                </c:pt>
                <c:pt idx="3182">
                  <c:v>20.96</c:v>
                </c:pt>
                <c:pt idx="3183">
                  <c:v>19.75</c:v>
                </c:pt>
                <c:pt idx="3184">
                  <c:v>17.25</c:v>
                </c:pt>
                <c:pt idx="3185">
                  <c:v>19.329999999999998</c:v>
                </c:pt>
                <c:pt idx="3186">
                  <c:v>19.72</c:v>
                </c:pt>
                <c:pt idx="3187">
                  <c:v>19.91</c:v>
                </c:pt>
                <c:pt idx="3188">
                  <c:v>20.09</c:v>
                </c:pt>
                <c:pt idx="3189">
                  <c:v>17.18</c:v>
                </c:pt>
                <c:pt idx="3190">
                  <c:v>23.1</c:v>
                </c:pt>
                <c:pt idx="3191">
                  <c:v>23.84</c:v>
                </c:pt>
                <c:pt idx="3192">
                  <c:v>15.97</c:v>
                </c:pt>
                <c:pt idx="3193">
                  <c:v>15.67</c:v>
                </c:pt>
                <c:pt idx="3194">
                  <c:v>13.26</c:v>
                </c:pt>
                <c:pt idx="3195">
                  <c:v>12.31</c:v>
                </c:pt>
                <c:pt idx="3196">
                  <c:v>16.760000000000002</c:v>
                </c:pt>
                <c:pt idx="3197">
                  <c:v>17.739999999999998</c:v>
                </c:pt>
                <c:pt idx="3198">
                  <c:v>14.1</c:v>
                </c:pt>
                <c:pt idx="3199">
                  <c:v>16.38</c:v>
                </c:pt>
                <c:pt idx="3200">
                  <c:v>14.07</c:v>
                </c:pt>
                <c:pt idx="3201">
                  <c:v>17.43</c:v>
                </c:pt>
                <c:pt idx="3202">
                  <c:v>17.5</c:v>
                </c:pt>
                <c:pt idx="3203">
                  <c:v>20.05</c:v>
                </c:pt>
                <c:pt idx="3204">
                  <c:v>14.39</c:v>
                </c:pt>
                <c:pt idx="3205">
                  <c:v>10.38</c:v>
                </c:pt>
                <c:pt idx="3206">
                  <c:v>12.83</c:v>
                </c:pt>
                <c:pt idx="3207">
                  <c:v>12.64</c:v>
                </c:pt>
                <c:pt idx="3208">
                  <c:v>14.34</c:v>
                </c:pt>
                <c:pt idx="3209">
                  <c:v>14.71</c:v>
                </c:pt>
                <c:pt idx="3210">
                  <c:v>14</c:v>
                </c:pt>
                <c:pt idx="3211">
                  <c:v>17.149999999999999</c:v>
                </c:pt>
                <c:pt idx="3212">
                  <c:v>17.75</c:v>
                </c:pt>
                <c:pt idx="3213">
                  <c:v>16.32</c:v>
                </c:pt>
                <c:pt idx="3214">
                  <c:v>19.03</c:v>
                </c:pt>
                <c:pt idx="3215">
                  <c:v>22.08</c:v>
                </c:pt>
                <c:pt idx="3216">
                  <c:v>13.57</c:v>
                </c:pt>
                <c:pt idx="3217">
                  <c:v>11.33</c:v>
                </c:pt>
                <c:pt idx="3218">
                  <c:v>11.9</c:v>
                </c:pt>
                <c:pt idx="3219">
                  <c:v>15.15</c:v>
                </c:pt>
                <c:pt idx="3220">
                  <c:v>15</c:v>
                </c:pt>
                <c:pt idx="3221">
                  <c:v>14.5</c:v>
                </c:pt>
                <c:pt idx="3222">
                  <c:v>13.36</c:v>
                </c:pt>
                <c:pt idx="3223">
                  <c:v>10.42</c:v>
                </c:pt>
                <c:pt idx="3224">
                  <c:v>13.03</c:v>
                </c:pt>
                <c:pt idx="3225">
                  <c:v>9.68</c:v>
                </c:pt>
                <c:pt idx="3226">
                  <c:v>7.2</c:v>
                </c:pt>
                <c:pt idx="3227">
                  <c:v>6.34</c:v>
                </c:pt>
                <c:pt idx="3228">
                  <c:v>6.83</c:v>
                </c:pt>
                <c:pt idx="3229">
                  <c:v>8.5399999999999991</c:v>
                </c:pt>
                <c:pt idx="3230">
                  <c:v>13.96</c:v>
                </c:pt>
                <c:pt idx="3231">
                  <c:v>12.36</c:v>
                </c:pt>
                <c:pt idx="3232">
                  <c:v>6.3</c:v>
                </c:pt>
                <c:pt idx="3233">
                  <c:v>5.05</c:v>
                </c:pt>
                <c:pt idx="3234">
                  <c:v>6.35</c:v>
                </c:pt>
                <c:pt idx="3235">
                  <c:v>8.84</c:v>
                </c:pt>
                <c:pt idx="3236">
                  <c:v>8.24</c:v>
                </c:pt>
                <c:pt idx="3237">
                  <c:v>13.7</c:v>
                </c:pt>
                <c:pt idx="3238">
                  <c:v>12.62</c:v>
                </c:pt>
                <c:pt idx="3239">
                  <c:v>19.54</c:v>
                </c:pt>
                <c:pt idx="3240">
                  <c:v>22.52</c:v>
                </c:pt>
                <c:pt idx="3241">
                  <c:v>15.81</c:v>
                </c:pt>
                <c:pt idx="3242">
                  <c:v>15.14</c:v>
                </c:pt>
                <c:pt idx="3243">
                  <c:v>13.1</c:v>
                </c:pt>
                <c:pt idx="3244">
                  <c:v>11.32</c:v>
                </c:pt>
                <c:pt idx="3245">
                  <c:v>10.9</c:v>
                </c:pt>
                <c:pt idx="3246">
                  <c:v>6.39</c:v>
                </c:pt>
                <c:pt idx="3247">
                  <c:v>8.24</c:v>
                </c:pt>
                <c:pt idx="3248">
                  <c:v>9.4700000000000006</c:v>
                </c:pt>
                <c:pt idx="3249">
                  <c:v>8.74</c:v>
                </c:pt>
                <c:pt idx="3250">
                  <c:v>8.24</c:v>
                </c:pt>
                <c:pt idx="3251">
                  <c:v>5.85</c:v>
                </c:pt>
                <c:pt idx="3252">
                  <c:v>11.39</c:v>
                </c:pt>
                <c:pt idx="3253">
                  <c:v>15.58</c:v>
                </c:pt>
                <c:pt idx="3254">
                  <c:v>6.67</c:v>
                </c:pt>
                <c:pt idx="3255">
                  <c:v>4.79</c:v>
                </c:pt>
                <c:pt idx="3256">
                  <c:v>4.8600000000000003</c:v>
                </c:pt>
                <c:pt idx="3257">
                  <c:v>7.05</c:v>
                </c:pt>
                <c:pt idx="3258">
                  <c:v>8.1300000000000008</c:v>
                </c:pt>
                <c:pt idx="3259">
                  <c:v>9.7899999999999991</c:v>
                </c:pt>
                <c:pt idx="3260">
                  <c:v>13.17</c:v>
                </c:pt>
                <c:pt idx="3261">
                  <c:v>7.11</c:v>
                </c:pt>
                <c:pt idx="3262">
                  <c:v>7.85</c:v>
                </c:pt>
                <c:pt idx="3263">
                  <c:v>7.2</c:v>
                </c:pt>
                <c:pt idx="3264">
                  <c:v>5.21</c:v>
                </c:pt>
                <c:pt idx="3265">
                  <c:v>9.86</c:v>
                </c:pt>
                <c:pt idx="3266">
                  <c:v>7.62</c:v>
                </c:pt>
                <c:pt idx="3267">
                  <c:v>-0.25</c:v>
                </c:pt>
                <c:pt idx="3268">
                  <c:v>3.73</c:v>
                </c:pt>
                <c:pt idx="3269">
                  <c:v>5.39</c:v>
                </c:pt>
                <c:pt idx="3270">
                  <c:v>6.09</c:v>
                </c:pt>
                <c:pt idx="3271">
                  <c:v>8.17</c:v>
                </c:pt>
                <c:pt idx="3272">
                  <c:v>4.42</c:v>
                </c:pt>
                <c:pt idx="3273">
                  <c:v>4.08</c:v>
                </c:pt>
                <c:pt idx="3274">
                  <c:v>7.61</c:v>
                </c:pt>
                <c:pt idx="3275">
                  <c:v>3.77</c:v>
                </c:pt>
                <c:pt idx="3276">
                  <c:v>5.28</c:v>
                </c:pt>
                <c:pt idx="3277">
                  <c:v>1.94</c:v>
                </c:pt>
                <c:pt idx="3278">
                  <c:v>2.66</c:v>
                </c:pt>
                <c:pt idx="3279">
                  <c:v>1.53</c:v>
                </c:pt>
                <c:pt idx="3280">
                  <c:v>0.86</c:v>
                </c:pt>
                <c:pt idx="3281">
                  <c:v>-0.57999999999999996</c:v>
                </c:pt>
                <c:pt idx="3282">
                  <c:v>-2.25</c:v>
                </c:pt>
                <c:pt idx="3283">
                  <c:v>-3.4</c:v>
                </c:pt>
                <c:pt idx="3284">
                  <c:v>-4.33</c:v>
                </c:pt>
                <c:pt idx="3285">
                  <c:v>-4.21</c:v>
                </c:pt>
                <c:pt idx="3286">
                  <c:v>-5.39</c:v>
                </c:pt>
                <c:pt idx="3287">
                  <c:v>0.34</c:v>
                </c:pt>
                <c:pt idx="3288">
                  <c:v>4.38</c:v>
                </c:pt>
                <c:pt idx="3289">
                  <c:v>3.31</c:v>
                </c:pt>
                <c:pt idx="3290">
                  <c:v>3.61</c:v>
                </c:pt>
                <c:pt idx="3291">
                  <c:v>1.57</c:v>
                </c:pt>
                <c:pt idx="3292">
                  <c:v>1</c:v>
                </c:pt>
                <c:pt idx="3293">
                  <c:v>6.92</c:v>
                </c:pt>
                <c:pt idx="3294">
                  <c:v>3.19</c:v>
                </c:pt>
                <c:pt idx="3295">
                  <c:v>-4</c:v>
                </c:pt>
                <c:pt idx="3296">
                  <c:v>-3.73</c:v>
                </c:pt>
                <c:pt idx="3297">
                  <c:v>-0.95</c:v>
                </c:pt>
                <c:pt idx="3298">
                  <c:v>2.34</c:v>
                </c:pt>
                <c:pt idx="3299">
                  <c:v>2.36</c:v>
                </c:pt>
                <c:pt idx="3300">
                  <c:v>1.85</c:v>
                </c:pt>
                <c:pt idx="3301">
                  <c:v>-7.36</c:v>
                </c:pt>
                <c:pt idx="3302">
                  <c:v>-11.37</c:v>
                </c:pt>
                <c:pt idx="3303">
                  <c:v>-5.14</c:v>
                </c:pt>
                <c:pt idx="3304">
                  <c:v>-3.06</c:v>
                </c:pt>
                <c:pt idx="3305">
                  <c:v>-14.4</c:v>
                </c:pt>
                <c:pt idx="3306">
                  <c:v>-10.49</c:v>
                </c:pt>
                <c:pt idx="3307">
                  <c:v>-8.61</c:v>
                </c:pt>
                <c:pt idx="3308">
                  <c:v>-3.94</c:v>
                </c:pt>
                <c:pt idx="3309">
                  <c:v>-0.3</c:v>
                </c:pt>
                <c:pt idx="3310">
                  <c:v>8.52</c:v>
                </c:pt>
                <c:pt idx="3311">
                  <c:v>4.4400000000000004</c:v>
                </c:pt>
                <c:pt idx="3312">
                  <c:v>1.67</c:v>
                </c:pt>
                <c:pt idx="3313">
                  <c:v>-2.59</c:v>
                </c:pt>
                <c:pt idx="3314">
                  <c:v>2.95</c:v>
                </c:pt>
                <c:pt idx="3315">
                  <c:v>5.56</c:v>
                </c:pt>
                <c:pt idx="3316">
                  <c:v>1.97</c:v>
                </c:pt>
                <c:pt idx="3317">
                  <c:v>-0.37</c:v>
                </c:pt>
                <c:pt idx="3318">
                  <c:v>-0.3</c:v>
                </c:pt>
                <c:pt idx="3319">
                  <c:v>-2.4300000000000002</c:v>
                </c:pt>
                <c:pt idx="3320">
                  <c:v>0.51</c:v>
                </c:pt>
                <c:pt idx="3321">
                  <c:v>1.0900000000000001</c:v>
                </c:pt>
                <c:pt idx="3322">
                  <c:v>3.84</c:v>
                </c:pt>
                <c:pt idx="3323">
                  <c:v>3.56</c:v>
                </c:pt>
                <c:pt idx="3324">
                  <c:v>4.21</c:v>
                </c:pt>
                <c:pt idx="3325">
                  <c:v>1.74</c:v>
                </c:pt>
                <c:pt idx="3326">
                  <c:v>0.74</c:v>
                </c:pt>
                <c:pt idx="3327">
                  <c:v>-4.8600000000000003</c:v>
                </c:pt>
                <c:pt idx="3328">
                  <c:v>-2.5499999999999998</c:v>
                </c:pt>
                <c:pt idx="3329">
                  <c:v>-1.2</c:v>
                </c:pt>
                <c:pt idx="3330">
                  <c:v>0.25</c:v>
                </c:pt>
                <c:pt idx="3331">
                  <c:v>1</c:v>
                </c:pt>
                <c:pt idx="3332">
                  <c:v>2.96</c:v>
                </c:pt>
                <c:pt idx="3333">
                  <c:v>4.9800000000000004</c:v>
                </c:pt>
                <c:pt idx="3334">
                  <c:v>1.85</c:v>
                </c:pt>
                <c:pt idx="3335">
                  <c:v>4.05</c:v>
                </c:pt>
                <c:pt idx="3336">
                  <c:v>6.13</c:v>
                </c:pt>
                <c:pt idx="3337">
                  <c:v>11.92</c:v>
                </c:pt>
                <c:pt idx="3338">
                  <c:v>10.41</c:v>
                </c:pt>
                <c:pt idx="3339">
                  <c:v>6.3</c:v>
                </c:pt>
                <c:pt idx="3340">
                  <c:v>4.1900000000000004</c:v>
                </c:pt>
                <c:pt idx="3341">
                  <c:v>5.97</c:v>
                </c:pt>
                <c:pt idx="3342">
                  <c:v>3.75</c:v>
                </c:pt>
                <c:pt idx="3343">
                  <c:v>3.45</c:v>
                </c:pt>
                <c:pt idx="3344">
                  <c:v>-3.5</c:v>
                </c:pt>
                <c:pt idx="3345">
                  <c:v>-2.66</c:v>
                </c:pt>
                <c:pt idx="3346">
                  <c:v>1.37</c:v>
                </c:pt>
                <c:pt idx="3347">
                  <c:v>1.06</c:v>
                </c:pt>
                <c:pt idx="3348">
                  <c:v>4.74</c:v>
                </c:pt>
                <c:pt idx="3349">
                  <c:v>7.13</c:v>
                </c:pt>
                <c:pt idx="3350">
                  <c:v>7.75</c:v>
                </c:pt>
                <c:pt idx="3351">
                  <c:v>4.9800000000000004</c:v>
                </c:pt>
                <c:pt idx="3352">
                  <c:v>11</c:v>
                </c:pt>
                <c:pt idx="3353">
                  <c:v>14.98</c:v>
                </c:pt>
                <c:pt idx="3354">
                  <c:v>4</c:v>
                </c:pt>
                <c:pt idx="3355">
                  <c:v>4.4400000000000004</c:v>
                </c:pt>
                <c:pt idx="3356">
                  <c:v>4.17</c:v>
                </c:pt>
                <c:pt idx="3357">
                  <c:v>3.47</c:v>
                </c:pt>
                <c:pt idx="3358">
                  <c:v>5.72</c:v>
                </c:pt>
                <c:pt idx="3359">
                  <c:v>8.31</c:v>
                </c:pt>
                <c:pt idx="3360">
                  <c:v>9.3800000000000008</c:v>
                </c:pt>
                <c:pt idx="3361">
                  <c:v>6.04</c:v>
                </c:pt>
                <c:pt idx="3362">
                  <c:v>0.63</c:v>
                </c:pt>
                <c:pt idx="3363">
                  <c:v>4.51</c:v>
                </c:pt>
                <c:pt idx="3364">
                  <c:v>6.5</c:v>
                </c:pt>
                <c:pt idx="3365">
                  <c:v>8.5</c:v>
                </c:pt>
                <c:pt idx="3366">
                  <c:v>6</c:v>
                </c:pt>
                <c:pt idx="3367">
                  <c:v>10.49</c:v>
                </c:pt>
                <c:pt idx="3368">
                  <c:v>14.44</c:v>
                </c:pt>
                <c:pt idx="3369">
                  <c:v>17.170000000000002</c:v>
                </c:pt>
                <c:pt idx="3370">
                  <c:v>15.21</c:v>
                </c:pt>
                <c:pt idx="3371">
                  <c:v>5.07</c:v>
                </c:pt>
                <c:pt idx="3372">
                  <c:v>7.99</c:v>
                </c:pt>
                <c:pt idx="3373">
                  <c:v>10.19</c:v>
                </c:pt>
                <c:pt idx="3374">
                  <c:v>7.92</c:v>
                </c:pt>
                <c:pt idx="3375">
                  <c:v>8.3800000000000008</c:v>
                </c:pt>
                <c:pt idx="3376">
                  <c:v>7.8</c:v>
                </c:pt>
                <c:pt idx="3377">
                  <c:v>9.7200000000000006</c:v>
                </c:pt>
                <c:pt idx="3378">
                  <c:v>11.02</c:v>
                </c:pt>
                <c:pt idx="3379">
                  <c:v>16.25</c:v>
                </c:pt>
                <c:pt idx="3380">
                  <c:v>11.74</c:v>
                </c:pt>
                <c:pt idx="3381">
                  <c:v>10.35</c:v>
                </c:pt>
                <c:pt idx="3382">
                  <c:v>14.58</c:v>
                </c:pt>
                <c:pt idx="3383">
                  <c:v>13.17</c:v>
                </c:pt>
                <c:pt idx="3384">
                  <c:v>7.87</c:v>
                </c:pt>
                <c:pt idx="3385">
                  <c:v>9.51</c:v>
                </c:pt>
                <c:pt idx="3386">
                  <c:v>18.149999999999999</c:v>
                </c:pt>
                <c:pt idx="3387">
                  <c:v>14.14</c:v>
                </c:pt>
                <c:pt idx="3388">
                  <c:v>11.55</c:v>
                </c:pt>
                <c:pt idx="3389">
                  <c:v>15.69</c:v>
                </c:pt>
                <c:pt idx="3390">
                  <c:v>16.239999999999998</c:v>
                </c:pt>
                <c:pt idx="3391">
                  <c:v>19.98</c:v>
                </c:pt>
                <c:pt idx="3392">
                  <c:v>18.399999999999999</c:v>
                </c:pt>
                <c:pt idx="3393">
                  <c:v>15.63</c:v>
                </c:pt>
                <c:pt idx="3394">
                  <c:v>15.25</c:v>
                </c:pt>
                <c:pt idx="3395">
                  <c:v>21.02</c:v>
                </c:pt>
                <c:pt idx="3396">
                  <c:v>20.81</c:v>
                </c:pt>
                <c:pt idx="3397">
                  <c:v>15.09</c:v>
                </c:pt>
                <c:pt idx="3398">
                  <c:v>11.81</c:v>
                </c:pt>
                <c:pt idx="3399">
                  <c:v>10.93</c:v>
                </c:pt>
                <c:pt idx="3400">
                  <c:v>16.11</c:v>
                </c:pt>
                <c:pt idx="3401">
                  <c:v>21.32</c:v>
                </c:pt>
                <c:pt idx="3402">
                  <c:v>20.56</c:v>
                </c:pt>
                <c:pt idx="3403">
                  <c:v>23.98</c:v>
                </c:pt>
                <c:pt idx="3404">
                  <c:v>20.75</c:v>
                </c:pt>
                <c:pt idx="3405">
                  <c:v>17.45</c:v>
                </c:pt>
                <c:pt idx="3406">
                  <c:v>20.21</c:v>
                </c:pt>
                <c:pt idx="3407">
                  <c:v>21.2</c:v>
                </c:pt>
                <c:pt idx="3408">
                  <c:v>12.36</c:v>
                </c:pt>
                <c:pt idx="3409">
                  <c:v>12.94</c:v>
                </c:pt>
                <c:pt idx="3410">
                  <c:v>11.64</c:v>
                </c:pt>
                <c:pt idx="3411">
                  <c:v>14.17</c:v>
                </c:pt>
                <c:pt idx="3412">
                  <c:v>15</c:v>
                </c:pt>
                <c:pt idx="3413">
                  <c:v>13.12</c:v>
                </c:pt>
                <c:pt idx="3414">
                  <c:v>15.81</c:v>
                </c:pt>
                <c:pt idx="3415">
                  <c:v>16</c:v>
                </c:pt>
                <c:pt idx="3416">
                  <c:v>16.690000000000001</c:v>
                </c:pt>
                <c:pt idx="3417">
                  <c:v>15.53</c:v>
                </c:pt>
                <c:pt idx="3418">
                  <c:v>19.03</c:v>
                </c:pt>
                <c:pt idx="3419">
                  <c:v>14.47</c:v>
                </c:pt>
                <c:pt idx="3420">
                  <c:v>14.75</c:v>
                </c:pt>
                <c:pt idx="3421">
                  <c:v>20.28</c:v>
                </c:pt>
                <c:pt idx="3422">
                  <c:v>22.01</c:v>
                </c:pt>
                <c:pt idx="3423">
                  <c:v>14.05</c:v>
                </c:pt>
                <c:pt idx="3424">
                  <c:v>13.1</c:v>
                </c:pt>
                <c:pt idx="3425">
                  <c:v>12.69</c:v>
                </c:pt>
                <c:pt idx="3426">
                  <c:v>10.9</c:v>
                </c:pt>
                <c:pt idx="3427">
                  <c:v>13.75</c:v>
                </c:pt>
                <c:pt idx="3428">
                  <c:v>17.920000000000002</c:v>
                </c:pt>
                <c:pt idx="3429">
                  <c:v>21.83</c:v>
                </c:pt>
                <c:pt idx="3430">
                  <c:v>26.04</c:v>
                </c:pt>
                <c:pt idx="3431">
                  <c:v>25.81</c:v>
                </c:pt>
                <c:pt idx="3432">
                  <c:v>22.61</c:v>
                </c:pt>
                <c:pt idx="3433">
                  <c:v>14.85</c:v>
                </c:pt>
                <c:pt idx="3434">
                  <c:v>15.69</c:v>
                </c:pt>
                <c:pt idx="3435">
                  <c:v>17.87</c:v>
                </c:pt>
                <c:pt idx="3436">
                  <c:v>20.32</c:v>
                </c:pt>
                <c:pt idx="3437">
                  <c:v>20.3</c:v>
                </c:pt>
                <c:pt idx="3438">
                  <c:v>23.68</c:v>
                </c:pt>
                <c:pt idx="3439">
                  <c:v>20.190000000000001</c:v>
                </c:pt>
                <c:pt idx="3440">
                  <c:v>19.170000000000002</c:v>
                </c:pt>
                <c:pt idx="3441">
                  <c:v>20.83</c:v>
                </c:pt>
                <c:pt idx="3442">
                  <c:v>21.25</c:v>
                </c:pt>
                <c:pt idx="3443">
                  <c:v>24.75</c:v>
                </c:pt>
                <c:pt idx="3444">
                  <c:v>25.74</c:v>
                </c:pt>
                <c:pt idx="3445">
                  <c:v>24.49</c:v>
                </c:pt>
                <c:pt idx="3446">
                  <c:v>20.83</c:v>
                </c:pt>
                <c:pt idx="3447">
                  <c:v>21.3</c:v>
                </c:pt>
                <c:pt idx="3448">
                  <c:v>21.39</c:v>
                </c:pt>
                <c:pt idx="3449">
                  <c:v>23.5</c:v>
                </c:pt>
                <c:pt idx="3450">
                  <c:v>25.34</c:v>
                </c:pt>
                <c:pt idx="3451">
                  <c:v>28.66</c:v>
                </c:pt>
                <c:pt idx="3452">
                  <c:v>28.99</c:v>
                </c:pt>
                <c:pt idx="3453">
                  <c:v>25.88</c:v>
                </c:pt>
                <c:pt idx="3454">
                  <c:v>23.94</c:v>
                </c:pt>
                <c:pt idx="3455">
                  <c:v>31.41</c:v>
                </c:pt>
                <c:pt idx="3456">
                  <c:v>29.56</c:v>
                </c:pt>
                <c:pt idx="3457">
                  <c:v>27.27</c:v>
                </c:pt>
                <c:pt idx="3458">
                  <c:v>26.06</c:v>
                </c:pt>
                <c:pt idx="3459">
                  <c:v>26.27</c:v>
                </c:pt>
                <c:pt idx="3460">
                  <c:v>25.35</c:v>
                </c:pt>
                <c:pt idx="3461">
                  <c:v>26.13</c:v>
                </c:pt>
                <c:pt idx="3462">
                  <c:v>27.64</c:v>
                </c:pt>
                <c:pt idx="3463">
                  <c:v>24.72</c:v>
                </c:pt>
                <c:pt idx="3464">
                  <c:v>24.38</c:v>
                </c:pt>
                <c:pt idx="3465">
                  <c:v>24.12</c:v>
                </c:pt>
                <c:pt idx="3466">
                  <c:v>25.53</c:v>
                </c:pt>
                <c:pt idx="3467">
                  <c:v>23.96</c:v>
                </c:pt>
                <c:pt idx="3468">
                  <c:v>25.02</c:v>
                </c:pt>
                <c:pt idx="3469">
                  <c:v>27.85</c:v>
                </c:pt>
                <c:pt idx="3470">
                  <c:v>28.38</c:v>
                </c:pt>
                <c:pt idx="3471">
                  <c:v>25.21</c:v>
                </c:pt>
                <c:pt idx="3472">
                  <c:v>26.53</c:v>
                </c:pt>
                <c:pt idx="3473">
                  <c:v>27.99</c:v>
                </c:pt>
                <c:pt idx="3474">
                  <c:v>28.06</c:v>
                </c:pt>
                <c:pt idx="3475">
                  <c:v>30.07</c:v>
                </c:pt>
                <c:pt idx="3476">
                  <c:v>31.18</c:v>
                </c:pt>
                <c:pt idx="3477">
                  <c:v>27.2</c:v>
                </c:pt>
                <c:pt idx="3478">
                  <c:v>25.93</c:v>
                </c:pt>
                <c:pt idx="3479">
                  <c:v>27.01</c:v>
                </c:pt>
                <c:pt idx="3480">
                  <c:v>28.82</c:v>
                </c:pt>
                <c:pt idx="3481">
                  <c:v>29.91</c:v>
                </c:pt>
                <c:pt idx="3482">
                  <c:v>29.11</c:v>
                </c:pt>
                <c:pt idx="3483">
                  <c:v>26.94</c:v>
                </c:pt>
                <c:pt idx="3484">
                  <c:v>27.59</c:v>
                </c:pt>
                <c:pt idx="3485">
                  <c:v>26.27</c:v>
                </c:pt>
                <c:pt idx="3486">
                  <c:v>27.2</c:v>
                </c:pt>
                <c:pt idx="3487">
                  <c:v>27.87</c:v>
                </c:pt>
                <c:pt idx="3488">
                  <c:v>27.01</c:v>
                </c:pt>
                <c:pt idx="3489">
                  <c:v>26.85</c:v>
                </c:pt>
                <c:pt idx="3490">
                  <c:v>25.6</c:v>
                </c:pt>
                <c:pt idx="3491">
                  <c:v>26.02</c:v>
                </c:pt>
                <c:pt idx="3492">
                  <c:v>26.94</c:v>
                </c:pt>
                <c:pt idx="3493">
                  <c:v>24</c:v>
                </c:pt>
                <c:pt idx="3494">
                  <c:v>24.31</c:v>
                </c:pt>
                <c:pt idx="3495">
                  <c:v>24.51</c:v>
                </c:pt>
                <c:pt idx="3496">
                  <c:v>24.65</c:v>
                </c:pt>
                <c:pt idx="3497">
                  <c:v>25.69</c:v>
                </c:pt>
                <c:pt idx="3498">
                  <c:v>25.79</c:v>
                </c:pt>
                <c:pt idx="3499">
                  <c:v>25.9</c:v>
                </c:pt>
                <c:pt idx="3500">
                  <c:v>25.6</c:v>
                </c:pt>
                <c:pt idx="3501">
                  <c:v>25.83</c:v>
                </c:pt>
                <c:pt idx="3502">
                  <c:v>27.41</c:v>
                </c:pt>
                <c:pt idx="3503">
                  <c:v>25.79</c:v>
                </c:pt>
                <c:pt idx="3504">
                  <c:v>20.05</c:v>
                </c:pt>
                <c:pt idx="3505">
                  <c:v>21.09</c:v>
                </c:pt>
                <c:pt idx="3506">
                  <c:v>22.34</c:v>
                </c:pt>
                <c:pt idx="3507">
                  <c:v>23.03</c:v>
                </c:pt>
                <c:pt idx="3508">
                  <c:v>24</c:v>
                </c:pt>
                <c:pt idx="3509">
                  <c:v>26.11</c:v>
                </c:pt>
                <c:pt idx="3510">
                  <c:v>25.58</c:v>
                </c:pt>
                <c:pt idx="3511">
                  <c:v>27.94</c:v>
                </c:pt>
                <c:pt idx="3512">
                  <c:v>28.66</c:v>
                </c:pt>
                <c:pt idx="3513">
                  <c:v>22.82</c:v>
                </c:pt>
                <c:pt idx="3514">
                  <c:v>21.6</c:v>
                </c:pt>
                <c:pt idx="3515">
                  <c:v>24.17</c:v>
                </c:pt>
                <c:pt idx="3516">
                  <c:v>25.25</c:v>
                </c:pt>
                <c:pt idx="3517">
                  <c:v>24.42</c:v>
                </c:pt>
                <c:pt idx="3518">
                  <c:v>25.07</c:v>
                </c:pt>
                <c:pt idx="3519">
                  <c:v>26.27</c:v>
                </c:pt>
                <c:pt idx="3520">
                  <c:v>22.71</c:v>
                </c:pt>
                <c:pt idx="3521">
                  <c:v>21.27</c:v>
                </c:pt>
                <c:pt idx="3522">
                  <c:v>21.27</c:v>
                </c:pt>
                <c:pt idx="3523">
                  <c:v>21.34</c:v>
                </c:pt>
                <c:pt idx="3524">
                  <c:v>23.5</c:v>
                </c:pt>
                <c:pt idx="3525">
                  <c:v>25.32</c:v>
                </c:pt>
                <c:pt idx="3526">
                  <c:v>25.97</c:v>
                </c:pt>
                <c:pt idx="3527">
                  <c:v>25.39</c:v>
                </c:pt>
                <c:pt idx="3528">
                  <c:v>22.13</c:v>
                </c:pt>
                <c:pt idx="3529">
                  <c:v>23.31</c:v>
                </c:pt>
                <c:pt idx="3530">
                  <c:v>25.53</c:v>
                </c:pt>
                <c:pt idx="3531">
                  <c:v>21.71</c:v>
                </c:pt>
                <c:pt idx="3532">
                  <c:v>20.56</c:v>
                </c:pt>
                <c:pt idx="3533">
                  <c:v>19.809999999999999</c:v>
                </c:pt>
                <c:pt idx="3534">
                  <c:v>18.66</c:v>
                </c:pt>
                <c:pt idx="3535">
                  <c:v>19.86</c:v>
                </c:pt>
                <c:pt idx="3536">
                  <c:v>22.2</c:v>
                </c:pt>
                <c:pt idx="3537">
                  <c:v>21.53</c:v>
                </c:pt>
                <c:pt idx="3538">
                  <c:v>22.43</c:v>
                </c:pt>
                <c:pt idx="3539">
                  <c:v>22.89</c:v>
                </c:pt>
                <c:pt idx="3540">
                  <c:v>18.96</c:v>
                </c:pt>
                <c:pt idx="3541">
                  <c:v>19.98</c:v>
                </c:pt>
                <c:pt idx="3542">
                  <c:v>22.31</c:v>
                </c:pt>
                <c:pt idx="3543">
                  <c:v>24.19</c:v>
                </c:pt>
                <c:pt idx="3544">
                  <c:v>25.32</c:v>
                </c:pt>
                <c:pt idx="3545">
                  <c:v>24.21</c:v>
                </c:pt>
                <c:pt idx="3546">
                  <c:v>25.37</c:v>
                </c:pt>
                <c:pt idx="3547">
                  <c:v>22.36</c:v>
                </c:pt>
                <c:pt idx="3548">
                  <c:v>20.87</c:v>
                </c:pt>
                <c:pt idx="3549">
                  <c:v>20.28</c:v>
                </c:pt>
                <c:pt idx="3550">
                  <c:v>19.47</c:v>
                </c:pt>
                <c:pt idx="3551">
                  <c:v>19.23</c:v>
                </c:pt>
                <c:pt idx="3552">
                  <c:v>18.5</c:v>
                </c:pt>
                <c:pt idx="3553">
                  <c:v>19.93</c:v>
                </c:pt>
                <c:pt idx="3554">
                  <c:v>22.5</c:v>
                </c:pt>
                <c:pt idx="3555">
                  <c:v>23.63</c:v>
                </c:pt>
                <c:pt idx="3556">
                  <c:v>23.33</c:v>
                </c:pt>
                <c:pt idx="3557">
                  <c:v>21.57</c:v>
                </c:pt>
                <c:pt idx="3558">
                  <c:v>18.98</c:v>
                </c:pt>
                <c:pt idx="3559">
                  <c:v>17.850000000000001</c:v>
                </c:pt>
                <c:pt idx="3560">
                  <c:v>19.239999999999998</c:v>
                </c:pt>
                <c:pt idx="3561">
                  <c:v>19.91</c:v>
                </c:pt>
                <c:pt idx="3562">
                  <c:v>15.42</c:v>
                </c:pt>
                <c:pt idx="3563">
                  <c:v>14.75</c:v>
                </c:pt>
                <c:pt idx="3564">
                  <c:v>14.77</c:v>
                </c:pt>
                <c:pt idx="3565">
                  <c:v>13.94</c:v>
                </c:pt>
                <c:pt idx="3566">
                  <c:v>14.49</c:v>
                </c:pt>
                <c:pt idx="3567">
                  <c:v>17.010000000000002</c:v>
                </c:pt>
                <c:pt idx="3568">
                  <c:v>21.23</c:v>
                </c:pt>
                <c:pt idx="3569">
                  <c:v>16.93</c:v>
                </c:pt>
                <c:pt idx="3570">
                  <c:v>13.79</c:v>
                </c:pt>
                <c:pt idx="3571">
                  <c:v>14.21</c:v>
                </c:pt>
                <c:pt idx="3572">
                  <c:v>15.62</c:v>
                </c:pt>
                <c:pt idx="3573">
                  <c:v>16.25</c:v>
                </c:pt>
                <c:pt idx="3574">
                  <c:v>16.53</c:v>
                </c:pt>
                <c:pt idx="3575">
                  <c:v>14.4</c:v>
                </c:pt>
                <c:pt idx="3576">
                  <c:v>14.56</c:v>
                </c:pt>
                <c:pt idx="3577">
                  <c:v>14.21</c:v>
                </c:pt>
                <c:pt idx="3578">
                  <c:v>16.53</c:v>
                </c:pt>
                <c:pt idx="3579">
                  <c:v>17.66</c:v>
                </c:pt>
                <c:pt idx="3580">
                  <c:v>17.71</c:v>
                </c:pt>
                <c:pt idx="3581">
                  <c:v>15.21</c:v>
                </c:pt>
                <c:pt idx="3582">
                  <c:v>18.079999999999998</c:v>
                </c:pt>
                <c:pt idx="3583">
                  <c:v>16.78</c:v>
                </c:pt>
                <c:pt idx="3584">
                  <c:v>15.83</c:v>
                </c:pt>
                <c:pt idx="3585">
                  <c:v>11.62</c:v>
                </c:pt>
                <c:pt idx="3586">
                  <c:v>10.83</c:v>
                </c:pt>
                <c:pt idx="3587">
                  <c:v>11.94</c:v>
                </c:pt>
                <c:pt idx="3588">
                  <c:v>13.38</c:v>
                </c:pt>
                <c:pt idx="3589">
                  <c:v>17.8</c:v>
                </c:pt>
                <c:pt idx="3590">
                  <c:v>17.55</c:v>
                </c:pt>
                <c:pt idx="3591">
                  <c:v>19.309999999999999</c:v>
                </c:pt>
                <c:pt idx="3592">
                  <c:v>13.96</c:v>
                </c:pt>
                <c:pt idx="3593">
                  <c:v>13.89</c:v>
                </c:pt>
                <c:pt idx="3594">
                  <c:v>16.09</c:v>
                </c:pt>
                <c:pt idx="3595">
                  <c:v>19.14</c:v>
                </c:pt>
                <c:pt idx="3596">
                  <c:v>19.61</c:v>
                </c:pt>
                <c:pt idx="3597">
                  <c:v>16.09</c:v>
                </c:pt>
                <c:pt idx="3598">
                  <c:v>13.59</c:v>
                </c:pt>
                <c:pt idx="3599">
                  <c:v>16.920000000000002</c:v>
                </c:pt>
                <c:pt idx="3600">
                  <c:v>13.75</c:v>
                </c:pt>
                <c:pt idx="3601">
                  <c:v>9.49</c:v>
                </c:pt>
                <c:pt idx="3602">
                  <c:v>10.25</c:v>
                </c:pt>
                <c:pt idx="3603">
                  <c:v>11.5</c:v>
                </c:pt>
                <c:pt idx="3604">
                  <c:v>14.05</c:v>
                </c:pt>
                <c:pt idx="3605">
                  <c:v>16.690000000000001</c:v>
                </c:pt>
                <c:pt idx="3606">
                  <c:v>13.87</c:v>
                </c:pt>
                <c:pt idx="3607">
                  <c:v>12.11</c:v>
                </c:pt>
                <c:pt idx="3608">
                  <c:v>16.11</c:v>
                </c:pt>
                <c:pt idx="3609">
                  <c:v>16.27</c:v>
                </c:pt>
                <c:pt idx="3610">
                  <c:v>12.99</c:v>
                </c:pt>
                <c:pt idx="3611">
                  <c:v>14.84</c:v>
                </c:pt>
                <c:pt idx="3612">
                  <c:v>16.09</c:v>
                </c:pt>
                <c:pt idx="3613">
                  <c:v>8.5399999999999991</c:v>
                </c:pt>
                <c:pt idx="3614">
                  <c:v>5.49</c:v>
                </c:pt>
                <c:pt idx="3615">
                  <c:v>9.0299999999999994</c:v>
                </c:pt>
                <c:pt idx="3616">
                  <c:v>9.81</c:v>
                </c:pt>
                <c:pt idx="3617">
                  <c:v>7.85</c:v>
                </c:pt>
                <c:pt idx="3618">
                  <c:v>15.56</c:v>
                </c:pt>
                <c:pt idx="3619">
                  <c:v>11.92</c:v>
                </c:pt>
                <c:pt idx="3620">
                  <c:v>11.04</c:v>
                </c:pt>
                <c:pt idx="3621">
                  <c:v>7.66</c:v>
                </c:pt>
                <c:pt idx="3622">
                  <c:v>7.85</c:v>
                </c:pt>
                <c:pt idx="3623">
                  <c:v>10.02</c:v>
                </c:pt>
                <c:pt idx="3624">
                  <c:v>13.91</c:v>
                </c:pt>
                <c:pt idx="3625">
                  <c:v>17.010000000000002</c:v>
                </c:pt>
                <c:pt idx="3626">
                  <c:v>16.62</c:v>
                </c:pt>
                <c:pt idx="3627">
                  <c:v>16.670000000000002</c:v>
                </c:pt>
                <c:pt idx="3628">
                  <c:v>9.93</c:v>
                </c:pt>
                <c:pt idx="3629">
                  <c:v>6.81</c:v>
                </c:pt>
                <c:pt idx="3630">
                  <c:v>10.28</c:v>
                </c:pt>
                <c:pt idx="3631">
                  <c:v>8.2200000000000006</c:v>
                </c:pt>
                <c:pt idx="3632">
                  <c:v>3.15</c:v>
                </c:pt>
                <c:pt idx="3633">
                  <c:v>4.1900000000000004</c:v>
                </c:pt>
                <c:pt idx="3634">
                  <c:v>8.19</c:v>
                </c:pt>
                <c:pt idx="3635">
                  <c:v>6.13</c:v>
                </c:pt>
                <c:pt idx="3636">
                  <c:v>6.64</c:v>
                </c:pt>
                <c:pt idx="3637">
                  <c:v>8.31</c:v>
                </c:pt>
                <c:pt idx="3638">
                  <c:v>9.1199999999999992</c:v>
                </c:pt>
                <c:pt idx="3639">
                  <c:v>8.06</c:v>
                </c:pt>
                <c:pt idx="3640">
                  <c:v>6.16</c:v>
                </c:pt>
                <c:pt idx="3641">
                  <c:v>5.88</c:v>
                </c:pt>
                <c:pt idx="3642">
                  <c:v>6.06</c:v>
                </c:pt>
                <c:pt idx="3643">
                  <c:v>10.63</c:v>
                </c:pt>
                <c:pt idx="3644">
                  <c:v>11.02</c:v>
                </c:pt>
                <c:pt idx="3645">
                  <c:v>9.86</c:v>
                </c:pt>
                <c:pt idx="3646">
                  <c:v>8.82</c:v>
                </c:pt>
                <c:pt idx="3647">
                  <c:v>5.65</c:v>
                </c:pt>
                <c:pt idx="3648">
                  <c:v>7.38</c:v>
                </c:pt>
                <c:pt idx="3649">
                  <c:v>8.6999999999999993</c:v>
                </c:pt>
                <c:pt idx="3650">
                  <c:v>3.82</c:v>
                </c:pt>
                <c:pt idx="3651">
                  <c:v>3.73</c:v>
                </c:pt>
                <c:pt idx="3652">
                  <c:v>8.19</c:v>
                </c:pt>
                <c:pt idx="3653">
                  <c:v>7.71</c:v>
                </c:pt>
                <c:pt idx="3654">
                  <c:v>1.27</c:v>
                </c:pt>
                <c:pt idx="3655">
                  <c:v>3.31</c:v>
                </c:pt>
                <c:pt idx="3656">
                  <c:v>-2.94</c:v>
                </c:pt>
                <c:pt idx="3657">
                  <c:v>0.28000000000000003</c:v>
                </c:pt>
                <c:pt idx="3658">
                  <c:v>6.3</c:v>
                </c:pt>
                <c:pt idx="3659">
                  <c:v>4.7699999999999996</c:v>
                </c:pt>
                <c:pt idx="3660">
                  <c:v>4.07</c:v>
                </c:pt>
                <c:pt idx="3661">
                  <c:v>3.26</c:v>
                </c:pt>
                <c:pt idx="3662">
                  <c:v>5.32</c:v>
                </c:pt>
                <c:pt idx="3663">
                  <c:v>10.67</c:v>
                </c:pt>
                <c:pt idx="3664">
                  <c:v>15.21</c:v>
                </c:pt>
                <c:pt idx="3665">
                  <c:v>12.05</c:v>
                </c:pt>
                <c:pt idx="3666">
                  <c:v>13.36</c:v>
                </c:pt>
                <c:pt idx="3667">
                  <c:v>11.97</c:v>
                </c:pt>
                <c:pt idx="3668">
                  <c:v>8.8699999999999992</c:v>
                </c:pt>
                <c:pt idx="3669">
                  <c:v>9.44</c:v>
                </c:pt>
                <c:pt idx="3670">
                  <c:v>7.97</c:v>
                </c:pt>
                <c:pt idx="3671">
                  <c:v>10.19</c:v>
                </c:pt>
                <c:pt idx="3672">
                  <c:v>7.82</c:v>
                </c:pt>
                <c:pt idx="3673">
                  <c:v>4.58</c:v>
                </c:pt>
                <c:pt idx="3674">
                  <c:v>2.99</c:v>
                </c:pt>
                <c:pt idx="3675">
                  <c:v>3.61</c:v>
                </c:pt>
                <c:pt idx="3676">
                  <c:v>4.68</c:v>
                </c:pt>
                <c:pt idx="3677">
                  <c:v>3.08</c:v>
                </c:pt>
                <c:pt idx="3678">
                  <c:v>3.36</c:v>
                </c:pt>
                <c:pt idx="3679">
                  <c:v>3.98</c:v>
                </c:pt>
                <c:pt idx="3680">
                  <c:v>1.18</c:v>
                </c:pt>
                <c:pt idx="3681">
                  <c:v>3.47</c:v>
                </c:pt>
                <c:pt idx="3682">
                  <c:v>4.4400000000000004</c:v>
                </c:pt>
                <c:pt idx="3683">
                  <c:v>7.18</c:v>
                </c:pt>
                <c:pt idx="3684">
                  <c:v>9.3800000000000008</c:v>
                </c:pt>
                <c:pt idx="3685">
                  <c:v>3.36</c:v>
                </c:pt>
                <c:pt idx="3686">
                  <c:v>2.27</c:v>
                </c:pt>
                <c:pt idx="3687">
                  <c:v>1.27</c:v>
                </c:pt>
                <c:pt idx="3688">
                  <c:v>-7.2</c:v>
                </c:pt>
                <c:pt idx="3689">
                  <c:v>-3.73</c:v>
                </c:pt>
                <c:pt idx="3690">
                  <c:v>-2.38</c:v>
                </c:pt>
                <c:pt idx="3691">
                  <c:v>-3.1</c:v>
                </c:pt>
                <c:pt idx="3692">
                  <c:v>2.69</c:v>
                </c:pt>
                <c:pt idx="3693">
                  <c:v>4.54</c:v>
                </c:pt>
                <c:pt idx="3694">
                  <c:v>-1.34</c:v>
                </c:pt>
                <c:pt idx="3695">
                  <c:v>-3.38</c:v>
                </c:pt>
                <c:pt idx="3696">
                  <c:v>-0.67</c:v>
                </c:pt>
                <c:pt idx="3697">
                  <c:v>0.44</c:v>
                </c:pt>
                <c:pt idx="3698">
                  <c:v>4.21</c:v>
                </c:pt>
                <c:pt idx="3699">
                  <c:v>4.7699999999999996</c:v>
                </c:pt>
                <c:pt idx="3700">
                  <c:v>2.73</c:v>
                </c:pt>
                <c:pt idx="3701">
                  <c:v>4.79</c:v>
                </c:pt>
                <c:pt idx="3702">
                  <c:v>6.94</c:v>
                </c:pt>
                <c:pt idx="3703">
                  <c:v>5.69</c:v>
                </c:pt>
                <c:pt idx="3704">
                  <c:v>3.01</c:v>
                </c:pt>
                <c:pt idx="3705">
                  <c:v>7.25</c:v>
                </c:pt>
                <c:pt idx="3706">
                  <c:v>11.57</c:v>
                </c:pt>
                <c:pt idx="3707">
                  <c:v>2.96</c:v>
                </c:pt>
                <c:pt idx="3708">
                  <c:v>6.2</c:v>
                </c:pt>
                <c:pt idx="3709">
                  <c:v>2.87</c:v>
                </c:pt>
                <c:pt idx="3710">
                  <c:v>9.93</c:v>
                </c:pt>
                <c:pt idx="3711">
                  <c:v>6.62</c:v>
                </c:pt>
                <c:pt idx="3712">
                  <c:v>3.89</c:v>
                </c:pt>
                <c:pt idx="3713">
                  <c:v>2.29</c:v>
                </c:pt>
                <c:pt idx="3714">
                  <c:v>3.52</c:v>
                </c:pt>
                <c:pt idx="3715">
                  <c:v>6</c:v>
                </c:pt>
                <c:pt idx="3716">
                  <c:v>6.85</c:v>
                </c:pt>
                <c:pt idx="3717">
                  <c:v>8.01</c:v>
                </c:pt>
                <c:pt idx="3718">
                  <c:v>12.22</c:v>
                </c:pt>
                <c:pt idx="3719">
                  <c:v>1.46</c:v>
                </c:pt>
                <c:pt idx="3720">
                  <c:v>0.23</c:v>
                </c:pt>
                <c:pt idx="3721">
                  <c:v>3.54</c:v>
                </c:pt>
                <c:pt idx="3722">
                  <c:v>7.59</c:v>
                </c:pt>
                <c:pt idx="3723">
                  <c:v>8.77</c:v>
                </c:pt>
                <c:pt idx="3724">
                  <c:v>12.71</c:v>
                </c:pt>
                <c:pt idx="3725">
                  <c:v>9.1</c:v>
                </c:pt>
                <c:pt idx="3726">
                  <c:v>13.19</c:v>
                </c:pt>
                <c:pt idx="3727">
                  <c:v>14.61</c:v>
                </c:pt>
                <c:pt idx="3728">
                  <c:v>10.19</c:v>
                </c:pt>
                <c:pt idx="3729">
                  <c:v>8.43</c:v>
                </c:pt>
                <c:pt idx="3730">
                  <c:v>10.09</c:v>
                </c:pt>
                <c:pt idx="3731">
                  <c:v>15.76</c:v>
                </c:pt>
                <c:pt idx="3732">
                  <c:v>12.94</c:v>
                </c:pt>
                <c:pt idx="3733">
                  <c:v>8.75</c:v>
                </c:pt>
                <c:pt idx="3734">
                  <c:v>9.84</c:v>
                </c:pt>
                <c:pt idx="3735">
                  <c:v>8.82</c:v>
                </c:pt>
                <c:pt idx="3736">
                  <c:v>10.93</c:v>
                </c:pt>
                <c:pt idx="3737">
                  <c:v>12.78</c:v>
                </c:pt>
                <c:pt idx="3738">
                  <c:v>9.7100000000000009</c:v>
                </c:pt>
                <c:pt idx="3739">
                  <c:v>8.4</c:v>
                </c:pt>
                <c:pt idx="3740">
                  <c:v>10.9</c:v>
                </c:pt>
                <c:pt idx="3741">
                  <c:v>10.44</c:v>
                </c:pt>
                <c:pt idx="3742">
                  <c:v>8.52</c:v>
                </c:pt>
                <c:pt idx="3743">
                  <c:v>8.33</c:v>
                </c:pt>
                <c:pt idx="3744">
                  <c:v>8.43</c:v>
                </c:pt>
                <c:pt idx="3745">
                  <c:v>16.02</c:v>
                </c:pt>
                <c:pt idx="3746">
                  <c:v>6.04</c:v>
                </c:pt>
                <c:pt idx="3747">
                  <c:v>7.99</c:v>
                </c:pt>
                <c:pt idx="3748">
                  <c:v>15.72</c:v>
                </c:pt>
                <c:pt idx="3749">
                  <c:v>15.93</c:v>
                </c:pt>
                <c:pt idx="3750">
                  <c:v>20.67</c:v>
                </c:pt>
                <c:pt idx="3751">
                  <c:v>13.75</c:v>
                </c:pt>
                <c:pt idx="3752">
                  <c:v>11.81</c:v>
                </c:pt>
                <c:pt idx="3753">
                  <c:v>15.21</c:v>
                </c:pt>
                <c:pt idx="3754">
                  <c:v>16.25</c:v>
                </c:pt>
                <c:pt idx="3755">
                  <c:v>12.43</c:v>
                </c:pt>
                <c:pt idx="3756">
                  <c:v>11.67</c:v>
                </c:pt>
                <c:pt idx="3757">
                  <c:v>15.16</c:v>
                </c:pt>
                <c:pt idx="3758">
                  <c:v>14.61</c:v>
                </c:pt>
                <c:pt idx="3759">
                  <c:v>14</c:v>
                </c:pt>
                <c:pt idx="3760">
                  <c:v>21.32</c:v>
                </c:pt>
                <c:pt idx="3761">
                  <c:v>19.7</c:v>
                </c:pt>
                <c:pt idx="3762">
                  <c:v>18.75</c:v>
                </c:pt>
                <c:pt idx="3763">
                  <c:v>23.87</c:v>
                </c:pt>
                <c:pt idx="3764">
                  <c:v>14.59</c:v>
                </c:pt>
                <c:pt idx="3765">
                  <c:v>10.86</c:v>
                </c:pt>
                <c:pt idx="3766">
                  <c:v>13.56</c:v>
                </c:pt>
                <c:pt idx="3767">
                  <c:v>15.21</c:v>
                </c:pt>
                <c:pt idx="3768">
                  <c:v>18.63</c:v>
                </c:pt>
                <c:pt idx="3769">
                  <c:v>18.98</c:v>
                </c:pt>
                <c:pt idx="3770">
                  <c:v>16.670000000000002</c:v>
                </c:pt>
                <c:pt idx="3771">
                  <c:v>15.86</c:v>
                </c:pt>
                <c:pt idx="3772">
                  <c:v>13.41</c:v>
                </c:pt>
                <c:pt idx="3773">
                  <c:v>11.25</c:v>
                </c:pt>
                <c:pt idx="3774">
                  <c:v>12.92</c:v>
                </c:pt>
                <c:pt idx="3775">
                  <c:v>16.64</c:v>
                </c:pt>
                <c:pt idx="3776">
                  <c:v>16.850000000000001</c:v>
                </c:pt>
                <c:pt idx="3777">
                  <c:v>17.57</c:v>
                </c:pt>
                <c:pt idx="3778">
                  <c:v>16.850000000000001</c:v>
                </c:pt>
                <c:pt idx="3779">
                  <c:v>16.3</c:v>
                </c:pt>
                <c:pt idx="3780">
                  <c:v>15.88</c:v>
                </c:pt>
                <c:pt idx="3781">
                  <c:v>18.47</c:v>
                </c:pt>
                <c:pt idx="3782">
                  <c:v>19.559999999999999</c:v>
                </c:pt>
                <c:pt idx="3783">
                  <c:v>20.07</c:v>
                </c:pt>
                <c:pt idx="3784">
                  <c:v>18.84</c:v>
                </c:pt>
                <c:pt idx="3785">
                  <c:v>16.399999999999999</c:v>
                </c:pt>
                <c:pt idx="3786">
                  <c:v>19.7</c:v>
                </c:pt>
                <c:pt idx="3787">
                  <c:v>19.7</c:v>
                </c:pt>
                <c:pt idx="3788">
                  <c:v>21.62</c:v>
                </c:pt>
                <c:pt idx="3789">
                  <c:v>25.09</c:v>
                </c:pt>
                <c:pt idx="3790">
                  <c:v>22.25</c:v>
                </c:pt>
                <c:pt idx="3791">
                  <c:v>19.91</c:v>
                </c:pt>
                <c:pt idx="3792">
                  <c:v>22.55</c:v>
                </c:pt>
                <c:pt idx="3793">
                  <c:v>22.13</c:v>
                </c:pt>
                <c:pt idx="3794">
                  <c:v>19.95</c:v>
                </c:pt>
                <c:pt idx="3795">
                  <c:v>23.38</c:v>
                </c:pt>
                <c:pt idx="3796">
                  <c:v>24.38</c:v>
                </c:pt>
                <c:pt idx="3797">
                  <c:v>21.39</c:v>
                </c:pt>
                <c:pt idx="3798">
                  <c:v>19.12</c:v>
                </c:pt>
                <c:pt idx="3799">
                  <c:v>17.8</c:v>
                </c:pt>
                <c:pt idx="3800">
                  <c:v>22.25</c:v>
                </c:pt>
                <c:pt idx="3801">
                  <c:v>22.8</c:v>
                </c:pt>
                <c:pt idx="3802">
                  <c:v>20.83</c:v>
                </c:pt>
                <c:pt idx="3803">
                  <c:v>21.2</c:v>
                </c:pt>
                <c:pt idx="3804">
                  <c:v>24.56</c:v>
                </c:pt>
                <c:pt idx="3805">
                  <c:v>24.77</c:v>
                </c:pt>
                <c:pt idx="3806">
                  <c:v>23.31</c:v>
                </c:pt>
                <c:pt idx="3807">
                  <c:v>23.54</c:v>
                </c:pt>
                <c:pt idx="3808">
                  <c:v>22.99</c:v>
                </c:pt>
                <c:pt idx="3809">
                  <c:v>25.63</c:v>
                </c:pt>
                <c:pt idx="3810">
                  <c:v>28.15</c:v>
                </c:pt>
                <c:pt idx="3811">
                  <c:v>24.98</c:v>
                </c:pt>
                <c:pt idx="3812">
                  <c:v>23.15</c:v>
                </c:pt>
                <c:pt idx="3813">
                  <c:v>25.93</c:v>
                </c:pt>
                <c:pt idx="3814">
                  <c:v>23.15</c:v>
                </c:pt>
                <c:pt idx="3815">
                  <c:v>18.75</c:v>
                </c:pt>
                <c:pt idx="3816">
                  <c:v>21.71</c:v>
                </c:pt>
                <c:pt idx="3817">
                  <c:v>22.52</c:v>
                </c:pt>
                <c:pt idx="3818">
                  <c:v>22.34</c:v>
                </c:pt>
                <c:pt idx="3819">
                  <c:v>22.18</c:v>
                </c:pt>
                <c:pt idx="3820">
                  <c:v>23.36</c:v>
                </c:pt>
                <c:pt idx="3821">
                  <c:v>23.7</c:v>
                </c:pt>
                <c:pt idx="3822">
                  <c:v>26.35</c:v>
                </c:pt>
                <c:pt idx="3823">
                  <c:v>26.62</c:v>
                </c:pt>
                <c:pt idx="3824">
                  <c:v>24.8</c:v>
                </c:pt>
                <c:pt idx="3825">
                  <c:v>22.82</c:v>
                </c:pt>
                <c:pt idx="3826">
                  <c:v>24.21</c:v>
                </c:pt>
                <c:pt idx="3827">
                  <c:v>25.21</c:v>
                </c:pt>
                <c:pt idx="3828">
                  <c:v>25.93</c:v>
                </c:pt>
                <c:pt idx="3829">
                  <c:v>24.61</c:v>
                </c:pt>
                <c:pt idx="3830">
                  <c:v>22.13</c:v>
                </c:pt>
                <c:pt idx="3831">
                  <c:v>22.62</c:v>
                </c:pt>
                <c:pt idx="3832">
                  <c:v>24.51</c:v>
                </c:pt>
                <c:pt idx="3833">
                  <c:v>25.58</c:v>
                </c:pt>
                <c:pt idx="3834">
                  <c:v>24.1</c:v>
                </c:pt>
                <c:pt idx="3835">
                  <c:v>23.36</c:v>
                </c:pt>
                <c:pt idx="3836">
                  <c:v>24.93</c:v>
                </c:pt>
                <c:pt idx="3837">
                  <c:v>25.79</c:v>
                </c:pt>
                <c:pt idx="3838">
                  <c:v>26.37</c:v>
                </c:pt>
                <c:pt idx="3839">
                  <c:v>24.33</c:v>
                </c:pt>
                <c:pt idx="3840">
                  <c:v>25.65</c:v>
                </c:pt>
                <c:pt idx="3841">
                  <c:v>22.78</c:v>
                </c:pt>
                <c:pt idx="3842">
                  <c:v>23.66</c:v>
                </c:pt>
                <c:pt idx="3843">
                  <c:v>25.46</c:v>
                </c:pt>
                <c:pt idx="3844">
                  <c:v>26.9</c:v>
                </c:pt>
                <c:pt idx="3845">
                  <c:v>28.8</c:v>
                </c:pt>
                <c:pt idx="3846">
                  <c:v>30.19</c:v>
                </c:pt>
                <c:pt idx="3847">
                  <c:v>32.619999999999997</c:v>
                </c:pt>
                <c:pt idx="3848">
                  <c:v>31.25</c:v>
                </c:pt>
                <c:pt idx="3849">
                  <c:v>29.42</c:v>
                </c:pt>
                <c:pt idx="3850">
                  <c:v>29.31</c:v>
                </c:pt>
                <c:pt idx="3851">
                  <c:v>29.7</c:v>
                </c:pt>
                <c:pt idx="3852">
                  <c:v>28.68</c:v>
                </c:pt>
                <c:pt idx="3853">
                  <c:v>29.65</c:v>
                </c:pt>
                <c:pt idx="3854">
                  <c:v>26.27</c:v>
                </c:pt>
                <c:pt idx="3855">
                  <c:v>29.19</c:v>
                </c:pt>
                <c:pt idx="3856">
                  <c:v>29.54</c:v>
                </c:pt>
                <c:pt idx="3857">
                  <c:v>27.08</c:v>
                </c:pt>
                <c:pt idx="3858">
                  <c:v>28.89</c:v>
                </c:pt>
                <c:pt idx="3859">
                  <c:v>29.17</c:v>
                </c:pt>
                <c:pt idx="3860">
                  <c:v>27.71</c:v>
                </c:pt>
                <c:pt idx="3861">
                  <c:v>29.42</c:v>
                </c:pt>
                <c:pt idx="3862">
                  <c:v>28.87</c:v>
                </c:pt>
                <c:pt idx="3863">
                  <c:v>28.1</c:v>
                </c:pt>
                <c:pt idx="3864">
                  <c:v>27.85</c:v>
                </c:pt>
                <c:pt idx="3865">
                  <c:v>28.94</c:v>
                </c:pt>
                <c:pt idx="3866">
                  <c:v>29.08</c:v>
                </c:pt>
                <c:pt idx="3867">
                  <c:v>29.54</c:v>
                </c:pt>
                <c:pt idx="3868">
                  <c:v>30.21</c:v>
                </c:pt>
                <c:pt idx="3869">
                  <c:v>26.37</c:v>
                </c:pt>
                <c:pt idx="3870">
                  <c:v>22.75</c:v>
                </c:pt>
                <c:pt idx="3871">
                  <c:v>22.2</c:v>
                </c:pt>
                <c:pt idx="3872">
                  <c:v>23.12</c:v>
                </c:pt>
                <c:pt idx="3873">
                  <c:v>24.86</c:v>
                </c:pt>
                <c:pt idx="3874">
                  <c:v>26.32</c:v>
                </c:pt>
                <c:pt idx="3875">
                  <c:v>27.82</c:v>
                </c:pt>
                <c:pt idx="3876">
                  <c:v>29.58</c:v>
                </c:pt>
                <c:pt idx="3877">
                  <c:v>27.96</c:v>
                </c:pt>
                <c:pt idx="3878">
                  <c:v>26.94</c:v>
                </c:pt>
                <c:pt idx="3879">
                  <c:v>25.86</c:v>
                </c:pt>
                <c:pt idx="3880">
                  <c:v>28.03</c:v>
                </c:pt>
                <c:pt idx="3881">
                  <c:v>28.7</c:v>
                </c:pt>
                <c:pt idx="3882">
                  <c:v>25.28</c:v>
                </c:pt>
                <c:pt idx="3883">
                  <c:v>22.96</c:v>
                </c:pt>
                <c:pt idx="3884">
                  <c:v>24.54</c:v>
                </c:pt>
                <c:pt idx="3885">
                  <c:v>27.75</c:v>
                </c:pt>
                <c:pt idx="3886">
                  <c:v>24.54</c:v>
                </c:pt>
                <c:pt idx="3887">
                  <c:v>26.48</c:v>
                </c:pt>
                <c:pt idx="3888">
                  <c:v>25.74</c:v>
                </c:pt>
                <c:pt idx="3889">
                  <c:v>23.03</c:v>
                </c:pt>
                <c:pt idx="3890">
                  <c:v>24.81</c:v>
                </c:pt>
                <c:pt idx="3891">
                  <c:v>25.14</c:v>
                </c:pt>
                <c:pt idx="3892">
                  <c:v>23.82</c:v>
                </c:pt>
                <c:pt idx="3893">
                  <c:v>25.58</c:v>
                </c:pt>
                <c:pt idx="3894">
                  <c:v>25.3</c:v>
                </c:pt>
                <c:pt idx="3895">
                  <c:v>27.71</c:v>
                </c:pt>
                <c:pt idx="3896">
                  <c:v>22.55</c:v>
                </c:pt>
                <c:pt idx="3897">
                  <c:v>22.85</c:v>
                </c:pt>
                <c:pt idx="3898">
                  <c:v>23.08</c:v>
                </c:pt>
                <c:pt idx="3899">
                  <c:v>23.68</c:v>
                </c:pt>
                <c:pt idx="3900">
                  <c:v>24.44</c:v>
                </c:pt>
                <c:pt idx="3901">
                  <c:v>23.91</c:v>
                </c:pt>
                <c:pt idx="3902">
                  <c:v>24.07</c:v>
                </c:pt>
                <c:pt idx="3903">
                  <c:v>25.28</c:v>
                </c:pt>
                <c:pt idx="3904">
                  <c:v>22.64</c:v>
                </c:pt>
                <c:pt idx="3905">
                  <c:v>20.12</c:v>
                </c:pt>
                <c:pt idx="3906">
                  <c:v>20.58</c:v>
                </c:pt>
                <c:pt idx="3907">
                  <c:v>24.98</c:v>
                </c:pt>
                <c:pt idx="3908">
                  <c:v>27.15</c:v>
                </c:pt>
                <c:pt idx="3909">
                  <c:v>24.28</c:v>
                </c:pt>
                <c:pt idx="3910">
                  <c:v>21.25</c:v>
                </c:pt>
                <c:pt idx="3911">
                  <c:v>20.12</c:v>
                </c:pt>
                <c:pt idx="3912">
                  <c:v>20.56</c:v>
                </c:pt>
                <c:pt idx="3913">
                  <c:v>20.28</c:v>
                </c:pt>
                <c:pt idx="3914">
                  <c:v>20.79</c:v>
                </c:pt>
                <c:pt idx="3915">
                  <c:v>22.27</c:v>
                </c:pt>
                <c:pt idx="3916">
                  <c:v>22.87</c:v>
                </c:pt>
                <c:pt idx="3917">
                  <c:v>14.54</c:v>
                </c:pt>
                <c:pt idx="3918">
                  <c:v>15.05</c:v>
                </c:pt>
                <c:pt idx="3919">
                  <c:v>18.399999999999999</c:v>
                </c:pt>
                <c:pt idx="3920">
                  <c:v>17.41</c:v>
                </c:pt>
                <c:pt idx="3921">
                  <c:v>17.829999999999998</c:v>
                </c:pt>
                <c:pt idx="3922">
                  <c:v>19.329999999999998</c:v>
                </c:pt>
                <c:pt idx="3923">
                  <c:v>19.38</c:v>
                </c:pt>
                <c:pt idx="3924">
                  <c:v>18.22</c:v>
                </c:pt>
                <c:pt idx="3925">
                  <c:v>17.97</c:v>
                </c:pt>
                <c:pt idx="3926">
                  <c:v>20.28</c:v>
                </c:pt>
                <c:pt idx="3927">
                  <c:v>22.2</c:v>
                </c:pt>
                <c:pt idx="3928">
                  <c:v>21.67</c:v>
                </c:pt>
                <c:pt idx="3929">
                  <c:v>22.43</c:v>
                </c:pt>
                <c:pt idx="3930">
                  <c:v>24.84</c:v>
                </c:pt>
                <c:pt idx="3931">
                  <c:v>24.54</c:v>
                </c:pt>
                <c:pt idx="3932">
                  <c:v>19.239999999999998</c:v>
                </c:pt>
                <c:pt idx="3933">
                  <c:v>16.97</c:v>
                </c:pt>
                <c:pt idx="3934">
                  <c:v>17.850000000000001</c:v>
                </c:pt>
                <c:pt idx="3935">
                  <c:v>20</c:v>
                </c:pt>
                <c:pt idx="3936">
                  <c:v>20.440000000000001</c:v>
                </c:pt>
                <c:pt idx="3937">
                  <c:v>20.350000000000001</c:v>
                </c:pt>
                <c:pt idx="3938">
                  <c:v>23.87</c:v>
                </c:pt>
                <c:pt idx="3939">
                  <c:v>17.22</c:v>
                </c:pt>
                <c:pt idx="3940">
                  <c:v>14.61</c:v>
                </c:pt>
                <c:pt idx="3941">
                  <c:v>13.91</c:v>
                </c:pt>
                <c:pt idx="3942">
                  <c:v>14.4</c:v>
                </c:pt>
                <c:pt idx="3943">
                  <c:v>15.53</c:v>
                </c:pt>
                <c:pt idx="3944">
                  <c:v>18.190000000000001</c:v>
                </c:pt>
                <c:pt idx="3945">
                  <c:v>16.39</c:v>
                </c:pt>
                <c:pt idx="3946">
                  <c:v>12.5</c:v>
                </c:pt>
                <c:pt idx="3947">
                  <c:v>14.95</c:v>
                </c:pt>
                <c:pt idx="3948">
                  <c:v>18.260000000000002</c:v>
                </c:pt>
                <c:pt idx="3949">
                  <c:v>16.78</c:v>
                </c:pt>
                <c:pt idx="3950">
                  <c:v>12.45</c:v>
                </c:pt>
                <c:pt idx="3951">
                  <c:v>15.6</c:v>
                </c:pt>
                <c:pt idx="3952">
                  <c:v>18.8</c:v>
                </c:pt>
                <c:pt idx="3953">
                  <c:v>13.33</c:v>
                </c:pt>
                <c:pt idx="3954">
                  <c:v>11.46</c:v>
                </c:pt>
                <c:pt idx="3955">
                  <c:v>14.65</c:v>
                </c:pt>
                <c:pt idx="3956">
                  <c:v>15.93</c:v>
                </c:pt>
                <c:pt idx="3957">
                  <c:v>19.649999999999999</c:v>
                </c:pt>
                <c:pt idx="3958">
                  <c:v>21.27</c:v>
                </c:pt>
                <c:pt idx="3959">
                  <c:v>8.4499999999999993</c:v>
                </c:pt>
                <c:pt idx="3960">
                  <c:v>5.21</c:v>
                </c:pt>
                <c:pt idx="3961">
                  <c:v>7.18</c:v>
                </c:pt>
                <c:pt idx="3962">
                  <c:v>7.94</c:v>
                </c:pt>
                <c:pt idx="3963">
                  <c:v>9.65</c:v>
                </c:pt>
                <c:pt idx="3964">
                  <c:v>3.4</c:v>
                </c:pt>
                <c:pt idx="3965">
                  <c:v>5.46</c:v>
                </c:pt>
                <c:pt idx="3966">
                  <c:v>14.72</c:v>
                </c:pt>
                <c:pt idx="3967">
                  <c:v>6.09</c:v>
                </c:pt>
                <c:pt idx="3968">
                  <c:v>4.6100000000000003</c:v>
                </c:pt>
                <c:pt idx="3969">
                  <c:v>6.13</c:v>
                </c:pt>
                <c:pt idx="3970">
                  <c:v>5.25</c:v>
                </c:pt>
                <c:pt idx="3971">
                  <c:v>3.59</c:v>
                </c:pt>
                <c:pt idx="3972">
                  <c:v>4.6100000000000003</c:v>
                </c:pt>
                <c:pt idx="3973">
                  <c:v>6.37</c:v>
                </c:pt>
                <c:pt idx="3974">
                  <c:v>7.99</c:v>
                </c:pt>
                <c:pt idx="3975">
                  <c:v>6.11</c:v>
                </c:pt>
                <c:pt idx="3976">
                  <c:v>8.89</c:v>
                </c:pt>
                <c:pt idx="3977">
                  <c:v>3.61</c:v>
                </c:pt>
                <c:pt idx="3978">
                  <c:v>4.6500000000000004</c:v>
                </c:pt>
                <c:pt idx="3979">
                  <c:v>5.97</c:v>
                </c:pt>
                <c:pt idx="3980">
                  <c:v>3.98</c:v>
                </c:pt>
                <c:pt idx="3981">
                  <c:v>4.6100000000000003</c:v>
                </c:pt>
                <c:pt idx="3982">
                  <c:v>11.6</c:v>
                </c:pt>
                <c:pt idx="3983">
                  <c:v>15.88</c:v>
                </c:pt>
                <c:pt idx="3984">
                  <c:v>4.5599999999999996</c:v>
                </c:pt>
                <c:pt idx="3985">
                  <c:v>2.41</c:v>
                </c:pt>
                <c:pt idx="3986">
                  <c:v>7.94</c:v>
                </c:pt>
                <c:pt idx="3987">
                  <c:v>10</c:v>
                </c:pt>
                <c:pt idx="3988">
                  <c:v>7.99</c:v>
                </c:pt>
                <c:pt idx="3989">
                  <c:v>13.01</c:v>
                </c:pt>
                <c:pt idx="3990">
                  <c:v>6.11</c:v>
                </c:pt>
                <c:pt idx="3991">
                  <c:v>7.18</c:v>
                </c:pt>
                <c:pt idx="3992">
                  <c:v>3.47</c:v>
                </c:pt>
                <c:pt idx="3993">
                  <c:v>1.55</c:v>
                </c:pt>
                <c:pt idx="3994">
                  <c:v>2.66</c:v>
                </c:pt>
                <c:pt idx="3995">
                  <c:v>-1.55</c:v>
                </c:pt>
                <c:pt idx="3996">
                  <c:v>-3.5</c:v>
                </c:pt>
                <c:pt idx="3997">
                  <c:v>-1.1100000000000001</c:v>
                </c:pt>
                <c:pt idx="3998">
                  <c:v>-0.57999999999999996</c:v>
                </c:pt>
                <c:pt idx="3999">
                  <c:v>3.33</c:v>
                </c:pt>
                <c:pt idx="4000">
                  <c:v>9.31</c:v>
                </c:pt>
                <c:pt idx="4001">
                  <c:v>5.37</c:v>
                </c:pt>
                <c:pt idx="4002">
                  <c:v>3.06</c:v>
                </c:pt>
                <c:pt idx="4003">
                  <c:v>1.0900000000000001</c:v>
                </c:pt>
                <c:pt idx="4004">
                  <c:v>1.74</c:v>
                </c:pt>
                <c:pt idx="4005">
                  <c:v>-1.3</c:v>
                </c:pt>
                <c:pt idx="4006">
                  <c:v>-1.3</c:v>
                </c:pt>
                <c:pt idx="4007">
                  <c:v>-0.69</c:v>
                </c:pt>
                <c:pt idx="4008">
                  <c:v>0.56000000000000005</c:v>
                </c:pt>
                <c:pt idx="4009">
                  <c:v>1.0900000000000001</c:v>
                </c:pt>
                <c:pt idx="4010">
                  <c:v>0.46</c:v>
                </c:pt>
                <c:pt idx="4011">
                  <c:v>-0.37</c:v>
                </c:pt>
                <c:pt idx="4012">
                  <c:v>-1.23</c:v>
                </c:pt>
                <c:pt idx="4013">
                  <c:v>0.16</c:v>
                </c:pt>
                <c:pt idx="4014">
                  <c:v>1.25</c:v>
                </c:pt>
                <c:pt idx="4015">
                  <c:v>0.97</c:v>
                </c:pt>
                <c:pt idx="4016">
                  <c:v>2.17</c:v>
                </c:pt>
                <c:pt idx="4017">
                  <c:v>3.77</c:v>
                </c:pt>
                <c:pt idx="4018">
                  <c:v>4.42</c:v>
                </c:pt>
                <c:pt idx="4019">
                  <c:v>4.3099999999999996</c:v>
                </c:pt>
                <c:pt idx="4020">
                  <c:v>-0.86</c:v>
                </c:pt>
                <c:pt idx="4021">
                  <c:v>-0.37</c:v>
                </c:pt>
                <c:pt idx="4022">
                  <c:v>-2.96</c:v>
                </c:pt>
                <c:pt idx="4023">
                  <c:v>-5.41</c:v>
                </c:pt>
                <c:pt idx="4024">
                  <c:v>-3.61</c:v>
                </c:pt>
                <c:pt idx="4025">
                  <c:v>-3.45</c:v>
                </c:pt>
                <c:pt idx="4026">
                  <c:v>-0.86</c:v>
                </c:pt>
                <c:pt idx="4027">
                  <c:v>-5.19</c:v>
                </c:pt>
                <c:pt idx="4028">
                  <c:v>-2.66</c:v>
                </c:pt>
                <c:pt idx="4029">
                  <c:v>0.28000000000000003</c:v>
                </c:pt>
                <c:pt idx="4030">
                  <c:v>-0.19</c:v>
                </c:pt>
                <c:pt idx="4031">
                  <c:v>4.8600000000000003</c:v>
                </c:pt>
                <c:pt idx="4032">
                  <c:v>-0.12</c:v>
                </c:pt>
                <c:pt idx="4033">
                  <c:v>1.91</c:v>
                </c:pt>
                <c:pt idx="4034">
                  <c:v>4.1399999999999997</c:v>
                </c:pt>
                <c:pt idx="4035">
                  <c:v>9.7899999999999991</c:v>
                </c:pt>
                <c:pt idx="4036">
                  <c:v>-4</c:v>
                </c:pt>
                <c:pt idx="4037">
                  <c:v>-1.19</c:v>
                </c:pt>
                <c:pt idx="4038">
                  <c:v>-1.1299999999999999</c:v>
                </c:pt>
                <c:pt idx="4039">
                  <c:v>1.39</c:v>
                </c:pt>
                <c:pt idx="4040">
                  <c:v>9.44</c:v>
                </c:pt>
                <c:pt idx="4041">
                  <c:v>3.08</c:v>
                </c:pt>
                <c:pt idx="4042">
                  <c:v>1.37</c:v>
                </c:pt>
                <c:pt idx="4043">
                  <c:v>9.07</c:v>
                </c:pt>
                <c:pt idx="4044">
                  <c:v>2.27</c:v>
                </c:pt>
                <c:pt idx="4045">
                  <c:v>0.6</c:v>
                </c:pt>
                <c:pt idx="4046">
                  <c:v>2.5499999999999998</c:v>
                </c:pt>
                <c:pt idx="4047">
                  <c:v>2.69</c:v>
                </c:pt>
                <c:pt idx="4048">
                  <c:v>-3.89</c:v>
                </c:pt>
                <c:pt idx="4049">
                  <c:v>-2.8</c:v>
                </c:pt>
                <c:pt idx="4050">
                  <c:v>-5.72</c:v>
                </c:pt>
                <c:pt idx="4051">
                  <c:v>-7.38</c:v>
                </c:pt>
                <c:pt idx="4052">
                  <c:v>-9.75</c:v>
                </c:pt>
                <c:pt idx="4053">
                  <c:v>-6.18</c:v>
                </c:pt>
                <c:pt idx="4054">
                  <c:v>-3.45</c:v>
                </c:pt>
                <c:pt idx="4055">
                  <c:v>3.94</c:v>
                </c:pt>
                <c:pt idx="4056">
                  <c:v>6.5</c:v>
                </c:pt>
                <c:pt idx="4057">
                  <c:v>4.95</c:v>
                </c:pt>
                <c:pt idx="4058">
                  <c:v>10.56</c:v>
                </c:pt>
                <c:pt idx="4059">
                  <c:v>2.5499999999999998</c:v>
                </c:pt>
                <c:pt idx="4060">
                  <c:v>-2.1800000000000002</c:v>
                </c:pt>
                <c:pt idx="4061">
                  <c:v>5.69</c:v>
                </c:pt>
                <c:pt idx="4062">
                  <c:v>3.61</c:v>
                </c:pt>
                <c:pt idx="4063">
                  <c:v>-0.3</c:v>
                </c:pt>
                <c:pt idx="4064">
                  <c:v>-3.1</c:v>
                </c:pt>
                <c:pt idx="4065">
                  <c:v>-0.12</c:v>
                </c:pt>
                <c:pt idx="4066">
                  <c:v>1.78</c:v>
                </c:pt>
                <c:pt idx="4067">
                  <c:v>5.42</c:v>
                </c:pt>
                <c:pt idx="4068">
                  <c:v>8.4</c:v>
                </c:pt>
                <c:pt idx="4069">
                  <c:v>8.16</c:v>
                </c:pt>
                <c:pt idx="4070">
                  <c:v>8.4</c:v>
                </c:pt>
                <c:pt idx="4071">
                  <c:v>10.65</c:v>
                </c:pt>
                <c:pt idx="4072">
                  <c:v>13.63</c:v>
                </c:pt>
                <c:pt idx="4073">
                  <c:v>12.43</c:v>
                </c:pt>
                <c:pt idx="4074">
                  <c:v>10.09</c:v>
                </c:pt>
                <c:pt idx="4075">
                  <c:v>13.98</c:v>
                </c:pt>
                <c:pt idx="4076">
                  <c:v>3.13</c:v>
                </c:pt>
                <c:pt idx="4077">
                  <c:v>-0.37</c:v>
                </c:pt>
                <c:pt idx="4078">
                  <c:v>1.71</c:v>
                </c:pt>
                <c:pt idx="4079">
                  <c:v>3.09</c:v>
                </c:pt>
                <c:pt idx="4080">
                  <c:v>-1.53</c:v>
                </c:pt>
                <c:pt idx="4081">
                  <c:v>8.59</c:v>
                </c:pt>
                <c:pt idx="4082">
                  <c:v>15.19</c:v>
                </c:pt>
                <c:pt idx="4083">
                  <c:v>6</c:v>
                </c:pt>
                <c:pt idx="4084">
                  <c:v>-2.34</c:v>
                </c:pt>
                <c:pt idx="4085">
                  <c:v>-4.75</c:v>
                </c:pt>
                <c:pt idx="4086">
                  <c:v>-2.92</c:v>
                </c:pt>
                <c:pt idx="4087">
                  <c:v>0.09</c:v>
                </c:pt>
                <c:pt idx="4088">
                  <c:v>3.8</c:v>
                </c:pt>
                <c:pt idx="4089">
                  <c:v>5.97</c:v>
                </c:pt>
                <c:pt idx="4090">
                  <c:v>7.18</c:v>
                </c:pt>
                <c:pt idx="4091">
                  <c:v>12.64</c:v>
                </c:pt>
                <c:pt idx="4092">
                  <c:v>10</c:v>
                </c:pt>
                <c:pt idx="4093">
                  <c:v>5.9</c:v>
                </c:pt>
                <c:pt idx="4094">
                  <c:v>7.73</c:v>
                </c:pt>
                <c:pt idx="4095">
                  <c:v>7.59</c:v>
                </c:pt>
                <c:pt idx="4096">
                  <c:v>7.33</c:v>
                </c:pt>
                <c:pt idx="4097">
                  <c:v>6.09</c:v>
                </c:pt>
                <c:pt idx="4098">
                  <c:v>4.28</c:v>
                </c:pt>
                <c:pt idx="4099">
                  <c:v>4.8099999999999996</c:v>
                </c:pt>
                <c:pt idx="4100">
                  <c:v>6.92</c:v>
                </c:pt>
                <c:pt idx="4101">
                  <c:v>12.36</c:v>
                </c:pt>
                <c:pt idx="4102">
                  <c:v>14.44</c:v>
                </c:pt>
                <c:pt idx="4103">
                  <c:v>6.34</c:v>
                </c:pt>
                <c:pt idx="4104">
                  <c:v>3.61</c:v>
                </c:pt>
                <c:pt idx="4105">
                  <c:v>4.03</c:v>
                </c:pt>
                <c:pt idx="4106">
                  <c:v>6.94</c:v>
                </c:pt>
                <c:pt idx="4107">
                  <c:v>8.2200000000000006</c:v>
                </c:pt>
                <c:pt idx="4108">
                  <c:v>9.4</c:v>
                </c:pt>
                <c:pt idx="4109">
                  <c:v>8.75</c:v>
                </c:pt>
                <c:pt idx="4110">
                  <c:v>9.14</c:v>
                </c:pt>
                <c:pt idx="4111">
                  <c:v>11.25</c:v>
                </c:pt>
                <c:pt idx="4112">
                  <c:v>8.8699999999999992</c:v>
                </c:pt>
                <c:pt idx="4113">
                  <c:v>4.75</c:v>
                </c:pt>
                <c:pt idx="4114">
                  <c:v>5.14</c:v>
                </c:pt>
                <c:pt idx="4115">
                  <c:v>5.72</c:v>
                </c:pt>
                <c:pt idx="4116">
                  <c:v>4.8600000000000003</c:v>
                </c:pt>
                <c:pt idx="4117">
                  <c:v>4.7</c:v>
                </c:pt>
                <c:pt idx="4118">
                  <c:v>11.48</c:v>
                </c:pt>
                <c:pt idx="4119">
                  <c:v>18.75</c:v>
                </c:pt>
                <c:pt idx="4120">
                  <c:v>18.010000000000002</c:v>
                </c:pt>
                <c:pt idx="4121">
                  <c:v>13.09</c:v>
                </c:pt>
                <c:pt idx="4122">
                  <c:v>8.93</c:v>
                </c:pt>
                <c:pt idx="4123">
                  <c:v>13.86</c:v>
                </c:pt>
                <c:pt idx="4124">
                  <c:v>10.23</c:v>
                </c:pt>
                <c:pt idx="4125">
                  <c:v>10.93</c:v>
                </c:pt>
                <c:pt idx="4126">
                  <c:v>17.149999999999999</c:v>
                </c:pt>
                <c:pt idx="4127">
                  <c:v>19.399999999999999</c:v>
                </c:pt>
                <c:pt idx="4128">
                  <c:v>19.79</c:v>
                </c:pt>
                <c:pt idx="4129">
                  <c:v>19.61</c:v>
                </c:pt>
                <c:pt idx="4130">
                  <c:v>24.24</c:v>
                </c:pt>
                <c:pt idx="4131">
                  <c:v>13.4</c:v>
                </c:pt>
                <c:pt idx="4132">
                  <c:v>16.16</c:v>
                </c:pt>
                <c:pt idx="4133">
                  <c:v>18.11</c:v>
                </c:pt>
                <c:pt idx="4134">
                  <c:v>14.12</c:v>
                </c:pt>
                <c:pt idx="4135">
                  <c:v>12.89</c:v>
                </c:pt>
                <c:pt idx="4136">
                  <c:v>17.87</c:v>
                </c:pt>
                <c:pt idx="4137">
                  <c:v>19.350000000000001</c:v>
                </c:pt>
                <c:pt idx="4138">
                  <c:v>12.31</c:v>
                </c:pt>
                <c:pt idx="4139">
                  <c:v>15.05</c:v>
                </c:pt>
                <c:pt idx="4140">
                  <c:v>17.64</c:v>
                </c:pt>
                <c:pt idx="4141">
                  <c:v>21.02</c:v>
                </c:pt>
                <c:pt idx="4142">
                  <c:v>20.02</c:v>
                </c:pt>
                <c:pt idx="4143">
                  <c:v>17.57</c:v>
                </c:pt>
                <c:pt idx="4144">
                  <c:v>11.78</c:v>
                </c:pt>
                <c:pt idx="4145">
                  <c:v>14.38</c:v>
                </c:pt>
                <c:pt idx="4146">
                  <c:v>18.190000000000001</c:v>
                </c:pt>
                <c:pt idx="4147">
                  <c:v>19.579999999999998</c:v>
                </c:pt>
                <c:pt idx="4148">
                  <c:v>24.61</c:v>
                </c:pt>
                <c:pt idx="4149">
                  <c:v>14.4</c:v>
                </c:pt>
                <c:pt idx="4150">
                  <c:v>12.01</c:v>
                </c:pt>
                <c:pt idx="4151">
                  <c:v>13.61</c:v>
                </c:pt>
                <c:pt idx="4152">
                  <c:v>13.43</c:v>
                </c:pt>
                <c:pt idx="4153">
                  <c:v>15.52</c:v>
                </c:pt>
                <c:pt idx="4154">
                  <c:v>17.059999999999999</c:v>
                </c:pt>
                <c:pt idx="4155">
                  <c:v>17.920000000000002</c:v>
                </c:pt>
                <c:pt idx="4156">
                  <c:v>26.85</c:v>
                </c:pt>
                <c:pt idx="4157">
                  <c:v>29.72</c:v>
                </c:pt>
                <c:pt idx="4158">
                  <c:v>30</c:v>
                </c:pt>
                <c:pt idx="4159">
                  <c:v>25.6</c:v>
                </c:pt>
                <c:pt idx="4160">
                  <c:v>24</c:v>
                </c:pt>
                <c:pt idx="4161">
                  <c:v>24.51</c:v>
                </c:pt>
                <c:pt idx="4162">
                  <c:v>19.38</c:v>
                </c:pt>
                <c:pt idx="4163">
                  <c:v>16.27</c:v>
                </c:pt>
                <c:pt idx="4164">
                  <c:v>15.09</c:v>
                </c:pt>
                <c:pt idx="4165">
                  <c:v>15.6</c:v>
                </c:pt>
                <c:pt idx="4166">
                  <c:v>15.65</c:v>
                </c:pt>
                <c:pt idx="4167">
                  <c:v>16.71</c:v>
                </c:pt>
                <c:pt idx="4168">
                  <c:v>18.149999999999999</c:v>
                </c:pt>
                <c:pt idx="4169">
                  <c:v>19.88</c:v>
                </c:pt>
                <c:pt idx="4170">
                  <c:v>21</c:v>
                </c:pt>
                <c:pt idx="4171">
                  <c:v>17.46</c:v>
                </c:pt>
                <c:pt idx="4172">
                  <c:v>20.9</c:v>
                </c:pt>
                <c:pt idx="4173">
                  <c:v>21.09</c:v>
                </c:pt>
                <c:pt idx="4174">
                  <c:v>21.2</c:v>
                </c:pt>
                <c:pt idx="4175">
                  <c:v>21.18</c:v>
                </c:pt>
                <c:pt idx="4176">
                  <c:v>24.03</c:v>
                </c:pt>
                <c:pt idx="4177">
                  <c:v>23.15</c:v>
                </c:pt>
                <c:pt idx="4178">
                  <c:v>22.87</c:v>
                </c:pt>
                <c:pt idx="4179">
                  <c:v>22.66</c:v>
                </c:pt>
                <c:pt idx="4180">
                  <c:v>24.26</c:v>
                </c:pt>
                <c:pt idx="4181">
                  <c:v>23.75</c:v>
                </c:pt>
                <c:pt idx="4182">
                  <c:v>25.72</c:v>
                </c:pt>
                <c:pt idx="4183">
                  <c:v>26.5</c:v>
                </c:pt>
                <c:pt idx="4184">
                  <c:v>26.57</c:v>
                </c:pt>
                <c:pt idx="4185">
                  <c:v>25.95</c:v>
                </c:pt>
                <c:pt idx="4186">
                  <c:v>25.39</c:v>
                </c:pt>
                <c:pt idx="4187">
                  <c:v>25.23</c:v>
                </c:pt>
                <c:pt idx="4188">
                  <c:v>25.32</c:v>
                </c:pt>
                <c:pt idx="4189">
                  <c:v>25.82</c:v>
                </c:pt>
                <c:pt idx="4190">
                  <c:v>26.23</c:v>
                </c:pt>
                <c:pt idx="4191">
                  <c:v>27.41</c:v>
                </c:pt>
                <c:pt idx="4192">
                  <c:v>25.25</c:v>
                </c:pt>
                <c:pt idx="4193">
                  <c:v>24.84</c:v>
                </c:pt>
                <c:pt idx="4194">
                  <c:v>23.96</c:v>
                </c:pt>
                <c:pt idx="4195">
                  <c:v>22.75</c:v>
                </c:pt>
                <c:pt idx="4196">
                  <c:v>23.98</c:v>
                </c:pt>
                <c:pt idx="4197">
                  <c:v>22.29</c:v>
                </c:pt>
                <c:pt idx="4198">
                  <c:v>21.53</c:v>
                </c:pt>
                <c:pt idx="4199">
                  <c:v>24.04</c:v>
                </c:pt>
                <c:pt idx="4200">
                  <c:v>25.13</c:v>
                </c:pt>
                <c:pt idx="4201">
                  <c:v>23.07</c:v>
                </c:pt>
                <c:pt idx="4202">
                  <c:v>19.59</c:v>
                </c:pt>
                <c:pt idx="4203">
                  <c:v>22.27</c:v>
                </c:pt>
                <c:pt idx="4204">
                  <c:v>23.36</c:v>
                </c:pt>
                <c:pt idx="4205">
                  <c:v>25.5</c:v>
                </c:pt>
                <c:pt idx="4206">
                  <c:v>27.9</c:v>
                </c:pt>
                <c:pt idx="4207">
                  <c:v>25.63</c:v>
                </c:pt>
                <c:pt idx="4208">
                  <c:v>23.45</c:v>
                </c:pt>
                <c:pt idx="4209">
                  <c:v>22.85</c:v>
                </c:pt>
                <c:pt idx="4210">
                  <c:v>21.58</c:v>
                </c:pt>
                <c:pt idx="4211">
                  <c:v>24.05</c:v>
                </c:pt>
                <c:pt idx="4212">
                  <c:v>27.31</c:v>
                </c:pt>
                <c:pt idx="4213">
                  <c:v>26.96</c:v>
                </c:pt>
                <c:pt idx="4214">
                  <c:v>26.11</c:v>
                </c:pt>
                <c:pt idx="4215">
                  <c:v>27.34</c:v>
                </c:pt>
                <c:pt idx="4216">
                  <c:v>26.02</c:v>
                </c:pt>
                <c:pt idx="4217">
                  <c:v>24.57</c:v>
                </c:pt>
                <c:pt idx="4218">
                  <c:v>23.59</c:v>
                </c:pt>
                <c:pt idx="4219">
                  <c:v>22.71</c:v>
                </c:pt>
                <c:pt idx="4220">
                  <c:v>22.62</c:v>
                </c:pt>
                <c:pt idx="4221">
                  <c:v>23.65</c:v>
                </c:pt>
                <c:pt idx="4222">
                  <c:v>24.61</c:v>
                </c:pt>
                <c:pt idx="4223">
                  <c:v>24.4</c:v>
                </c:pt>
                <c:pt idx="4224">
                  <c:v>24.59</c:v>
                </c:pt>
                <c:pt idx="4225">
                  <c:v>24.68</c:v>
                </c:pt>
                <c:pt idx="4226">
                  <c:v>24.25</c:v>
                </c:pt>
                <c:pt idx="4227">
                  <c:v>24.02</c:v>
                </c:pt>
                <c:pt idx="4228">
                  <c:v>23.47</c:v>
                </c:pt>
                <c:pt idx="4229">
                  <c:v>24.58</c:v>
                </c:pt>
                <c:pt idx="4230">
                  <c:v>23.1</c:v>
                </c:pt>
                <c:pt idx="4231">
                  <c:v>23.94</c:v>
                </c:pt>
                <c:pt idx="4232">
                  <c:v>23.91</c:v>
                </c:pt>
                <c:pt idx="4233">
                  <c:v>23.38</c:v>
                </c:pt>
                <c:pt idx="4234">
                  <c:v>24.1</c:v>
                </c:pt>
                <c:pt idx="4235">
                  <c:v>24.72</c:v>
                </c:pt>
                <c:pt idx="4236">
                  <c:v>24.71</c:v>
                </c:pt>
                <c:pt idx="4237">
                  <c:v>24.61</c:v>
                </c:pt>
                <c:pt idx="4238">
                  <c:v>23.75</c:v>
                </c:pt>
                <c:pt idx="4239">
                  <c:v>23.45</c:v>
                </c:pt>
                <c:pt idx="4240">
                  <c:v>22.94</c:v>
                </c:pt>
                <c:pt idx="4241">
                  <c:v>22.32</c:v>
                </c:pt>
                <c:pt idx="4242">
                  <c:v>19.329999999999998</c:v>
                </c:pt>
                <c:pt idx="4243">
                  <c:v>22.41</c:v>
                </c:pt>
                <c:pt idx="4244">
                  <c:v>23.43</c:v>
                </c:pt>
                <c:pt idx="4245">
                  <c:v>23.15</c:v>
                </c:pt>
                <c:pt idx="4246">
                  <c:v>23.14</c:v>
                </c:pt>
                <c:pt idx="4247">
                  <c:v>25.19</c:v>
                </c:pt>
                <c:pt idx="4248">
                  <c:v>24.98</c:v>
                </c:pt>
                <c:pt idx="4249">
                  <c:v>24.24</c:v>
                </c:pt>
                <c:pt idx="4250">
                  <c:v>23.65</c:v>
                </c:pt>
                <c:pt idx="4251">
                  <c:v>24.54</c:v>
                </c:pt>
                <c:pt idx="4252">
                  <c:v>26.67</c:v>
                </c:pt>
                <c:pt idx="4253">
                  <c:v>26.55</c:v>
                </c:pt>
                <c:pt idx="4254">
                  <c:v>25.36</c:v>
                </c:pt>
                <c:pt idx="4255">
                  <c:v>24.23</c:v>
                </c:pt>
                <c:pt idx="4256">
                  <c:v>23.97</c:v>
                </c:pt>
                <c:pt idx="4257">
                  <c:v>23.78</c:v>
                </c:pt>
                <c:pt idx="4258">
                  <c:v>24.54</c:v>
                </c:pt>
                <c:pt idx="4259">
                  <c:v>23.99</c:v>
                </c:pt>
                <c:pt idx="4260">
                  <c:v>24.51</c:v>
                </c:pt>
                <c:pt idx="4261">
                  <c:v>23.67</c:v>
                </c:pt>
                <c:pt idx="4262">
                  <c:v>23.69</c:v>
                </c:pt>
                <c:pt idx="4263">
                  <c:v>24.4</c:v>
                </c:pt>
                <c:pt idx="4264">
                  <c:v>24.55</c:v>
                </c:pt>
                <c:pt idx="4265">
                  <c:v>25.16</c:v>
                </c:pt>
                <c:pt idx="4266">
                  <c:v>25.23</c:v>
                </c:pt>
                <c:pt idx="4267">
                  <c:v>27.15</c:v>
                </c:pt>
                <c:pt idx="4268">
                  <c:v>24.49</c:v>
                </c:pt>
                <c:pt idx="4269">
                  <c:v>24.81</c:v>
                </c:pt>
                <c:pt idx="4270">
                  <c:v>26.27</c:v>
                </c:pt>
                <c:pt idx="4271">
                  <c:v>21.65</c:v>
                </c:pt>
                <c:pt idx="4272">
                  <c:v>21.01</c:v>
                </c:pt>
                <c:pt idx="4273">
                  <c:v>20.67</c:v>
                </c:pt>
                <c:pt idx="4274">
                  <c:v>18.010000000000002</c:v>
                </c:pt>
                <c:pt idx="4275">
                  <c:v>17.96</c:v>
                </c:pt>
                <c:pt idx="4276">
                  <c:v>17.010000000000002</c:v>
                </c:pt>
                <c:pt idx="4277">
                  <c:v>20.49</c:v>
                </c:pt>
                <c:pt idx="4278">
                  <c:v>17.75</c:v>
                </c:pt>
                <c:pt idx="4279">
                  <c:v>18.61</c:v>
                </c:pt>
                <c:pt idx="4280">
                  <c:v>17.940000000000001</c:v>
                </c:pt>
                <c:pt idx="4281">
                  <c:v>18.66</c:v>
                </c:pt>
                <c:pt idx="4282">
                  <c:v>19.62</c:v>
                </c:pt>
                <c:pt idx="4283">
                  <c:v>17.850000000000001</c:v>
                </c:pt>
                <c:pt idx="4284">
                  <c:v>16.2</c:v>
                </c:pt>
                <c:pt idx="4285">
                  <c:v>18.329999999999998</c:v>
                </c:pt>
                <c:pt idx="4286">
                  <c:v>16.18</c:v>
                </c:pt>
                <c:pt idx="4287">
                  <c:v>19.559999999999999</c:v>
                </c:pt>
                <c:pt idx="4288">
                  <c:v>20.81</c:v>
                </c:pt>
                <c:pt idx="4289">
                  <c:v>15.97</c:v>
                </c:pt>
                <c:pt idx="4290">
                  <c:v>16.62</c:v>
                </c:pt>
                <c:pt idx="4291">
                  <c:v>16.55</c:v>
                </c:pt>
                <c:pt idx="4292">
                  <c:v>18.940000000000001</c:v>
                </c:pt>
                <c:pt idx="4293">
                  <c:v>16.829999999999998</c:v>
                </c:pt>
                <c:pt idx="4294">
                  <c:v>9.59</c:v>
                </c:pt>
                <c:pt idx="4295">
                  <c:v>10.26</c:v>
                </c:pt>
                <c:pt idx="4296">
                  <c:v>12.48</c:v>
                </c:pt>
                <c:pt idx="4297">
                  <c:v>13.31</c:v>
                </c:pt>
                <c:pt idx="4298">
                  <c:v>13.57</c:v>
                </c:pt>
                <c:pt idx="4299">
                  <c:v>14.44</c:v>
                </c:pt>
                <c:pt idx="4300">
                  <c:v>13.63</c:v>
                </c:pt>
                <c:pt idx="4301">
                  <c:v>10.35</c:v>
                </c:pt>
                <c:pt idx="4302">
                  <c:v>9.77</c:v>
                </c:pt>
                <c:pt idx="4303">
                  <c:v>12.78</c:v>
                </c:pt>
                <c:pt idx="4304">
                  <c:v>17.04</c:v>
                </c:pt>
                <c:pt idx="4305">
                  <c:v>14.24</c:v>
                </c:pt>
                <c:pt idx="4306">
                  <c:v>14.63</c:v>
                </c:pt>
                <c:pt idx="4307">
                  <c:v>17.78</c:v>
                </c:pt>
                <c:pt idx="4308">
                  <c:v>16.82</c:v>
                </c:pt>
                <c:pt idx="4309">
                  <c:v>9.85</c:v>
                </c:pt>
                <c:pt idx="4310">
                  <c:v>8.31</c:v>
                </c:pt>
                <c:pt idx="4311">
                  <c:v>10.23</c:v>
                </c:pt>
                <c:pt idx="4312">
                  <c:v>13.2</c:v>
                </c:pt>
                <c:pt idx="4313">
                  <c:v>17.36</c:v>
                </c:pt>
                <c:pt idx="4314">
                  <c:v>16.48</c:v>
                </c:pt>
                <c:pt idx="4315">
                  <c:v>13.52</c:v>
                </c:pt>
                <c:pt idx="4316">
                  <c:v>14.49</c:v>
                </c:pt>
                <c:pt idx="4317">
                  <c:v>15.86</c:v>
                </c:pt>
                <c:pt idx="4318">
                  <c:v>17.55</c:v>
                </c:pt>
                <c:pt idx="4319">
                  <c:v>12.55</c:v>
                </c:pt>
                <c:pt idx="4320">
                  <c:v>16.53</c:v>
                </c:pt>
                <c:pt idx="4321">
                  <c:v>16.059999999999999</c:v>
                </c:pt>
                <c:pt idx="4322">
                  <c:v>11.71</c:v>
                </c:pt>
                <c:pt idx="4323">
                  <c:v>6.78</c:v>
                </c:pt>
                <c:pt idx="4324">
                  <c:v>4.75</c:v>
                </c:pt>
                <c:pt idx="4325">
                  <c:v>6.09</c:v>
                </c:pt>
                <c:pt idx="4326">
                  <c:v>10.53</c:v>
                </c:pt>
                <c:pt idx="4327">
                  <c:v>13.89</c:v>
                </c:pt>
                <c:pt idx="4328">
                  <c:v>18.41</c:v>
                </c:pt>
                <c:pt idx="4329">
                  <c:v>20.74</c:v>
                </c:pt>
                <c:pt idx="4330">
                  <c:v>12.42</c:v>
                </c:pt>
                <c:pt idx="4331">
                  <c:v>7.27</c:v>
                </c:pt>
                <c:pt idx="4332">
                  <c:v>4.92</c:v>
                </c:pt>
                <c:pt idx="4333">
                  <c:v>3.54</c:v>
                </c:pt>
                <c:pt idx="4334">
                  <c:v>2.92</c:v>
                </c:pt>
                <c:pt idx="4335">
                  <c:v>3.16</c:v>
                </c:pt>
                <c:pt idx="4336">
                  <c:v>2.75</c:v>
                </c:pt>
                <c:pt idx="4337">
                  <c:v>3.73</c:v>
                </c:pt>
                <c:pt idx="4338">
                  <c:v>4.38</c:v>
                </c:pt>
                <c:pt idx="4339">
                  <c:v>6.73</c:v>
                </c:pt>
                <c:pt idx="4340">
                  <c:v>10.15</c:v>
                </c:pt>
                <c:pt idx="4341">
                  <c:v>8.26</c:v>
                </c:pt>
                <c:pt idx="4342">
                  <c:v>4.04</c:v>
                </c:pt>
                <c:pt idx="4343">
                  <c:v>4.51</c:v>
                </c:pt>
                <c:pt idx="4344">
                  <c:v>5.65</c:v>
                </c:pt>
                <c:pt idx="4345">
                  <c:v>6.55</c:v>
                </c:pt>
                <c:pt idx="4346">
                  <c:v>9.11</c:v>
                </c:pt>
                <c:pt idx="4347">
                  <c:v>14.6</c:v>
                </c:pt>
                <c:pt idx="4348">
                  <c:v>4.1100000000000003</c:v>
                </c:pt>
                <c:pt idx="4349">
                  <c:v>0.05</c:v>
                </c:pt>
                <c:pt idx="4350">
                  <c:v>2.67</c:v>
                </c:pt>
                <c:pt idx="4351">
                  <c:v>4.58</c:v>
                </c:pt>
                <c:pt idx="4352">
                  <c:v>12.64</c:v>
                </c:pt>
                <c:pt idx="4353">
                  <c:v>12.06</c:v>
                </c:pt>
                <c:pt idx="4354">
                  <c:v>6.6</c:v>
                </c:pt>
                <c:pt idx="4355">
                  <c:v>7.52</c:v>
                </c:pt>
                <c:pt idx="4356">
                  <c:v>5.17</c:v>
                </c:pt>
                <c:pt idx="4357">
                  <c:v>6.48</c:v>
                </c:pt>
                <c:pt idx="4358">
                  <c:v>6.6</c:v>
                </c:pt>
                <c:pt idx="4359">
                  <c:v>5.93</c:v>
                </c:pt>
                <c:pt idx="4360">
                  <c:v>4.47</c:v>
                </c:pt>
                <c:pt idx="4361">
                  <c:v>4.28</c:v>
                </c:pt>
                <c:pt idx="4362">
                  <c:v>8.16</c:v>
                </c:pt>
                <c:pt idx="4363">
                  <c:v>8.18</c:v>
                </c:pt>
                <c:pt idx="4364">
                  <c:v>10.4</c:v>
                </c:pt>
                <c:pt idx="4365">
                  <c:v>6.78</c:v>
                </c:pt>
                <c:pt idx="4366">
                  <c:v>6.57</c:v>
                </c:pt>
                <c:pt idx="4367">
                  <c:v>7.43</c:v>
                </c:pt>
                <c:pt idx="4368">
                  <c:v>9</c:v>
                </c:pt>
                <c:pt idx="4369">
                  <c:v>9.6</c:v>
                </c:pt>
                <c:pt idx="4370">
                  <c:v>5.64</c:v>
                </c:pt>
                <c:pt idx="4371">
                  <c:v>-2.69</c:v>
                </c:pt>
                <c:pt idx="4372">
                  <c:v>-2.4300000000000002</c:v>
                </c:pt>
                <c:pt idx="4373">
                  <c:v>1.25</c:v>
                </c:pt>
                <c:pt idx="4374">
                  <c:v>6.26</c:v>
                </c:pt>
                <c:pt idx="4375">
                  <c:v>14.05</c:v>
                </c:pt>
                <c:pt idx="4376">
                  <c:v>4.6100000000000003</c:v>
                </c:pt>
                <c:pt idx="4377">
                  <c:v>3.03</c:v>
                </c:pt>
                <c:pt idx="4378">
                  <c:v>6.57</c:v>
                </c:pt>
                <c:pt idx="4379">
                  <c:v>6.87</c:v>
                </c:pt>
                <c:pt idx="4380">
                  <c:v>15.79</c:v>
                </c:pt>
                <c:pt idx="4381">
                  <c:v>12.44</c:v>
                </c:pt>
                <c:pt idx="4382">
                  <c:v>8.1300000000000008</c:v>
                </c:pt>
                <c:pt idx="4383">
                  <c:v>1.3</c:v>
                </c:pt>
                <c:pt idx="4384">
                  <c:v>6.88</c:v>
                </c:pt>
                <c:pt idx="4385">
                  <c:v>13.2</c:v>
                </c:pt>
                <c:pt idx="4386">
                  <c:v>14.58</c:v>
                </c:pt>
                <c:pt idx="4387">
                  <c:v>15.71</c:v>
                </c:pt>
                <c:pt idx="4388">
                  <c:v>14.33</c:v>
                </c:pt>
                <c:pt idx="4389">
                  <c:v>6.32</c:v>
                </c:pt>
                <c:pt idx="4390">
                  <c:v>1.19</c:v>
                </c:pt>
                <c:pt idx="4391">
                  <c:v>0.77</c:v>
                </c:pt>
                <c:pt idx="4392">
                  <c:v>3.57</c:v>
                </c:pt>
                <c:pt idx="4393">
                  <c:v>0.75</c:v>
                </c:pt>
                <c:pt idx="4394">
                  <c:v>-2.27</c:v>
                </c:pt>
                <c:pt idx="4395">
                  <c:v>-3.04</c:v>
                </c:pt>
                <c:pt idx="4396">
                  <c:v>-2.34</c:v>
                </c:pt>
                <c:pt idx="4397">
                  <c:v>-0.53</c:v>
                </c:pt>
                <c:pt idx="4398">
                  <c:v>6.26</c:v>
                </c:pt>
                <c:pt idx="4399">
                  <c:v>-5</c:v>
                </c:pt>
                <c:pt idx="4400">
                  <c:v>-7.48</c:v>
                </c:pt>
                <c:pt idx="4401">
                  <c:v>-8.33</c:v>
                </c:pt>
                <c:pt idx="4402">
                  <c:v>-1.34</c:v>
                </c:pt>
                <c:pt idx="4403">
                  <c:v>1.69</c:v>
                </c:pt>
                <c:pt idx="4404">
                  <c:v>4.29</c:v>
                </c:pt>
                <c:pt idx="4405">
                  <c:v>13.12</c:v>
                </c:pt>
                <c:pt idx="4406">
                  <c:v>4.51</c:v>
                </c:pt>
                <c:pt idx="4407">
                  <c:v>10.58</c:v>
                </c:pt>
                <c:pt idx="4408">
                  <c:v>2.27</c:v>
                </c:pt>
                <c:pt idx="4409">
                  <c:v>1.01</c:v>
                </c:pt>
                <c:pt idx="4410">
                  <c:v>8.14</c:v>
                </c:pt>
                <c:pt idx="4411">
                  <c:v>-0.75</c:v>
                </c:pt>
                <c:pt idx="4412">
                  <c:v>-1.23</c:v>
                </c:pt>
                <c:pt idx="4413">
                  <c:v>2.56</c:v>
                </c:pt>
                <c:pt idx="4414">
                  <c:v>6.4</c:v>
                </c:pt>
                <c:pt idx="4415">
                  <c:v>4.55</c:v>
                </c:pt>
                <c:pt idx="4416">
                  <c:v>6.08</c:v>
                </c:pt>
                <c:pt idx="4417">
                  <c:v>4.6399999999999997</c:v>
                </c:pt>
                <c:pt idx="4418">
                  <c:v>6.69</c:v>
                </c:pt>
                <c:pt idx="4419">
                  <c:v>5.07</c:v>
                </c:pt>
                <c:pt idx="4420">
                  <c:v>2.15</c:v>
                </c:pt>
                <c:pt idx="4421">
                  <c:v>1.03</c:v>
                </c:pt>
                <c:pt idx="4422">
                  <c:v>0.06</c:v>
                </c:pt>
                <c:pt idx="4423">
                  <c:v>0.46</c:v>
                </c:pt>
                <c:pt idx="4424">
                  <c:v>0.12</c:v>
                </c:pt>
                <c:pt idx="4425">
                  <c:v>0.82</c:v>
                </c:pt>
                <c:pt idx="4426">
                  <c:v>0.03</c:v>
                </c:pt>
                <c:pt idx="4427">
                  <c:v>1.35</c:v>
                </c:pt>
                <c:pt idx="4428">
                  <c:v>7.3</c:v>
                </c:pt>
                <c:pt idx="4429">
                  <c:v>1.9</c:v>
                </c:pt>
                <c:pt idx="4430">
                  <c:v>1.92</c:v>
                </c:pt>
                <c:pt idx="4431">
                  <c:v>5.42</c:v>
                </c:pt>
                <c:pt idx="4432">
                  <c:v>14.35</c:v>
                </c:pt>
                <c:pt idx="4433">
                  <c:v>11.83</c:v>
                </c:pt>
                <c:pt idx="4434">
                  <c:v>10.8</c:v>
                </c:pt>
                <c:pt idx="4435">
                  <c:v>16.09</c:v>
                </c:pt>
                <c:pt idx="4436">
                  <c:v>5.53</c:v>
                </c:pt>
                <c:pt idx="4437">
                  <c:v>5.62</c:v>
                </c:pt>
                <c:pt idx="4438">
                  <c:v>2.36</c:v>
                </c:pt>
                <c:pt idx="4439">
                  <c:v>6.3</c:v>
                </c:pt>
                <c:pt idx="4440">
                  <c:v>18.07</c:v>
                </c:pt>
                <c:pt idx="4441">
                  <c:v>13.27</c:v>
                </c:pt>
                <c:pt idx="4442">
                  <c:v>7.99</c:v>
                </c:pt>
                <c:pt idx="4443">
                  <c:v>16.5</c:v>
                </c:pt>
                <c:pt idx="4444">
                  <c:v>7.9</c:v>
                </c:pt>
                <c:pt idx="4445">
                  <c:v>5.58</c:v>
                </c:pt>
                <c:pt idx="4446">
                  <c:v>7.25</c:v>
                </c:pt>
                <c:pt idx="4447">
                  <c:v>9.52</c:v>
                </c:pt>
                <c:pt idx="4448">
                  <c:v>4.28</c:v>
                </c:pt>
                <c:pt idx="4449">
                  <c:v>8.3800000000000008</c:v>
                </c:pt>
                <c:pt idx="4450">
                  <c:v>5.39</c:v>
                </c:pt>
                <c:pt idx="4451">
                  <c:v>7.92</c:v>
                </c:pt>
                <c:pt idx="4452">
                  <c:v>7.82</c:v>
                </c:pt>
                <c:pt idx="4453">
                  <c:v>6.55</c:v>
                </c:pt>
                <c:pt idx="4454">
                  <c:v>4.42</c:v>
                </c:pt>
                <c:pt idx="4455">
                  <c:v>9.44</c:v>
                </c:pt>
                <c:pt idx="4456">
                  <c:v>8.4499999999999993</c:v>
                </c:pt>
                <c:pt idx="4457">
                  <c:v>3.36</c:v>
                </c:pt>
                <c:pt idx="4458">
                  <c:v>4.9000000000000004</c:v>
                </c:pt>
                <c:pt idx="4459">
                  <c:v>11.07</c:v>
                </c:pt>
                <c:pt idx="4460">
                  <c:v>4.16</c:v>
                </c:pt>
                <c:pt idx="4461">
                  <c:v>5.87</c:v>
                </c:pt>
                <c:pt idx="4462">
                  <c:v>6.93</c:v>
                </c:pt>
                <c:pt idx="4463">
                  <c:v>14.79</c:v>
                </c:pt>
                <c:pt idx="4464">
                  <c:v>5.62</c:v>
                </c:pt>
                <c:pt idx="4465">
                  <c:v>5.17</c:v>
                </c:pt>
                <c:pt idx="4466">
                  <c:v>6.33</c:v>
                </c:pt>
                <c:pt idx="4467">
                  <c:v>14.19</c:v>
                </c:pt>
                <c:pt idx="4468">
                  <c:v>10.6</c:v>
                </c:pt>
                <c:pt idx="4469">
                  <c:v>14.21</c:v>
                </c:pt>
                <c:pt idx="4470">
                  <c:v>17.48</c:v>
                </c:pt>
                <c:pt idx="4471">
                  <c:v>15.16</c:v>
                </c:pt>
                <c:pt idx="4472">
                  <c:v>9.7200000000000006</c:v>
                </c:pt>
                <c:pt idx="4473">
                  <c:v>6.49</c:v>
                </c:pt>
                <c:pt idx="4474">
                  <c:v>10.56</c:v>
                </c:pt>
                <c:pt idx="4475">
                  <c:v>12.15</c:v>
                </c:pt>
                <c:pt idx="4476">
                  <c:v>17.78</c:v>
                </c:pt>
                <c:pt idx="4477">
                  <c:v>13.7</c:v>
                </c:pt>
                <c:pt idx="4478">
                  <c:v>14.75</c:v>
                </c:pt>
                <c:pt idx="4479">
                  <c:v>19.239999999999998</c:v>
                </c:pt>
                <c:pt idx="4480">
                  <c:v>12.92</c:v>
                </c:pt>
                <c:pt idx="4481">
                  <c:v>6.53</c:v>
                </c:pt>
                <c:pt idx="4482">
                  <c:v>3.5</c:v>
                </c:pt>
                <c:pt idx="4483">
                  <c:v>10.19</c:v>
                </c:pt>
                <c:pt idx="4484">
                  <c:v>12.43</c:v>
                </c:pt>
                <c:pt idx="4485">
                  <c:v>16.61</c:v>
                </c:pt>
                <c:pt idx="4486">
                  <c:v>9.2100000000000009</c:v>
                </c:pt>
                <c:pt idx="4487">
                  <c:v>8.26</c:v>
                </c:pt>
                <c:pt idx="4488">
                  <c:v>11.23</c:v>
                </c:pt>
                <c:pt idx="4489">
                  <c:v>11.96</c:v>
                </c:pt>
                <c:pt idx="4490">
                  <c:v>7.03</c:v>
                </c:pt>
                <c:pt idx="4491">
                  <c:v>10.16</c:v>
                </c:pt>
                <c:pt idx="4492">
                  <c:v>10.88</c:v>
                </c:pt>
                <c:pt idx="4493">
                  <c:v>6.89</c:v>
                </c:pt>
                <c:pt idx="4494">
                  <c:v>11.11</c:v>
                </c:pt>
                <c:pt idx="4495">
                  <c:v>8.24</c:v>
                </c:pt>
                <c:pt idx="4496">
                  <c:v>9.57</c:v>
                </c:pt>
                <c:pt idx="4497">
                  <c:v>11.59</c:v>
                </c:pt>
                <c:pt idx="4498">
                  <c:v>12.68</c:v>
                </c:pt>
                <c:pt idx="4499">
                  <c:v>12.93</c:v>
                </c:pt>
                <c:pt idx="4500">
                  <c:v>14.33</c:v>
                </c:pt>
                <c:pt idx="4501">
                  <c:v>13.73</c:v>
                </c:pt>
                <c:pt idx="4502">
                  <c:v>13.89</c:v>
                </c:pt>
                <c:pt idx="4503">
                  <c:v>18.68</c:v>
                </c:pt>
                <c:pt idx="4504">
                  <c:v>15.02</c:v>
                </c:pt>
                <c:pt idx="4505">
                  <c:v>17.309999999999999</c:v>
                </c:pt>
                <c:pt idx="4506">
                  <c:v>16.32</c:v>
                </c:pt>
                <c:pt idx="4507">
                  <c:v>13.5</c:v>
                </c:pt>
                <c:pt idx="4508">
                  <c:v>17.12</c:v>
                </c:pt>
                <c:pt idx="4509">
                  <c:v>14.49</c:v>
                </c:pt>
                <c:pt idx="4510">
                  <c:v>12.17</c:v>
                </c:pt>
                <c:pt idx="4511">
                  <c:v>15.38</c:v>
                </c:pt>
                <c:pt idx="4512">
                  <c:v>12.36</c:v>
                </c:pt>
                <c:pt idx="4513">
                  <c:v>12.47</c:v>
                </c:pt>
                <c:pt idx="4514">
                  <c:v>18.02</c:v>
                </c:pt>
                <c:pt idx="4515">
                  <c:v>16.989999999999998</c:v>
                </c:pt>
                <c:pt idx="4516">
                  <c:v>12.75</c:v>
                </c:pt>
                <c:pt idx="4517">
                  <c:v>17.420000000000002</c:v>
                </c:pt>
                <c:pt idx="4518">
                  <c:v>16.48</c:v>
                </c:pt>
                <c:pt idx="4519">
                  <c:v>13.99</c:v>
                </c:pt>
                <c:pt idx="4520">
                  <c:v>17.899999999999999</c:v>
                </c:pt>
                <c:pt idx="4521">
                  <c:v>26</c:v>
                </c:pt>
                <c:pt idx="4522">
                  <c:v>23.82</c:v>
                </c:pt>
                <c:pt idx="4523">
                  <c:v>17.059999999999999</c:v>
                </c:pt>
                <c:pt idx="4524">
                  <c:v>14.59</c:v>
                </c:pt>
                <c:pt idx="4525">
                  <c:v>15.61</c:v>
                </c:pt>
                <c:pt idx="4526">
                  <c:v>17.170000000000002</c:v>
                </c:pt>
                <c:pt idx="4527">
                  <c:v>22.07</c:v>
                </c:pt>
                <c:pt idx="4528">
                  <c:v>17.91</c:v>
                </c:pt>
                <c:pt idx="4529">
                  <c:v>14.59</c:v>
                </c:pt>
                <c:pt idx="4530">
                  <c:v>13.91</c:v>
                </c:pt>
                <c:pt idx="4531">
                  <c:v>13.19</c:v>
                </c:pt>
                <c:pt idx="4532">
                  <c:v>18</c:v>
                </c:pt>
                <c:pt idx="4533">
                  <c:v>20.170000000000002</c:v>
                </c:pt>
                <c:pt idx="4534">
                  <c:v>20.21</c:v>
                </c:pt>
                <c:pt idx="4535">
                  <c:v>16.48</c:v>
                </c:pt>
                <c:pt idx="4536">
                  <c:v>12.83</c:v>
                </c:pt>
                <c:pt idx="4537">
                  <c:v>13.87</c:v>
                </c:pt>
                <c:pt idx="4538">
                  <c:v>13.82</c:v>
                </c:pt>
                <c:pt idx="4539">
                  <c:v>14.7</c:v>
                </c:pt>
                <c:pt idx="4540">
                  <c:v>13.55</c:v>
                </c:pt>
                <c:pt idx="4541">
                  <c:v>15.3</c:v>
                </c:pt>
                <c:pt idx="4542">
                  <c:v>17.399999999999999</c:v>
                </c:pt>
                <c:pt idx="4543">
                  <c:v>21.13</c:v>
                </c:pt>
                <c:pt idx="4544">
                  <c:v>22.85</c:v>
                </c:pt>
                <c:pt idx="4545">
                  <c:v>22.69</c:v>
                </c:pt>
                <c:pt idx="4546">
                  <c:v>23.46</c:v>
                </c:pt>
                <c:pt idx="4547">
                  <c:v>21.27</c:v>
                </c:pt>
                <c:pt idx="4548">
                  <c:v>20</c:v>
                </c:pt>
                <c:pt idx="4549">
                  <c:v>18.89</c:v>
                </c:pt>
                <c:pt idx="4550">
                  <c:v>20.9</c:v>
                </c:pt>
                <c:pt idx="4551">
                  <c:v>25.22</c:v>
                </c:pt>
                <c:pt idx="4552">
                  <c:v>24.42</c:v>
                </c:pt>
                <c:pt idx="4553">
                  <c:v>23.91</c:v>
                </c:pt>
                <c:pt idx="4554">
                  <c:v>26.43</c:v>
                </c:pt>
                <c:pt idx="4555">
                  <c:v>27.57</c:v>
                </c:pt>
                <c:pt idx="4556">
                  <c:v>27.18</c:v>
                </c:pt>
                <c:pt idx="4557">
                  <c:v>27.11</c:v>
                </c:pt>
                <c:pt idx="4558">
                  <c:v>28.31</c:v>
                </c:pt>
                <c:pt idx="4559">
                  <c:v>28.77</c:v>
                </c:pt>
                <c:pt idx="4560">
                  <c:v>24.04</c:v>
                </c:pt>
                <c:pt idx="4561">
                  <c:v>23.66</c:v>
                </c:pt>
                <c:pt idx="4562">
                  <c:v>23.22</c:v>
                </c:pt>
                <c:pt idx="4563">
                  <c:v>22.96</c:v>
                </c:pt>
                <c:pt idx="4564">
                  <c:v>23.76</c:v>
                </c:pt>
                <c:pt idx="4565">
                  <c:v>22.85</c:v>
                </c:pt>
                <c:pt idx="4566">
                  <c:v>26.09</c:v>
                </c:pt>
                <c:pt idx="4567">
                  <c:v>26.78</c:v>
                </c:pt>
                <c:pt idx="4568">
                  <c:v>24.24</c:v>
                </c:pt>
                <c:pt idx="4569">
                  <c:v>22.34</c:v>
                </c:pt>
                <c:pt idx="4570">
                  <c:v>24.13</c:v>
                </c:pt>
                <c:pt idx="4571">
                  <c:v>24.67</c:v>
                </c:pt>
                <c:pt idx="4572">
                  <c:v>26.45</c:v>
                </c:pt>
                <c:pt idx="4573">
                  <c:v>23.51</c:v>
                </c:pt>
                <c:pt idx="4574">
                  <c:v>22.75</c:v>
                </c:pt>
                <c:pt idx="4575">
                  <c:v>23.21</c:v>
                </c:pt>
                <c:pt idx="4576">
                  <c:v>25.37</c:v>
                </c:pt>
                <c:pt idx="4577">
                  <c:v>26.81</c:v>
                </c:pt>
                <c:pt idx="4578">
                  <c:v>27.34</c:v>
                </c:pt>
                <c:pt idx="4579">
                  <c:v>28.15</c:v>
                </c:pt>
                <c:pt idx="4580">
                  <c:v>26.41</c:v>
                </c:pt>
                <c:pt idx="4581">
                  <c:v>29.35</c:v>
                </c:pt>
                <c:pt idx="4582">
                  <c:v>27.07</c:v>
                </c:pt>
                <c:pt idx="4583">
                  <c:v>24.1</c:v>
                </c:pt>
                <c:pt idx="4584">
                  <c:v>25.19</c:v>
                </c:pt>
                <c:pt idx="4585">
                  <c:v>25.87</c:v>
                </c:pt>
                <c:pt idx="4586">
                  <c:v>22.87</c:v>
                </c:pt>
                <c:pt idx="4587">
                  <c:v>22.15</c:v>
                </c:pt>
                <c:pt idx="4588">
                  <c:v>20.51</c:v>
                </c:pt>
                <c:pt idx="4589">
                  <c:v>23.77</c:v>
                </c:pt>
                <c:pt idx="4590">
                  <c:v>25.99</c:v>
                </c:pt>
                <c:pt idx="4591">
                  <c:v>28.61</c:v>
                </c:pt>
                <c:pt idx="4592">
                  <c:v>25.3</c:v>
                </c:pt>
                <c:pt idx="4593">
                  <c:v>22.82</c:v>
                </c:pt>
                <c:pt idx="4594">
                  <c:v>22.45</c:v>
                </c:pt>
                <c:pt idx="4595">
                  <c:v>22.75</c:v>
                </c:pt>
                <c:pt idx="4596">
                  <c:v>24.49</c:v>
                </c:pt>
                <c:pt idx="4597">
                  <c:v>26.37</c:v>
                </c:pt>
                <c:pt idx="4598">
                  <c:v>23.87</c:v>
                </c:pt>
                <c:pt idx="4599">
                  <c:v>21.88</c:v>
                </c:pt>
                <c:pt idx="4600">
                  <c:v>20.97</c:v>
                </c:pt>
                <c:pt idx="4601">
                  <c:v>20.95</c:v>
                </c:pt>
                <c:pt idx="4602">
                  <c:v>21.78</c:v>
                </c:pt>
                <c:pt idx="4603">
                  <c:v>22.61</c:v>
                </c:pt>
                <c:pt idx="4604">
                  <c:v>24.31</c:v>
                </c:pt>
                <c:pt idx="4605">
                  <c:v>23.77</c:v>
                </c:pt>
                <c:pt idx="4606">
                  <c:v>26</c:v>
                </c:pt>
                <c:pt idx="4607">
                  <c:v>27.8</c:v>
                </c:pt>
                <c:pt idx="4608">
                  <c:v>25.58</c:v>
                </c:pt>
                <c:pt idx="4609">
                  <c:v>25.14</c:v>
                </c:pt>
                <c:pt idx="4610">
                  <c:v>29.73</c:v>
                </c:pt>
                <c:pt idx="4611">
                  <c:v>30.79</c:v>
                </c:pt>
                <c:pt idx="4612">
                  <c:v>24.19</c:v>
                </c:pt>
                <c:pt idx="4613">
                  <c:v>21.26</c:v>
                </c:pt>
                <c:pt idx="4614">
                  <c:v>21.67</c:v>
                </c:pt>
                <c:pt idx="4615">
                  <c:v>24.22</c:v>
                </c:pt>
                <c:pt idx="4616">
                  <c:v>22.99</c:v>
                </c:pt>
                <c:pt idx="4617">
                  <c:v>20.079999999999998</c:v>
                </c:pt>
                <c:pt idx="4618">
                  <c:v>19.63</c:v>
                </c:pt>
                <c:pt idx="4619">
                  <c:v>20.51</c:v>
                </c:pt>
                <c:pt idx="4620">
                  <c:v>21.11</c:v>
                </c:pt>
                <c:pt idx="4621">
                  <c:v>22.06</c:v>
                </c:pt>
                <c:pt idx="4622">
                  <c:v>22.95</c:v>
                </c:pt>
                <c:pt idx="4623">
                  <c:v>22.86</c:v>
                </c:pt>
                <c:pt idx="4624">
                  <c:v>21</c:v>
                </c:pt>
                <c:pt idx="4625">
                  <c:v>21.57</c:v>
                </c:pt>
                <c:pt idx="4626">
                  <c:v>24.42</c:v>
                </c:pt>
                <c:pt idx="4627">
                  <c:v>24.49</c:v>
                </c:pt>
                <c:pt idx="4628">
                  <c:v>23.01</c:v>
                </c:pt>
                <c:pt idx="4629">
                  <c:v>17.850000000000001</c:v>
                </c:pt>
                <c:pt idx="4630">
                  <c:v>17.170000000000002</c:v>
                </c:pt>
                <c:pt idx="4631">
                  <c:v>18.84</c:v>
                </c:pt>
                <c:pt idx="4632">
                  <c:v>21.74</c:v>
                </c:pt>
                <c:pt idx="4633">
                  <c:v>22.49</c:v>
                </c:pt>
                <c:pt idx="4634">
                  <c:v>21.8</c:v>
                </c:pt>
                <c:pt idx="4635">
                  <c:v>22.99</c:v>
                </c:pt>
                <c:pt idx="4636">
                  <c:v>22.93</c:v>
                </c:pt>
                <c:pt idx="4637">
                  <c:v>22.92</c:v>
                </c:pt>
                <c:pt idx="4638">
                  <c:v>21.52</c:v>
                </c:pt>
                <c:pt idx="4639">
                  <c:v>20.53</c:v>
                </c:pt>
                <c:pt idx="4640">
                  <c:v>20.25</c:v>
                </c:pt>
                <c:pt idx="4641">
                  <c:v>20.86</c:v>
                </c:pt>
                <c:pt idx="4642">
                  <c:v>21.01</c:v>
                </c:pt>
                <c:pt idx="4643">
                  <c:v>22.96</c:v>
                </c:pt>
                <c:pt idx="4644">
                  <c:v>21.11</c:v>
                </c:pt>
                <c:pt idx="4645">
                  <c:v>25.46</c:v>
                </c:pt>
                <c:pt idx="4646">
                  <c:v>17.75</c:v>
                </c:pt>
                <c:pt idx="4647">
                  <c:v>16</c:v>
                </c:pt>
                <c:pt idx="4648">
                  <c:v>18.03</c:v>
                </c:pt>
                <c:pt idx="4649">
                  <c:v>16.55</c:v>
                </c:pt>
                <c:pt idx="4650">
                  <c:v>14.54</c:v>
                </c:pt>
                <c:pt idx="4651">
                  <c:v>18.41</c:v>
                </c:pt>
                <c:pt idx="4652">
                  <c:v>16.04</c:v>
                </c:pt>
                <c:pt idx="4653">
                  <c:v>19.21</c:v>
                </c:pt>
                <c:pt idx="4654">
                  <c:v>20.67</c:v>
                </c:pt>
                <c:pt idx="4655">
                  <c:v>20.87</c:v>
                </c:pt>
                <c:pt idx="4656">
                  <c:v>17.829999999999998</c:v>
                </c:pt>
                <c:pt idx="4657">
                  <c:v>12.36</c:v>
                </c:pt>
                <c:pt idx="4658">
                  <c:v>12.71</c:v>
                </c:pt>
                <c:pt idx="4659">
                  <c:v>18.43</c:v>
                </c:pt>
                <c:pt idx="4660">
                  <c:v>20.97</c:v>
                </c:pt>
                <c:pt idx="4661">
                  <c:v>22.34</c:v>
                </c:pt>
                <c:pt idx="4662">
                  <c:v>21.5</c:v>
                </c:pt>
                <c:pt idx="4663">
                  <c:v>20.28</c:v>
                </c:pt>
                <c:pt idx="4664">
                  <c:v>21.21</c:v>
                </c:pt>
                <c:pt idx="4665">
                  <c:v>23.77</c:v>
                </c:pt>
                <c:pt idx="4666">
                  <c:v>19.03</c:v>
                </c:pt>
                <c:pt idx="4667">
                  <c:v>16.41</c:v>
                </c:pt>
                <c:pt idx="4668">
                  <c:v>16.18</c:v>
                </c:pt>
                <c:pt idx="4669">
                  <c:v>20.76</c:v>
                </c:pt>
                <c:pt idx="4670">
                  <c:v>14.49</c:v>
                </c:pt>
                <c:pt idx="4671">
                  <c:v>13.03</c:v>
                </c:pt>
                <c:pt idx="4672">
                  <c:v>13.31</c:v>
                </c:pt>
                <c:pt idx="4673">
                  <c:v>12.25</c:v>
                </c:pt>
                <c:pt idx="4674">
                  <c:v>12.69</c:v>
                </c:pt>
                <c:pt idx="4675">
                  <c:v>12.82</c:v>
                </c:pt>
                <c:pt idx="4676">
                  <c:v>11.78</c:v>
                </c:pt>
                <c:pt idx="4677">
                  <c:v>10.51</c:v>
                </c:pt>
                <c:pt idx="4678">
                  <c:v>6.96</c:v>
                </c:pt>
                <c:pt idx="4679">
                  <c:v>8.7100000000000009</c:v>
                </c:pt>
                <c:pt idx="4680">
                  <c:v>13.73</c:v>
                </c:pt>
                <c:pt idx="4681">
                  <c:v>10.67</c:v>
                </c:pt>
                <c:pt idx="4682">
                  <c:v>15.71</c:v>
                </c:pt>
                <c:pt idx="4683">
                  <c:v>7.89</c:v>
                </c:pt>
                <c:pt idx="4684">
                  <c:v>6.96</c:v>
                </c:pt>
                <c:pt idx="4685">
                  <c:v>9.06</c:v>
                </c:pt>
                <c:pt idx="4686">
                  <c:v>11.27</c:v>
                </c:pt>
                <c:pt idx="4687">
                  <c:v>15.88</c:v>
                </c:pt>
                <c:pt idx="4688">
                  <c:v>15.43</c:v>
                </c:pt>
                <c:pt idx="4689">
                  <c:v>12.56</c:v>
                </c:pt>
                <c:pt idx="4690">
                  <c:v>11.64</c:v>
                </c:pt>
                <c:pt idx="4691">
                  <c:v>7.57</c:v>
                </c:pt>
                <c:pt idx="4692">
                  <c:v>8.8699999999999992</c:v>
                </c:pt>
                <c:pt idx="4693">
                  <c:v>11.81</c:v>
                </c:pt>
                <c:pt idx="4694">
                  <c:v>11.71</c:v>
                </c:pt>
                <c:pt idx="4695">
                  <c:v>9.74</c:v>
                </c:pt>
                <c:pt idx="4696">
                  <c:v>9.1999999999999993</c:v>
                </c:pt>
                <c:pt idx="4697">
                  <c:v>9.1199999999999992</c:v>
                </c:pt>
                <c:pt idx="4698">
                  <c:v>8.26</c:v>
                </c:pt>
                <c:pt idx="4699">
                  <c:v>5.36</c:v>
                </c:pt>
                <c:pt idx="4700">
                  <c:v>6.97</c:v>
                </c:pt>
                <c:pt idx="4701">
                  <c:v>5.34</c:v>
                </c:pt>
                <c:pt idx="4702">
                  <c:v>5.58</c:v>
                </c:pt>
                <c:pt idx="4703">
                  <c:v>2.25</c:v>
                </c:pt>
                <c:pt idx="4704">
                  <c:v>2.0099999999999998</c:v>
                </c:pt>
                <c:pt idx="4705">
                  <c:v>2.95</c:v>
                </c:pt>
                <c:pt idx="4706">
                  <c:v>6.97</c:v>
                </c:pt>
                <c:pt idx="4707">
                  <c:v>8.41</c:v>
                </c:pt>
                <c:pt idx="4708">
                  <c:v>10.28</c:v>
                </c:pt>
                <c:pt idx="4709">
                  <c:v>8.93</c:v>
                </c:pt>
                <c:pt idx="4710">
                  <c:v>4.88</c:v>
                </c:pt>
                <c:pt idx="4711">
                  <c:v>2.2000000000000002</c:v>
                </c:pt>
                <c:pt idx="4712">
                  <c:v>8.1</c:v>
                </c:pt>
                <c:pt idx="4713">
                  <c:v>10.72</c:v>
                </c:pt>
                <c:pt idx="4714">
                  <c:v>9.17</c:v>
                </c:pt>
                <c:pt idx="4715">
                  <c:v>12.83</c:v>
                </c:pt>
                <c:pt idx="4716">
                  <c:v>9.91</c:v>
                </c:pt>
                <c:pt idx="4717">
                  <c:v>9.0500000000000007</c:v>
                </c:pt>
                <c:pt idx="4718">
                  <c:v>5.05</c:v>
                </c:pt>
                <c:pt idx="4719">
                  <c:v>4.0999999999999996</c:v>
                </c:pt>
                <c:pt idx="4720">
                  <c:v>8.5</c:v>
                </c:pt>
                <c:pt idx="4721">
                  <c:v>7.01</c:v>
                </c:pt>
                <c:pt idx="4722">
                  <c:v>1.2</c:v>
                </c:pt>
                <c:pt idx="4723">
                  <c:v>2.25</c:v>
                </c:pt>
                <c:pt idx="4724">
                  <c:v>4.54</c:v>
                </c:pt>
                <c:pt idx="4725">
                  <c:v>3.7</c:v>
                </c:pt>
                <c:pt idx="4726">
                  <c:v>5.28</c:v>
                </c:pt>
                <c:pt idx="4727">
                  <c:v>6.27</c:v>
                </c:pt>
                <c:pt idx="4728">
                  <c:v>5.74</c:v>
                </c:pt>
                <c:pt idx="4729">
                  <c:v>1.25</c:v>
                </c:pt>
                <c:pt idx="4730">
                  <c:v>2.2000000000000002</c:v>
                </c:pt>
                <c:pt idx="4731">
                  <c:v>2.31</c:v>
                </c:pt>
                <c:pt idx="4732">
                  <c:v>1.93</c:v>
                </c:pt>
                <c:pt idx="4733">
                  <c:v>3.08</c:v>
                </c:pt>
                <c:pt idx="4734">
                  <c:v>4.38</c:v>
                </c:pt>
                <c:pt idx="4735">
                  <c:v>5.16</c:v>
                </c:pt>
                <c:pt idx="4736">
                  <c:v>7.71</c:v>
                </c:pt>
                <c:pt idx="4737">
                  <c:v>4.88</c:v>
                </c:pt>
                <c:pt idx="4738">
                  <c:v>2.6</c:v>
                </c:pt>
                <c:pt idx="4739">
                  <c:v>5.51</c:v>
                </c:pt>
                <c:pt idx="4740">
                  <c:v>4.17</c:v>
                </c:pt>
                <c:pt idx="4741">
                  <c:v>7.01</c:v>
                </c:pt>
                <c:pt idx="4742">
                  <c:v>6.18</c:v>
                </c:pt>
                <c:pt idx="4743">
                  <c:v>2.97</c:v>
                </c:pt>
                <c:pt idx="4744">
                  <c:v>2.1800000000000002</c:v>
                </c:pt>
                <c:pt idx="4745">
                  <c:v>0.42</c:v>
                </c:pt>
                <c:pt idx="4746">
                  <c:v>3.11</c:v>
                </c:pt>
                <c:pt idx="4747">
                  <c:v>1.39</c:v>
                </c:pt>
                <c:pt idx="4748">
                  <c:v>-2.89</c:v>
                </c:pt>
                <c:pt idx="4749">
                  <c:v>5.69</c:v>
                </c:pt>
                <c:pt idx="4750">
                  <c:v>10.72</c:v>
                </c:pt>
                <c:pt idx="4751">
                  <c:v>11.03</c:v>
                </c:pt>
                <c:pt idx="4752">
                  <c:v>10.68</c:v>
                </c:pt>
                <c:pt idx="4753">
                  <c:v>14.17</c:v>
                </c:pt>
                <c:pt idx="4754">
                  <c:v>12.86</c:v>
                </c:pt>
                <c:pt idx="4755">
                  <c:v>15.88</c:v>
                </c:pt>
                <c:pt idx="4756">
                  <c:v>15.99</c:v>
                </c:pt>
                <c:pt idx="4757">
                  <c:v>6.67</c:v>
                </c:pt>
                <c:pt idx="4758">
                  <c:v>3.69</c:v>
                </c:pt>
                <c:pt idx="4759">
                  <c:v>2.8</c:v>
                </c:pt>
                <c:pt idx="4760">
                  <c:v>7.89</c:v>
                </c:pt>
                <c:pt idx="4761">
                  <c:v>1.84</c:v>
                </c:pt>
                <c:pt idx="4762">
                  <c:v>1.18</c:v>
                </c:pt>
                <c:pt idx="4763">
                  <c:v>5.93</c:v>
                </c:pt>
                <c:pt idx="4764">
                  <c:v>3.33</c:v>
                </c:pt>
                <c:pt idx="4765">
                  <c:v>4.1100000000000003</c:v>
                </c:pt>
                <c:pt idx="4766">
                  <c:v>1.44</c:v>
                </c:pt>
                <c:pt idx="4767">
                  <c:v>2.67</c:v>
                </c:pt>
                <c:pt idx="4768">
                  <c:v>0.48</c:v>
                </c:pt>
                <c:pt idx="4769">
                  <c:v>1.39</c:v>
                </c:pt>
                <c:pt idx="4770">
                  <c:v>6.59</c:v>
                </c:pt>
                <c:pt idx="4771">
                  <c:v>6.91</c:v>
                </c:pt>
                <c:pt idx="4772">
                  <c:v>3.33</c:v>
                </c:pt>
                <c:pt idx="4773">
                  <c:v>0.91</c:v>
                </c:pt>
                <c:pt idx="4774">
                  <c:v>4.07</c:v>
                </c:pt>
                <c:pt idx="4775">
                  <c:v>4.84</c:v>
                </c:pt>
                <c:pt idx="4776">
                  <c:v>5.1100000000000003</c:v>
                </c:pt>
                <c:pt idx="4777">
                  <c:v>7.03</c:v>
                </c:pt>
                <c:pt idx="4778">
                  <c:v>3.42</c:v>
                </c:pt>
                <c:pt idx="4779">
                  <c:v>2.38</c:v>
                </c:pt>
                <c:pt idx="4780">
                  <c:v>1.62</c:v>
                </c:pt>
                <c:pt idx="4781">
                  <c:v>4.17</c:v>
                </c:pt>
                <c:pt idx="4782">
                  <c:v>4.91</c:v>
                </c:pt>
                <c:pt idx="4783">
                  <c:v>4.59</c:v>
                </c:pt>
                <c:pt idx="4784">
                  <c:v>2.41</c:v>
                </c:pt>
                <c:pt idx="4785">
                  <c:v>3.48</c:v>
                </c:pt>
                <c:pt idx="4786">
                  <c:v>3.68</c:v>
                </c:pt>
                <c:pt idx="4787">
                  <c:v>2.85</c:v>
                </c:pt>
                <c:pt idx="4788">
                  <c:v>1.4</c:v>
                </c:pt>
                <c:pt idx="4789">
                  <c:v>4.26</c:v>
                </c:pt>
                <c:pt idx="4790">
                  <c:v>12.14</c:v>
                </c:pt>
                <c:pt idx="4791">
                  <c:v>6.26</c:v>
                </c:pt>
                <c:pt idx="4792">
                  <c:v>2.85</c:v>
                </c:pt>
                <c:pt idx="4793">
                  <c:v>0.05</c:v>
                </c:pt>
                <c:pt idx="4794">
                  <c:v>3.33</c:v>
                </c:pt>
                <c:pt idx="4795">
                  <c:v>7.89</c:v>
                </c:pt>
                <c:pt idx="4796">
                  <c:v>13</c:v>
                </c:pt>
                <c:pt idx="4797">
                  <c:v>11.84</c:v>
                </c:pt>
                <c:pt idx="4798">
                  <c:v>7.31</c:v>
                </c:pt>
                <c:pt idx="4799">
                  <c:v>8.61</c:v>
                </c:pt>
                <c:pt idx="4800">
                  <c:v>7.97</c:v>
                </c:pt>
                <c:pt idx="4801">
                  <c:v>6.56</c:v>
                </c:pt>
                <c:pt idx="4802">
                  <c:v>5.84</c:v>
                </c:pt>
                <c:pt idx="4803">
                  <c:v>8.23</c:v>
                </c:pt>
                <c:pt idx="4804">
                  <c:v>8.2899999999999991</c:v>
                </c:pt>
                <c:pt idx="4805">
                  <c:v>5.56</c:v>
                </c:pt>
                <c:pt idx="4806">
                  <c:v>10.41</c:v>
                </c:pt>
                <c:pt idx="4807">
                  <c:v>10.23</c:v>
                </c:pt>
                <c:pt idx="4808">
                  <c:v>8</c:v>
                </c:pt>
                <c:pt idx="4809">
                  <c:v>5.93</c:v>
                </c:pt>
                <c:pt idx="4810">
                  <c:v>4.75</c:v>
                </c:pt>
                <c:pt idx="4811">
                  <c:v>4.42</c:v>
                </c:pt>
                <c:pt idx="4812">
                  <c:v>3.38</c:v>
                </c:pt>
                <c:pt idx="4813">
                  <c:v>7.07</c:v>
                </c:pt>
                <c:pt idx="4814">
                  <c:v>8.67</c:v>
                </c:pt>
                <c:pt idx="4815">
                  <c:v>15.05</c:v>
                </c:pt>
                <c:pt idx="4816">
                  <c:v>9.6999999999999993</c:v>
                </c:pt>
                <c:pt idx="4817">
                  <c:v>-0.53</c:v>
                </c:pt>
                <c:pt idx="4818">
                  <c:v>-1.77</c:v>
                </c:pt>
                <c:pt idx="4819">
                  <c:v>-0.19</c:v>
                </c:pt>
                <c:pt idx="4820">
                  <c:v>7.08</c:v>
                </c:pt>
                <c:pt idx="4821">
                  <c:v>4.62</c:v>
                </c:pt>
                <c:pt idx="4822">
                  <c:v>2.64</c:v>
                </c:pt>
                <c:pt idx="4823">
                  <c:v>2.4300000000000002</c:v>
                </c:pt>
                <c:pt idx="4824">
                  <c:v>5.47</c:v>
                </c:pt>
                <c:pt idx="4825">
                  <c:v>7.91</c:v>
                </c:pt>
                <c:pt idx="4826">
                  <c:v>8.33</c:v>
                </c:pt>
                <c:pt idx="4827">
                  <c:v>6.27</c:v>
                </c:pt>
                <c:pt idx="4828">
                  <c:v>4.03</c:v>
                </c:pt>
                <c:pt idx="4829">
                  <c:v>5</c:v>
                </c:pt>
                <c:pt idx="4830">
                  <c:v>5.25</c:v>
                </c:pt>
                <c:pt idx="4831">
                  <c:v>3.82</c:v>
                </c:pt>
                <c:pt idx="4832">
                  <c:v>11.69</c:v>
                </c:pt>
                <c:pt idx="4833">
                  <c:v>19.489999999999998</c:v>
                </c:pt>
                <c:pt idx="4834">
                  <c:v>21.14</c:v>
                </c:pt>
                <c:pt idx="4835">
                  <c:v>22.41</c:v>
                </c:pt>
                <c:pt idx="4836">
                  <c:v>23.4</c:v>
                </c:pt>
                <c:pt idx="4837">
                  <c:v>23.56</c:v>
                </c:pt>
                <c:pt idx="4838">
                  <c:v>20.67</c:v>
                </c:pt>
                <c:pt idx="4839">
                  <c:v>20.51</c:v>
                </c:pt>
                <c:pt idx="4840">
                  <c:v>13.63</c:v>
                </c:pt>
                <c:pt idx="4841">
                  <c:v>10</c:v>
                </c:pt>
                <c:pt idx="4842">
                  <c:v>7.8</c:v>
                </c:pt>
                <c:pt idx="4843">
                  <c:v>9.17</c:v>
                </c:pt>
                <c:pt idx="4844">
                  <c:v>9.0299999999999994</c:v>
                </c:pt>
                <c:pt idx="4845">
                  <c:v>12.78</c:v>
                </c:pt>
                <c:pt idx="4846">
                  <c:v>15.04</c:v>
                </c:pt>
                <c:pt idx="4847">
                  <c:v>9.11</c:v>
                </c:pt>
                <c:pt idx="4848">
                  <c:v>10.050000000000001</c:v>
                </c:pt>
                <c:pt idx="4849">
                  <c:v>11.06</c:v>
                </c:pt>
                <c:pt idx="4850">
                  <c:v>11.87</c:v>
                </c:pt>
                <c:pt idx="4851">
                  <c:v>14.33</c:v>
                </c:pt>
                <c:pt idx="4852">
                  <c:v>18.89</c:v>
                </c:pt>
                <c:pt idx="4853">
                  <c:v>20.75</c:v>
                </c:pt>
                <c:pt idx="4854">
                  <c:v>20.73</c:v>
                </c:pt>
                <c:pt idx="4855">
                  <c:v>14.4</c:v>
                </c:pt>
                <c:pt idx="4856">
                  <c:v>12.01</c:v>
                </c:pt>
                <c:pt idx="4857">
                  <c:v>12.99</c:v>
                </c:pt>
                <c:pt idx="4858">
                  <c:v>13.23</c:v>
                </c:pt>
                <c:pt idx="4859">
                  <c:v>13.39</c:v>
                </c:pt>
                <c:pt idx="4860">
                  <c:v>12.19</c:v>
                </c:pt>
                <c:pt idx="4861">
                  <c:v>15.93</c:v>
                </c:pt>
                <c:pt idx="4862">
                  <c:v>17.149999999999999</c:v>
                </c:pt>
                <c:pt idx="4863">
                  <c:v>19.93</c:v>
                </c:pt>
                <c:pt idx="4864">
                  <c:v>12.51</c:v>
                </c:pt>
                <c:pt idx="4865">
                  <c:v>10.89</c:v>
                </c:pt>
                <c:pt idx="4866">
                  <c:v>12.27</c:v>
                </c:pt>
                <c:pt idx="4867">
                  <c:v>16.010000000000002</c:v>
                </c:pt>
                <c:pt idx="4868">
                  <c:v>16.64</c:v>
                </c:pt>
                <c:pt idx="4869">
                  <c:v>17.079999999999998</c:v>
                </c:pt>
                <c:pt idx="4870">
                  <c:v>16.78</c:v>
                </c:pt>
                <c:pt idx="4871">
                  <c:v>17.52</c:v>
                </c:pt>
                <c:pt idx="4872">
                  <c:v>17.22</c:v>
                </c:pt>
                <c:pt idx="4873">
                  <c:v>17.579999999999998</c:v>
                </c:pt>
                <c:pt idx="4874">
                  <c:v>17.78</c:v>
                </c:pt>
                <c:pt idx="4875">
                  <c:v>17.39</c:v>
                </c:pt>
                <c:pt idx="4876">
                  <c:v>16.059999999999999</c:v>
                </c:pt>
                <c:pt idx="4877">
                  <c:v>16.059999999999999</c:v>
                </c:pt>
                <c:pt idx="4878">
                  <c:v>12.66</c:v>
                </c:pt>
                <c:pt idx="4879">
                  <c:v>12.04</c:v>
                </c:pt>
                <c:pt idx="4880">
                  <c:v>11.97</c:v>
                </c:pt>
                <c:pt idx="4881">
                  <c:v>13.43</c:v>
                </c:pt>
                <c:pt idx="4882">
                  <c:v>17.829999999999998</c:v>
                </c:pt>
                <c:pt idx="4883">
                  <c:v>21.9</c:v>
                </c:pt>
                <c:pt idx="4884">
                  <c:v>23.31</c:v>
                </c:pt>
                <c:pt idx="4885">
                  <c:v>23.65</c:v>
                </c:pt>
                <c:pt idx="4886">
                  <c:v>25.31</c:v>
                </c:pt>
                <c:pt idx="4887">
                  <c:v>25.68</c:v>
                </c:pt>
                <c:pt idx="4888">
                  <c:v>24.24</c:v>
                </c:pt>
                <c:pt idx="4889">
                  <c:v>18.98</c:v>
                </c:pt>
                <c:pt idx="4890">
                  <c:v>16.3</c:v>
                </c:pt>
                <c:pt idx="4891">
                  <c:v>17.47</c:v>
                </c:pt>
                <c:pt idx="4892">
                  <c:v>20.96</c:v>
                </c:pt>
                <c:pt idx="4893">
                  <c:v>23.24</c:v>
                </c:pt>
                <c:pt idx="4894">
                  <c:v>19.440000000000001</c:v>
                </c:pt>
                <c:pt idx="4895">
                  <c:v>20.49</c:v>
                </c:pt>
                <c:pt idx="4896">
                  <c:v>22.78</c:v>
                </c:pt>
                <c:pt idx="4897">
                  <c:v>25.09</c:v>
                </c:pt>
                <c:pt idx="4898">
                  <c:v>26.23</c:v>
                </c:pt>
                <c:pt idx="4899">
                  <c:v>24.58</c:v>
                </c:pt>
                <c:pt idx="4900">
                  <c:v>20.39</c:v>
                </c:pt>
                <c:pt idx="4901">
                  <c:v>24.09</c:v>
                </c:pt>
                <c:pt idx="4902">
                  <c:v>18.66</c:v>
                </c:pt>
                <c:pt idx="4903">
                  <c:v>19.61</c:v>
                </c:pt>
                <c:pt idx="4904">
                  <c:v>17.82</c:v>
                </c:pt>
                <c:pt idx="4905">
                  <c:v>18.100000000000001</c:v>
                </c:pt>
                <c:pt idx="4906">
                  <c:v>18.239999999999998</c:v>
                </c:pt>
                <c:pt idx="4907">
                  <c:v>16.670000000000002</c:v>
                </c:pt>
                <c:pt idx="4908">
                  <c:v>16.059999999999999</c:v>
                </c:pt>
                <c:pt idx="4909">
                  <c:v>18.36</c:v>
                </c:pt>
                <c:pt idx="4910">
                  <c:v>20.399999999999999</c:v>
                </c:pt>
                <c:pt idx="4911">
                  <c:v>22.14</c:v>
                </c:pt>
                <c:pt idx="4912">
                  <c:v>21.11</c:v>
                </c:pt>
                <c:pt idx="4913">
                  <c:v>21.79</c:v>
                </c:pt>
                <c:pt idx="4914">
                  <c:v>24.07</c:v>
                </c:pt>
                <c:pt idx="4915">
                  <c:v>23.01</c:v>
                </c:pt>
                <c:pt idx="4916">
                  <c:v>25.09</c:v>
                </c:pt>
                <c:pt idx="4917">
                  <c:v>23.24</c:v>
                </c:pt>
                <c:pt idx="4918">
                  <c:v>25.07</c:v>
                </c:pt>
                <c:pt idx="4919">
                  <c:v>25.53</c:v>
                </c:pt>
                <c:pt idx="4920">
                  <c:v>24.51</c:v>
                </c:pt>
                <c:pt idx="4921">
                  <c:v>25.24</c:v>
                </c:pt>
                <c:pt idx="4922">
                  <c:v>25.67</c:v>
                </c:pt>
                <c:pt idx="4923">
                  <c:v>25.95</c:v>
                </c:pt>
                <c:pt idx="4924">
                  <c:v>28.52</c:v>
                </c:pt>
                <c:pt idx="4925">
                  <c:v>27.29</c:v>
                </c:pt>
                <c:pt idx="4926">
                  <c:v>22.8</c:v>
                </c:pt>
                <c:pt idx="4927">
                  <c:v>23.66</c:v>
                </c:pt>
                <c:pt idx="4928">
                  <c:v>26.9</c:v>
                </c:pt>
                <c:pt idx="4929">
                  <c:v>24.69</c:v>
                </c:pt>
                <c:pt idx="4930">
                  <c:v>23.7</c:v>
                </c:pt>
                <c:pt idx="4931">
                  <c:v>23.36</c:v>
                </c:pt>
                <c:pt idx="4932">
                  <c:v>24.54</c:v>
                </c:pt>
                <c:pt idx="4933">
                  <c:v>24.88</c:v>
                </c:pt>
                <c:pt idx="4934">
                  <c:v>23.06</c:v>
                </c:pt>
                <c:pt idx="4935">
                  <c:v>23.22</c:v>
                </c:pt>
                <c:pt idx="4936">
                  <c:v>22.84</c:v>
                </c:pt>
                <c:pt idx="4937">
                  <c:v>22.39</c:v>
                </c:pt>
                <c:pt idx="4938">
                  <c:v>25.44</c:v>
                </c:pt>
                <c:pt idx="4939">
                  <c:v>23.66</c:v>
                </c:pt>
                <c:pt idx="4940">
                  <c:v>21.39</c:v>
                </c:pt>
                <c:pt idx="4941">
                  <c:v>22.52</c:v>
                </c:pt>
                <c:pt idx="4942">
                  <c:v>24.05</c:v>
                </c:pt>
                <c:pt idx="4943">
                  <c:v>24.38</c:v>
                </c:pt>
                <c:pt idx="4944">
                  <c:v>25.89</c:v>
                </c:pt>
                <c:pt idx="4945">
                  <c:v>26.39</c:v>
                </c:pt>
                <c:pt idx="4946">
                  <c:v>27.11</c:v>
                </c:pt>
                <c:pt idx="4947">
                  <c:v>22.71</c:v>
                </c:pt>
                <c:pt idx="4948">
                  <c:v>27.52</c:v>
                </c:pt>
                <c:pt idx="4949">
                  <c:v>27.04</c:v>
                </c:pt>
                <c:pt idx="4950">
                  <c:v>29.75</c:v>
                </c:pt>
                <c:pt idx="4951">
                  <c:v>28.75</c:v>
                </c:pt>
                <c:pt idx="4952">
                  <c:v>27.27</c:v>
                </c:pt>
                <c:pt idx="4953">
                  <c:v>25.78</c:v>
                </c:pt>
                <c:pt idx="4954">
                  <c:v>25.25</c:v>
                </c:pt>
                <c:pt idx="4955">
                  <c:v>23.15</c:v>
                </c:pt>
                <c:pt idx="4956">
                  <c:v>25.65</c:v>
                </c:pt>
                <c:pt idx="4957">
                  <c:v>27.25</c:v>
                </c:pt>
                <c:pt idx="4958">
                  <c:v>27.11</c:v>
                </c:pt>
                <c:pt idx="4959">
                  <c:v>24.13</c:v>
                </c:pt>
                <c:pt idx="4960">
                  <c:v>22.85</c:v>
                </c:pt>
                <c:pt idx="4961">
                  <c:v>23.41</c:v>
                </c:pt>
                <c:pt idx="4962">
                  <c:v>23.38</c:v>
                </c:pt>
                <c:pt idx="4963">
                  <c:v>23.16</c:v>
                </c:pt>
                <c:pt idx="4964">
                  <c:v>23.17</c:v>
                </c:pt>
                <c:pt idx="4965">
                  <c:v>24.1</c:v>
                </c:pt>
                <c:pt idx="4966">
                  <c:v>25.19</c:v>
                </c:pt>
                <c:pt idx="4967">
                  <c:v>25.58</c:v>
                </c:pt>
                <c:pt idx="4968">
                  <c:v>26.45</c:v>
                </c:pt>
                <c:pt idx="4969">
                  <c:v>25.85</c:v>
                </c:pt>
                <c:pt idx="4970">
                  <c:v>25.58</c:v>
                </c:pt>
                <c:pt idx="4971">
                  <c:v>27.51</c:v>
                </c:pt>
                <c:pt idx="4972">
                  <c:v>25.94</c:v>
                </c:pt>
                <c:pt idx="4973">
                  <c:v>26.3</c:v>
                </c:pt>
                <c:pt idx="4974">
                  <c:v>26.85</c:v>
                </c:pt>
                <c:pt idx="4975">
                  <c:v>27.51</c:v>
                </c:pt>
                <c:pt idx="4976">
                  <c:v>28.21</c:v>
                </c:pt>
                <c:pt idx="4977">
                  <c:v>27.91</c:v>
                </c:pt>
                <c:pt idx="4978">
                  <c:v>22.05</c:v>
                </c:pt>
                <c:pt idx="4979">
                  <c:v>22.43</c:v>
                </c:pt>
                <c:pt idx="4980">
                  <c:v>23.67</c:v>
                </c:pt>
                <c:pt idx="4981">
                  <c:v>25.19</c:v>
                </c:pt>
                <c:pt idx="4982">
                  <c:v>27.07</c:v>
                </c:pt>
                <c:pt idx="4983">
                  <c:v>27.22</c:v>
                </c:pt>
                <c:pt idx="4984">
                  <c:v>29.06</c:v>
                </c:pt>
                <c:pt idx="4985">
                  <c:v>26.82</c:v>
                </c:pt>
                <c:pt idx="4986">
                  <c:v>26.95</c:v>
                </c:pt>
                <c:pt idx="4987">
                  <c:v>26.6</c:v>
                </c:pt>
                <c:pt idx="4988">
                  <c:v>27.17</c:v>
                </c:pt>
                <c:pt idx="4989">
                  <c:v>27.17</c:v>
                </c:pt>
                <c:pt idx="4990">
                  <c:v>27.29</c:v>
                </c:pt>
                <c:pt idx="4991">
                  <c:v>25.85</c:v>
                </c:pt>
                <c:pt idx="4992">
                  <c:v>25.89</c:v>
                </c:pt>
                <c:pt idx="4993">
                  <c:v>25.32</c:v>
                </c:pt>
                <c:pt idx="4994">
                  <c:v>24.87</c:v>
                </c:pt>
                <c:pt idx="4995">
                  <c:v>22.92</c:v>
                </c:pt>
                <c:pt idx="4996">
                  <c:v>25.14</c:v>
                </c:pt>
                <c:pt idx="4997">
                  <c:v>28.77</c:v>
                </c:pt>
                <c:pt idx="4998">
                  <c:v>22.87</c:v>
                </c:pt>
                <c:pt idx="4999">
                  <c:v>17.96</c:v>
                </c:pt>
                <c:pt idx="5000">
                  <c:v>19.03</c:v>
                </c:pt>
                <c:pt idx="5001">
                  <c:v>20.56</c:v>
                </c:pt>
                <c:pt idx="5002">
                  <c:v>23.41</c:v>
                </c:pt>
                <c:pt idx="5003">
                  <c:v>26.01</c:v>
                </c:pt>
                <c:pt idx="5004">
                  <c:v>24.31</c:v>
                </c:pt>
                <c:pt idx="5005">
                  <c:v>25.15</c:v>
                </c:pt>
                <c:pt idx="5006">
                  <c:v>26.62</c:v>
                </c:pt>
                <c:pt idx="5007">
                  <c:v>25.82</c:v>
                </c:pt>
                <c:pt idx="5008">
                  <c:v>24</c:v>
                </c:pt>
                <c:pt idx="5009">
                  <c:v>23.24</c:v>
                </c:pt>
                <c:pt idx="5010">
                  <c:v>23.26</c:v>
                </c:pt>
                <c:pt idx="5011">
                  <c:v>25.19</c:v>
                </c:pt>
                <c:pt idx="5012">
                  <c:v>24.22</c:v>
                </c:pt>
                <c:pt idx="5013">
                  <c:v>19.04</c:v>
                </c:pt>
                <c:pt idx="5014">
                  <c:v>16.059999999999999</c:v>
                </c:pt>
                <c:pt idx="5015">
                  <c:v>20.239999999999998</c:v>
                </c:pt>
                <c:pt idx="5016">
                  <c:v>23.68</c:v>
                </c:pt>
                <c:pt idx="5017">
                  <c:v>27.11</c:v>
                </c:pt>
                <c:pt idx="5018">
                  <c:v>27</c:v>
                </c:pt>
                <c:pt idx="5019">
                  <c:v>21.34</c:v>
                </c:pt>
                <c:pt idx="5020">
                  <c:v>22.55</c:v>
                </c:pt>
                <c:pt idx="5021">
                  <c:v>24.18</c:v>
                </c:pt>
                <c:pt idx="5022">
                  <c:v>16.75</c:v>
                </c:pt>
                <c:pt idx="5023">
                  <c:v>15.65</c:v>
                </c:pt>
                <c:pt idx="5024">
                  <c:v>17.03</c:v>
                </c:pt>
                <c:pt idx="5025">
                  <c:v>16.04</c:v>
                </c:pt>
                <c:pt idx="5026">
                  <c:v>18.48</c:v>
                </c:pt>
                <c:pt idx="5027">
                  <c:v>18.649999999999999</c:v>
                </c:pt>
                <c:pt idx="5028">
                  <c:v>21.04</c:v>
                </c:pt>
                <c:pt idx="5029">
                  <c:v>17.079999999999998</c:v>
                </c:pt>
                <c:pt idx="5030">
                  <c:v>15.97</c:v>
                </c:pt>
                <c:pt idx="5031">
                  <c:v>16.690000000000001</c:v>
                </c:pt>
                <c:pt idx="5032">
                  <c:v>17.52</c:v>
                </c:pt>
                <c:pt idx="5033">
                  <c:v>17.45</c:v>
                </c:pt>
                <c:pt idx="5034">
                  <c:v>18.16</c:v>
                </c:pt>
                <c:pt idx="5035">
                  <c:v>13.62</c:v>
                </c:pt>
                <c:pt idx="5036">
                  <c:v>12.07</c:v>
                </c:pt>
                <c:pt idx="5037">
                  <c:v>11.92</c:v>
                </c:pt>
                <c:pt idx="5038">
                  <c:v>17.920000000000002</c:v>
                </c:pt>
                <c:pt idx="5039">
                  <c:v>20.29</c:v>
                </c:pt>
                <c:pt idx="5040">
                  <c:v>18.36</c:v>
                </c:pt>
                <c:pt idx="5041">
                  <c:v>13.56</c:v>
                </c:pt>
                <c:pt idx="5042">
                  <c:v>10.8</c:v>
                </c:pt>
                <c:pt idx="5043">
                  <c:v>9.93</c:v>
                </c:pt>
                <c:pt idx="5044">
                  <c:v>12.36</c:v>
                </c:pt>
                <c:pt idx="5045">
                  <c:v>12.85</c:v>
                </c:pt>
                <c:pt idx="5046">
                  <c:v>12.9</c:v>
                </c:pt>
                <c:pt idx="5047">
                  <c:v>15.39</c:v>
                </c:pt>
                <c:pt idx="5048">
                  <c:v>16.09</c:v>
                </c:pt>
                <c:pt idx="5049">
                  <c:v>17.100000000000001</c:v>
                </c:pt>
                <c:pt idx="5050">
                  <c:v>10.81</c:v>
                </c:pt>
                <c:pt idx="5051">
                  <c:v>12.65</c:v>
                </c:pt>
                <c:pt idx="5052">
                  <c:v>9.49</c:v>
                </c:pt>
                <c:pt idx="5053">
                  <c:v>9.8800000000000008</c:v>
                </c:pt>
                <c:pt idx="5054">
                  <c:v>8.43</c:v>
                </c:pt>
                <c:pt idx="5055">
                  <c:v>7.41</c:v>
                </c:pt>
                <c:pt idx="5056">
                  <c:v>5.33</c:v>
                </c:pt>
                <c:pt idx="5057">
                  <c:v>7.1</c:v>
                </c:pt>
                <c:pt idx="5058">
                  <c:v>7.97</c:v>
                </c:pt>
                <c:pt idx="5059">
                  <c:v>6.57</c:v>
                </c:pt>
                <c:pt idx="5060">
                  <c:v>8.06</c:v>
                </c:pt>
                <c:pt idx="5061">
                  <c:v>9.7899999999999991</c:v>
                </c:pt>
                <c:pt idx="5062">
                  <c:v>18</c:v>
                </c:pt>
                <c:pt idx="5063">
                  <c:v>9.9</c:v>
                </c:pt>
                <c:pt idx="5064">
                  <c:v>7.2</c:v>
                </c:pt>
                <c:pt idx="5065">
                  <c:v>9.42</c:v>
                </c:pt>
                <c:pt idx="5066">
                  <c:v>13.84</c:v>
                </c:pt>
                <c:pt idx="5067">
                  <c:v>8.89</c:v>
                </c:pt>
                <c:pt idx="5068">
                  <c:v>13.84</c:v>
                </c:pt>
                <c:pt idx="5069">
                  <c:v>9.98</c:v>
                </c:pt>
                <c:pt idx="5070">
                  <c:v>7.47</c:v>
                </c:pt>
                <c:pt idx="5071">
                  <c:v>16</c:v>
                </c:pt>
                <c:pt idx="5072">
                  <c:v>8.77</c:v>
                </c:pt>
                <c:pt idx="5073">
                  <c:v>5</c:v>
                </c:pt>
                <c:pt idx="5074">
                  <c:v>8.5299999999999994</c:v>
                </c:pt>
                <c:pt idx="5075">
                  <c:v>15.17</c:v>
                </c:pt>
                <c:pt idx="5076">
                  <c:v>8.4700000000000006</c:v>
                </c:pt>
                <c:pt idx="5077">
                  <c:v>12.67</c:v>
                </c:pt>
                <c:pt idx="5078">
                  <c:v>10</c:v>
                </c:pt>
                <c:pt idx="5079">
                  <c:v>8.2100000000000009</c:v>
                </c:pt>
                <c:pt idx="5080">
                  <c:v>11.46</c:v>
                </c:pt>
                <c:pt idx="5081">
                  <c:v>13.12</c:v>
                </c:pt>
                <c:pt idx="5082">
                  <c:v>17.48</c:v>
                </c:pt>
                <c:pt idx="5083">
                  <c:v>9.4</c:v>
                </c:pt>
                <c:pt idx="5084">
                  <c:v>11.45</c:v>
                </c:pt>
                <c:pt idx="5085">
                  <c:v>17.71</c:v>
                </c:pt>
                <c:pt idx="5086">
                  <c:v>16.09</c:v>
                </c:pt>
                <c:pt idx="5087">
                  <c:v>18.38</c:v>
                </c:pt>
                <c:pt idx="5088">
                  <c:v>20.420000000000002</c:v>
                </c:pt>
                <c:pt idx="5089">
                  <c:v>14.93</c:v>
                </c:pt>
                <c:pt idx="5090">
                  <c:v>9.44</c:v>
                </c:pt>
                <c:pt idx="5091">
                  <c:v>4.6100000000000003</c:v>
                </c:pt>
                <c:pt idx="5092">
                  <c:v>7.82</c:v>
                </c:pt>
                <c:pt idx="5093">
                  <c:v>3.6</c:v>
                </c:pt>
                <c:pt idx="5094">
                  <c:v>6.79</c:v>
                </c:pt>
                <c:pt idx="5095">
                  <c:v>6.48</c:v>
                </c:pt>
                <c:pt idx="5096">
                  <c:v>2.14</c:v>
                </c:pt>
                <c:pt idx="5097">
                  <c:v>6.2</c:v>
                </c:pt>
                <c:pt idx="5098">
                  <c:v>5.82</c:v>
                </c:pt>
                <c:pt idx="5099">
                  <c:v>3.6</c:v>
                </c:pt>
                <c:pt idx="5100">
                  <c:v>6.33</c:v>
                </c:pt>
                <c:pt idx="5101">
                  <c:v>10.23</c:v>
                </c:pt>
                <c:pt idx="5102">
                  <c:v>7.31</c:v>
                </c:pt>
                <c:pt idx="5103">
                  <c:v>13.21</c:v>
                </c:pt>
                <c:pt idx="5104">
                  <c:v>-2.0699999999999998</c:v>
                </c:pt>
                <c:pt idx="5105">
                  <c:v>-2.29</c:v>
                </c:pt>
                <c:pt idx="5106">
                  <c:v>-1.41</c:v>
                </c:pt>
                <c:pt idx="5107">
                  <c:v>-3.36</c:v>
                </c:pt>
                <c:pt idx="5108">
                  <c:v>-0.48</c:v>
                </c:pt>
                <c:pt idx="5109">
                  <c:v>4.18</c:v>
                </c:pt>
                <c:pt idx="5110">
                  <c:v>4.17</c:v>
                </c:pt>
                <c:pt idx="5111">
                  <c:v>1.24</c:v>
                </c:pt>
                <c:pt idx="5112">
                  <c:v>-4.2</c:v>
                </c:pt>
                <c:pt idx="5113">
                  <c:v>-3.81</c:v>
                </c:pt>
                <c:pt idx="5114">
                  <c:v>-3.94</c:v>
                </c:pt>
                <c:pt idx="5115">
                  <c:v>8.15</c:v>
                </c:pt>
                <c:pt idx="5116">
                  <c:v>0</c:v>
                </c:pt>
                <c:pt idx="5117">
                  <c:v>-4.66</c:v>
                </c:pt>
                <c:pt idx="5118">
                  <c:v>-5.82</c:v>
                </c:pt>
                <c:pt idx="5119">
                  <c:v>2.68</c:v>
                </c:pt>
                <c:pt idx="5120">
                  <c:v>-1.56</c:v>
                </c:pt>
                <c:pt idx="5121">
                  <c:v>6.75</c:v>
                </c:pt>
                <c:pt idx="5122">
                  <c:v>2</c:v>
                </c:pt>
                <c:pt idx="5123">
                  <c:v>-1.1399999999999999</c:v>
                </c:pt>
                <c:pt idx="5124">
                  <c:v>6.78</c:v>
                </c:pt>
                <c:pt idx="5125">
                  <c:v>11.5</c:v>
                </c:pt>
                <c:pt idx="5126">
                  <c:v>3.03</c:v>
                </c:pt>
                <c:pt idx="5127">
                  <c:v>2.35</c:v>
                </c:pt>
                <c:pt idx="5128">
                  <c:v>2.27</c:v>
                </c:pt>
                <c:pt idx="5129">
                  <c:v>7.04</c:v>
                </c:pt>
                <c:pt idx="5130">
                  <c:v>9.8699999999999992</c:v>
                </c:pt>
                <c:pt idx="5131">
                  <c:v>8.1</c:v>
                </c:pt>
                <c:pt idx="5132">
                  <c:v>6.34</c:v>
                </c:pt>
                <c:pt idx="5133">
                  <c:v>4.8099999999999996</c:v>
                </c:pt>
                <c:pt idx="5134">
                  <c:v>8.89</c:v>
                </c:pt>
                <c:pt idx="5135">
                  <c:v>10.46</c:v>
                </c:pt>
                <c:pt idx="5136">
                  <c:v>13.98</c:v>
                </c:pt>
                <c:pt idx="5137">
                  <c:v>5.0199999999999996</c:v>
                </c:pt>
                <c:pt idx="5138">
                  <c:v>4.95</c:v>
                </c:pt>
                <c:pt idx="5139">
                  <c:v>5.81</c:v>
                </c:pt>
                <c:pt idx="5140">
                  <c:v>11.72</c:v>
                </c:pt>
                <c:pt idx="5141">
                  <c:v>8.6999999999999993</c:v>
                </c:pt>
                <c:pt idx="5142">
                  <c:v>1.24</c:v>
                </c:pt>
                <c:pt idx="5143">
                  <c:v>-0.12</c:v>
                </c:pt>
                <c:pt idx="5144">
                  <c:v>0.05</c:v>
                </c:pt>
                <c:pt idx="5145">
                  <c:v>9.66</c:v>
                </c:pt>
                <c:pt idx="5146">
                  <c:v>8.91</c:v>
                </c:pt>
                <c:pt idx="5147">
                  <c:v>8.09</c:v>
                </c:pt>
                <c:pt idx="5148">
                  <c:v>6.47</c:v>
                </c:pt>
                <c:pt idx="5149">
                  <c:v>4.7699999999999996</c:v>
                </c:pt>
                <c:pt idx="5150">
                  <c:v>4.47</c:v>
                </c:pt>
                <c:pt idx="5151">
                  <c:v>4.37</c:v>
                </c:pt>
                <c:pt idx="5152">
                  <c:v>2.81</c:v>
                </c:pt>
                <c:pt idx="5153">
                  <c:v>7.75</c:v>
                </c:pt>
                <c:pt idx="5154">
                  <c:v>6.01</c:v>
                </c:pt>
                <c:pt idx="5155">
                  <c:v>15.05</c:v>
                </c:pt>
                <c:pt idx="5156">
                  <c:v>3.1</c:v>
                </c:pt>
                <c:pt idx="5157">
                  <c:v>-0.28999999999999998</c:v>
                </c:pt>
                <c:pt idx="5158">
                  <c:v>1.81</c:v>
                </c:pt>
                <c:pt idx="5159">
                  <c:v>5.6</c:v>
                </c:pt>
                <c:pt idx="5160">
                  <c:v>9.9499999999999993</c:v>
                </c:pt>
                <c:pt idx="5161">
                  <c:v>7.74</c:v>
                </c:pt>
                <c:pt idx="5162">
                  <c:v>4</c:v>
                </c:pt>
                <c:pt idx="5163">
                  <c:v>3.19</c:v>
                </c:pt>
                <c:pt idx="5164">
                  <c:v>7.0000000000000007E-2</c:v>
                </c:pt>
                <c:pt idx="5165">
                  <c:v>-1.98</c:v>
                </c:pt>
                <c:pt idx="5166">
                  <c:v>-3.15</c:v>
                </c:pt>
                <c:pt idx="5167">
                  <c:v>-1.18</c:v>
                </c:pt>
                <c:pt idx="5168">
                  <c:v>0.73</c:v>
                </c:pt>
                <c:pt idx="5169">
                  <c:v>3.36</c:v>
                </c:pt>
                <c:pt idx="5170">
                  <c:v>3.75</c:v>
                </c:pt>
                <c:pt idx="5171">
                  <c:v>8.2100000000000009</c:v>
                </c:pt>
                <c:pt idx="5172">
                  <c:v>5.98</c:v>
                </c:pt>
                <c:pt idx="5173">
                  <c:v>5.39</c:v>
                </c:pt>
                <c:pt idx="5174">
                  <c:v>9.66</c:v>
                </c:pt>
                <c:pt idx="5175">
                  <c:v>5.39</c:v>
                </c:pt>
                <c:pt idx="5176">
                  <c:v>2.2200000000000002</c:v>
                </c:pt>
                <c:pt idx="5177">
                  <c:v>7.63</c:v>
                </c:pt>
                <c:pt idx="5178">
                  <c:v>3.12</c:v>
                </c:pt>
                <c:pt idx="5179">
                  <c:v>-1.3</c:v>
                </c:pt>
                <c:pt idx="5180">
                  <c:v>-1.84</c:v>
                </c:pt>
                <c:pt idx="5181">
                  <c:v>-0.67</c:v>
                </c:pt>
                <c:pt idx="5182">
                  <c:v>0.7</c:v>
                </c:pt>
                <c:pt idx="5183">
                  <c:v>3.15</c:v>
                </c:pt>
                <c:pt idx="5184">
                  <c:v>4.08</c:v>
                </c:pt>
                <c:pt idx="5185">
                  <c:v>2.4700000000000002</c:v>
                </c:pt>
                <c:pt idx="5186">
                  <c:v>3.49</c:v>
                </c:pt>
                <c:pt idx="5187">
                  <c:v>5.07</c:v>
                </c:pt>
                <c:pt idx="5188">
                  <c:v>13.12</c:v>
                </c:pt>
                <c:pt idx="5189">
                  <c:v>17.27</c:v>
                </c:pt>
                <c:pt idx="5190">
                  <c:v>9.52</c:v>
                </c:pt>
                <c:pt idx="5191">
                  <c:v>5.32</c:v>
                </c:pt>
                <c:pt idx="5192">
                  <c:v>7.06</c:v>
                </c:pt>
                <c:pt idx="5193">
                  <c:v>7.96</c:v>
                </c:pt>
                <c:pt idx="5194">
                  <c:v>5.0199999999999996</c:v>
                </c:pt>
                <c:pt idx="5195">
                  <c:v>11.01</c:v>
                </c:pt>
                <c:pt idx="5196">
                  <c:v>9.3699999999999992</c:v>
                </c:pt>
                <c:pt idx="5197">
                  <c:v>6.28</c:v>
                </c:pt>
                <c:pt idx="5198">
                  <c:v>5.78</c:v>
                </c:pt>
                <c:pt idx="5199">
                  <c:v>7.38</c:v>
                </c:pt>
                <c:pt idx="5200">
                  <c:v>11.6</c:v>
                </c:pt>
                <c:pt idx="5201">
                  <c:v>12.06</c:v>
                </c:pt>
                <c:pt idx="5202">
                  <c:v>12.88</c:v>
                </c:pt>
                <c:pt idx="5203">
                  <c:v>14.32</c:v>
                </c:pt>
                <c:pt idx="5204">
                  <c:v>15.51</c:v>
                </c:pt>
                <c:pt idx="5205">
                  <c:v>10.65</c:v>
                </c:pt>
                <c:pt idx="5206">
                  <c:v>17.579999999999998</c:v>
                </c:pt>
                <c:pt idx="5207">
                  <c:v>10.49</c:v>
                </c:pt>
                <c:pt idx="5208">
                  <c:v>8.36</c:v>
                </c:pt>
                <c:pt idx="5209">
                  <c:v>17.18</c:v>
                </c:pt>
                <c:pt idx="5210">
                  <c:v>17.899999999999999</c:v>
                </c:pt>
                <c:pt idx="5211">
                  <c:v>17.579999999999998</c:v>
                </c:pt>
                <c:pt idx="5212">
                  <c:v>10.91</c:v>
                </c:pt>
                <c:pt idx="5213">
                  <c:v>8.52</c:v>
                </c:pt>
                <c:pt idx="5214">
                  <c:v>10.210000000000001</c:v>
                </c:pt>
                <c:pt idx="5215">
                  <c:v>11.09</c:v>
                </c:pt>
                <c:pt idx="5216">
                  <c:v>13.89</c:v>
                </c:pt>
                <c:pt idx="5217">
                  <c:v>11.81</c:v>
                </c:pt>
                <c:pt idx="5218">
                  <c:v>13.04</c:v>
                </c:pt>
                <c:pt idx="5219">
                  <c:v>14.32</c:v>
                </c:pt>
                <c:pt idx="5220">
                  <c:v>11.22</c:v>
                </c:pt>
                <c:pt idx="5221">
                  <c:v>10.31</c:v>
                </c:pt>
                <c:pt idx="5222">
                  <c:v>13.16</c:v>
                </c:pt>
                <c:pt idx="5223">
                  <c:v>8.89</c:v>
                </c:pt>
                <c:pt idx="5224">
                  <c:v>15</c:v>
                </c:pt>
                <c:pt idx="5225">
                  <c:v>19.29</c:v>
                </c:pt>
                <c:pt idx="5226">
                  <c:v>11.75</c:v>
                </c:pt>
                <c:pt idx="5227">
                  <c:v>8.81</c:v>
                </c:pt>
                <c:pt idx="5228">
                  <c:v>15.25</c:v>
                </c:pt>
                <c:pt idx="5229">
                  <c:v>16.11</c:v>
                </c:pt>
                <c:pt idx="5230">
                  <c:v>12.44</c:v>
                </c:pt>
                <c:pt idx="5231">
                  <c:v>12.48</c:v>
                </c:pt>
                <c:pt idx="5232">
                  <c:v>12.96</c:v>
                </c:pt>
                <c:pt idx="5233">
                  <c:v>11.67</c:v>
                </c:pt>
                <c:pt idx="5234">
                  <c:v>12.11</c:v>
                </c:pt>
                <c:pt idx="5235">
                  <c:v>12.78</c:v>
                </c:pt>
                <c:pt idx="5236">
                  <c:v>15.6</c:v>
                </c:pt>
                <c:pt idx="5237">
                  <c:v>15.27</c:v>
                </c:pt>
                <c:pt idx="5238">
                  <c:v>16.28</c:v>
                </c:pt>
                <c:pt idx="5239">
                  <c:v>17.739999999999998</c:v>
                </c:pt>
                <c:pt idx="5240">
                  <c:v>22.73</c:v>
                </c:pt>
                <c:pt idx="5241">
                  <c:v>19.21</c:v>
                </c:pt>
                <c:pt idx="5242">
                  <c:v>18.989999999999998</c:v>
                </c:pt>
                <c:pt idx="5243">
                  <c:v>16.86</c:v>
                </c:pt>
                <c:pt idx="5244">
                  <c:v>18.239999999999998</c:v>
                </c:pt>
                <c:pt idx="5245">
                  <c:v>19.440000000000001</c:v>
                </c:pt>
                <c:pt idx="5246">
                  <c:v>14.47</c:v>
                </c:pt>
                <c:pt idx="5247">
                  <c:v>15.13</c:v>
                </c:pt>
                <c:pt idx="5248">
                  <c:v>15.23</c:v>
                </c:pt>
                <c:pt idx="5249">
                  <c:v>17.55</c:v>
                </c:pt>
                <c:pt idx="5250">
                  <c:v>18.760000000000002</c:v>
                </c:pt>
                <c:pt idx="5251">
                  <c:v>19.7</c:v>
                </c:pt>
                <c:pt idx="5252">
                  <c:v>19.91</c:v>
                </c:pt>
                <c:pt idx="5253">
                  <c:v>16.78</c:v>
                </c:pt>
                <c:pt idx="5254">
                  <c:v>19.59</c:v>
                </c:pt>
                <c:pt idx="5255">
                  <c:v>22.35</c:v>
                </c:pt>
                <c:pt idx="5256">
                  <c:v>21.92</c:v>
                </c:pt>
                <c:pt idx="5257">
                  <c:v>16.97</c:v>
                </c:pt>
                <c:pt idx="5258">
                  <c:v>19.440000000000001</c:v>
                </c:pt>
                <c:pt idx="5259">
                  <c:v>19.170000000000002</c:v>
                </c:pt>
                <c:pt idx="5260">
                  <c:v>19.7</c:v>
                </c:pt>
                <c:pt idx="5261">
                  <c:v>23.1</c:v>
                </c:pt>
                <c:pt idx="5262">
                  <c:v>23.96</c:v>
                </c:pt>
                <c:pt idx="5263">
                  <c:v>24.95</c:v>
                </c:pt>
                <c:pt idx="5264">
                  <c:v>25.21</c:v>
                </c:pt>
                <c:pt idx="5265">
                  <c:v>25.73</c:v>
                </c:pt>
                <c:pt idx="5266">
                  <c:v>26.45</c:v>
                </c:pt>
                <c:pt idx="5267">
                  <c:v>22.27</c:v>
                </c:pt>
                <c:pt idx="5268">
                  <c:v>19.95</c:v>
                </c:pt>
                <c:pt idx="5269">
                  <c:v>20.14</c:v>
                </c:pt>
                <c:pt idx="5270">
                  <c:v>26.09</c:v>
                </c:pt>
                <c:pt idx="5271">
                  <c:v>29.44</c:v>
                </c:pt>
                <c:pt idx="5272">
                  <c:v>29.1</c:v>
                </c:pt>
                <c:pt idx="5273">
                  <c:v>21.91</c:v>
                </c:pt>
                <c:pt idx="5274">
                  <c:v>19.649999999999999</c:v>
                </c:pt>
                <c:pt idx="5275">
                  <c:v>19.809999999999999</c:v>
                </c:pt>
                <c:pt idx="5276">
                  <c:v>22.02</c:v>
                </c:pt>
                <c:pt idx="5277">
                  <c:v>24.33</c:v>
                </c:pt>
                <c:pt idx="5278">
                  <c:v>23.38</c:v>
                </c:pt>
                <c:pt idx="5279">
                  <c:v>21.06</c:v>
                </c:pt>
                <c:pt idx="5280">
                  <c:v>18.71</c:v>
                </c:pt>
                <c:pt idx="5281">
                  <c:v>17.82</c:v>
                </c:pt>
                <c:pt idx="5282">
                  <c:v>18.91</c:v>
                </c:pt>
                <c:pt idx="5283">
                  <c:v>17.510000000000002</c:v>
                </c:pt>
                <c:pt idx="5284">
                  <c:v>17.78</c:v>
                </c:pt>
                <c:pt idx="5285">
                  <c:v>20.53</c:v>
                </c:pt>
                <c:pt idx="5286">
                  <c:v>20.29</c:v>
                </c:pt>
                <c:pt idx="5287">
                  <c:v>19.690000000000001</c:v>
                </c:pt>
                <c:pt idx="5288">
                  <c:v>22.94</c:v>
                </c:pt>
                <c:pt idx="5289">
                  <c:v>25.02</c:v>
                </c:pt>
                <c:pt idx="5290">
                  <c:v>25.4</c:v>
                </c:pt>
                <c:pt idx="5291">
                  <c:v>26.79</c:v>
                </c:pt>
                <c:pt idx="5292">
                  <c:v>28.87</c:v>
                </c:pt>
                <c:pt idx="5293">
                  <c:v>24.18</c:v>
                </c:pt>
                <c:pt idx="5294">
                  <c:v>24.68</c:v>
                </c:pt>
                <c:pt idx="5295">
                  <c:v>27.22</c:v>
                </c:pt>
                <c:pt idx="5296">
                  <c:v>28.31</c:v>
                </c:pt>
                <c:pt idx="5297">
                  <c:v>29.7</c:v>
                </c:pt>
                <c:pt idx="5298">
                  <c:v>32.29</c:v>
                </c:pt>
                <c:pt idx="5299">
                  <c:v>32.15</c:v>
                </c:pt>
                <c:pt idx="5300">
                  <c:v>30.23</c:v>
                </c:pt>
                <c:pt idx="5301">
                  <c:v>28.15</c:v>
                </c:pt>
                <c:pt idx="5302">
                  <c:v>29.47</c:v>
                </c:pt>
                <c:pt idx="5303">
                  <c:v>30.07</c:v>
                </c:pt>
                <c:pt idx="5304">
                  <c:v>24.83</c:v>
                </c:pt>
                <c:pt idx="5305">
                  <c:v>20.65</c:v>
                </c:pt>
                <c:pt idx="5306">
                  <c:v>19.489999999999998</c:v>
                </c:pt>
                <c:pt idx="5307">
                  <c:v>20.87</c:v>
                </c:pt>
                <c:pt idx="5308">
                  <c:v>21.53</c:v>
                </c:pt>
                <c:pt idx="5309">
                  <c:v>25</c:v>
                </c:pt>
                <c:pt idx="5310">
                  <c:v>25.93</c:v>
                </c:pt>
                <c:pt idx="5311">
                  <c:v>27.73</c:v>
                </c:pt>
                <c:pt idx="5312">
                  <c:v>28.31</c:v>
                </c:pt>
                <c:pt idx="5313">
                  <c:v>27.89</c:v>
                </c:pt>
                <c:pt idx="5314">
                  <c:v>25.18</c:v>
                </c:pt>
                <c:pt idx="5315">
                  <c:v>26.45</c:v>
                </c:pt>
                <c:pt idx="5316">
                  <c:v>28.31</c:v>
                </c:pt>
                <c:pt idx="5317">
                  <c:v>27.82</c:v>
                </c:pt>
                <c:pt idx="5318">
                  <c:v>28.91</c:v>
                </c:pt>
                <c:pt idx="5319">
                  <c:v>26.71</c:v>
                </c:pt>
                <c:pt idx="5320">
                  <c:v>26.62</c:v>
                </c:pt>
                <c:pt idx="5321">
                  <c:v>28.26</c:v>
                </c:pt>
                <c:pt idx="5322">
                  <c:v>25.29</c:v>
                </c:pt>
                <c:pt idx="5323">
                  <c:v>28.5</c:v>
                </c:pt>
                <c:pt idx="5324">
                  <c:v>29.26</c:v>
                </c:pt>
                <c:pt idx="5325">
                  <c:v>31</c:v>
                </c:pt>
                <c:pt idx="5326">
                  <c:v>28.45</c:v>
                </c:pt>
                <c:pt idx="5327">
                  <c:v>26.59</c:v>
                </c:pt>
                <c:pt idx="5328">
                  <c:v>25.53</c:v>
                </c:pt>
                <c:pt idx="5329">
                  <c:v>25.86</c:v>
                </c:pt>
                <c:pt idx="5330">
                  <c:v>26.97</c:v>
                </c:pt>
                <c:pt idx="5331">
                  <c:v>25.18</c:v>
                </c:pt>
                <c:pt idx="5332">
                  <c:v>28.75</c:v>
                </c:pt>
                <c:pt idx="5333">
                  <c:v>24.28</c:v>
                </c:pt>
                <c:pt idx="5334">
                  <c:v>21.92</c:v>
                </c:pt>
                <c:pt idx="5335">
                  <c:v>27.17</c:v>
                </c:pt>
                <c:pt idx="5336">
                  <c:v>26.24</c:v>
                </c:pt>
                <c:pt idx="5337">
                  <c:v>28.68</c:v>
                </c:pt>
                <c:pt idx="5338">
                  <c:v>26.93</c:v>
                </c:pt>
                <c:pt idx="5339">
                  <c:v>24.69</c:v>
                </c:pt>
                <c:pt idx="5340">
                  <c:v>25.74</c:v>
                </c:pt>
                <c:pt idx="5341">
                  <c:v>27.96</c:v>
                </c:pt>
                <c:pt idx="5342">
                  <c:v>28.38</c:v>
                </c:pt>
                <c:pt idx="5343">
                  <c:v>26.57</c:v>
                </c:pt>
                <c:pt idx="5344">
                  <c:v>24.17</c:v>
                </c:pt>
                <c:pt idx="5345">
                  <c:v>22.7</c:v>
                </c:pt>
                <c:pt idx="5346">
                  <c:v>21.17</c:v>
                </c:pt>
                <c:pt idx="5347">
                  <c:v>22.53</c:v>
                </c:pt>
                <c:pt idx="5348">
                  <c:v>24.88</c:v>
                </c:pt>
                <c:pt idx="5349">
                  <c:v>24</c:v>
                </c:pt>
                <c:pt idx="5350">
                  <c:v>24.78</c:v>
                </c:pt>
                <c:pt idx="5351">
                  <c:v>24.57</c:v>
                </c:pt>
                <c:pt idx="5352">
                  <c:v>25.12</c:v>
                </c:pt>
                <c:pt idx="5353">
                  <c:v>26.39</c:v>
                </c:pt>
                <c:pt idx="5354">
                  <c:v>21.29</c:v>
                </c:pt>
                <c:pt idx="5355">
                  <c:v>20.05</c:v>
                </c:pt>
                <c:pt idx="5356">
                  <c:v>21.05</c:v>
                </c:pt>
                <c:pt idx="5357">
                  <c:v>22.34</c:v>
                </c:pt>
                <c:pt idx="5358">
                  <c:v>22.71</c:v>
                </c:pt>
                <c:pt idx="5359">
                  <c:v>23.77</c:v>
                </c:pt>
                <c:pt idx="5360">
                  <c:v>24.96</c:v>
                </c:pt>
                <c:pt idx="5361">
                  <c:v>24.9</c:v>
                </c:pt>
                <c:pt idx="5362">
                  <c:v>24.64</c:v>
                </c:pt>
                <c:pt idx="5363">
                  <c:v>25.46</c:v>
                </c:pt>
                <c:pt idx="5364">
                  <c:v>25.3</c:v>
                </c:pt>
                <c:pt idx="5365">
                  <c:v>23.62</c:v>
                </c:pt>
                <c:pt idx="5366">
                  <c:v>21.3</c:v>
                </c:pt>
                <c:pt idx="5367">
                  <c:v>19.27</c:v>
                </c:pt>
                <c:pt idx="5368">
                  <c:v>20.059999999999999</c:v>
                </c:pt>
                <c:pt idx="5369">
                  <c:v>22.71</c:v>
                </c:pt>
                <c:pt idx="5370">
                  <c:v>22.11</c:v>
                </c:pt>
                <c:pt idx="5371">
                  <c:v>19.78</c:v>
                </c:pt>
                <c:pt idx="5372">
                  <c:v>18.5</c:v>
                </c:pt>
                <c:pt idx="5373">
                  <c:v>16.64</c:v>
                </c:pt>
                <c:pt idx="5374">
                  <c:v>16.920000000000002</c:v>
                </c:pt>
                <c:pt idx="5375">
                  <c:v>19.55</c:v>
                </c:pt>
                <c:pt idx="5376">
                  <c:v>19.440000000000001</c:v>
                </c:pt>
                <c:pt idx="5377">
                  <c:v>13.41</c:v>
                </c:pt>
                <c:pt idx="5378">
                  <c:v>16.36</c:v>
                </c:pt>
                <c:pt idx="5379">
                  <c:v>19.93</c:v>
                </c:pt>
                <c:pt idx="5380">
                  <c:v>20.72</c:v>
                </c:pt>
                <c:pt idx="5381">
                  <c:v>19.86</c:v>
                </c:pt>
                <c:pt idx="5382">
                  <c:v>21.85</c:v>
                </c:pt>
                <c:pt idx="5383">
                  <c:v>22.35</c:v>
                </c:pt>
                <c:pt idx="5384">
                  <c:v>21.87</c:v>
                </c:pt>
                <c:pt idx="5385">
                  <c:v>18.8</c:v>
                </c:pt>
                <c:pt idx="5386">
                  <c:v>14.93</c:v>
                </c:pt>
                <c:pt idx="5387">
                  <c:v>16.489999999999998</c:v>
                </c:pt>
                <c:pt idx="5388">
                  <c:v>20.23</c:v>
                </c:pt>
                <c:pt idx="5389">
                  <c:v>20.71</c:v>
                </c:pt>
                <c:pt idx="5390">
                  <c:v>14.49</c:v>
                </c:pt>
                <c:pt idx="5391">
                  <c:v>11.64</c:v>
                </c:pt>
                <c:pt idx="5392">
                  <c:v>12.25</c:v>
                </c:pt>
                <c:pt idx="5393">
                  <c:v>10.29</c:v>
                </c:pt>
                <c:pt idx="5394">
                  <c:v>17.75</c:v>
                </c:pt>
                <c:pt idx="5395">
                  <c:v>19.309999999999999</c:v>
                </c:pt>
                <c:pt idx="5396">
                  <c:v>20.82</c:v>
                </c:pt>
                <c:pt idx="5397">
                  <c:v>15.6</c:v>
                </c:pt>
                <c:pt idx="5398">
                  <c:v>14.84</c:v>
                </c:pt>
                <c:pt idx="5399">
                  <c:v>16.190000000000001</c:v>
                </c:pt>
                <c:pt idx="5400">
                  <c:v>11.97</c:v>
                </c:pt>
                <c:pt idx="5401">
                  <c:v>15.68</c:v>
                </c:pt>
                <c:pt idx="5402">
                  <c:v>16.57</c:v>
                </c:pt>
                <c:pt idx="5403">
                  <c:v>16.329999999999998</c:v>
                </c:pt>
                <c:pt idx="5404">
                  <c:v>12.03</c:v>
                </c:pt>
                <c:pt idx="5405">
                  <c:v>12.93</c:v>
                </c:pt>
                <c:pt idx="5406">
                  <c:v>12.25</c:v>
                </c:pt>
                <c:pt idx="5407">
                  <c:v>11.48</c:v>
                </c:pt>
                <c:pt idx="5408">
                  <c:v>10.76</c:v>
                </c:pt>
                <c:pt idx="5409">
                  <c:v>8.1199999999999992</c:v>
                </c:pt>
                <c:pt idx="5410">
                  <c:v>9.42</c:v>
                </c:pt>
                <c:pt idx="5411">
                  <c:v>12</c:v>
                </c:pt>
                <c:pt idx="5412">
                  <c:v>11.76</c:v>
                </c:pt>
                <c:pt idx="5413">
                  <c:v>10.72</c:v>
                </c:pt>
                <c:pt idx="5414">
                  <c:v>11.38</c:v>
                </c:pt>
                <c:pt idx="5415">
                  <c:v>11.79</c:v>
                </c:pt>
                <c:pt idx="5416">
                  <c:v>16.760000000000002</c:v>
                </c:pt>
                <c:pt idx="5417">
                  <c:v>17.37</c:v>
                </c:pt>
                <c:pt idx="5418">
                  <c:v>17.5</c:v>
                </c:pt>
                <c:pt idx="5419">
                  <c:v>11.57</c:v>
                </c:pt>
                <c:pt idx="5420">
                  <c:v>7</c:v>
                </c:pt>
                <c:pt idx="5421">
                  <c:v>11.04</c:v>
                </c:pt>
                <c:pt idx="5422">
                  <c:v>15.31</c:v>
                </c:pt>
                <c:pt idx="5423">
                  <c:v>13.31</c:v>
                </c:pt>
                <c:pt idx="5424">
                  <c:v>7.96</c:v>
                </c:pt>
                <c:pt idx="5425">
                  <c:v>10.19</c:v>
                </c:pt>
                <c:pt idx="5426">
                  <c:v>18.04</c:v>
                </c:pt>
                <c:pt idx="5427">
                  <c:v>14.47</c:v>
                </c:pt>
                <c:pt idx="5428">
                  <c:v>8.99</c:v>
                </c:pt>
                <c:pt idx="5429">
                  <c:v>9.8000000000000007</c:v>
                </c:pt>
                <c:pt idx="5430">
                  <c:v>14.21</c:v>
                </c:pt>
                <c:pt idx="5431">
                  <c:v>10.65</c:v>
                </c:pt>
                <c:pt idx="5432">
                  <c:v>6.97</c:v>
                </c:pt>
                <c:pt idx="5433">
                  <c:v>5.21</c:v>
                </c:pt>
                <c:pt idx="5434">
                  <c:v>2.4500000000000002</c:v>
                </c:pt>
                <c:pt idx="5435">
                  <c:v>9.35</c:v>
                </c:pt>
                <c:pt idx="5436">
                  <c:v>15.28</c:v>
                </c:pt>
                <c:pt idx="5437">
                  <c:v>13.66</c:v>
                </c:pt>
                <c:pt idx="5438">
                  <c:v>14.24</c:v>
                </c:pt>
                <c:pt idx="5439">
                  <c:v>14.44</c:v>
                </c:pt>
                <c:pt idx="5440">
                  <c:v>14.51</c:v>
                </c:pt>
                <c:pt idx="5441">
                  <c:v>14.09</c:v>
                </c:pt>
                <c:pt idx="5442">
                  <c:v>16.149999999999999</c:v>
                </c:pt>
                <c:pt idx="5443">
                  <c:v>13.45</c:v>
                </c:pt>
                <c:pt idx="5444">
                  <c:v>9.73</c:v>
                </c:pt>
                <c:pt idx="5445">
                  <c:v>6.62</c:v>
                </c:pt>
                <c:pt idx="5446">
                  <c:v>3.45</c:v>
                </c:pt>
                <c:pt idx="5447">
                  <c:v>0.39</c:v>
                </c:pt>
                <c:pt idx="5448">
                  <c:v>3.08</c:v>
                </c:pt>
                <c:pt idx="5449">
                  <c:v>5.72</c:v>
                </c:pt>
                <c:pt idx="5450">
                  <c:v>13.68</c:v>
                </c:pt>
                <c:pt idx="5451">
                  <c:v>11.38</c:v>
                </c:pt>
                <c:pt idx="5452">
                  <c:v>14.89</c:v>
                </c:pt>
                <c:pt idx="5453">
                  <c:v>7.84</c:v>
                </c:pt>
                <c:pt idx="5454">
                  <c:v>3.28</c:v>
                </c:pt>
                <c:pt idx="5455">
                  <c:v>3.93</c:v>
                </c:pt>
                <c:pt idx="5456">
                  <c:v>12</c:v>
                </c:pt>
                <c:pt idx="5457">
                  <c:v>7.35</c:v>
                </c:pt>
                <c:pt idx="5458">
                  <c:v>5.48</c:v>
                </c:pt>
                <c:pt idx="5459">
                  <c:v>7.75</c:v>
                </c:pt>
                <c:pt idx="5460">
                  <c:v>9.33</c:v>
                </c:pt>
                <c:pt idx="5461">
                  <c:v>7.27</c:v>
                </c:pt>
                <c:pt idx="5462">
                  <c:v>8.1</c:v>
                </c:pt>
                <c:pt idx="5463">
                  <c:v>3.72</c:v>
                </c:pt>
                <c:pt idx="5464">
                  <c:v>7.12</c:v>
                </c:pt>
                <c:pt idx="5465">
                  <c:v>7.06</c:v>
                </c:pt>
                <c:pt idx="5466">
                  <c:v>8.06</c:v>
                </c:pt>
                <c:pt idx="5467">
                  <c:v>7.57</c:v>
                </c:pt>
                <c:pt idx="5468">
                  <c:v>2.35</c:v>
                </c:pt>
                <c:pt idx="5469">
                  <c:v>-0.92</c:v>
                </c:pt>
                <c:pt idx="5470">
                  <c:v>-0.5</c:v>
                </c:pt>
                <c:pt idx="5471">
                  <c:v>-3.04</c:v>
                </c:pt>
                <c:pt idx="5472">
                  <c:v>-0.4</c:v>
                </c:pt>
                <c:pt idx="5473">
                  <c:v>2.09</c:v>
                </c:pt>
                <c:pt idx="5474">
                  <c:v>0.28999999999999998</c:v>
                </c:pt>
                <c:pt idx="5475">
                  <c:v>0.87</c:v>
                </c:pt>
                <c:pt idx="5476">
                  <c:v>6.62</c:v>
                </c:pt>
                <c:pt idx="5477">
                  <c:v>5.69</c:v>
                </c:pt>
                <c:pt idx="5478">
                  <c:v>6.04</c:v>
                </c:pt>
                <c:pt idx="5479">
                  <c:v>11.84</c:v>
                </c:pt>
                <c:pt idx="5480">
                  <c:v>16.55</c:v>
                </c:pt>
                <c:pt idx="5481">
                  <c:v>17.09</c:v>
                </c:pt>
                <c:pt idx="5482">
                  <c:v>6.18</c:v>
                </c:pt>
                <c:pt idx="5483">
                  <c:v>7.3</c:v>
                </c:pt>
                <c:pt idx="5484">
                  <c:v>8.5</c:v>
                </c:pt>
                <c:pt idx="5485">
                  <c:v>2.12</c:v>
                </c:pt>
                <c:pt idx="5486">
                  <c:v>6.14</c:v>
                </c:pt>
                <c:pt idx="5487">
                  <c:v>8.3800000000000008</c:v>
                </c:pt>
                <c:pt idx="5488">
                  <c:v>11.08</c:v>
                </c:pt>
                <c:pt idx="5489">
                  <c:v>5.17</c:v>
                </c:pt>
                <c:pt idx="5490">
                  <c:v>7.47</c:v>
                </c:pt>
                <c:pt idx="5491">
                  <c:v>-0.98</c:v>
                </c:pt>
                <c:pt idx="5492">
                  <c:v>-2.99</c:v>
                </c:pt>
                <c:pt idx="5493">
                  <c:v>5.46</c:v>
                </c:pt>
                <c:pt idx="5494">
                  <c:v>-1.29</c:v>
                </c:pt>
                <c:pt idx="5495">
                  <c:v>-6.94</c:v>
                </c:pt>
                <c:pt idx="5496">
                  <c:v>-4.91</c:v>
                </c:pt>
                <c:pt idx="5497">
                  <c:v>0.96</c:v>
                </c:pt>
                <c:pt idx="5498">
                  <c:v>-4.54</c:v>
                </c:pt>
                <c:pt idx="5499">
                  <c:v>-6.69</c:v>
                </c:pt>
                <c:pt idx="5500">
                  <c:v>-2.73</c:v>
                </c:pt>
                <c:pt idx="5501">
                  <c:v>-0.3</c:v>
                </c:pt>
                <c:pt idx="5502">
                  <c:v>-1.23</c:v>
                </c:pt>
                <c:pt idx="5503">
                  <c:v>-3.24</c:v>
                </c:pt>
                <c:pt idx="5504">
                  <c:v>-5.05</c:v>
                </c:pt>
                <c:pt idx="5505">
                  <c:v>-5.45</c:v>
                </c:pt>
                <c:pt idx="5506">
                  <c:v>-4.37</c:v>
                </c:pt>
                <c:pt idx="5507">
                  <c:v>-4.8099999999999996</c:v>
                </c:pt>
                <c:pt idx="5508">
                  <c:v>-1.1399999999999999</c:v>
                </c:pt>
                <c:pt idx="5509">
                  <c:v>-2.19</c:v>
                </c:pt>
                <c:pt idx="5510">
                  <c:v>-1.17</c:v>
                </c:pt>
                <c:pt idx="5511">
                  <c:v>-0.57999999999999996</c:v>
                </c:pt>
                <c:pt idx="5512">
                  <c:v>0.26</c:v>
                </c:pt>
                <c:pt idx="5513">
                  <c:v>0.86</c:v>
                </c:pt>
                <c:pt idx="5514">
                  <c:v>1.4</c:v>
                </c:pt>
                <c:pt idx="5515">
                  <c:v>4.0999999999999996</c:v>
                </c:pt>
                <c:pt idx="5516">
                  <c:v>3.02</c:v>
                </c:pt>
                <c:pt idx="5517">
                  <c:v>1.19</c:v>
                </c:pt>
                <c:pt idx="5518">
                  <c:v>6.88</c:v>
                </c:pt>
                <c:pt idx="5519">
                  <c:v>8.98</c:v>
                </c:pt>
                <c:pt idx="5520">
                  <c:v>3.72</c:v>
                </c:pt>
                <c:pt idx="5521">
                  <c:v>0.68</c:v>
                </c:pt>
                <c:pt idx="5522">
                  <c:v>9.8000000000000007</c:v>
                </c:pt>
                <c:pt idx="5523">
                  <c:v>6.14</c:v>
                </c:pt>
                <c:pt idx="5524">
                  <c:v>6.39</c:v>
                </c:pt>
                <c:pt idx="5525">
                  <c:v>4.25</c:v>
                </c:pt>
                <c:pt idx="5526">
                  <c:v>1.9</c:v>
                </c:pt>
                <c:pt idx="5527">
                  <c:v>9.7200000000000006</c:v>
                </c:pt>
                <c:pt idx="5528">
                  <c:v>4.05</c:v>
                </c:pt>
                <c:pt idx="5529">
                  <c:v>2.56</c:v>
                </c:pt>
                <c:pt idx="5530">
                  <c:v>1.86</c:v>
                </c:pt>
                <c:pt idx="5531">
                  <c:v>4.84</c:v>
                </c:pt>
                <c:pt idx="5532">
                  <c:v>12.73</c:v>
                </c:pt>
                <c:pt idx="5533">
                  <c:v>15.22</c:v>
                </c:pt>
                <c:pt idx="5534">
                  <c:v>7.7</c:v>
                </c:pt>
                <c:pt idx="5535">
                  <c:v>8.61</c:v>
                </c:pt>
                <c:pt idx="5536">
                  <c:v>11.36</c:v>
                </c:pt>
                <c:pt idx="5537">
                  <c:v>8.74</c:v>
                </c:pt>
                <c:pt idx="5538">
                  <c:v>7.03</c:v>
                </c:pt>
                <c:pt idx="5539">
                  <c:v>10.1</c:v>
                </c:pt>
                <c:pt idx="5540">
                  <c:v>6.2</c:v>
                </c:pt>
                <c:pt idx="5541">
                  <c:v>5.28</c:v>
                </c:pt>
                <c:pt idx="5542">
                  <c:v>9.42</c:v>
                </c:pt>
                <c:pt idx="5543">
                  <c:v>8.61</c:v>
                </c:pt>
                <c:pt idx="5544">
                  <c:v>7.63</c:v>
                </c:pt>
                <c:pt idx="5545">
                  <c:v>18.329999999999998</c:v>
                </c:pt>
                <c:pt idx="5546">
                  <c:v>20.22</c:v>
                </c:pt>
                <c:pt idx="5547">
                  <c:v>17.13</c:v>
                </c:pt>
                <c:pt idx="5548">
                  <c:v>13.12</c:v>
                </c:pt>
                <c:pt idx="5549">
                  <c:v>12.01</c:v>
                </c:pt>
                <c:pt idx="5550">
                  <c:v>4.6100000000000003</c:v>
                </c:pt>
                <c:pt idx="5551">
                  <c:v>5.98</c:v>
                </c:pt>
                <c:pt idx="5552">
                  <c:v>11.01</c:v>
                </c:pt>
                <c:pt idx="5553">
                  <c:v>14.71</c:v>
                </c:pt>
                <c:pt idx="5554">
                  <c:v>12.59</c:v>
                </c:pt>
                <c:pt idx="5555">
                  <c:v>1.57</c:v>
                </c:pt>
                <c:pt idx="5556">
                  <c:v>4.97</c:v>
                </c:pt>
                <c:pt idx="5557">
                  <c:v>6.24</c:v>
                </c:pt>
                <c:pt idx="5558">
                  <c:v>6.99</c:v>
                </c:pt>
                <c:pt idx="5559">
                  <c:v>6.52</c:v>
                </c:pt>
                <c:pt idx="5560">
                  <c:v>8.4</c:v>
                </c:pt>
                <c:pt idx="5561">
                  <c:v>10.58</c:v>
                </c:pt>
                <c:pt idx="5562">
                  <c:v>14.1</c:v>
                </c:pt>
                <c:pt idx="5563">
                  <c:v>15.61</c:v>
                </c:pt>
                <c:pt idx="5564">
                  <c:v>12.06</c:v>
                </c:pt>
                <c:pt idx="5565">
                  <c:v>12.14</c:v>
                </c:pt>
                <c:pt idx="5566">
                  <c:v>9.98</c:v>
                </c:pt>
                <c:pt idx="5567">
                  <c:v>9.07</c:v>
                </c:pt>
                <c:pt idx="5568">
                  <c:v>9.4700000000000006</c:v>
                </c:pt>
                <c:pt idx="5569">
                  <c:v>10.02</c:v>
                </c:pt>
                <c:pt idx="5570">
                  <c:v>14.44</c:v>
                </c:pt>
                <c:pt idx="5571">
                  <c:v>17.68</c:v>
                </c:pt>
                <c:pt idx="5572">
                  <c:v>17.73</c:v>
                </c:pt>
                <c:pt idx="5573">
                  <c:v>8.7899999999999991</c:v>
                </c:pt>
                <c:pt idx="5574">
                  <c:v>13.33</c:v>
                </c:pt>
                <c:pt idx="5575">
                  <c:v>14.81</c:v>
                </c:pt>
                <c:pt idx="5576">
                  <c:v>17.489999999999998</c:v>
                </c:pt>
                <c:pt idx="5577">
                  <c:v>5.87</c:v>
                </c:pt>
                <c:pt idx="5578">
                  <c:v>10.49</c:v>
                </c:pt>
                <c:pt idx="5579">
                  <c:v>12.69</c:v>
                </c:pt>
                <c:pt idx="5580">
                  <c:v>13.13</c:v>
                </c:pt>
                <c:pt idx="5581">
                  <c:v>8.25</c:v>
                </c:pt>
                <c:pt idx="5582">
                  <c:v>9.3699999999999992</c:v>
                </c:pt>
                <c:pt idx="5583">
                  <c:v>12.82</c:v>
                </c:pt>
                <c:pt idx="5584">
                  <c:v>17.45</c:v>
                </c:pt>
                <c:pt idx="5585">
                  <c:v>14.54</c:v>
                </c:pt>
                <c:pt idx="5586">
                  <c:v>10</c:v>
                </c:pt>
                <c:pt idx="5587">
                  <c:v>10.29</c:v>
                </c:pt>
                <c:pt idx="5588">
                  <c:v>10.87</c:v>
                </c:pt>
                <c:pt idx="5589">
                  <c:v>14.42</c:v>
                </c:pt>
                <c:pt idx="5590">
                  <c:v>11.99</c:v>
                </c:pt>
                <c:pt idx="5591">
                  <c:v>11.79</c:v>
                </c:pt>
                <c:pt idx="5592">
                  <c:v>12.94</c:v>
                </c:pt>
                <c:pt idx="5593">
                  <c:v>10.77</c:v>
                </c:pt>
                <c:pt idx="5594">
                  <c:v>8.7899999999999991</c:v>
                </c:pt>
                <c:pt idx="5595">
                  <c:v>8.74</c:v>
                </c:pt>
                <c:pt idx="5596">
                  <c:v>11.71</c:v>
                </c:pt>
                <c:pt idx="5597">
                  <c:v>12.86</c:v>
                </c:pt>
                <c:pt idx="5598">
                  <c:v>14.56</c:v>
                </c:pt>
                <c:pt idx="5599">
                  <c:v>12.87</c:v>
                </c:pt>
                <c:pt idx="5600">
                  <c:v>20.72</c:v>
                </c:pt>
                <c:pt idx="5601">
                  <c:v>13.7</c:v>
                </c:pt>
                <c:pt idx="5602">
                  <c:v>15.97</c:v>
                </c:pt>
                <c:pt idx="5603">
                  <c:v>21.01</c:v>
                </c:pt>
                <c:pt idx="5604">
                  <c:v>23.78</c:v>
                </c:pt>
                <c:pt idx="5605">
                  <c:v>24.83</c:v>
                </c:pt>
                <c:pt idx="5606">
                  <c:v>25.36</c:v>
                </c:pt>
                <c:pt idx="5607">
                  <c:v>26.09</c:v>
                </c:pt>
                <c:pt idx="5608">
                  <c:v>25.12</c:v>
                </c:pt>
                <c:pt idx="5609">
                  <c:v>18.809999999999999</c:v>
                </c:pt>
                <c:pt idx="5610">
                  <c:v>22.83</c:v>
                </c:pt>
                <c:pt idx="5611">
                  <c:v>25.86</c:v>
                </c:pt>
                <c:pt idx="5612">
                  <c:v>19.96</c:v>
                </c:pt>
                <c:pt idx="5613">
                  <c:v>17.63</c:v>
                </c:pt>
                <c:pt idx="5614">
                  <c:v>16.899999999999999</c:v>
                </c:pt>
                <c:pt idx="5615">
                  <c:v>17.53</c:v>
                </c:pt>
                <c:pt idx="5616">
                  <c:v>23.01</c:v>
                </c:pt>
                <c:pt idx="5617">
                  <c:v>25.07</c:v>
                </c:pt>
                <c:pt idx="5618">
                  <c:v>15.51</c:v>
                </c:pt>
                <c:pt idx="5619">
                  <c:v>15.82</c:v>
                </c:pt>
                <c:pt idx="5620">
                  <c:v>15.85</c:v>
                </c:pt>
                <c:pt idx="5621">
                  <c:v>17.059999999999999</c:v>
                </c:pt>
                <c:pt idx="5622">
                  <c:v>22.04</c:v>
                </c:pt>
                <c:pt idx="5623">
                  <c:v>22.29</c:v>
                </c:pt>
                <c:pt idx="5624">
                  <c:v>21.01</c:v>
                </c:pt>
                <c:pt idx="5625">
                  <c:v>18.059999999999999</c:v>
                </c:pt>
                <c:pt idx="5626">
                  <c:v>16.7</c:v>
                </c:pt>
                <c:pt idx="5627">
                  <c:v>14.12</c:v>
                </c:pt>
                <c:pt idx="5628">
                  <c:v>13.57</c:v>
                </c:pt>
                <c:pt idx="5629">
                  <c:v>14.42</c:v>
                </c:pt>
                <c:pt idx="5630">
                  <c:v>20.149999999999999</c:v>
                </c:pt>
                <c:pt idx="5631">
                  <c:v>27.26</c:v>
                </c:pt>
                <c:pt idx="5632">
                  <c:v>22.43</c:v>
                </c:pt>
                <c:pt idx="5633">
                  <c:v>16.34</c:v>
                </c:pt>
                <c:pt idx="5634">
                  <c:v>18.260000000000002</c:v>
                </c:pt>
                <c:pt idx="5635">
                  <c:v>17.14</c:v>
                </c:pt>
                <c:pt idx="5636">
                  <c:v>18.39</c:v>
                </c:pt>
                <c:pt idx="5637">
                  <c:v>20.68</c:v>
                </c:pt>
                <c:pt idx="5638">
                  <c:v>23.94</c:v>
                </c:pt>
                <c:pt idx="5639">
                  <c:v>25.51</c:v>
                </c:pt>
                <c:pt idx="5640">
                  <c:v>27.93</c:v>
                </c:pt>
                <c:pt idx="5641">
                  <c:v>27.81</c:v>
                </c:pt>
                <c:pt idx="5642">
                  <c:v>20.14</c:v>
                </c:pt>
                <c:pt idx="5643">
                  <c:v>19.8</c:v>
                </c:pt>
                <c:pt idx="5644">
                  <c:v>24.42</c:v>
                </c:pt>
                <c:pt idx="5645">
                  <c:v>24.47</c:v>
                </c:pt>
                <c:pt idx="5646">
                  <c:v>27.86</c:v>
                </c:pt>
                <c:pt idx="5647">
                  <c:v>26.3</c:v>
                </c:pt>
                <c:pt idx="5648">
                  <c:v>23</c:v>
                </c:pt>
                <c:pt idx="5649">
                  <c:v>21.76</c:v>
                </c:pt>
                <c:pt idx="5650">
                  <c:v>22.81</c:v>
                </c:pt>
                <c:pt idx="5651">
                  <c:v>24.83</c:v>
                </c:pt>
                <c:pt idx="5652">
                  <c:v>25.4</c:v>
                </c:pt>
                <c:pt idx="5653">
                  <c:v>24.26</c:v>
                </c:pt>
                <c:pt idx="5654">
                  <c:v>26.55</c:v>
                </c:pt>
                <c:pt idx="5655">
                  <c:v>28.31</c:v>
                </c:pt>
                <c:pt idx="5656">
                  <c:v>27.25</c:v>
                </c:pt>
                <c:pt idx="5657">
                  <c:v>22.75</c:v>
                </c:pt>
                <c:pt idx="5658">
                  <c:v>22.5</c:v>
                </c:pt>
                <c:pt idx="5659">
                  <c:v>22.08</c:v>
                </c:pt>
                <c:pt idx="5660">
                  <c:v>22.71</c:v>
                </c:pt>
                <c:pt idx="5661">
                  <c:v>23.33</c:v>
                </c:pt>
                <c:pt idx="5662">
                  <c:v>25.42</c:v>
                </c:pt>
                <c:pt idx="5663">
                  <c:v>24.93</c:v>
                </c:pt>
                <c:pt idx="5664">
                  <c:v>25.97</c:v>
                </c:pt>
                <c:pt idx="5665">
                  <c:v>23.76</c:v>
                </c:pt>
                <c:pt idx="5666">
                  <c:v>23.15</c:v>
                </c:pt>
                <c:pt idx="5667">
                  <c:v>21.51</c:v>
                </c:pt>
                <c:pt idx="5668">
                  <c:v>24.84</c:v>
                </c:pt>
                <c:pt idx="5669">
                  <c:v>28.89</c:v>
                </c:pt>
                <c:pt idx="5670">
                  <c:v>23.17</c:v>
                </c:pt>
                <c:pt idx="5671">
                  <c:v>22.65</c:v>
                </c:pt>
                <c:pt idx="5672">
                  <c:v>23.09</c:v>
                </c:pt>
                <c:pt idx="5673">
                  <c:v>24.18</c:v>
                </c:pt>
                <c:pt idx="5674">
                  <c:v>22.16</c:v>
                </c:pt>
                <c:pt idx="5675">
                  <c:v>21.67</c:v>
                </c:pt>
                <c:pt idx="5676">
                  <c:v>22.4</c:v>
                </c:pt>
                <c:pt idx="5677">
                  <c:v>25.19</c:v>
                </c:pt>
                <c:pt idx="5678">
                  <c:v>23.23</c:v>
                </c:pt>
                <c:pt idx="5679">
                  <c:v>20.53</c:v>
                </c:pt>
                <c:pt idx="5680">
                  <c:v>23.56</c:v>
                </c:pt>
                <c:pt idx="5681">
                  <c:v>24.05</c:v>
                </c:pt>
                <c:pt idx="5682">
                  <c:v>22.2</c:v>
                </c:pt>
                <c:pt idx="5683">
                  <c:v>21.83</c:v>
                </c:pt>
                <c:pt idx="5684">
                  <c:v>20.56</c:v>
                </c:pt>
                <c:pt idx="5685">
                  <c:v>21.91</c:v>
                </c:pt>
                <c:pt idx="5686">
                  <c:v>22.59</c:v>
                </c:pt>
                <c:pt idx="5687">
                  <c:v>20.170000000000002</c:v>
                </c:pt>
                <c:pt idx="5688">
                  <c:v>23.7</c:v>
                </c:pt>
                <c:pt idx="5689">
                  <c:v>25</c:v>
                </c:pt>
                <c:pt idx="5690">
                  <c:v>25.07</c:v>
                </c:pt>
                <c:pt idx="5691">
                  <c:v>25.75</c:v>
                </c:pt>
                <c:pt idx="5692">
                  <c:v>26.34</c:v>
                </c:pt>
                <c:pt idx="5693">
                  <c:v>25.76</c:v>
                </c:pt>
                <c:pt idx="5694">
                  <c:v>24.31</c:v>
                </c:pt>
                <c:pt idx="5695">
                  <c:v>23.26</c:v>
                </c:pt>
                <c:pt idx="5696">
                  <c:v>22.27</c:v>
                </c:pt>
                <c:pt idx="5697">
                  <c:v>27.75</c:v>
                </c:pt>
                <c:pt idx="5698">
                  <c:v>29.54</c:v>
                </c:pt>
                <c:pt idx="5699">
                  <c:v>28.01</c:v>
                </c:pt>
                <c:pt idx="5700">
                  <c:v>24.72</c:v>
                </c:pt>
                <c:pt idx="5701">
                  <c:v>26.19</c:v>
                </c:pt>
                <c:pt idx="5702">
                  <c:v>24.24</c:v>
                </c:pt>
                <c:pt idx="5703">
                  <c:v>20.09</c:v>
                </c:pt>
                <c:pt idx="5704">
                  <c:v>19.63</c:v>
                </c:pt>
                <c:pt idx="5705">
                  <c:v>22.14</c:v>
                </c:pt>
                <c:pt idx="5706">
                  <c:v>25.73</c:v>
                </c:pt>
                <c:pt idx="5707">
                  <c:v>22.36</c:v>
                </c:pt>
                <c:pt idx="5708">
                  <c:v>22.67</c:v>
                </c:pt>
                <c:pt idx="5709">
                  <c:v>21.14</c:v>
                </c:pt>
                <c:pt idx="5710">
                  <c:v>19.39</c:v>
                </c:pt>
                <c:pt idx="5711">
                  <c:v>18.04</c:v>
                </c:pt>
                <c:pt idx="5712">
                  <c:v>18.149999999999999</c:v>
                </c:pt>
                <c:pt idx="5713">
                  <c:v>22.28</c:v>
                </c:pt>
                <c:pt idx="5714">
                  <c:v>23.95</c:v>
                </c:pt>
                <c:pt idx="5715">
                  <c:v>23.82</c:v>
                </c:pt>
                <c:pt idx="5716">
                  <c:v>21.74</c:v>
                </c:pt>
                <c:pt idx="5717">
                  <c:v>22.89</c:v>
                </c:pt>
                <c:pt idx="5718">
                  <c:v>21.75</c:v>
                </c:pt>
                <c:pt idx="5719">
                  <c:v>23.98</c:v>
                </c:pt>
                <c:pt idx="5720">
                  <c:v>24.8</c:v>
                </c:pt>
                <c:pt idx="5721">
                  <c:v>24.57</c:v>
                </c:pt>
                <c:pt idx="5722">
                  <c:v>26.03</c:v>
                </c:pt>
                <c:pt idx="5723">
                  <c:v>25.63</c:v>
                </c:pt>
                <c:pt idx="5724">
                  <c:v>24.57</c:v>
                </c:pt>
                <c:pt idx="5725">
                  <c:v>24.24</c:v>
                </c:pt>
                <c:pt idx="5726">
                  <c:v>19.100000000000001</c:v>
                </c:pt>
                <c:pt idx="5727">
                  <c:v>17.54</c:v>
                </c:pt>
                <c:pt idx="5728">
                  <c:v>18.57</c:v>
                </c:pt>
                <c:pt idx="5729">
                  <c:v>19.09</c:v>
                </c:pt>
                <c:pt idx="5730">
                  <c:v>21.88</c:v>
                </c:pt>
                <c:pt idx="5731">
                  <c:v>22.66</c:v>
                </c:pt>
                <c:pt idx="5732">
                  <c:v>21.53</c:v>
                </c:pt>
                <c:pt idx="5733">
                  <c:v>23.7</c:v>
                </c:pt>
                <c:pt idx="5734">
                  <c:v>24.58</c:v>
                </c:pt>
                <c:pt idx="5735">
                  <c:v>21.94</c:v>
                </c:pt>
                <c:pt idx="5736">
                  <c:v>22.55</c:v>
                </c:pt>
                <c:pt idx="5737">
                  <c:v>15.99</c:v>
                </c:pt>
                <c:pt idx="5738">
                  <c:v>15.7</c:v>
                </c:pt>
                <c:pt idx="5739">
                  <c:v>16.47</c:v>
                </c:pt>
                <c:pt idx="5740">
                  <c:v>20.11</c:v>
                </c:pt>
                <c:pt idx="5741">
                  <c:v>21.93</c:v>
                </c:pt>
                <c:pt idx="5742">
                  <c:v>23.21</c:v>
                </c:pt>
                <c:pt idx="5743">
                  <c:v>17.7</c:v>
                </c:pt>
                <c:pt idx="5744">
                  <c:v>19.47</c:v>
                </c:pt>
                <c:pt idx="5745">
                  <c:v>22.44</c:v>
                </c:pt>
                <c:pt idx="5746">
                  <c:v>14.28</c:v>
                </c:pt>
                <c:pt idx="5747">
                  <c:v>12.31</c:v>
                </c:pt>
                <c:pt idx="5748">
                  <c:v>14.63</c:v>
                </c:pt>
                <c:pt idx="5749">
                  <c:v>15.8</c:v>
                </c:pt>
                <c:pt idx="5750">
                  <c:v>15.17</c:v>
                </c:pt>
                <c:pt idx="5751">
                  <c:v>14.2</c:v>
                </c:pt>
                <c:pt idx="5752">
                  <c:v>15.53</c:v>
                </c:pt>
                <c:pt idx="5753">
                  <c:v>18.41</c:v>
                </c:pt>
                <c:pt idx="5754">
                  <c:v>20.27</c:v>
                </c:pt>
                <c:pt idx="5755">
                  <c:v>21.85</c:v>
                </c:pt>
                <c:pt idx="5756">
                  <c:v>20.87</c:v>
                </c:pt>
                <c:pt idx="5757">
                  <c:v>20.43</c:v>
                </c:pt>
                <c:pt idx="5758">
                  <c:v>16.3</c:v>
                </c:pt>
                <c:pt idx="5759">
                  <c:v>10.85</c:v>
                </c:pt>
                <c:pt idx="5760">
                  <c:v>8.69</c:v>
                </c:pt>
                <c:pt idx="5761">
                  <c:v>9.49</c:v>
                </c:pt>
                <c:pt idx="5762">
                  <c:v>11.11</c:v>
                </c:pt>
                <c:pt idx="5763">
                  <c:v>14.35</c:v>
                </c:pt>
                <c:pt idx="5764">
                  <c:v>13.36</c:v>
                </c:pt>
                <c:pt idx="5765">
                  <c:v>14.76</c:v>
                </c:pt>
                <c:pt idx="5766">
                  <c:v>15.87</c:v>
                </c:pt>
                <c:pt idx="5767">
                  <c:v>16.46</c:v>
                </c:pt>
                <c:pt idx="5768">
                  <c:v>18.489999999999998</c:v>
                </c:pt>
                <c:pt idx="5769">
                  <c:v>18.079999999999998</c:v>
                </c:pt>
                <c:pt idx="5770">
                  <c:v>16.09</c:v>
                </c:pt>
                <c:pt idx="5771">
                  <c:v>12.87</c:v>
                </c:pt>
                <c:pt idx="5772">
                  <c:v>16.63</c:v>
                </c:pt>
                <c:pt idx="5773">
                  <c:v>16.440000000000001</c:v>
                </c:pt>
                <c:pt idx="5774">
                  <c:v>13.4</c:v>
                </c:pt>
                <c:pt idx="5775">
                  <c:v>10.7</c:v>
                </c:pt>
                <c:pt idx="5776">
                  <c:v>13.01</c:v>
                </c:pt>
                <c:pt idx="5777">
                  <c:v>14.53</c:v>
                </c:pt>
                <c:pt idx="5778">
                  <c:v>16.79</c:v>
                </c:pt>
                <c:pt idx="5779">
                  <c:v>16.73</c:v>
                </c:pt>
                <c:pt idx="5780">
                  <c:v>10.24</c:v>
                </c:pt>
                <c:pt idx="5781">
                  <c:v>10.4</c:v>
                </c:pt>
                <c:pt idx="5782">
                  <c:v>10.59</c:v>
                </c:pt>
                <c:pt idx="5783">
                  <c:v>10.63</c:v>
                </c:pt>
                <c:pt idx="5784">
                  <c:v>10.74</c:v>
                </c:pt>
                <c:pt idx="5785">
                  <c:v>10.66</c:v>
                </c:pt>
                <c:pt idx="5786">
                  <c:v>14.84</c:v>
                </c:pt>
                <c:pt idx="5787">
                  <c:v>14.05</c:v>
                </c:pt>
                <c:pt idx="5788">
                  <c:v>9.02</c:v>
                </c:pt>
                <c:pt idx="5789">
                  <c:v>6.67</c:v>
                </c:pt>
                <c:pt idx="5790">
                  <c:v>11.49</c:v>
                </c:pt>
                <c:pt idx="5791">
                  <c:v>14.44</c:v>
                </c:pt>
                <c:pt idx="5792">
                  <c:v>16.57</c:v>
                </c:pt>
                <c:pt idx="5793">
                  <c:v>12.75</c:v>
                </c:pt>
                <c:pt idx="5794">
                  <c:v>10.029999999999999</c:v>
                </c:pt>
                <c:pt idx="5795">
                  <c:v>7.59</c:v>
                </c:pt>
                <c:pt idx="5796">
                  <c:v>11.44</c:v>
                </c:pt>
                <c:pt idx="5797">
                  <c:v>6.52</c:v>
                </c:pt>
                <c:pt idx="5798">
                  <c:v>4.3099999999999996</c:v>
                </c:pt>
                <c:pt idx="5799">
                  <c:v>10.4</c:v>
                </c:pt>
                <c:pt idx="5800">
                  <c:v>4.3600000000000003</c:v>
                </c:pt>
                <c:pt idx="5801">
                  <c:v>4.05</c:v>
                </c:pt>
                <c:pt idx="5802">
                  <c:v>5.67</c:v>
                </c:pt>
                <c:pt idx="5803">
                  <c:v>1.44</c:v>
                </c:pt>
                <c:pt idx="5804">
                  <c:v>-0.7</c:v>
                </c:pt>
                <c:pt idx="5805">
                  <c:v>0.81</c:v>
                </c:pt>
                <c:pt idx="5806">
                  <c:v>-0.02</c:v>
                </c:pt>
                <c:pt idx="5807">
                  <c:v>4.37</c:v>
                </c:pt>
                <c:pt idx="5808">
                  <c:v>12.6</c:v>
                </c:pt>
                <c:pt idx="5809">
                  <c:v>10.61</c:v>
                </c:pt>
                <c:pt idx="5810">
                  <c:v>5.76</c:v>
                </c:pt>
                <c:pt idx="5811">
                  <c:v>3.49</c:v>
                </c:pt>
                <c:pt idx="5812">
                  <c:v>6.36</c:v>
                </c:pt>
                <c:pt idx="5813">
                  <c:v>4.2699999999999996</c:v>
                </c:pt>
                <c:pt idx="5814">
                  <c:v>3.14</c:v>
                </c:pt>
                <c:pt idx="5815">
                  <c:v>-0.49</c:v>
                </c:pt>
                <c:pt idx="5816">
                  <c:v>1</c:v>
                </c:pt>
                <c:pt idx="5817">
                  <c:v>1.44</c:v>
                </c:pt>
                <c:pt idx="5818">
                  <c:v>0.69</c:v>
                </c:pt>
                <c:pt idx="5819">
                  <c:v>1.92</c:v>
                </c:pt>
                <c:pt idx="5820">
                  <c:v>3.78</c:v>
                </c:pt>
                <c:pt idx="5821">
                  <c:v>0.94</c:v>
                </c:pt>
                <c:pt idx="5822">
                  <c:v>1.82</c:v>
                </c:pt>
                <c:pt idx="5823">
                  <c:v>3.23</c:v>
                </c:pt>
                <c:pt idx="5824">
                  <c:v>8.36</c:v>
                </c:pt>
                <c:pt idx="5825">
                  <c:v>-0.24</c:v>
                </c:pt>
                <c:pt idx="5826">
                  <c:v>3.42</c:v>
                </c:pt>
                <c:pt idx="5827">
                  <c:v>3.07</c:v>
                </c:pt>
                <c:pt idx="5828">
                  <c:v>5.49</c:v>
                </c:pt>
                <c:pt idx="5829">
                  <c:v>13.61</c:v>
                </c:pt>
                <c:pt idx="5830">
                  <c:v>0.52</c:v>
                </c:pt>
                <c:pt idx="5831">
                  <c:v>2.78</c:v>
                </c:pt>
                <c:pt idx="5832">
                  <c:v>-1.31</c:v>
                </c:pt>
                <c:pt idx="5833">
                  <c:v>-1.94</c:v>
                </c:pt>
                <c:pt idx="5834">
                  <c:v>0.18</c:v>
                </c:pt>
                <c:pt idx="5835">
                  <c:v>-5.95</c:v>
                </c:pt>
                <c:pt idx="5836">
                  <c:v>-2.25</c:v>
                </c:pt>
                <c:pt idx="5837">
                  <c:v>-3.06</c:v>
                </c:pt>
                <c:pt idx="5838">
                  <c:v>-5.44</c:v>
                </c:pt>
                <c:pt idx="5839">
                  <c:v>-2.5299999999999998</c:v>
                </c:pt>
                <c:pt idx="5840">
                  <c:v>-1.84</c:v>
                </c:pt>
                <c:pt idx="5841">
                  <c:v>-3.84</c:v>
                </c:pt>
                <c:pt idx="5842">
                  <c:v>-1.39</c:v>
                </c:pt>
                <c:pt idx="5843">
                  <c:v>-1.36</c:v>
                </c:pt>
                <c:pt idx="5844">
                  <c:v>-0.69</c:v>
                </c:pt>
                <c:pt idx="5845">
                  <c:v>-0.71</c:v>
                </c:pt>
                <c:pt idx="5846">
                  <c:v>-3.41</c:v>
                </c:pt>
                <c:pt idx="5847">
                  <c:v>-2.31</c:v>
                </c:pt>
                <c:pt idx="5848">
                  <c:v>-2.37</c:v>
                </c:pt>
                <c:pt idx="5849">
                  <c:v>1.1299999999999999</c:v>
                </c:pt>
                <c:pt idx="5850">
                  <c:v>0.27</c:v>
                </c:pt>
                <c:pt idx="5851">
                  <c:v>2.42</c:v>
                </c:pt>
                <c:pt idx="5852">
                  <c:v>0.62</c:v>
                </c:pt>
                <c:pt idx="5853">
                  <c:v>-0.91</c:v>
                </c:pt>
                <c:pt idx="5854">
                  <c:v>1.78</c:v>
                </c:pt>
                <c:pt idx="5855">
                  <c:v>1.88</c:v>
                </c:pt>
                <c:pt idx="5856">
                  <c:v>2.5499999999999998</c:v>
                </c:pt>
                <c:pt idx="5857">
                  <c:v>1.44</c:v>
                </c:pt>
                <c:pt idx="5858">
                  <c:v>4.4400000000000004</c:v>
                </c:pt>
                <c:pt idx="5859">
                  <c:v>4.7</c:v>
                </c:pt>
                <c:pt idx="5860">
                  <c:v>2.72</c:v>
                </c:pt>
                <c:pt idx="5861">
                  <c:v>1.74</c:v>
                </c:pt>
                <c:pt idx="5862">
                  <c:v>3.45</c:v>
                </c:pt>
                <c:pt idx="5863">
                  <c:v>2.98</c:v>
                </c:pt>
                <c:pt idx="5864">
                  <c:v>0.7</c:v>
                </c:pt>
                <c:pt idx="5865">
                  <c:v>-1.63</c:v>
                </c:pt>
                <c:pt idx="5866">
                  <c:v>-1.2</c:v>
                </c:pt>
                <c:pt idx="5867">
                  <c:v>0.87</c:v>
                </c:pt>
                <c:pt idx="5868">
                  <c:v>2.3199999999999998</c:v>
                </c:pt>
                <c:pt idx="5869">
                  <c:v>-0.13</c:v>
                </c:pt>
                <c:pt idx="5870">
                  <c:v>3.71</c:v>
                </c:pt>
                <c:pt idx="5871">
                  <c:v>2.1</c:v>
                </c:pt>
                <c:pt idx="5872">
                  <c:v>1.58</c:v>
                </c:pt>
                <c:pt idx="5873">
                  <c:v>8.41</c:v>
                </c:pt>
                <c:pt idx="5874">
                  <c:v>12.17</c:v>
                </c:pt>
                <c:pt idx="5875">
                  <c:v>5.32</c:v>
                </c:pt>
                <c:pt idx="5876">
                  <c:v>4.7699999999999996</c:v>
                </c:pt>
                <c:pt idx="5877">
                  <c:v>-0.14000000000000001</c:v>
                </c:pt>
                <c:pt idx="5878">
                  <c:v>0.51</c:v>
                </c:pt>
                <c:pt idx="5879">
                  <c:v>3.09</c:v>
                </c:pt>
                <c:pt idx="5880">
                  <c:v>3.7</c:v>
                </c:pt>
                <c:pt idx="5881">
                  <c:v>5.24</c:v>
                </c:pt>
                <c:pt idx="5882">
                  <c:v>1.62</c:v>
                </c:pt>
                <c:pt idx="5883">
                  <c:v>12.59</c:v>
                </c:pt>
                <c:pt idx="5884">
                  <c:v>12.93</c:v>
                </c:pt>
                <c:pt idx="5885">
                  <c:v>1.23</c:v>
                </c:pt>
                <c:pt idx="5886">
                  <c:v>0.14000000000000001</c:v>
                </c:pt>
                <c:pt idx="5887">
                  <c:v>3.48</c:v>
                </c:pt>
                <c:pt idx="5888">
                  <c:v>7.05</c:v>
                </c:pt>
                <c:pt idx="5889">
                  <c:v>9.44</c:v>
                </c:pt>
                <c:pt idx="5890">
                  <c:v>5.99</c:v>
                </c:pt>
                <c:pt idx="5891">
                  <c:v>5.12</c:v>
                </c:pt>
                <c:pt idx="5892">
                  <c:v>-1.49</c:v>
                </c:pt>
                <c:pt idx="5893">
                  <c:v>0.76</c:v>
                </c:pt>
                <c:pt idx="5894">
                  <c:v>9.15</c:v>
                </c:pt>
                <c:pt idx="5895">
                  <c:v>10.58</c:v>
                </c:pt>
                <c:pt idx="5896">
                  <c:v>-1.44</c:v>
                </c:pt>
                <c:pt idx="5897">
                  <c:v>0.12</c:v>
                </c:pt>
                <c:pt idx="5898">
                  <c:v>0.19</c:v>
                </c:pt>
                <c:pt idx="5899">
                  <c:v>5.71</c:v>
                </c:pt>
                <c:pt idx="5900">
                  <c:v>12.67</c:v>
                </c:pt>
                <c:pt idx="5901">
                  <c:v>4.92</c:v>
                </c:pt>
                <c:pt idx="5902">
                  <c:v>5.28</c:v>
                </c:pt>
                <c:pt idx="5903">
                  <c:v>1.0900000000000001</c:v>
                </c:pt>
                <c:pt idx="5904">
                  <c:v>3.36</c:v>
                </c:pt>
                <c:pt idx="5905">
                  <c:v>6.16</c:v>
                </c:pt>
                <c:pt idx="5906">
                  <c:v>5.53</c:v>
                </c:pt>
                <c:pt idx="5907">
                  <c:v>3.59</c:v>
                </c:pt>
                <c:pt idx="5908">
                  <c:v>-1</c:v>
                </c:pt>
                <c:pt idx="5909">
                  <c:v>4.3</c:v>
                </c:pt>
                <c:pt idx="5910">
                  <c:v>3.33</c:v>
                </c:pt>
                <c:pt idx="5911">
                  <c:v>5.45</c:v>
                </c:pt>
                <c:pt idx="5912">
                  <c:v>2.5</c:v>
                </c:pt>
                <c:pt idx="5913">
                  <c:v>11.75</c:v>
                </c:pt>
                <c:pt idx="5914">
                  <c:v>5.56</c:v>
                </c:pt>
                <c:pt idx="5915">
                  <c:v>9.89</c:v>
                </c:pt>
                <c:pt idx="5916">
                  <c:v>11.81</c:v>
                </c:pt>
                <c:pt idx="5917">
                  <c:v>7.12</c:v>
                </c:pt>
                <c:pt idx="5918">
                  <c:v>7.22</c:v>
                </c:pt>
                <c:pt idx="5919">
                  <c:v>8.2899999999999991</c:v>
                </c:pt>
                <c:pt idx="5920">
                  <c:v>6.61</c:v>
                </c:pt>
                <c:pt idx="5921">
                  <c:v>6.39</c:v>
                </c:pt>
                <c:pt idx="5922">
                  <c:v>3.8</c:v>
                </c:pt>
                <c:pt idx="5923">
                  <c:v>9.14</c:v>
                </c:pt>
                <c:pt idx="5924">
                  <c:v>8.5399999999999991</c:v>
                </c:pt>
                <c:pt idx="5925">
                  <c:v>10.45</c:v>
                </c:pt>
                <c:pt idx="5926">
                  <c:v>9.32</c:v>
                </c:pt>
                <c:pt idx="5927">
                  <c:v>5.61</c:v>
                </c:pt>
                <c:pt idx="5928">
                  <c:v>2.56</c:v>
                </c:pt>
                <c:pt idx="5929">
                  <c:v>1.06</c:v>
                </c:pt>
                <c:pt idx="5930">
                  <c:v>2.17</c:v>
                </c:pt>
                <c:pt idx="5931">
                  <c:v>5.56</c:v>
                </c:pt>
                <c:pt idx="5932">
                  <c:v>11.01</c:v>
                </c:pt>
                <c:pt idx="5933">
                  <c:v>7</c:v>
                </c:pt>
                <c:pt idx="5934">
                  <c:v>6.27</c:v>
                </c:pt>
                <c:pt idx="5935">
                  <c:v>7.67</c:v>
                </c:pt>
                <c:pt idx="5936">
                  <c:v>6.46</c:v>
                </c:pt>
                <c:pt idx="5937">
                  <c:v>9.92</c:v>
                </c:pt>
                <c:pt idx="5938">
                  <c:v>8.91</c:v>
                </c:pt>
                <c:pt idx="5939">
                  <c:v>14.58</c:v>
                </c:pt>
                <c:pt idx="5940">
                  <c:v>16.7</c:v>
                </c:pt>
                <c:pt idx="5941">
                  <c:v>10.119999999999999</c:v>
                </c:pt>
                <c:pt idx="5942">
                  <c:v>17.670000000000002</c:v>
                </c:pt>
                <c:pt idx="5943">
                  <c:v>16.559999999999999</c:v>
                </c:pt>
                <c:pt idx="5944">
                  <c:v>11.83</c:v>
                </c:pt>
                <c:pt idx="5945">
                  <c:v>16.07</c:v>
                </c:pt>
                <c:pt idx="5946">
                  <c:v>21.04</c:v>
                </c:pt>
                <c:pt idx="5947">
                  <c:v>14.29</c:v>
                </c:pt>
                <c:pt idx="5948">
                  <c:v>15.13</c:v>
                </c:pt>
                <c:pt idx="5949">
                  <c:v>10.83</c:v>
                </c:pt>
                <c:pt idx="5950">
                  <c:v>8.1</c:v>
                </c:pt>
                <c:pt idx="5951">
                  <c:v>6.81</c:v>
                </c:pt>
                <c:pt idx="5952">
                  <c:v>7.03</c:v>
                </c:pt>
                <c:pt idx="5953">
                  <c:v>13.95</c:v>
                </c:pt>
                <c:pt idx="5954">
                  <c:v>17.98</c:v>
                </c:pt>
                <c:pt idx="5955">
                  <c:v>20.350000000000001</c:v>
                </c:pt>
                <c:pt idx="5956">
                  <c:v>21.93</c:v>
                </c:pt>
                <c:pt idx="5957">
                  <c:v>21.67</c:v>
                </c:pt>
                <c:pt idx="5958">
                  <c:v>11.72</c:v>
                </c:pt>
                <c:pt idx="5959">
                  <c:v>10.67</c:v>
                </c:pt>
                <c:pt idx="5960">
                  <c:v>11.93</c:v>
                </c:pt>
                <c:pt idx="5961">
                  <c:v>15.93</c:v>
                </c:pt>
                <c:pt idx="5962">
                  <c:v>10.81</c:v>
                </c:pt>
                <c:pt idx="5963">
                  <c:v>11.01</c:v>
                </c:pt>
                <c:pt idx="5964">
                  <c:v>16.510000000000002</c:v>
                </c:pt>
                <c:pt idx="5965">
                  <c:v>20</c:v>
                </c:pt>
                <c:pt idx="5966">
                  <c:v>20.61</c:v>
                </c:pt>
                <c:pt idx="5967">
                  <c:v>21.77</c:v>
                </c:pt>
                <c:pt idx="5968">
                  <c:v>22.91</c:v>
                </c:pt>
                <c:pt idx="5969">
                  <c:v>16.510000000000002</c:v>
                </c:pt>
                <c:pt idx="5970">
                  <c:v>12.78</c:v>
                </c:pt>
                <c:pt idx="5971">
                  <c:v>14.76</c:v>
                </c:pt>
                <c:pt idx="5972">
                  <c:v>15.95</c:v>
                </c:pt>
                <c:pt idx="5973">
                  <c:v>19.2</c:v>
                </c:pt>
                <c:pt idx="5974">
                  <c:v>23.43</c:v>
                </c:pt>
                <c:pt idx="5975">
                  <c:v>22.46</c:v>
                </c:pt>
                <c:pt idx="5976">
                  <c:v>16.82</c:v>
                </c:pt>
                <c:pt idx="5977">
                  <c:v>14.5</c:v>
                </c:pt>
                <c:pt idx="5978">
                  <c:v>15.69</c:v>
                </c:pt>
                <c:pt idx="5979">
                  <c:v>14.39</c:v>
                </c:pt>
                <c:pt idx="5980">
                  <c:v>14.31</c:v>
                </c:pt>
                <c:pt idx="5981">
                  <c:v>16.079999999999998</c:v>
                </c:pt>
                <c:pt idx="5982">
                  <c:v>17.260000000000002</c:v>
                </c:pt>
                <c:pt idx="5983">
                  <c:v>17.07</c:v>
                </c:pt>
                <c:pt idx="5984">
                  <c:v>16.14</c:v>
                </c:pt>
                <c:pt idx="5985">
                  <c:v>20.22</c:v>
                </c:pt>
                <c:pt idx="5986">
                  <c:v>18.75</c:v>
                </c:pt>
                <c:pt idx="5987">
                  <c:v>17.09</c:v>
                </c:pt>
                <c:pt idx="5988">
                  <c:v>18.170000000000002</c:v>
                </c:pt>
                <c:pt idx="5989">
                  <c:v>17.04</c:v>
                </c:pt>
                <c:pt idx="5990">
                  <c:v>20.440000000000001</c:v>
                </c:pt>
                <c:pt idx="5991">
                  <c:v>20.97</c:v>
                </c:pt>
                <c:pt idx="5992">
                  <c:v>18.77</c:v>
                </c:pt>
                <c:pt idx="5993">
                  <c:v>18.13</c:v>
                </c:pt>
                <c:pt idx="5994">
                  <c:v>15.89</c:v>
                </c:pt>
                <c:pt idx="5995">
                  <c:v>17.25</c:v>
                </c:pt>
                <c:pt idx="5996">
                  <c:v>21.08</c:v>
                </c:pt>
                <c:pt idx="5997">
                  <c:v>20.6</c:v>
                </c:pt>
                <c:pt idx="5998">
                  <c:v>19.23</c:v>
                </c:pt>
                <c:pt idx="5999">
                  <c:v>19.62</c:v>
                </c:pt>
                <c:pt idx="6000">
                  <c:v>23</c:v>
                </c:pt>
                <c:pt idx="6001">
                  <c:v>19.850000000000001</c:v>
                </c:pt>
                <c:pt idx="6002">
                  <c:v>20.21</c:v>
                </c:pt>
                <c:pt idx="6003">
                  <c:v>21.3</c:v>
                </c:pt>
                <c:pt idx="6004">
                  <c:v>22.31</c:v>
                </c:pt>
                <c:pt idx="6005">
                  <c:v>23.81</c:v>
                </c:pt>
                <c:pt idx="6006">
                  <c:v>25.51</c:v>
                </c:pt>
                <c:pt idx="6007">
                  <c:v>26.88</c:v>
                </c:pt>
                <c:pt idx="6008">
                  <c:v>26.03</c:v>
                </c:pt>
                <c:pt idx="6009">
                  <c:v>25.71</c:v>
                </c:pt>
                <c:pt idx="6010">
                  <c:v>24.44</c:v>
                </c:pt>
                <c:pt idx="6011">
                  <c:v>25.23</c:v>
                </c:pt>
                <c:pt idx="6012">
                  <c:v>25.29</c:v>
                </c:pt>
                <c:pt idx="6013">
                  <c:v>22.69</c:v>
                </c:pt>
                <c:pt idx="6014">
                  <c:v>25.36</c:v>
                </c:pt>
                <c:pt idx="6015">
                  <c:v>24.69</c:v>
                </c:pt>
                <c:pt idx="6016">
                  <c:v>25.39</c:v>
                </c:pt>
                <c:pt idx="6017">
                  <c:v>23.89</c:v>
                </c:pt>
                <c:pt idx="6018">
                  <c:v>22.56</c:v>
                </c:pt>
                <c:pt idx="6019">
                  <c:v>22.73</c:v>
                </c:pt>
                <c:pt idx="6020">
                  <c:v>24.55</c:v>
                </c:pt>
                <c:pt idx="6021">
                  <c:v>26.05</c:v>
                </c:pt>
                <c:pt idx="6022">
                  <c:v>27.9</c:v>
                </c:pt>
                <c:pt idx="6023">
                  <c:v>27.35</c:v>
                </c:pt>
                <c:pt idx="6024">
                  <c:v>29.89</c:v>
                </c:pt>
                <c:pt idx="6025">
                  <c:v>27.98</c:v>
                </c:pt>
                <c:pt idx="6026">
                  <c:v>20.87</c:v>
                </c:pt>
                <c:pt idx="6027">
                  <c:v>18.309999999999999</c:v>
                </c:pt>
                <c:pt idx="6028">
                  <c:v>24.95</c:v>
                </c:pt>
                <c:pt idx="6029">
                  <c:v>25.8</c:v>
                </c:pt>
                <c:pt idx="6030">
                  <c:v>22.7</c:v>
                </c:pt>
                <c:pt idx="6031">
                  <c:v>22.31</c:v>
                </c:pt>
                <c:pt idx="6032">
                  <c:v>23.03</c:v>
                </c:pt>
                <c:pt idx="6033">
                  <c:v>25.77</c:v>
                </c:pt>
                <c:pt idx="6034">
                  <c:v>27.08</c:v>
                </c:pt>
                <c:pt idx="6035">
                  <c:v>26.71</c:v>
                </c:pt>
                <c:pt idx="6036">
                  <c:v>23.12</c:v>
                </c:pt>
                <c:pt idx="6037">
                  <c:v>22.99</c:v>
                </c:pt>
                <c:pt idx="6038">
                  <c:v>21.94</c:v>
                </c:pt>
                <c:pt idx="6039">
                  <c:v>23.5</c:v>
                </c:pt>
                <c:pt idx="6040">
                  <c:v>24.24</c:v>
                </c:pt>
                <c:pt idx="6041">
                  <c:v>27.34</c:v>
                </c:pt>
                <c:pt idx="6042">
                  <c:v>24.77</c:v>
                </c:pt>
                <c:pt idx="6043">
                  <c:v>23.64</c:v>
                </c:pt>
                <c:pt idx="6044">
                  <c:v>22.06</c:v>
                </c:pt>
                <c:pt idx="6045">
                  <c:v>20.81</c:v>
                </c:pt>
                <c:pt idx="6046">
                  <c:v>21.98</c:v>
                </c:pt>
                <c:pt idx="6047">
                  <c:v>24.78</c:v>
                </c:pt>
                <c:pt idx="6048">
                  <c:v>26.87</c:v>
                </c:pt>
                <c:pt idx="6049">
                  <c:v>29.44</c:v>
                </c:pt>
                <c:pt idx="6050">
                  <c:v>26.57</c:v>
                </c:pt>
                <c:pt idx="6051">
                  <c:v>21.94</c:v>
                </c:pt>
                <c:pt idx="6052">
                  <c:v>21.04</c:v>
                </c:pt>
                <c:pt idx="6053">
                  <c:v>19.48</c:v>
                </c:pt>
                <c:pt idx="6054">
                  <c:v>21.06</c:v>
                </c:pt>
                <c:pt idx="6055">
                  <c:v>21.61</c:v>
                </c:pt>
                <c:pt idx="6056">
                  <c:v>21.31</c:v>
                </c:pt>
                <c:pt idx="6057">
                  <c:v>21.03</c:v>
                </c:pt>
                <c:pt idx="6058">
                  <c:v>24.02</c:v>
                </c:pt>
                <c:pt idx="6059">
                  <c:v>24.44</c:v>
                </c:pt>
                <c:pt idx="6060">
                  <c:v>25.66</c:v>
                </c:pt>
                <c:pt idx="6061">
                  <c:v>26.6</c:v>
                </c:pt>
                <c:pt idx="6062">
                  <c:v>29.78</c:v>
                </c:pt>
                <c:pt idx="6063">
                  <c:v>29.27</c:v>
                </c:pt>
                <c:pt idx="6064">
                  <c:v>29.28</c:v>
                </c:pt>
                <c:pt idx="6065">
                  <c:v>29.81</c:v>
                </c:pt>
                <c:pt idx="6066">
                  <c:v>25.28</c:v>
                </c:pt>
                <c:pt idx="6067">
                  <c:v>24.55</c:v>
                </c:pt>
                <c:pt idx="6068">
                  <c:v>24.79</c:v>
                </c:pt>
                <c:pt idx="6069">
                  <c:v>24.39</c:v>
                </c:pt>
                <c:pt idx="6070">
                  <c:v>23.98</c:v>
                </c:pt>
                <c:pt idx="6071">
                  <c:v>24.28</c:v>
                </c:pt>
                <c:pt idx="6072">
                  <c:v>25.77</c:v>
                </c:pt>
                <c:pt idx="6073">
                  <c:v>25.83</c:v>
                </c:pt>
                <c:pt idx="6074">
                  <c:v>24.36</c:v>
                </c:pt>
                <c:pt idx="6075">
                  <c:v>26.39</c:v>
                </c:pt>
                <c:pt idx="6076">
                  <c:v>23.89</c:v>
                </c:pt>
                <c:pt idx="6077">
                  <c:v>24.04</c:v>
                </c:pt>
                <c:pt idx="6078">
                  <c:v>25.67</c:v>
                </c:pt>
                <c:pt idx="6079">
                  <c:v>24.42</c:v>
                </c:pt>
                <c:pt idx="6080">
                  <c:v>23.81</c:v>
                </c:pt>
                <c:pt idx="6081">
                  <c:v>23.73</c:v>
                </c:pt>
                <c:pt idx="6082">
                  <c:v>25.58</c:v>
                </c:pt>
                <c:pt idx="6083">
                  <c:v>24.86</c:v>
                </c:pt>
                <c:pt idx="6084">
                  <c:v>25.86</c:v>
                </c:pt>
                <c:pt idx="6085">
                  <c:v>25.62</c:v>
                </c:pt>
                <c:pt idx="6086">
                  <c:v>26.31</c:v>
                </c:pt>
                <c:pt idx="6087">
                  <c:v>25.03</c:v>
                </c:pt>
                <c:pt idx="6088">
                  <c:v>20.97</c:v>
                </c:pt>
                <c:pt idx="6089">
                  <c:v>23.16</c:v>
                </c:pt>
                <c:pt idx="6090">
                  <c:v>24.05</c:v>
                </c:pt>
                <c:pt idx="6091">
                  <c:v>23.38</c:v>
                </c:pt>
                <c:pt idx="6092">
                  <c:v>20.63</c:v>
                </c:pt>
                <c:pt idx="6093">
                  <c:v>20.420000000000002</c:v>
                </c:pt>
                <c:pt idx="6094">
                  <c:v>23.41</c:v>
                </c:pt>
                <c:pt idx="6095">
                  <c:v>23.45</c:v>
                </c:pt>
                <c:pt idx="6096">
                  <c:v>26.46</c:v>
                </c:pt>
                <c:pt idx="6097">
                  <c:v>24</c:v>
                </c:pt>
                <c:pt idx="6098">
                  <c:v>23.09</c:v>
                </c:pt>
                <c:pt idx="6099">
                  <c:v>19.61</c:v>
                </c:pt>
                <c:pt idx="6100">
                  <c:v>18.79</c:v>
                </c:pt>
                <c:pt idx="6101">
                  <c:v>16.48</c:v>
                </c:pt>
                <c:pt idx="6102">
                  <c:v>15.44</c:v>
                </c:pt>
                <c:pt idx="6103">
                  <c:v>17.37</c:v>
                </c:pt>
                <c:pt idx="6104">
                  <c:v>17.190000000000001</c:v>
                </c:pt>
                <c:pt idx="6105">
                  <c:v>19.850000000000001</c:v>
                </c:pt>
                <c:pt idx="6106">
                  <c:v>21.52</c:v>
                </c:pt>
                <c:pt idx="6107">
                  <c:v>20.93</c:v>
                </c:pt>
                <c:pt idx="6108">
                  <c:v>19.690000000000001</c:v>
                </c:pt>
                <c:pt idx="6109">
                  <c:v>23.57</c:v>
                </c:pt>
                <c:pt idx="6110">
                  <c:v>23.72</c:v>
                </c:pt>
                <c:pt idx="6111">
                  <c:v>19.07</c:v>
                </c:pt>
                <c:pt idx="6112">
                  <c:v>13.54</c:v>
                </c:pt>
                <c:pt idx="6113">
                  <c:v>15.9</c:v>
                </c:pt>
                <c:pt idx="6114">
                  <c:v>14.85</c:v>
                </c:pt>
                <c:pt idx="6115">
                  <c:v>14.93</c:v>
                </c:pt>
                <c:pt idx="6116">
                  <c:v>13.53</c:v>
                </c:pt>
                <c:pt idx="6117">
                  <c:v>13.44</c:v>
                </c:pt>
                <c:pt idx="6118">
                  <c:v>16.72</c:v>
                </c:pt>
                <c:pt idx="6119">
                  <c:v>19.93</c:v>
                </c:pt>
                <c:pt idx="6120">
                  <c:v>21.32</c:v>
                </c:pt>
                <c:pt idx="6121">
                  <c:v>20.72</c:v>
                </c:pt>
                <c:pt idx="6122">
                  <c:v>18.12</c:v>
                </c:pt>
                <c:pt idx="6123">
                  <c:v>11.16</c:v>
                </c:pt>
                <c:pt idx="6124">
                  <c:v>10.08</c:v>
                </c:pt>
                <c:pt idx="6125">
                  <c:v>8.8000000000000007</c:v>
                </c:pt>
                <c:pt idx="6126">
                  <c:v>13.52</c:v>
                </c:pt>
                <c:pt idx="6127">
                  <c:v>18.89</c:v>
                </c:pt>
                <c:pt idx="6128">
                  <c:v>17.96</c:v>
                </c:pt>
                <c:pt idx="6129">
                  <c:v>18.940000000000001</c:v>
                </c:pt>
                <c:pt idx="6130">
                  <c:v>18.82</c:v>
                </c:pt>
                <c:pt idx="6131">
                  <c:v>18.309999999999999</c:v>
                </c:pt>
                <c:pt idx="6132">
                  <c:v>15.11</c:v>
                </c:pt>
                <c:pt idx="6133">
                  <c:v>11.9</c:v>
                </c:pt>
                <c:pt idx="6134">
                  <c:v>9.7200000000000006</c:v>
                </c:pt>
                <c:pt idx="6135">
                  <c:v>9.9</c:v>
                </c:pt>
                <c:pt idx="6136">
                  <c:v>16.21</c:v>
                </c:pt>
                <c:pt idx="6137">
                  <c:v>16.43</c:v>
                </c:pt>
                <c:pt idx="6138">
                  <c:v>19.61</c:v>
                </c:pt>
                <c:pt idx="6139">
                  <c:v>17.489999999999998</c:v>
                </c:pt>
                <c:pt idx="6140">
                  <c:v>22.65</c:v>
                </c:pt>
                <c:pt idx="6141">
                  <c:v>22.89</c:v>
                </c:pt>
                <c:pt idx="6142">
                  <c:v>13.67</c:v>
                </c:pt>
                <c:pt idx="6143">
                  <c:v>7.86</c:v>
                </c:pt>
                <c:pt idx="6144">
                  <c:v>8.11</c:v>
                </c:pt>
                <c:pt idx="6145">
                  <c:v>8.33</c:v>
                </c:pt>
                <c:pt idx="6146">
                  <c:v>10.72</c:v>
                </c:pt>
                <c:pt idx="6147">
                  <c:v>10.68</c:v>
                </c:pt>
                <c:pt idx="6148">
                  <c:v>15.09</c:v>
                </c:pt>
                <c:pt idx="6149">
                  <c:v>19.579999999999998</c:v>
                </c:pt>
                <c:pt idx="6150">
                  <c:v>18.940000000000001</c:v>
                </c:pt>
                <c:pt idx="6151">
                  <c:v>12.83</c:v>
                </c:pt>
                <c:pt idx="6152">
                  <c:v>11.92</c:v>
                </c:pt>
                <c:pt idx="6153">
                  <c:v>8.1199999999999992</c:v>
                </c:pt>
                <c:pt idx="6154">
                  <c:v>11.02</c:v>
                </c:pt>
                <c:pt idx="6155">
                  <c:v>11.49</c:v>
                </c:pt>
                <c:pt idx="6156">
                  <c:v>13.43</c:v>
                </c:pt>
                <c:pt idx="6157">
                  <c:v>8.61</c:v>
                </c:pt>
                <c:pt idx="6158">
                  <c:v>12.85</c:v>
                </c:pt>
                <c:pt idx="6159">
                  <c:v>4.4400000000000004</c:v>
                </c:pt>
                <c:pt idx="6160">
                  <c:v>4.47</c:v>
                </c:pt>
                <c:pt idx="6161">
                  <c:v>9.1</c:v>
                </c:pt>
                <c:pt idx="6162">
                  <c:v>10.42</c:v>
                </c:pt>
                <c:pt idx="6163">
                  <c:v>12.68</c:v>
                </c:pt>
                <c:pt idx="6164">
                  <c:v>12.65</c:v>
                </c:pt>
                <c:pt idx="6165">
                  <c:v>8.41</c:v>
                </c:pt>
                <c:pt idx="6166">
                  <c:v>12.34</c:v>
                </c:pt>
                <c:pt idx="6167">
                  <c:v>11.36</c:v>
                </c:pt>
                <c:pt idx="6168">
                  <c:v>5.9</c:v>
                </c:pt>
                <c:pt idx="6169">
                  <c:v>4.0599999999999996</c:v>
                </c:pt>
                <c:pt idx="6170">
                  <c:v>5.69</c:v>
                </c:pt>
                <c:pt idx="6171">
                  <c:v>13.46</c:v>
                </c:pt>
                <c:pt idx="6172">
                  <c:v>16.809999999999999</c:v>
                </c:pt>
                <c:pt idx="6173">
                  <c:v>14.91</c:v>
                </c:pt>
                <c:pt idx="6174">
                  <c:v>10.37</c:v>
                </c:pt>
                <c:pt idx="6175">
                  <c:v>14.38</c:v>
                </c:pt>
                <c:pt idx="6176">
                  <c:v>14.87</c:v>
                </c:pt>
                <c:pt idx="6177">
                  <c:v>18.600000000000001</c:v>
                </c:pt>
                <c:pt idx="6178">
                  <c:v>18.45</c:v>
                </c:pt>
                <c:pt idx="6179">
                  <c:v>11.76</c:v>
                </c:pt>
                <c:pt idx="6180">
                  <c:v>7.71</c:v>
                </c:pt>
                <c:pt idx="6181">
                  <c:v>7.66</c:v>
                </c:pt>
                <c:pt idx="6182">
                  <c:v>14.01</c:v>
                </c:pt>
                <c:pt idx="6183">
                  <c:v>16.84</c:v>
                </c:pt>
                <c:pt idx="6184">
                  <c:v>15.76</c:v>
                </c:pt>
                <c:pt idx="6185">
                  <c:v>10.61</c:v>
                </c:pt>
                <c:pt idx="6186">
                  <c:v>9.93</c:v>
                </c:pt>
                <c:pt idx="6187">
                  <c:v>6.14</c:v>
                </c:pt>
                <c:pt idx="6188">
                  <c:v>8.8000000000000007</c:v>
                </c:pt>
                <c:pt idx="6189">
                  <c:v>8.59</c:v>
                </c:pt>
                <c:pt idx="6190">
                  <c:v>11.98</c:v>
                </c:pt>
                <c:pt idx="6191">
                  <c:v>15.58</c:v>
                </c:pt>
                <c:pt idx="6192">
                  <c:v>13.82</c:v>
                </c:pt>
                <c:pt idx="6193">
                  <c:v>5.44</c:v>
                </c:pt>
                <c:pt idx="6194">
                  <c:v>8.56</c:v>
                </c:pt>
                <c:pt idx="6195">
                  <c:v>12.7</c:v>
                </c:pt>
                <c:pt idx="6196">
                  <c:v>6.67</c:v>
                </c:pt>
                <c:pt idx="6197">
                  <c:v>7.71</c:v>
                </c:pt>
                <c:pt idx="6198">
                  <c:v>4.17</c:v>
                </c:pt>
                <c:pt idx="6199">
                  <c:v>2.59</c:v>
                </c:pt>
                <c:pt idx="6200">
                  <c:v>3.43</c:v>
                </c:pt>
                <c:pt idx="6201">
                  <c:v>9.0500000000000007</c:v>
                </c:pt>
                <c:pt idx="6202">
                  <c:v>1.1599999999999999</c:v>
                </c:pt>
                <c:pt idx="6203">
                  <c:v>1.84</c:v>
                </c:pt>
                <c:pt idx="6204">
                  <c:v>0</c:v>
                </c:pt>
                <c:pt idx="6205">
                  <c:v>-0.09</c:v>
                </c:pt>
                <c:pt idx="6206">
                  <c:v>4.58</c:v>
                </c:pt>
                <c:pt idx="6207">
                  <c:v>-1.77</c:v>
                </c:pt>
                <c:pt idx="6208">
                  <c:v>-3.41</c:v>
                </c:pt>
                <c:pt idx="6209">
                  <c:v>-2.92</c:v>
                </c:pt>
                <c:pt idx="6210">
                  <c:v>-2.0699999999999998</c:v>
                </c:pt>
                <c:pt idx="6211">
                  <c:v>-1.49</c:v>
                </c:pt>
                <c:pt idx="6212">
                  <c:v>-0.14000000000000001</c:v>
                </c:pt>
                <c:pt idx="6213">
                  <c:v>0.41</c:v>
                </c:pt>
                <c:pt idx="6214">
                  <c:v>0.85</c:v>
                </c:pt>
                <c:pt idx="6215">
                  <c:v>2.37</c:v>
                </c:pt>
                <c:pt idx="6216">
                  <c:v>0.06</c:v>
                </c:pt>
                <c:pt idx="6217">
                  <c:v>3.4</c:v>
                </c:pt>
                <c:pt idx="6218">
                  <c:v>9.49</c:v>
                </c:pt>
                <c:pt idx="6219">
                  <c:v>8.3800000000000008</c:v>
                </c:pt>
                <c:pt idx="6220">
                  <c:v>5</c:v>
                </c:pt>
                <c:pt idx="6221">
                  <c:v>6.34</c:v>
                </c:pt>
                <c:pt idx="6222">
                  <c:v>3.95</c:v>
                </c:pt>
                <c:pt idx="6223">
                  <c:v>8.2100000000000009</c:v>
                </c:pt>
                <c:pt idx="6224">
                  <c:v>4.5199999999999996</c:v>
                </c:pt>
                <c:pt idx="6225">
                  <c:v>5.43</c:v>
                </c:pt>
                <c:pt idx="6226">
                  <c:v>4.5199999999999996</c:v>
                </c:pt>
                <c:pt idx="6227">
                  <c:v>1.78</c:v>
                </c:pt>
                <c:pt idx="6228">
                  <c:v>1.83</c:v>
                </c:pt>
                <c:pt idx="6229">
                  <c:v>3.1</c:v>
                </c:pt>
                <c:pt idx="6230">
                  <c:v>4.7</c:v>
                </c:pt>
                <c:pt idx="6231">
                  <c:v>6.6</c:v>
                </c:pt>
                <c:pt idx="6232">
                  <c:v>11.71</c:v>
                </c:pt>
                <c:pt idx="6233">
                  <c:v>9.84</c:v>
                </c:pt>
                <c:pt idx="6234">
                  <c:v>5.14</c:v>
                </c:pt>
                <c:pt idx="6235">
                  <c:v>6.99</c:v>
                </c:pt>
                <c:pt idx="6236">
                  <c:v>12.08</c:v>
                </c:pt>
                <c:pt idx="6237">
                  <c:v>13.72</c:v>
                </c:pt>
                <c:pt idx="6238">
                  <c:v>18.54</c:v>
                </c:pt>
                <c:pt idx="6239">
                  <c:v>9.59</c:v>
                </c:pt>
                <c:pt idx="6240">
                  <c:v>15.43</c:v>
                </c:pt>
                <c:pt idx="6241">
                  <c:v>5.8</c:v>
                </c:pt>
                <c:pt idx="6242">
                  <c:v>2.2200000000000002</c:v>
                </c:pt>
                <c:pt idx="6243">
                  <c:v>3.51</c:v>
                </c:pt>
                <c:pt idx="6244">
                  <c:v>-2.2200000000000002</c:v>
                </c:pt>
                <c:pt idx="6245">
                  <c:v>0.88</c:v>
                </c:pt>
                <c:pt idx="6246">
                  <c:v>3.38</c:v>
                </c:pt>
                <c:pt idx="6247">
                  <c:v>4.67</c:v>
                </c:pt>
                <c:pt idx="6248">
                  <c:v>4.8499999999999996</c:v>
                </c:pt>
                <c:pt idx="6249">
                  <c:v>7.66</c:v>
                </c:pt>
                <c:pt idx="6250">
                  <c:v>8.5500000000000007</c:v>
                </c:pt>
                <c:pt idx="6251">
                  <c:v>2.44</c:v>
                </c:pt>
                <c:pt idx="6252">
                  <c:v>6.39</c:v>
                </c:pt>
                <c:pt idx="6253">
                  <c:v>1.3</c:v>
                </c:pt>
                <c:pt idx="6254">
                  <c:v>4.92</c:v>
                </c:pt>
                <c:pt idx="6255">
                  <c:v>9.7899999999999991</c:v>
                </c:pt>
                <c:pt idx="6256">
                  <c:v>7.07</c:v>
                </c:pt>
                <c:pt idx="6257">
                  <c:v>2.59</c:v>
                </c:pt>
                <c:pt idx="6258">
                  <c:v>2.36</c:v>
                </c:pt>
                <c:pt idx="6259">
                  <c:v>10.65</c:v>
                </c:pt>
                <c:pt idx="6260">
                  <c:v>14.47</c:v>
                </c:pt>
                <c:pt idx="6261">
                  <c:v>7.11</c:v>
                </c:pt>
                <c:pt idx="6262">
                  <c:v>4.71</c:v>
                </c:pt>
                <c:pt idx="6263">
                  <c:v>2.69</c:v>
                </c:pt>
                <c:pt idx="6264">
                  <c:v>3.04</c:v>
                </c:pt>
                <c:pt idx="6265">
                  <c:v>11.8</c:v>
                </c:pt>
                <c:pt idx="6266">
                  <c:v>5.13</c:v>
                </c:pt>
                <c:pt idx="6267">
                  <c:v>7.0000000000000007E-2</c:v>
                </c:pt>
                <c:pt idx="6268">
                  <c:v>1.34</c:v>
                </c:pt>
                <c:pt idx="6269">
                  <c:v>4.49</c:v>
                </c:pt>
                <c:pt idx="6270">
                  <c:v>12.92</c:v>
                </c:pt>
                <c:pt idx="6271">
                  <c:v>2.93</c:v>
                </c:pt>
                <c:pt idx="6272">
                  <c:v>-1.44</c:v>
                </c:pt>
                <c:pt idx="6273">
                  <c:v>7.73</c:v>
                </c:pt>
                <c:pt idx="6274">
                  <c:v>11.01</c:v>
                </c:pt>
                <c:pt idx="6275">
                  <c:v>9.81</c:v>
                </c:pt>
                <c:pt idx="6276">
                  <c:v>13.42</c:v>
                </c:pt>
                <c:pt idx="6277">
                  <c:v>13.17</c:v>
                </c:pt>
                <c:pt idx="6278">
                  <c:v>3.77</c:v>
                </c:pt>
                <c:pt idx="6279">
                  <c:v>7</c:v>
                </c:pt>
                <c:pt idx="6280">
                  <c:v>8.91</c:v>
                </c:pt>
                <c:pt idx="6281">
                  <c:v>11.29</c:v>
                </c:pt>
                <c:pt idx="6282">
                  <c:v>13.68</c:v>
                </c:pt>
                <c:pt idx="6283">
                  <c:v>19.64</c:v>
                </c:pt>
                <c:pt idx="6284">
                  <c:v>7.95</c:v>
                </c:pt>
                <c:pt idx="6285">
                  <c:v>7.36</c:v>
                </c:pt>
                <c:pt idx="6286">
                  <c:v>7.53</c:v>
                </c:pt>
                <c:pt idx="6287">
                  <c:v>8.14</c:v>
                </c:pt>
                <c:pt idx="6288">
                  <c:v>8.8000000000000007</c:v>
                </c:pt>
                <c:pt idx="6289">
                  <c:v>2.0499999999999998</c:v>
                </c:pt>
                <c:pt idx="6290">
                  <c:v>2.29</c:v>
                </c:pt>
                <c:pt idx="6291">
                  <c:v>6.91</c:v>
                </c:pt>
                <c:pt idx="6292">
                  <c:v>9.1999999999999993</c:v>
                </c:pt>
                <c:pt idx="6293">
                  <c:v>9.33</c:v>
                </c:pt>
                <c:pt idx="6294">
                  <c:v>10.78</c:v>
                </c:pt>
                <c:pt idx="6295">
                  <c:v>6.49</c:v>
                </c:pt>
                <c:pt idx="6296">
                  <c:v>9.11</c:v>
                </c:pt>
                <c:pt idx="6297">
                  <c:v>16.809999999999999</c:v>
                </c:pt>
                <c:pt idx="6298">
                  <c:v>12.22</c:v>
                </c:pt>
                <c:pt idx="6299">
                  <c:v>11.79</c:v>
                </c:pt>
                <c:pt idx="6300">
                  <c:v>9.5399999999999991</c:v>
                </c:pt>
                <c:pt idx="6301">
                  <c:v>18.600000000000001</c:v>
                </c:pt>
                <c:pt idx="6302">
                  <c:v>7.57</c:v>
                </c:pt>
                <c:pt idx="6303">
                  <c:v>6.4</c:v>
                </c:pt>
                <c:pt idx="6304">
                  <c:v>5.15</c:v>
                </c:pt>
                <c:pt idx="6305">
                  <c:v>4.88</c:v>
                </c:pt>
                <c:pt idx="6306">
                  <c:v>10.23</c:v>
                </c:pt>
                <c:pt idx="6307">
                  <c:v>18.79</c:v>
                </c:pt>
                <c:pt idx="6308">
                  <c:v>15.07</c:v>
                </c:pt>
                <c:pt idx="6309">
                  <c:v>12.64</c:v>
                </c:pt>
                <c:pt idx="6310">
                  <c:v>11.63</c:v>
                </c:pt>
                <c:pt idx="6311">
                  <c:v>18.010000000000002</c:v>
                </c:pt>
                <c:pt idx="6312">
                  <c:v>19.79</c:v>
                </c:pt>
                <c:pt idx="6313">
                  <c:v>21.69</c:v>
                </c:pt>
                <c:pt idx="6314">
                  <c:v>22.78</c:v>
                </c:pt>
                <c:pt idx="6315">
                  <c:v>23.86</c:v>
                </c:pt>
                <c:pt idx="6316">
                  <c:v>23.2</c:v>
                </c:pt>
                <c:pt idx="6317">
                  <c:v>20.82</c:v>
                </c:pt>
                <c:pt idx="6318">
                  <c:v>21.78</c:v>
                </c:pt>
                <c:pt idx="6319">
                  <c:v>14.78</c:v>
                </c:pt>
                <c:pt idx="6320">
                  <c:v>12.31</c:v>
                </c:pt>
                <c:pt idx="6321">
                  <c:v>10.53</c:v>
                </c:pt>
                <c:pt idx="6322">
                  <c:v>10.23</c:v>
                </c:pt>
                <c:pt idx="6323">
                  <c:v>13.66</c:v>
                </c:pt>
                <c:pt idx="6324">
                  <c:v>13.1</c:v>
                </c:pt>
                <c:pt idx="6325">
                  <c:v>11.35</c:v>
                </c:pt>
                <c:pt idx="6326">
                  <c:v>17.579999999999998</c:v>
                </c:pt>
                <c:pt idx="6327">
                  <c:v>17.32</c:v>
                </c:pt>
                <c:pt idx="6328">
                  <c:v>12.96</c:v>
                </c:pt>
                <c:pt idx="6329">
                  <c:v>15.11</c:v>
                </c:pt>
                <c:pt idx="6330">
                  <c:v>19.96</c:v>
                </c:pt>
                <c:pt idx="6331">
                  <c:v>17.73</c:v>
                </c:pt>
                <c:pt idx="6332">
                  <c:v>13.12</c:v>
                </c:pt>
                <c:pt idx="6333">
                  <c:v>11.84</c:v>
                </c:pt>
                <c:pt idx="6334">
                  <c:v>17.079999999999998</c:v>
                </c:pt>
                <c:pt idx="6335">
                  <c:v>20.12</c:v>
                </c:pt>
                <c:pt idx="6336">
                  <c:v>20.27</c:v>
                </c:pt>
                <c:pt idx="6337">
                  <c:v>16.64</c:v>
                </c:pt>
                <c:pt idx="6338">
                  <c:v>22.01</c:v>
                </c:pt>
                <c:pt idx="6339">
                  <c:v>17.66</c:v>
                </c:pt>
                <c:pt idx="6340">
                  <c:v>19.14</c:v>
                </c:pt>
                <c:pt idx="6341">
                  <c:v>24.62</c:v>
                </c:pt>
                <c:pt idx="6342">
                  <c:v>15.24</c:v>
                </c:pt>
                <c:pt idx="6343">
                  <c:v>18.989999999999998</c:v>
                </c:pt>
                <c:pt idx="6344">
                  <c:v>18.82</c:v>
                </c:pt>
                <c:pt idx="6345">
                  <c:v>23.61</c:v>
                </c:pt>
                <c:pt idx="6346">
                  <c:v>17.45</c:v>
                </c:pt>
                <c:pt idx="6347">
                  <c:v>11.19</c:v>
                </c:pt>
                <c:pt idx="6348">
                  <c:v>11.26</c:v>
                </c:pt>
                <c:pt idx="6349">
                  <c:v>11.44</c:v>
                </c:pt>
                <c:pt idx="6350">
                  <c:v>11.98</c:v>
                </c:pt>
                <c:pt idx="6351">
                  <c:v>13.2</c:v>
                </c:pt>
                <c:pt idx="6352">
                  <c:v>19.79</c:v>
                </c:pt>
                <c:pt idx="6353">
                  <c:v>20.9</c:v>
                </c:pt>
                <c:pt idx="6354">
                  <c:v>20.12</c:v>
                </c:pt>
                <c:pt idx="6355">
                  <c:v>21.81</c:v>
                </c:pt>
                <c:pt idx="6356">
                  <c:v>21.59</c:v>
                </c:pt>
                <c:pt idx="6357">
                  <c:v>21.76</c:v>
                </c:pt>
                <c:pt idx="6358">
                  <c:v>21.74</c:v>
                </c:pt>
                <c:pt idx="6359">
                  <c:v>24.06</c:v>
                </c:pt>
                <c:pt idx="6360">
                  <c:v>26.71</c:v>
                </c:pt>
                <c:pt idx="6361">
                  <c:v>24.29</c:v>
                </c:pt>
                <c:pt idx="6362">
                  <c:v>22.01</c:v>
                </c:pt>
                <c:pt idx="6363">
                  <c:v>21.87</c:v>
                </c:pt>
                <c:pt idx="6364">
                  <c:v>25.16</c:v>
                </c:pt>
                <c:pt idx="6365">
                  <c:v>26.31</c:v>
                </c:pt>
                <c:pt idx="6366">
                  <c:v>19.09</c:v>
                </c:pt>
                <c:pt idx="6367">
                  <c:v>18.260000000000002</c:v>
                </c:pt>
                <c:pt idx="6368">
                  <c:v>19.170000000000002</c:v>
                </c:pt>
                <c:pt idx="6369">
                  <c:v>23.56</c:v>
                </c:pt>
                <c:pt idx="6370">
                  <c:v>27.13</c:v>
                </c:pt>
                <c:pt idx="6371">
                  <c:v>27.83</c:v>
                </c:pt>
                <c:pt idx="6372">
                  <c:v>23.43</c:v>
                </c:pt>
                <c:pt idx="6373">
                  <c:v>20.67</c:v>
                </c:pt>
                <c:pt idx="6374">
                  <c:v>21.34</c:v>
                </c:pt>
                <c:pt idx="6375">
                  <c:v>21.23</c:v>
                </c:pt>
                <c:pt idx="6376">
                  <c:v>22.15</c:v>
                </c:pt>
                <c:pt idx="6377">
                  <c:v>21.48</c:v>
                </c:pt>
                <c:pt idx="6378">
                  <c:v>21.78</c:v>
                </c:pt>
                <c:pt idx="6379">
                  <c:v>23.64</c:v>
                </c:pt>
                <c:pt idx="6380">
                  <c:v>22.37</c:v>
                </c:pt>
                <c:pt idx="6381">
                  <c:v>22.48</c:v>
                </c:pt>
                <c:pt idx="6382">
                  <c:v>22.48</c:v>
                </c:pt>
                <c:pt idx="6383">
                  <c:v>27.37</c:v>
                </c:pt>
                <c:pt idx="6384">
                  <c:v>28.17</c:v>
                </c:pt>
                <c:pt idx="6385">
                  <c:v>29.44</c:v>
                </c:pt>
                <c:pt idx="6386">
                  <c:v>26.67</c:v>
                </c:pt>
                <c:pt idx="6387">
                  <c:v>24.05</c:v>
                </c:pt>
                <c:pt idx="6388">
                  <c:v>25.65</c:v>
                </c:pt>
                <c:pt idx="6389">
                  <c:v>23.99</c:v>
                </c:pt>
                <c:pt idx="6390">
                  <c:v>25.44</c:v>
                </c:pt>
                <c:pt idx="6391">
                  <c:v>26.62</c:v>
                </c:pt>
                <c:pt idx="6392">
                  <c:v>29.49</c:v>
                </c:pt>
                <c:pt idx="6393">
                  <c:v>30.8</c:v>
                </c:pt>
                <c:pt idx="6394">
                  <c:v>30.28</c:v>
                </c:pt>
                <c:pt idx="6395">
                  <c:v>25.38</c:v>
                </c:pt>
                <c:pt idx="6396">
                  <c:v>24.81</c:v>
                </c:pt>
                <c:pt idx="6397">
                  <c:v>24.72</c:v>
                </c:pt>
                <c:pt idx="6398">
                  <c:v>28.4</c:v>
                </c:pt>
                <c:pt idx="6399">
                  <c:v>26.81</c:v>
                </c:pt>
                <c:pt idx="6400">
                  <c:v>23.89</c:v>
                </c:pt>
                <c:pt idx="6401">
                  <c:v>21</c:v>
                </c:pt>
                <c:pt idx="6402">
                  <c:v>22.8</c:v>
                </c:pt>
                <c:pt idx="6403">
                  <c:v>22.56</c:v>
                </c:pt>
                <c:pt idx="6404">
                  <c:v>24.18</c:v>
                </c:pt>
                <c:pt idx="6405">
                  <c:v>28.33</c:v>
                </c:pt>
                <c:pt idx="6406">
                  <c:v>25.65</c:v>
                </c:pt>
                <c:pt idx="6407">
                  <c:v>28.43</c:v>
                </c:pt>
                <c:pt idx="6408">
                  <c:v>28.72</c:v>
                </c:pt>
                <c:pt idx="6409">
                  <c:v>27.67</c:v>
                </c:pt>
                <c:pt idx="6410">
                  <c:v>26.3</c:v>
                </c:pt>
                <c:pt idx="6411">
                  <c:v>26.59</c:v>
                </c:pt>
                <c:pt idx="6412">
                  <c:v>29.06</c:v>
                </c:pt>
                <c:pt idx="6413">
                  <c:v>25.08</c:v>
                </c:pt>
                <c:pt idx="6414">
                  <c:v>22.89</c:v>
                </c:pt>
                <c:pt idx="6415">
                  <c:v>21</c:v>
                </c:pt>
                <c:pt idx="6416">
                  <c:v>25.06</c:v>
                </c:pt>
                <c:pt idx="6417">
                  <c:v>27.2</c:v>
                </c:pt>
                <c:pt idx="6418">
                  <c:v>29.12</c:v>
                </c:pt>
                <c:pt idx="6419">
                  <c:v>30.46</c:v>
                </c:pt>
                <c:pt idx="6420">
                  <c:v>28.59</c:v>
                </c:pt>
                <c:pt idx="6421">
                  <c:v>29.13</c:v>
                </c:pt>
                <c:pt idx="6422">
                  <c:v>28.31</c:v>
                </c:pt>
                <c:pt idx="6423">
                  <c:v>29.08</c:v>
                </c:pt>
                <c:pt idx="6424">
                  <c:v>27.92</c:v>
                </c:pt>
                <c:pt idx="6425">
                  <c:v>28.98</c:v>
                </c:pt>
                <c:pt idx="6426">
                  <c:v>26.69</c:v>
                </c:pt>
                <c:pt idx="6427">
                  <c:v>23.98</c:v>
                </c:pt>
                <c:pt idx="6428">
                  <c:v>22.92</c:v>
                </c:pt>
                <c:pt idx="6429">
                  <c:v>22.71</c:v>
                </c:pt>
                <c:pt idx="6430">
                  <c:v>23.29</c:v>
                </c:pt>
                <c:pt idx="6431">
                  <c:v>24.49</c:v>
                </c:pt>
                <c:pt idx="6432">
                  <c:v>26.21</c:v>
                </c:pt>
                <c:pt idx="6433">
                  <c:v>27.73</c:v>
                </c:pt>
                <c:pt idx="6434">
                  <c:v>29.36</c:v>
                </c:pt>
                <c:pt idx="6435">
                  <c:v>27.83</c:v>
                </c:pt>
                <c:pt idx="6436">
                  <c:v>28.31</c:v>
                </c:pt>
                <c:pt idx="6437">
                  <c:v>28.57</c:v>
                </c:pt>
                <c:pt idx="6438">
                  <c:v>28.81</c:v>
                </c:pt>
                <c:pt idx="6439">
                  <c:v>29.03</c:v>
                </c:pt>
                <c:pt idx="6440">
                  <c:v>29.14</c:v>
                </c:pt>
                <c:pt idx="6441">
                  <c:v>26.41</c:v>
                </c:pt>
                <c:pt idx="6442">
                  <c:v>26.02</c:v>
                </c:pt>
                <c:pt idx="6443">
                  <c:v>29.47</c:v>
                </c:pt>
                <c:pt idx="6444">
                  <c:v>26.6</c:v>
                </c:pt>
                <c:pt idx="6445">
                  <c:v>25.51</c:v>
                </c:pt>
                <c:pt idx="6446">
                  <c:v>25.05</c:v>
                </c:pt>
                <c:pt idx="6447">
                  <c:v>24.54</c:v>
                </c:pt>
                <c:pt idx="6448">
                  <c:v>22.14</c:v>
                </c:pt>
                <c:pt idx="6449">
                  <c:v>19.62</c:v>
                </c:pt>
                <c:pt idx="6450">
                  <c:v>20.6</c:v>
                </c:pt>
                <c:pt idx="6451">
                  <c:v>21</c:v>
                </c:pt>
                <c:pt idx="6452">
                  <c:v>20.49</c:v>
                </c:pt>
                <c:pt idx="6453">
                  <c:v>20.22</c:v>
                </c:pt>
                <c:pt idx="6454">
                  <c:v>21.86</c:v>
                </c:pt>
                <c:pt idx="6455">
                  <c:v>26.72</c:v>
                </c:pt>
                <c:pt idx="6456">
                  <c:v>22.59</c:v>
                </c:pt>
                <c:pt idx="6457">
                  <c:v>21.75</c:v>
                </c:pt>
                <c:pt idx="6458">
                  <c:v>20.63</c:v>
                </c:pt>
                <c:pt idx="6459">
                  <c:v>22.75</c:v>
                </c:pt>
                <c:pt idx="6460">
                  <c:v>21.67</c:v>
                </c:pt>
                <c:pt idx="6461">
                  <c:v>24.17</c:v>
                </c:pt>
                <c:pt idx="6462">
                  <c:v>24.61</c:v>
                </c:pt>
                <c:pt idx="6463">
                  <c:v>20.95</c:v>
                </c:pt>
                <c:pt idx="6464">
                  <c:v>16.7</c:v>
                </c:pt>
                <c:pt idx="6465">
                  <c:v>22.71</c:v>
                </c:pt>
                <c:pt idx="6466">
                  <c:v>23.38</c:v>
                </c:pt>
                <c:pt idx="6467">
                  <c:v>23.36</c:v>
                </c:pt>
                <c:pt idx="6468">
                  <c:v>23.06</c:v>
                </c:pt>
                <c:pt idx="6469">
                  <c:v>21.01</c:v>
                </c:pt>
                <c:pt idx="6470">
                  <c:v>21.16</c:v>
                </c:pt>
                <c:pt idx="6471">
                  <c:v>22.92</c:v>
                </c:pt>
                <c:pt idx="6472">
                  <c:v>24.03</c:v>
                </c:pt>
                <c:pt idx="6473">
                  <c:v>23.79</c:v>
                </c:pt>
                <c:pt idx="6474">
                  <c:v>22.38</c:v>
                </c:pt>
                <c:pt idx="6475">
                  <c:v>20.37</c:v>
                </c:pt>
                <c:pt idx="6476">
                  <c:v>19.489999999999998</c:v>
                </c:pt>
                <c:pt idx="6477">
                  <c:v>19.309999999999999</c:v>
                </c:pt>
                <c:pt idx="6478">
                  <c:v>23.32</c:v>
                </c:pt>
                <c:pt idx="6479">
                  <c:v>24.18</c:v>
                </c:pt>
                <c:pt idx="6480">
                  <c:v>19.84</c:v>
                </c:pt>
                <c:pt idx="6481">
                  <c:v>20.28</c:v>
                </c:pt>
                <c:pt idx="6482">
                  <c:v>21.24</c:v>
                </c:pt>
                <c:pt idx="6483">
                  <c:v>24.89</c:v>
                </c:pt>
                <c:pt idx="6484">
                  <c:v>24.61</c:v>
                </c:pt>
                <c:pt idx="6485">
                  <c:v>23.33</c:v>
                </c:pt>
                <c:pt idx="6486">
                  <c:v>25.76</c:v>
                </c:pt>
                <c:pt idx="6487">
                  <c:v>20.09</c:v>
                </c:pt>
                <c:pt idx="6488">
                  <c:v>21.64</c:v>
                </c:pt>
                <c:pt idx="6489">
                  <c:v>16.670000000000002</c:v>
                </c:pt>
                <c:pt idx="6490">
                  <c:v>16.59</c:v>
                </c:pt>
                <c:pt idx="6491">
                  <c:v>18.64</c:v>
                </c:pt>
                <c:pt idx="6492">
                  <c:v>20.25</c:v>
                </c:pt>
                <c:pt idx="6493">
                  <c:v>19.809999999999999</c:v>
                </c:pt>
                <c:pt idx="6494">
                  <c:v>18.53</c:v>
                </c:pt>
                <c:pt idx="6495">
                  <c:v>14.04</c:v>
                </c:pt>
                <c:pt idx="6496">
                  <c:v>12.75</c:v>
                </c:pt>
                <c:pt idx="6497">
                  <c:v>14.9</c:v>
                </c:pt>
                <c:pt idx="6498">
                  <c:v>13.1</c:v>
                </c:pt>
                <c:pt idx="6499">
                  <c:v>11.22</c:v>
                </c:pt>
                <c:pt idx="6500">
                  <c:v>13.38</c:v>
                </c:pt>
                <c:pt idx="6501">
                  <c:v>15.19</c:v>
                </c:pt>
                <c:pt idx="6502">
                  <c:v>12.93</c:v>
                </c:pt>
                <c:pt idx="6503">
                  <c:v>10.45</c:v>
                </c:pt>
                <c:pt idx="6504">
                  <c:v>10.86</c:v>
                </c:pt>
                <c:pt idx="6505">
                  <c:v>11.38</c:v>
                </c:pt>
                <c:pt idx="6506">
                  <c:v>11.88</c:v>
                </c:pt>
                <c:pt idx="6507">
                  <c:v>17.71</c:v>
                </c:pt>
                <c:pt idx="6508">
                  <c:v>14</c:v>
                </c:pt>
                <c:pt idx="6509">
                  <c:v>11.16</c:v>
                </c:pt>
                <c:pt idx="6510">
                  <c:v>9.11</c:v>
                </c:pt>
                <c:pt idx="6511">
                  <c:v>6.99</c:v>
                </c:pt>
                <c:pt idx="6512">
                  <c:v>6.03</c:v>
                </c:pt>
                <c:pt idx="6513">
                  <c:v>6.78</c:v>
                </c:pt>
                <c:pt idx="6514">
                  <c:v>6.69</c:v>
                </c:pt>
                <c:pt idx="6515">
                  <c:v>6.04</c:v>
                </c:pt>
                <c:pt idx="6516">
                  <c:v>7.64</c:v>
                </c:pt>
                <c:pt idx="6517">
                  <c:v>7.99</c:v>
                </c:pt>
                <c:pt idx="6518">
                  <c:v>10.1</c:v>
                </c:pt>
                <c:pt idx="6519">
                  <c:v>9.35</c:v>
                </c:pt>
                <c:pt idx="6520">
                  <c:v>8.6199999999999992</c:v>
                </c:pt>
                <c:pt idx="6521">
                  <c:v>14.28</c:v>
                </c:pt>
                <c:pt idx="6522">
                  <c:v>17.940000000000001</c:v>
                </c:pt>
                <c:pt idx="6523">
                  <c:v>19.760000000000002</c:v>
                </c:pt>
                <c:pt idx="6524">
                  <c:v>13.31</c:v>
                </c:pt>
                <c:pt idx="6525">
                  <c:v>10.07</c:v>
                </c:pt>
                <c:pt idx="6526">
                  <c:v>8.4700000000000006</c:v>
                </c:pt>
                <c:pt idx="6527">
                  <c:v>11.93</c:v>
                </c:pt>
                <c:pt idx="6528">
                  <c:v>12.11</c:v>
                </c:pt>
                <c:pt idx="6529">
                  <c:v>8.85</c:v>
                </c:pt>
                <c:pt idx="6530">
                  <c:v>6.79</c:v>
                </c:pt>
                <c:pt idx="6531">
                  <c:v>6.94</c:v>
                </c:pt>
                <c:pt idx="6532">
                  <c:v>6.11</c:v>
                </c:pt>
                <c:pt idx="6533">
                  <c:v>8.3000000000000007</c:v>
                </c:pt>
                <c:pt idx="6534">
                  <c:v>11.06</c:v>
                </c:pt>
                <c:pt idx="6535">
                  <c:v>6.19</c:v>
                </c:pt>
                <c:pt idx="6536">
                  <c:v>7.65</c:v>
                </c:pt>
                <c:pt idx="6537">
                  <c:v>7.66</c:v>
                </c:pt>
                <c:pt idx="6538">
                  <c:v>7.89</c:v>
                </c:pt>
                <c:pt idx="6539">
                  <c:v>5.34</c:v>
                </c:pt>
                <c:pt idx="6540">
                  <c:v>1.1599999999999999</c:v>
                </c:pt>
                <c:pt idx="6541">
                  <c:v>0.28999999999999998</c:v>
                </c:pt>
                <c:pt idx="6542">
                  <c:v>9.09</c:v>
                </c:pt>
                <c:pt idx="6543">
                  <c:v>2.76</c:v>
                </c:pt>
                <c:pt idx="6544">
                  <c:v>2.4300000000000002</c:v>
                </c:pt>
                <c:pt idx="6545">
                  <c:v>2.08</c:v>
                </c:pt>
                <c:pt idx="6546">
                  <c:v>-2.64</c:v>
                </c:pt>
                <c:pt idx="6547">
                  <c:v>-0.52</c:v>
                </c:pt>
                <c:pt idx="6548">
                  <c:v>0.16</c:v>
                </c:pt>
                <c:pt idx="6549">
                  <c:v>-3.79</c:v>
                </c:pt>
                <c:pt idx="6550">
                  <c:v>2.87</c:v>
                </c:pt>
                <c:pt idx="6551">
                  <c:v>0.35</c:v>
                </c:pt>
                <c:pt idx="6552">
                  <c:v>-1.78</c:v>
                </c:pt>
                <c:pt idx="6553">
                  <c:v>1.98</c:v>
                </c:pt>
                <c:pt idx="6554">
                  <c:v>3.92</c:v>
                </c:pt>
                <c:pt idx="6555">
                  <c:v>3.74</c:v>
                </c:pt>
                <c:pt idx="6556">
                  <c:v>6.3</c:v>
                </c:pt>
                <c:pt idx="6557">
                  <c:v>6.33</c:v>
                </c:pt>
                <c:pt idx="6558">
                  <c:v>6.73</c:v>
                </c:pt>
                <c:pt idx="6559">
                  <c:v>0.24</c:v>
                </c:pt>
                <c:pt idx="6560">
                  <c:v>-0.26</c:v>
                </c:pt>
                <c:pt idx="6561">
                  <c:v>4.1100000000000003</c:v>
                </c:pt>
                <c:pt idx="6562">
                  <c:v>12.39</c:v>
                </c:pt>
                <c:pt idx="6563">
                  <c:v>6.69</c:v>
                </c:pt>
                <c:pt idx="6564">
                  <c:v>8.94</c:v>
                </c:pt>
                <c:pt idx="6565">
                  <c:v>7.57</c:v>
                </c:pt>
                <c:pt idx="6566">
                  <c:v>4.54</c:v>
                </c:pt>
                <c:pt idx="6567">
                  <c:v>2.8</c:v>
                </c:pt>
                <c:pt idx="6568">
                  <c:v>3.84</c:v>
                </c:pt>
                <c:pt idx="6569">
                  <c:v>0.51</c:v>
                </c:pt>
                <c:pt idx="6570">
                  <c:v>0</c:v>
                </c:pt>
                <c:pt idx="6571">
                  <c:v>4.1399999999999997</c:v>
                </c:pt>
                <c:pt idx="6572">
                  <c:v>0.88</c:v>
                </c:pt>
                <c:pt idx="6573">
                  <c:v>7.87</c:v>
                </c:pt>
                <c:pt idx="6574">
                  <c:v>12.8</c:v>
                </c:pt>
                <c:pt idx="6575">
                  <c:v>6.85</c:v>
                </c:pt>
                <c:pt idx="6576">
                  <c:v>6.26</c:v>
                </c:pt>
                <c:pt idx="6577">
                  <c:v>2.8</c:v>
                </c:pt>
                <c:pt idx="6578">
                  <c:v>0.64</c:v>
                </c:pt>
                <c:pt idx="6579">
                  <c:v>0.51</c:v>
                </c:pt>
                <c:pt idx="6580">
                  <c:v>-0.41</c:v>
                </c:pt>
                <c:pt idx="6581">
                  <c:v>6.06</c:v>
                </c:pt>
                <c:pt idx="6582">
                  <c:v>10.8</c:v>
                </c:pt>
                <c:pt idx="6583">
                  <c:v>5.92</c:v>
                </c:pt>
                <c:pt idx="6584">
                  <c:v>0.76</c:v>
                </c:pt>
                <c:pt idx="6585">
                  <c:v>-1.55</c:v>
                </c:pt>
                <c:pt idx="6586">
                  <c:v>-1.37</c:v>
                </c:pt>
                <c:pt idx="6587">
                  <c:v>-0.25</c:v>
                </c:pt>
                <c:pt idx="6588">
                  <c:v>-2</c:v>
                </c:pt>
                <c:pt idx="6589">
                  <c:v>-3.33</c:v>
                </c:pt>
                <c:pt idx="6590">
                  <c:v>-2.78</c:v>
                </c:pt>
                <c:pt idx="6591">
                  <c:v>-7.01</c:v>
                </c:pt>
                <c:pt idx="6592">
                  <c:v>-5.13</c:v>
                </c:pt>
                <c:pt idx="6593">
                  <c:v>1.53</c:v>
                </c:pt>
                <c:pt idx="6594">
                  <c:v>-3</c:v>
                </c:pt>
                <c:pt idx="6595">
                  <c:v>-5.73</c:v>
                </c:pt>
                <c:pt idx="6596">
                  <c:v>-6.99</c:v>
                </c:pt>
                <c:pt idx="6597">
                  <c:v>-5.77</c:v>
                </c:pt>
                <c:pt idx="6598">
                  <c:v>-4.3</c:v>
                </c:pt>
                <c:pt idx="6599">
                  <c:v>-0.89</c:v>
                </c:pt>
                <c:pt idx="6600">
                  <c:v>-4.1900000000000004</c:v>
                </c:pt>
                <c:pt idx="6601">
                  <c:v>-5.41</c:v>
                </c:pt>
                <c:pt idx="6602">
                  <c:v>1.98</c:v>
                </c:pt>
                <c:pt idx="6603">
                  <c:v>-0.31</c:v>
                </c:pt>
                <c:pt idx="6604">
                  <c:v>0.21</c:v>
                </c:pt>
                <c:pt idx="6605">
                  <c:v>2.06</c:v>
                </c:pt>
                <c:pt idx="6606">
                  <c:v>3.84</c:v>
                </c:pt>
                <c:pt idx="6607">
                  <c:v>2.17</c:v>
                </c:pt>
                <c:pt idx="6608">
                  <c:v>9.3800000000000008</c:v>
                </c:pt>
                <c:pt idx="6609">
                  <c:v>1.36</c:v>
                </c:pt>
                <c:pt idx="6610">
                  <c:v>-1.99</c:v>
                </c:pt>
                <c:pt idx="6611">
                  <c:v>-0.34</c:v>
                </c:pt>
                <c:pt idx="6612">
                  <c:v>-1.0900000000000001</c:v>
                </c:pt>
                <c:pt idx="6613">
                  <c:v>-1.88</c:v>
                </c:pt>
                <c:pt idx="6614">
                  <c:v>0.99</c:v>
                </c:pt>
                <c:pt idx="6615">
                  <c:v>0.4</c:v>
                </c:pt>
                <c:pt idx="6616">
                  <c:v>3.06</c:v>
                </c:pt>
                <c:pt idx="6617">
                  <c:v>-1.87</c:v>
                </c:pt>
                <c:pt idx="6618">
                  <c:v>-2.04</c:v>
                </c:pt>
                <c:pt idx="6619">
                  <c:v>1.33</c:v>
                </c:pt>
                <c:pt idx="6620">
                  <c:v>-4.8899999999999997</c:v>
                </c:pt>
                <c:pt idx="6621">
                  <c:v>-2.66</c:v>
                </c:pt>
                <c:pt idx="6622">
                  <c:v>-1.64</c:v>
                </c:pt>
                <c:pt idx="6623">
                  <c:v>0.36</c:v>
                </c:pt>
                <c:pt idx="6624">
                  <c:v>3.36</c:v>
                </c:pt>
                <c:pt idx="6625">
                  <c:v>2.64</c:v>
                </c:pt>
                <c:pt idx="6626">
                  <c:v>2.68</c:v>
                </c:pt>
                <c:pt idx="6627">
                  <c:v>10.19</c:v>
                </c:pt>
                <c:pt idx="6628">
                  <c:v>2.06</c:v>
                </c:pt>
                <c:pt idx="6629">
                  <c:v>1.21</c:v>
                </c:pt>
                <c:pt idx="6630">
                  <c:v>-1.96</c:v>
                </c:pt>
                <c:pt idx="6631">
                  <c:v>-1.04</c:v>
                </c:pt>
                <c:pt idx="6632">
                  <c:v>-0.13</c:v>
                </c:pt>
                <c:pt idx="6633">
                  <c:v>1.54</c:v>
                </c:pt>
                <c:pt idx="6634">
                  <c:v>4.8499999999999996</c:v>
                </c:pt>
                <c:pt idx="6635">
                  <c:v>1.2</c:v>
                </c:pt>
                <c:pt idx="6636">
                  <c:v>-1.33</c:v>
                </c:pt>
                <c:pt idx="6637">
                  <c:v>8.68</c:v>
                </c:pt>
                <c:pt idx="6638">
                  <c:v>8.7200000000000006</c:v>
                </c:pt>
                <c:pt idx="6639">
                  <c:v>-0.39</c:v>
                </c:pt>
                <c:pt idx="6640">
                  <c:v>1.27</c:v>
                </c:pt>
                <c:pt idx="6641">
                  <c:v>11.59</c:v>
                </c:pt>
                <c:pt idx="6642">
                  <c:v>2.2000000000000002</c:v>
                </c:pt>
                <c:pt idx="6643">
                  <c:v>1.25</c:v>
                </c:pt>
                <c:pt idx="6644">
                  <c:v>3.85</c:v>
                </c:pt>
                <c:pt idx="6645">
                  <c:v>10.29</c:v>
                </c:pt>
                <c:pt idx="6646">
                  <c:v>4.47</c:v>
                </c:pt>
                <c:pt idx="6647">
                  <c:v>3.84</c:v>
                </c:pt>
                <c:pt idx="6648">
                  <c:v>9.0299999999999994</c:v>
                </c:pt>
                <c:pt idx="6649">
                  <c:v>12.88</c:v>
                </c:pt>
                <c:pt idx="6650">
                  <c:v>14.81</c:v>
                </c:pt>
                <c:pt idx="6651">
                  <c:v>8.18</c:v>
                </c:pt>
                <c:pt idx="6652">
                  <c:v>6.54</c:v>
                </c:pt>
                <c:pt idx="6653">
                  <c:v>11.62</c:v>
                </c:pt>
                <c:pt idx="6654">
                  <c:v>12.48</c:v>
                </c:pt>
                <c:pt idx="6655">
                  <c:v>10.53</c:v>
                </c:pt>
                <c:pt idx="6656">
                  <c:v>11.5</c:v>
                </c:pt>
                <c:pt idx="6657">
                  <c:v>9.7200000000000006</c:v>
                </c:pt>
                <c:pt idx="6658">
                  <c:v>15.53</c:v>
                </c:pt>
                <c:pt idx="6659">
                  <c:v>10.11</c:v>
                </c:pt>
                <c:pt idx="6660">
                  <c:v>10.07</c:v>
                </c:pt>
                <c:pt idx="6661">
                  <c:v>15.71</c:v>
                </c:pt>
                <c:pt idx="6662">
                  <c:v>8.57</c:v>
                </c:pt>
                <c:pt idx="6663">
                  <c:v>3.58</c:v>
                </c:pt>
                <c:pt idx="6664">
                  <c:v>6.88</c:v>
                </c:pt>
                <c:pt idx="6665">
                  <c:v>18.96</c:v>
                </c:pt>
                <c:pt idx="6666">
                  <c:v>18.43</c:v>
                </c:pt>
                <c:pt idx="6667">
                  <c:v>9.3699999999999992</c:v>
                </c:pt>
                <c:pt idx="6668">
                  <c:v>9.0500000000000007</c:v>
                </c:pt>
                <c:pt idx="6669">
                  <c:v>8.74</c:v>
                </c:pt>
                <c:pt idx="6670">
                  <c:v>5.93</c:v>
                </c:pt>
                <c:pt idx="6671">
                  <c:v>5.07</c:v>
                </c:pt>
                <c:pt idx="6672">
                  <c:v>4.54</c:v>
                </c:pt>
                <c:pt idx="6673">
                  <c:v>6.58</c:v>
                </c:pt>
                <c:pt idx="6674">
                  <c:v>6.73</c:v>
                </c:pt>
                <c:pt idx="6675">
                  <c:v>11.92</c:v>
                </c:pt>
                <c:pt idx="6676">
                  <c:v>12.22</c:v>
                </c:pt>
                <c:pt idx="6677">
                  <c:v>9.26</c:v>
                </c:pt>
                <c:pt idx="6678">
                  <c:v>17.57</c:v>
                </c:pt>
                <c:pt idx="6679">
                  <c:v>22.32</c:v>
                </c:pt>
                <c:pt idx="6680">
                  <c:v>14.04</c:v>
                </c:pt>
                <c:pt idx="6681">
                  <c:v>6.47</c:v>
                </c:pt>
                <c:pt idx="6682">
                  <c:v>10</c:v>
                </c:pt>
                <c:pt idx="6683">
                  <c:v>10.82</c:v>
                </c:pt>
                <c:pt idx="6684">
                  <c:v>11.23</c:v>
                </c:pt>
                <c:pt idx="6685">
                  <c:v>14.84</c:v>
                </c:pt>
                <c:pt idx="6686">
                  <c:v>12.69</c:v>
                </c:pt>
                <c:pt idx="6687">
                  <c:v>12.1</c:v>
                </c:pt>
                <c:pt idx="6688">
                  <c:v>13.8</c:v>
                </c:pt>
                <c:pt idx="6689">
                  <c:v>14</c:v>
                </c:pt>
                <c:pt idx="6690">
                  <c:v>15.92</c:v>
                </c:pt>
                <c:pt idx="6691">
                  <c:v>13.45</c:v>
                </c:pt>
                <c:pt idx="6692">
                  <c:v>19.920000000000002</c:v>
                </c:pt>
                <c:pt idx="6693">
                  <c:v>16.09</c:v>
                </c:pt>
                <c:pt idx="6694">
                  <c:v>18.579999999999998</c:v>
                </c:pt>
                <c:pt idx="6695">
                  <c:v>20.32</c:v>
                </c:pt>
                <c:pt idx="6696">
                  <c:v>15.67</c:v>
                </c:pt>
                <c:pt idx="6697">
                  <c:v>13.5</c:v>
                </c:pt>
                <c:pt idx="6698">
                  <c:v>10.49</c:v>
                </c:pt>
                <c:pt idx="6699">
                  <c:v>14.31</c:v>
                </c:pt>
                <c:pt idx="6700">
                  <c:v>15.23</c:v>
                </c:pt>
                <c:pt idx="6701">
                  <c:v>19.78</c:v>
                </c:pt>
                <c:pt idx="6702">
                  <c:v>15.31</c:v>
                </c:pt>
                <c:pt idx="6703">
                  <c:v>17.88</c:v>
                </c:pt>
                <c:pt idx="6704">
                  <c:v>20.239999999999998</c:v>
                </c:pt>
                <c:pt idx="6705">
                  <c:v>21.85</c:v>
                </c:pt>
                <c:pt idx="6706">
                  <c:v>17.5</c:v>
                </c:pt>
                <c:pt idx="6707">
                  <c:v>16.96</c:v>
                </c:pt>
                <c:pt idx="6708">
                  <c:v>17.71</c:v>
                </c:pt>
                <c:pt idx="6709">
                  <c:v>16.260000000000002</c:v>
                </c:pt>
                <c:pt idx="6710">
                  <c:v>11.27</c:v>
                </c:pt>
                <c:pt idx="6711">
                  <c:v>10.66</c:v>
                </c:pt>
                <c:pt idx="6712">
                  <c:v>14.31</c:v>
                </c:pt>
                <c:pt idx="6713">
                  <c:v>15.19</c:v>
                </c:pt>
                <c:pt idx="6714">
                  <c:v>16.71</c:v>
                </c:pt>
                <c:pt idx="6715">
                  <c:v>14.08</c:v>
                </c:pt>
                <c:pt idx="6716">
                  <c:v>13.35</c:v>
                </c:pt>
                <c:pt idx="6717">
                  <c:v>15.42</c:v>
                </c:pt>
                <c:pt idx="6718">
                  <c:v>16.61</c:v>
                </c:pt>
                <c:pt idx="6719">
                  <c:v>16.57</c:v>
                </c:pt>
                <c:pt idx="6720">
                  <c:v>15.23</c:v>
                </c:pt>
                <c:pt idx="6721">
                  <c:v>15.7</c:v>
                </c:pt>
                <c:pt idx="6722">
                  <c:v>16.45</c:v>
                </c:pt>
                <c:pt idx="6723">
                  <c:v>18.23</c:v>
                </c:pt>
                <c:pt idx="6724">
                  <c:v>20.22</c:v>
                </c:pt>
                <c:pt idx="6725">
                  <c:v>17.95</c:v>
                </c:pt>
                <c:pt idx="6726">
                  <c:v>16.670000000000002</c:v>
                </c:pt>
                <c:pt idx="6727">
                  <c:v>16.79</c:v>
                </c:pt>
                <c:pt idx="6728">
                  <c:v>18.760000000000002</c:v>
                </c:pt>
                <c:pt idx="6729">
                  <c:v>19.02</c:v>
                </c:pt>
                <c:pt idx="6730">
                  <c:v>19.28</c:v>
                </c:pt>
                <c:pt idx="6731">
                  <c:v>20.48</c:v>
                </c:pt>
                <c:pt idx="6732">
                  <c:v>18.940000000000001</c:v>
                </c:pt>
                <c:pt idx="6733">
                  <c:v>18.850000000000001</c:v>
                </c:pt>
                <c:pt idx="6734">
                  <c:v>22.15</c:v>
                </c:pt>
                <c:pt idx="6735">
                  <c:v>25.25</c:v>
                </c:pt>
                <c:pt idx="6736">
                  <c:v>24.98</c:v>
                </c:pt>
                <c:pt idx="6737">
                  <c:v>25.02</c:v>
                </c:pt>
                <c:pt idx="6738">
                  <c:v>24.68</c:v>
                </c:pt>
                <c:pt idx="6739">
                  <c:v>23</c:v>
                </c:pt>
                <c:pt idx="6740">
                  <c:v>20.8</c:v>
                </c:pt>
                <c:pt idx="6741">
                  <c:v>17.59</c:v>
                </c:pt>
                <c:pt idx="6742">
                  <c:v>19.38</c:v>
                </c:pt>
                <c:pt idx="6743">
                  <c:v>22.67</c:v>
                </c:pt>
                <c:pt idx="6744">
                  <c:v>20.88</c:v>
                </c:pt>
                <c:pt idx="6745">
                  <c:v>18.329999999999998</c:v>
                </c:pt>
                <c:pt idx="6746">
                  <c:v>19.149999999999999</c:v>
                </c:pt>
                <c:pt idx="6747">
                  <c:v>23.91</c:v>
                </c:pt>
                <c:pt idx="6748">
                  <c:v>26.06</c:v>
                </c:pt>
                <c:pt idx="6749">
                  <c:v>28.3</c:v>
                </c:pt>
                <c:pt idx="6750">
                  <c:v>28.09</c:v>
                </c:pt>
                <c:pt idx="6751">
                  <c:v>27.38</c:v>
                </c:pt>
                <c:pt idx="6752">
                  <c:v>23.91</c:v>
                </c:pt>
                <c:pt idx="6753">
                  <c:v>24.42</c:v>
                </c:pt>
                <c:pt idx="6754">
                  <c:v>27.61</c:v>
                </c:pt>
                <c:pt idx="6755">
                  <c:v>25.37</c:v>
                </c:pt>
                <c:pt idx="6756">
                  <c:v>22.88</c:v>
                </c:pt>
                <c:pt idx="6757">
                  <c:v>23.21</c:v>
                </c:pt>
                <c:pt idx="6758">
                  <c:v>26.09</c:v>
                </c:pt>
                <c:pt idx="6759">
                  <c:v>28.53</c:v>
                </c:pt>
                <c:pt idx="6760">
                  <c:v>28.96</c:v>
                </c:pt>
                <c:pt idx="6761">
                  <c:v>26.58</c:v>
                </c:pt>
                <c:pt idx="6762">
                  <c:v>26.79</c:v>
                </c:pt>
                <c:pt idx="6763">
                  <c:v>28.09</c:v>
                </c:pt>
                <c:pt idx="6764">
                  <c:v>24.29</c:v>
                </c:pt>
                <c:pt idx="6765">
                  <c:v>26.69</c:v>
                </c:pt>
                <c:pt idx="6766">
                  <c:v>26.09</c:v>
                </c:pt>
                <c:pt idx="6767">
                  <c:v>24.44</c:v>
                </c:pt>
                <c:pt idx="6768">
                  <c:v>22.97</c:v>
                </c:pt>
                <c:pt idx="6769">
                  <c:v>23.63</c:v>
                </c:pt>
                <c:pt idx="6770">
                  <c:v>27.13</c:v>
                </c:pt>
                <c:pt idx="6771">
                  <c:v>26.29</c:v>
                </c:pt>
                <c:pt idx="6772">
                  <c:v>24.21</c:v>
                </c:pt>
                <c:pt idx="6773">
                  <c:v>23.82</c:v>
                </c:pt>
                <c:pt idx="6774">
                  <c:v>24.4</c:v>
                </c:pt>
                <c:pt idx="6775">
                  <c:v>27.22</c:v>
                </c:pt>
                <c:pt idx="6776">
                  <c:v>27.65</c:v>
                </c:pt>
                <c:pt idx="6777">
                  <c:v>23.41</c:v>
                </c:pt>
                <c:pt idx="6778">
                  <c:v>24.12</c:v>
                </c:pt>
                <c:pt idx="6779">
                  <c:v>23.52</c:v>
                </c:pt>
                <c:pt idx="6780">
                  <c:v>25.06</c:v>
                </c:pt>
                <c:pt idx="6781">
                  <c:v>27.15</c:v>
                </c:pt>
                <c:pt idx="6782">
                  <c:v>27.29</c:v>
                </c:pt>
                <c:pt idx="6783">
                  <c:v>23.03</c:v>
                </c:pt>
                <c:pt idx="6784">
                  <c:v>22.3</c:v>
                </c:pt>
                <c:pt idx="6785">
                  <c:v>23.48</c:v>
                </c:pt>
                <c:pt idx="6786">
                  <c:v>25.26</c:v>
                </c:pt>
                <c:pt idx="6787">
                  <c:v>24.41</c:v>
                </c:pt>
                <c:pt idx="6788">
                  <c:v>25.59</c:v>
                </c:pt>
                <c:pt idx="6789">
                  <c:v>25.52</c:v>
                </c:pt>
                <c:pt idx="6790">
                  <c:v>24.71</c:v>
                </c:pt>
                <c:pt idx="6791">
                  <c:v>24.12</c:v>
                </c:pt>
                <c:pt idx="6792">
                  <c:v>23.64</c:v>
                </c:pt>
                <c:pt idx="6793">
                  <c:v>24.37</c:v>
                </c:pt>
                <c:pt idx="6794">
                  <c:v>24.47</c:v>
                </c:pt>
                <c:pt idx="6795">
                  <c:v>25.73</c:v>
                </c:pt>
                <c:pt idx="6796">
                  <c:v>24.82</c:v>
                </c:pt>
                <c:pt idx="6797">
                  <c:v>24.52</c:v>
                </c:pt>
                <c:pt idx="6798">
                  <c:v>25.43</c:v>
                </c:pt>
                <c:pt idx="6799">
                  <c:v>27.08</c:v>
                </c:pt>
                <c:pt idx="6800">
                  <c:v>27.83</c:v>
                </c:pt>
                <c:pt idx="6801">
                  <c:v>25.1</c:v>
                </c:pt>
                <c:pt idx="6802">
                  <c:v>24.15</c:v>
                </c:pt>
                <c:pt idx="6803">
                  <c:v>24.17</c:v>
                </c:pt>
                <c:pt idx="6804">
                  <c:v>24.35</c:v>
                </c:pt>
                <c:pt idx="6805">
                  <c:v>23.6</c:v>
                </c:pt>
                <c:pt idx="6806">
                  <c:v>25.89</c:v>
                </c:pt>
                <c:pt idx="6807">
                  <c:v>27.73</c:v>
                </c:pt>
                <c:pt idx="6808">
                  <c:v>26.61</c:v>
                </c:pt>
                <c:pt idx="6809">
                  <c:v>22.66</c:v>
                </c:pt>
                <c:pt idx="6810">
                  <c:v>22.55</c:v>
                </c:pt>
                <c:pt idx="6811">
                  <c:v>26.14</c:v>
                </c:pt>
                <c:pt idx="6812">
                  <c:v>26.21</c:v>
                </c:pt>
                <c:pt idx="6813">
                  <c:v>24.18</c:v>
                </c:pt>
                <c:pt idx="6814">
                  <c:v>28.48</c:v>
                </c:pt>
                <c:pt idx="6815">
                  <c:v>28.71</c:v>
                </c:pt>
                <c:pt idx="6816">
                  <c:v>22.06</c:v>
                </c:pt>
                <c:pt idx="6817">
                  <c:v>25.77</c:v>
                </c:pt>
                <c:pt idx="6818">
                  <c:v>26.75</c:v>
                </c:pt>
                <c:pt idx="6819">
                  <c:v>24.1</c:v>
                </c:pt>
                <c:pt idx="6820">
                  <c:v>23.67</c:v>
                </c:pt>
                <c:pt idx="6821">
                  <c:v>22.14</c:v>
                </c:pt>
                <c:pt idx="6822">
                  <c:v>20.25</c:v>
                </c:pt>
                <c:pt idx="6823">
                  <c:v>19.68</c:v>
                </c:pt>
                <c:pt idx="6824">
                  <c:v>19.88</c:v>
                </c:pt>
                <c:pt idx="6825">
                  <c:v>21.53</c:v>
                </c:pt>
                <c:pt idx="6826">
                  <c:v>19.440000000000001</c:v>
                </c:pt>
                <c:pt idx="6827">
                  <c:v>18.89</c:v>
                </c:pt>
                <c:pt idx="6828">
                  <c:v>19.47</c:v>
                </c:pt>
                <c:pt idx="6829">
                  <c:v>23.31</c:v>
                </c:pt>
                <c:pt idx="6830">
                  <c:v>23.36</c:v>
                </c:pt>
                <c:pt idx="6831">
                  <c:v>22.25</c:v>
                </c:pt>
                <c:pt idx="6832">
                  <c:v>21.67</c:v>
                </c:pt>
                <c:pt idx="6833">
                  <c:v>21.57</c:v>
                </c:pt>
                <c:pt idx="6834">
                  <c:v>21.64</c:v>
                </c:pt>
                <c:pt idx="6835">
                  <c:v>24.4</c:v>
                </c:pt>
                <c:pt idx="6836">
                  <c:v>21.97</c:v>
                </c:pt>
                <c:pt idx="6837">
                  <c:v>22.5</c:v>
                </c:pt>
                <c:pt idx="6838">
                  <c:v>23.04</c:v>
                </c:pt>
                <c:pt idx="6839">
                  <c:v>21.56</c:v>
                </c:pt>
                <c:pt idx="6840">
                  <c:v>18.29</c:v>
                </c:pt>
                <c:pt idx="6841">
                  <c:v>21.06</c:v>
                </c:pt>
                <c:pt idx="6842">
                  <c:v>21.5</c:v>
                </c:pt>
                <c:pt idx="6843">
                  <c:v>23</c:v>
                </c:pt>
                <c:pt idx="6844">
                  <c:v>21.77</c:v>
                </c:pt>
                <c:pt idx="6845">
                  <c:v>16.309999999999999</c:v>
                </c:pt>
                <c:pt idx="6846">
                  <c:v>14.06</c:v>
                </c:pt>
                <c:pt idx="6847">
                  <c:v>10.44</c:v>
                </c:pt>
                <c:pt idx="6848">
                  <c:v>13.99</c:v>
                </c:pt>
                <c:pt idx="6849">
                  <c:v>10.28</c:v>
                </c:pt>
                <c:pt idx="6850">
                  <c:v>14.47</c:v>
                </c:pt>
                <c:pt idx="6851">
                  <c:v>14.37</c:v>
                </c:pt>
                <c:pt idx="6852">
                  <c:v>15.62</c:v>
                </c:pt>
                <c:pt idx="6853">
                  <c:v>16.190000000000001</c:v>
                </c:pt>
                <c:pt idx="6854">
                  <c:v>18.010000000000002</c:v>
                </c:pt>
                <c:pt idx="6855">
                  <c:v>18.54</c:v>
                </c:pt>
                <c:pt idx="6856">
                  <c:v>17.18</c:v>
                </c:pt>
                <c:pt idx="6857">
                  <c:v>17.93</c:v>
                </c:pt>
                <c:pt idx="6858">
                  <c:v>18.809999999999999</c:v>
                </c:pt>
                <c:pt idx="6859">
                  <c:v>19.34</c:v>
                </c:pt>
                <c:pt idx="6860">
                  <c:v>14.49</c:v>
                </c:pt>
                <c:pt idx="6861">
                  <c:v>16.37</c:v>
                </c:pt>
                <c:pt idx="6862">
                  <c:v>14.18</c:v>
                </c:pt>
                <c:pt idx="6863">
                  <c:v>14.77</c:v>
                </c:pt>
                <c:pt idx="6864">
                  <c:v>12.51</c:v>
                </c:pt>
                <c:pt idx="6865">
                  <c:v>11.04</c:v>
                </c:pt>
                <c:pt idx="6866">
                  <c:v>12.46</c:v>
                </c:pt>
                <c:pt idx="6867">
                  <c:v>18.809999999999999</c:v>
                </c:pt>
                <c:pt idx="6868">
                  <c:v>15.96</c:v>
                </c:pt>
                <c:pt idx="6869">
                  <c:v>8.2100000000000009</c:v>
                </c:pt>
                <c:pt idx="6870">
                  <c:v>7.45</c:v>
                </c:pt>
                <c:pt idx="6871">
                  <c:v>9.11</c:v>
                </c:pt>
                <c:pt idx="6872">
                  <c:v>18.78</c:v>
                </c:pt>
                <c:pt idx="6873">
                  <c:v>17.670000000000002</c:v>
                </c:pt>
                <c:pt idx="6874">
                  <c:v>11.11</c:v>
                </c:pt>
                <c:pt idx="6875">
                  <c:v>11.61</c:v>
                </c:pt>
                <c:pt idx="6876">
                  <c:v>10.24</c:v>
                </c:pt>
                <c:pt idx="6877">
                  <c:v>14.05</c:v>
                </c:pt>
                <c:pt idx="6878">
                  <c:v>16.309999999999999</c:v>
                </c:pt>
                <c:pt idx="6879">
                  <c:v>18.010000000000002</c:v>
                </c:pt>
                <c:pt idx="6880">
                  <c:v>19.04</c:v>
                </c:pt>
                <c:pt idx="6881">
                  <c:v>19.95</c:v>
                </c:pt>
                <c:pt idx="6882">
                  <c:v>20.37</c:v>
                </c:pt>
                <c:pt idx="6883">
                  <c:v>18.760000000000002</c:v>
                </c:pt>
                <c:pt idx="6884">
                  <c:v>15.75</c:v>
                </c:pt>
                <c:pt idx="6885">
                  <c:v>10.24</c:v>
                </c:pt>
                <c:pt idx="6886">
                  <c:v>4.8099999999999996</c:v>
                </c:pt>
                <c:pt idx="6887">
                  <c:v>3.24</c:v>
                </c:pt>
                <c:pt idx="6888">
                  <c:v>11.93</c:v>
                </c:pt>
                <c:pt idx="6889">
                  <c:v>15.63</c:v>
                </c:pt>
                <c:pt idx="6890">
                  <c:v>13.54</c:v>
                </c:pt>
                <c:pt idx="6891">
                  <c:v>5.67</c:v>
                </c:pt>
                <c:pt idx="6892">
                  <c:v>9.44</c:v>
                </c:pt>
                <c:pt idx="6893">
                  <c:v>9.1999999999999993</c:v>
                </c:pt>
                <c:pt idx="6894">
                  <c:v>10.42</c:v>
                </c:pt>
                <c:pt idx="6895">
                  <c:v>10.23</c:v>
                </c:pt>
                <c:pt idx="6896">
                  <c:v>16.579999999999998</c:v>
                </c:pt>
                <c:pt idx="6897">
                  <c:v>12.58</c:v>
                </c:pt>
                <c:pt idx="6898">
                  <c:v>11.37</c:v>
                </c:pt>
                <c:pt idx="6899">
                  <c:v>10.1</c:v>
                </c:pt>
                <c:pt idx="6900">
                  <c:v>10.15</c:v>
                </c:pt>
                <c:pt idx="6901">
                  <c:v>13.87</c:v>
                </c:pt>
                <c:pt idx="6902">
                  <c:v>5.93</c:v>
                </c:pt>
                <c:pt idx="6903">
                  <c:v>2.88</c:v>
                </c:pt>
                <c:pt idx="6904">
                  <c:v>7.53</c:v>
                </c:pt>
                <c:pt idx="6905">
                  <c:v>14.47</c:v>
                </c:pt>
                <c:pt idx="6906">
                  <c:v>6.74</c:v>
                </c:pt>
                <c:pt idx="6907">
                  <c:v>5.17</c:v>
                </c:pt>
                <c:pt idx="6908">
                  <c:v>10.98</c:v>
                </c:pt>
                <c:pt idx="6909">
                  <c:v>3.96</c:v>
                </c:pt>
                <c:pt idx="6910">
                  <c:v>1.23</c:v>
                </c:pt>
                <c:pt idx="6911">
                  <c:v>-0.9</c:v>
                </c:pt>
                <c:pt idx="6912">
                  <c:v>4.2300000000000004</c:v>
                </c:pt>
                <c:pt idx="6913">
                  <c:v>0.93</c:v>
                </c:pt>
                <c:pt idx="6914">
                  <c:v>0.38</c:v>
                </c:pt>
                <c:pt idx="6915">
                  <c:v>1.04</c:v>
                </c:pt>
                <c:pt idx="6916">
                  <c:v>1.35</c:v>
                </c:pt>
                <c:pt idx="6917">
                  <c:v>7.36</c:v>
                </c:pt>
                <c:pt idx="6918">
                  <c:v>10.82</c:v>
                </c:pt>
                <c:pt idx="6919">
                  <c:v>4.13</c:v>
                </c:pt>
                <c:pt idx="6920">
                  <c:v>1.0900000000000001</c:v>
                </c:pt>
                <c:pt idx="6921">
                  <c:v>3.86</c:v>
                </c:pt>
                <c:pt idx="6922">
                  <c:v>3.91</c:v>
                </c:pt>
                <c:pt idx="6923">
                  <c:v>2.2999999999999998</c:v>
                </c:pt>
                <c:pt idx="6924">
                  <c:v>7.64</c:v>
                </c:pt>
                <c:pt idx="6925">
                  <c:v>1.48</c:v>
                </c:pt>
                <c:pt idx="6926">
                  <c:v>1.46</c:v>
                </c:pt>
                <c:pt idx="6927">
                  <c:v>0.46</c:v>
                </c:pt>
                <c:pt idx="6928">
                  <c:v>1.1100000000000001</c:v>
                </c:pt>
                <c:pt idx="6929">
                  <c:v>6.85</c:v>
                </c:pt>
                <c:pt idx="6930">
                  <c:v>12.11</c:v>
                </c:pt>
                <c:pt idx="6931">
                  <c:v>10.67</c:v>
                </c:pt>
                <c:pt idx="6932">
                  <c:v>3.89</c:v>
                </c:pt>
                <c:pt idx="6933">
                  <c:v>1.0900000000000001</c:v>
                </c:pt>
                <c:pt idx="6934">
                  <c:v>4.79</c:v>
                </c:pt>
                <c:pt idx="6935">
                  <c:v>1.52</c:v>
                </c:pt>
                <c:pt idx="6936">
                  <c:v>5.71</c:v>
                </c:pt>
                <c:pt idx="6937">
                  <c:v>12.07</c:v>
                </c:pt>
                <c:pt idx="6938">
                  <c:v>3.67</c:v>
                </c:pt>
                <c:pt idx="6939">
                  <c:v>6.55</c:v>
                </c:pt>
                <c:pt idx="6940">
                  <c:v>6.23</c:v>
                </c:pt>
                <c:pt idx="6941">
                  <c:v>11.99</c:v>
                </c:pt>
                <c:pt idx="6942">
                  <c:v>17.97</c:v>
                </c:pt>
                <c:pt idx="6943">
                  <c:v>9.56</c:v>
                </c:pt>
                <c:pt idx="6944">
                  <c:v>5.2</c:v>
                </c:pt>
                <c:pt idx="6945">
                  <c:v>-3.19</c:v>
                </c:pt>
                <c:pt idx="6946">
                  <c:v>-2.84</c:v>
                </c:pt>
                <c:pt idx="6947">
                  <c:v>-0.37</c:v>
                </c:pt>
                <c:pt idx="6948">
                  <c:v>-7.78</c:v>
                </c:pt>
                <c:pt idx="6949">
                  <c:v>-6.06</c:v>
                </c:pt>
                <c:pt idx="6950">
                  <c:v>4.37</c:v>
                </c:pt>
                <c:pt idx="6951">
                  <c:v>5.72</c:v>
                </c:pt>
                <c:pt idx="6952">
                  <c:v>-0.22</c:v>
                </c:pt>
                <c:pt idx="6953">
                  <c:v>0.66</c:v>
                </c:pt>
                <c:pt idx="6954">
                  <c:v>-4.17</c:v>
                </c:pt>
                <c:pt idx="6955">
                  <c:v>-2.36</c:v>
                </c:pt>
                <c:pt idx="6956">
                  <c:v>2.8</c:v>
                </c:pt>
                <c:pt idx="6957">
                  <c:v>-0.65</c:v>
                </c:pt>
                <c:pt idx="6958">
                  <c:v>-3.19</c:v>
                </c:pt>
                <c:pt idx="6959">
                  <c:v>-4.1399999999999997</c:v>
                </c:pt>
                <c:pt idx="6960">
                  <c:v>-1.04</c:v>
                </c:pt>
                <c:pt idx="6961">
                  <c:v>-3.21</c:v>
                </c:pt>
                <c:pt idx="6962">
                  <c:v>-5.0999999999999996</c:v>
                </c:pt>
                <c:pt idx="6963">
                  <c:v>-6.69</c:v>
                </c:pt>
                <c:pt idx="6964">
                  <c:v>-5.43</c:v>
                </c:pt>
                <c:pt idx="6965">
                  <c:v>-1.43</c:v>
                </c:pt>
                <c:pt idx="6966">
                  <c:v>-2.0699999999999998</c:v>
                </c:pt>
                <c:pt idx="6967">
                  <c:v>-4.42</c:v>
                </c:pt>
                <c:pt idx="6968">
                  <c:v>-1.4</c:v>
                </c:pt>
                <c:pt idx="6969">
                  <c:v>-5.9</c:v>
                </c:pt>
                <c:pt idx="6970">
                  <c:v>-4.5199999999999996</c:v>
                </c:pt>
                <c:pt idx="6971">
                  <c:v>-4.28</c:v>
                </c:pt>
                <c:pt idx="6972">
                  <c:v>1.85</c:v>
                </c:pt>
                <c:pt idx="6973">
                  <c:v>3.62</c:v>
                </c:pt>
                <c:pt idx="6974">
                  <c:v>-0.88</c:v>
                </c:pt>
                <c:pt idx="6975">
                  <c:v>1.4</c:v>
                </c:pt>
                <c:pt idx="6976">
                  <c:v>4.5599999999999996</c:v>
                </c:pt>
                <c:pt idx="6977">
                  <c:v>0.9</c:v>
                </c:pt>
                <c:pt idx="6978">
                  <c:v>2.25</c:v>
                </c:pt>
                <c:pt idx="6979">
                  <c:v>6.97</c:v>
                </c:pt>
                <c:pt idx="6980">
                  <c:v>3.48</c:v>
                </c:pt>
                <c:pt idx="6981">
                  <c:v>1.88</c:v>
                </c:pt>
                <c:pt idx="6982">
                  <c:v>4.3099999999999996</c:v>
                </c:pt>
                <c:pt idx="6983">
                  <c:v>5.94</c:v>
                </c:pt>
                <c:pt idx="6984">
                  <c:v>2.42</c:v>
                </c:pt>
                <c:pt idx="6985">
                  <c:v>-2.2000000000000002</c:v>
                </c:pt>
                <c:pt idx="6986">
                  <c:v>-1.34</c:v>
                </c:pt>
                <c:pt idx="6987">
                  <c:v>2.7</c:v>
                </c:pt>
                <c:pt idx="6988">
                  <c:v>6.64</c:v>
                </c:pt>
                <c:pt idx="6989">
                  <c:v>5.89</c:v>
                </c:pt>
                <c:pt idx="6990">
                  <c:v>13.33</c:v>
                </c:pt>
                <c:pt idx="6991">
                  <c:v>6.09</c:v>
                </c:pt>
                <c:pt idx="6992">
                  <c:v>3.17</c:v>
                </c:pt>
                <c:pt idx="6993">
                  <c:v>4.29</c:v>
                </c:pt>
                <c:pt idx="6994">
                  <c:v>3.24</c:v>
                </c:pt>
                <c:pt idx="6995">
                  <c:v>1.97</c:v>
                </c:pt>
                <c:pt idx="6996">
                  <c:v>4.1900000000000004</c:v>
                </c:pt>
                <c:pt idx="6997">
                  <c:v>4.92</c:v>
                </c:pt>
                <c:pt idx="6998">
                  <c:v>6.9</c:v>
                </c:pt>
                <c:pt idx="6999">
                  <c:v>7.78</c:v>
                </c:pt>
                <c:pt idx="7000">
                  <c:v>16.350000000000001</c:v>
                </c:pt>
                <c:pt idx="7001">
                  <c:v>12.29</c:v>
                </c:pt>
                <c:pt idx="7002">
                  <c:v>12.64</c:v>
                </c:pt>
                <c:pt idx="7003">
                  <c:v>11.22</c:v>
                </c:pt>
                <c:pt idx="7004">
                  <c:v>20.22</c:v>
                </c:pt>
                <c:pt idx="7005">
                  <c:v>10.67</c:v>
                </c:pt>
                <c:pt idx="7006">
                  <c:v>7.02</c:v>
                </c:pt>
                <c:pt idx="7007">
                  <c:v>4.08</c:v>
                </c:pt>
                <c:pt idx="7008">
                  <c:v>3.13</c:v>
                </c:pt>
                <c:pt idx="7009">
                  <c:v>6.47</c:v>
                </c:pt>
                <c:pt idx="7010">
                  <c:v>9.33</c:v>
                </c:pt>
                <c:pt idx="7011">
                  <c:v>4.5999999999999996</c:v>
                </c:pt>
                <c:pt idx="7012">
                  <c:v>2.94</c:v>
                </c:pt>
                <c:pt idx="7013">
                  <c:v>11.58</c:v>
                </c:pt>
                <c:pt idx="7014">
                  <c:v>6.2</c:v>
                </c:pt>
                <c:pt idx="7015">
                  <c:v>3.61</c:v>
                </c:pt>
                <c:pt idx="7016">
                  <c:v>3.63</c:v>
                </c:pt>
                <c:pt idx="7017">
                  <c:v>7.02</c:v>
                </c:pt>
                <c:pt idx="7018">
                  <c:v>3.36</c:v>
                </c:pt>
                <c:pt idx="7019">
                  <c:v>11.62</c:v>
                </c:pt>
                <c:pt idx="7020">
                  <c:v>2.25</c:v>
                </c:pt>
                <c:pt idx="7021">
                  <c:v>2.04</c:v>
                </c:pt>
                <c:pt idx="7022">
                  <c:v>8.15</c:v>
                </c:pt>
                <c:pt idx="7023">
                  <c:v>12.65</c:v>
                </c:pt>
                <c:pt idx="7024">
                  <c:v>15.39</c:v>
                </c:pt>
                <c:pt idx="7025">
                  <c:v>17.079999999999998</c:v>
                </c:pt>
                <c:pt idx="7026">
                  <c:v>11.56</c:v>
                </c:pt>
                <c:pt idx="7027">
                  <c:v>6.72</c:v>
                </c:pt>
                <c:pt idx="7028">
                  <c:v>5.31</c:v>
                </c:pt>
                <c:pt idx="7029">
                  <c:v>6.8</c:v>
                </c:pt>
                <c:pt idx="7030">
                  <c:v>7.62</c:v>
                </c:pt>
                <c:pt idx="7031">
                  <c:v>6.62</c:v>
                </c:pt>
                <c:pt idx="7032">
                  <c:v>7.15</c:v>
                </c:pt>
                <c:pt idx="7033">
                  <c:v>8.08</c:v>
                </c:pt>
                <c:pt idx="7034">
                  <c:v>3.94</c:v>
                </c:pt>
                <c:pt idx="7035">
                  <c:v>6.71</c:v>
                </c:pt>
                <c:pt idx="7036">
                  <c:v>12.53</c:v>
                </c:pt>
                <c:pt idx="7037">
                  <c:v>10.71</c:v>
                </c:pt>
                <c:pt idx="7038">
                  <c:v>10.83</c:v>
                </c:pt>
                <c:pt idx="7039">
                  <c:v>9.5500000000000007</c:v>
                </c:pt>
                <c:pt idx="7040">
                  <c:v>9.17</c:v>
                </c:pt>
                <c:pt idx="7041">
                  <c:v>7.28</c:v>
                </c:pt>
                <c:pt idx="7042">
                  <c:v>9.7100000000000009</c:v>
                </c:pt>
                <c:pt idx="7043">
                  <c:v>9.64</c:v>
                </c:pt>
                <c:pt idx="7044">
                  <c:v>9.84</c:v>
                </c:pt>
                <c:pt idx="7045">
                  <c:v>9.73</c:v>
                </c:pt>
                <c:pt idx="7046">
                  <c:v>16.010000000000002</c:v>
                </c:pt>
                <c:pt idx="7047">
                  <c:v>21.69</c:v>
                </c:pt>
                <c:pt idx="7048">
                  <c:v>23.42</c:v>
                </c:pt>
                <c:pt idx="7049">
                  <c:v>22.45</c:v>
                </c:pt>
                <c:pt idx="7050">
                  <c:v>14.85</c:v>
                </c:pt>
                <c:pt idx="7051">
                  <c:v>21.72</c:v>
                </c:pt>
                <c:pt idx="7052">
                  <c:v>20.95</c:v>
                </c:pt>
                <c:pt idx="7053">
                  <c:v>16.010000000000002</c:v>
                </c:pt>
                <c:pt idx="7054">
                  <c:v>14.2</c:v>
                </c:pt>
                <c:pt idx="7055">
                  <c:v>17.36</c:v>
                </c:pt>
                <c:pt idx="7056">
                  <c:v>14.79</c:v>
                </c:pt>
                <c:pt idx="7057">
                  <c:v>10.19</c:v>
                </c:pt>
                <c:pt idx="7058">
                  <c:v>14.77</c:v>
                </c:pt>
                <c:pt idx="7059">
                  <c:v>17.55</c:v>
                </c:pt>
                <c:pt idx="7060">
                  <c:v>19.32</c:v>
                </c:pt>
                <c:pt idx="7061">
                  <c:v>20.32</c:v>
                </c:pt>
                <c:pt idx="7062">
                  <c:v>13.27</c:v>
                </c:pt>
                <c:pt idx="7063">
                  <c:v>9.98</c:v>
                </c:pt>
                <c:pt idx="7064">
                  <c:v>14.24</c:v>
                </c:pt>
                <c:pt idx="7065">
                  <c:v>16.16</c:v>
                </c:pt>
                <c:pt idx="7066">
                  <c:v>20.46</c:v>
                </c:pt>
                <c:pt idx="7067">
                  <c:v>17.18</c:v>
                </c:pt>
                <c:pt idx="7068">
                  <c:v>17.37</c:v>
                </c:pt>
                <c:pt idx="7069">
                  <c:v>22.99</c:v>
                </c:pt>
                <c:pt idx="7070">
                  <c:v>24.31</c:v>
                </c:pt>
                <c:pt idx="7071">
                  <c:v>24.15</c:v>
                </c:pt>
                <c:pt idx="7072">
                  <c:v>23.43</c:v>
                </c:pt>
                <c:pt idx="7073">
                  <c:v>24.4</c:v>
                </c:pt>
                <c:pt idx="7074">
                  <c:v>24.98</c:v>
                </c:pt>
                <c:pt idx="7075">
                  <c:v>22.93</c:v>
                </c:pt>
                <c:pt idx="7076">
                  <c:v>22.03</c:v>
                </c:pt>
                <c:pt idx="7077">
                  <c:v>22.9</c:v>
                </c:pt>
                <c:pt idx="7078">
                  <c:v>22.17</c:v>
                </c:pt>
                <c:pt idx="7079">
                  <c:v>19.54</c:v>
                </c:pt>
                <c:pt idx="7080">
                  <c:v>22.42</c:v>
                </c:pt>
                <c:pt idx="7081">
                  <c:v>24.67</c:v>
                </c:pt>
                <c:pt idx="7082">
                  <c:v>26.52</c:v>
                </c:pt>
                <c:pt idx="7083">
                  <c:v>27.44</c:v>
                </c:pt>
                <c:pt idx="7084">
                  <c:v>25.97</c:v>
                </c:pt>
                <c:pt idx="7085">
                  <c:v>24.59</c:v>
                </c:pt>
                <c:pt idx="7086">
                  <c:v>23.36</c:v>
                </c:pt>
                <c:pt idx="7087">
                  <c:v>23.01</c:v>
                </c:pt>
                <c:pt idx="7088">
                  <c:v>19.47</c:v>
                </c:pt>
                <c:pt idx="7089">
                  <c:v>18.53</c:v>
                </c:pt>
                <c:pt idx="7090">
                  <c:v>21.68</c:v>
                </c:pt>
                <c:pt idx="7091">
                  <c:v>21.22</c:v>
                </c:pt>
                <c:pt idx="7092">
                  <c:v>21.57</c:v>
                </c:pt>
                <c:pt idx="7093">
                  <c:v>22.75</c:v>
                </c:pt>
                <c:pt idx="7094">
                  <c:v>19.309999999999999</c:v>
                </c:pt>
                <c:pt idx="7095">
                  <c:v>18.71</c:v>
                </c:pt>
                <c:pt idx="7096">
                  <c:v>17.95</c:v>
                </c:pt>
                <c:pt idx="7097">
                  <c:v>19.98</c:v>
                </c:pt>
                <c:pt idx="7098">
                  <c:v>21.19</c:v>
                </c:pt>
                <c:pt idx="7099">
                  <c:v>25.76</c:v>
                </c:pt>
                <c:pt idx="7100">
                  <c:v>27.34</c:v>
                </c:pt>
                <c:pt idx="7101">
                  <c:v>21.64</c:v>
                </c:pt>
                <c:pt idx="7102">
                  <c:v>18.559999999999999</c:v>
                </c:pt>
                <c:pt idx="7103">
                  <c:v>18.5</c:v>
                </c:pt>
                <c:pt idx="7104">
                  <c:v>23.86</c:v>
                </c:pt>
                <c:pt idx="7105">
                  <c:v>25.67</c:v>
                </c:pt>
                <c:pt idx="7106">
                  <c:v>24.91</c:v>
                </c:pt>
                <c:pt idx="7107">
                  <c:v>26.43</c:v>
                </c:pt>
                <c:pt idx="7108">
                  <c:v>25.44</c:v>
                </c:pt>
                <c:pt idx="7109">
                  <c:v>26.01</c:v>
                </c:pt>
                <c:pt idx="7110">
                  <c:v>20.71</c:v>
                </c:pt>
                <c:pt idx="7111">
                  <c:v>18.7</c:v>
                </c:pt>
                <c:pt idx="7112">
                  <c:v>24.63</c:v>
                </c:pt>
                <c:pt idx="7113">
                  <c:v>23.2</c:v>
                </c:pt>
                <c:pt idx="7114">
                  <c:v>23.74</c:v>
                </c:pt>
                <c:pt idx="7115">
                  <c:v>24.11</c:v>
                </c:pt>
                <c:pt idx="7116">
                  <c:v>23.44</c:v>
                </c:pt>
                <c:pt idx="7117">
                  <c:v>21.71</c:v>
                </c:pt>
                <c:pt idx="7118">
                  <c:v>21.3</c:v>
                </c:pt>
                <c:pt idx="7119">
                  <c:v>22.02</c:v>
                </c:pt>
                <c:pt idx="7120">
                  <c:v>22.32</c:v>
                </c:pt>
                <c:pt idx="7121">
                  <c:v>23.61</c:v>
                </c:pt>
                <c:pt idx="7122">
                  <c:v>26.85</c:v>
                </c:pt>
                <c:pt idx="7123">
                  <c:v>25.09</c:v>
                </c:pt>
                <c:pt idx="7124">
                  <c:v>25.24</c:v>
                </c:pt>
                <c:pt idx="7125">
                  <c:v>26.26</c:v>
                </c:pt>
                <c:pt idx="7126">
                  <c:v>26.35</c:v>
                </c:pt>
                <c:pt idx="7127">
                  <c:v>24.44</c:v>
                </c:pt>
                <c:pt idx="7128">
                  <c:v>24.21</c:v>
                </c:pt>
                <c:pt idx="7129">
                  <c:v>24.18</c:v>
                </c:pt>
                <c:pt idx="7130">
                  <c:v>24.76</c:v>
                </c:pt>
                <c:pt idx="7131">
                  <c:v>25.88</c:v>
                </c:pt>
                <c:pt idx="7132">
                  <c:v>26.15</c:v>
                </c:pt>
                <c:pt idx="7133">
                  <c:v>24.74</c:v>
                </c:pt>
                <c:pt idx="7134">
                  <c:v>26</c:v>
                </c:pt>
                <c:pt idx="7135">
                  <c:v>23.99</c:v>
                </c:pt>
                <c:pt idx="7136">
                  <c:v>23.8</c:v>
                </c:pt>
                <c:pt idx="7137">
                  <c:v>24.34</c:v>
                </c:pt>
                <c:pt idx="7138">
                  <c:v>22.11</c:v>
                </c:pt>
                <c:pt idx="7139">
                  <c:v>23.33</c:v>
                </c:pt>
                <c:pt idx="7140">
                  <c:v>24.33</c:v>
                </c:pt>
                <c:pt idx="7141">
                  <c:v>24.7</c:v>
                </c:pt>
                <c:pt idx="7142">
                  <c:v>26.55</c:v>
                </c:pt>
                <c:pt idx="7143">
                  <c:v>24.04</c:v>
                </c:pt>
                <c:pt idx="7144">
                  <c:v>23.08</c:v>
                </c:pt>
                <c:pt idx="7145">
                  <c:v>23.04</c:v>
                </c:pt>
                <c:pt idx="7146">
                  <c:v>23.44</c:v>
                </c:pt>
                <c:pt idx="7147">
                  <c:v>24.13</c:v>
                </c:pt>
                <c:pt idx="7148">
                  <c:v>23.33</c:v>
                </c:pt>
                <c:pt idx="7149">
                  <c:v>24.37</c:v>
                </c:pt>
                <c:pt idx="7150">
                  <c:v>26.8</c:v>
                </c:pt>
                <c:pt idx="7151">
                  <c:v>28.4</c:v>
                </c:pt>
                <c:pt idx="7152">
                  <c:v>27.38</c:v>
                </c:pt>
                <c:pt idx="7153">
                  <c:v>24.89</c:v>
                </c:pt>
                <c:pt idx="7154">
                  <c:v>24.01</c:v>
                </c:pt>
                <c:pt idx="7155">
                  <c:v>26.5</c:v>
                </c:pt>
                <c:pt idx="7156">
                  <c:v>25.29</c:v>
                </c:pt>
                <c:pt idx="7157">
                  <c:v>20.82</c:v>
                </c:pt>
                <c:pt idx="7158">
                  <c:v>19.010000000000002</c:v>
                </c:pt>
                <c:pt idx="7159">
                  <c:v>19.78</c:v>
                </c:pt>
                <c:pt idx="7160">
                  <c:v>21.81</c:v>
                </c:pt>
                <c:pt idx="7161">
                  <c:v>24.21</c:v>
                </c:pt>
                <c:pt idx="7162">
                  <c:v>24.94</c:v>
                </c:pt>
                <c:pt idx="7163">
                  <c:v>24.98</c:v>
                </c:pt>
                <c:pt idx="7164">
                  <c:v>23.46</c:v>
                </c:pt>
                <c:pt idx="7165">
                  <c:v>20.49</c:v>
                </c:pt>
                <c:pt idx="7166">
                  <c:v>21.03</c:v>
                </c:pt>
                <c:pt idx="7167">
                  <c:v>21.73</c:v>
                </c:pt>
                <c:pt idx="7168">
                  <c:v>22.66</c:v>
                </c:pt>
                <c:pt idx="7169">
                  <c:v>24.13</c:v>
                </c:pt>
                <c:pt idx="7170">
                  <c:v>25.76</c:v>
                </c:pt>
                <c:pt idx="7171">
                  <c:v>27.47</c:v>
                </c:pt>
                <c:pt idx="7172">
                  <c:v>25.93</c:v>
                </c:pt>
                <c:pt idx="7173">
                  <c:v>21.52</c:v>
                </c:pt>
                <c:pt idx="7174">
                  <c:v>20.83</c:v>
                </c:pt>
                <c:pt idx="7175">
                  <c:v>23.84</c:v>
                </c:pt>
                <c:pt idx="7176">
                  <c:v>24.12</c:v>
                </c:pt>
                <c:pt idx="7177">
                  <c:v>24.55</c:v>
                </c:pt>
                <c:pt idx="7178">
                  <c:v>24.09</c:v>
                </c:pt>
                <c:pt idx="7179">
                  <c:v>24.8</c:v>
                </c:pt>
                <c:pt idx="7180">
                  <c:v>23.94</c:v>
                </c:pt>
                <c:pt idx="7181">
                  <c:v>25.58</c:v>
                </c:pt>
                <c:pt idx="7182">
                  <c:v>25.42</c:v>
                </c:pt>
                <c:pt idx="7183">
                  <c:v>23.2</c:v>
                </c:pt>
                <c:pt idx="7184">
                  <c:v>21.74</c:v>
                </c:pt>
                <c:pt idx="7185">
                  <c:v>23.51</c:v>
                </c:pt>
                <c:pt idx="7186">
                  <c:v>23.57</c:v>
                </c:pt>
                <c:pt idx="7187">
                  <c:v>20.68</c:v>
                </c:pt>
                <c:pt idx="7188">
                  <c:v>22.22</c:v>
                </c:pt>
                <c:pt idx="7189">
                  <c:v>23.71</c:v>
                </c:pt>
                <c:pt idx="7190">
                  <c:v>24.57</c:v>
                </c:pt>
                <c:pt idx="7191">
                  <c:v>25.48</c:v>
                </c:pt>
                <c:pt idx="7192">
                  <c:v>22.93</c:v>
                </c:pt>
                <c:pt idx="7193">
                  <c:v>21.25</c:v>
                </c:pt>
                <c:pt idx="7194">
                  <c:v>21.16</c:v>
                </c:pt>
                <c:pt idx="7195">
                  <c:v>21.14</c:v>
                </c:pt>
                <c:pt idx="7196">
                  <c:v>20.67</c:v>
                </c:pt>
                <c:pt idx="7197">
                  <c:v>20.88</c:v>
                </c:pt>
                <c:pt idx="7198">
                  <c:v>22.71</c:v>
                </c:pt>
                <c:pt idx="7199">
                  <c:v>23.62</c:v>
                </c:pt>
                <c:pt idx="7200">
                  <c:v>21.24</c:v>
                </c:pt>
                <c:pt idx="7201">
                  <c:v>17.61</c:v>
                </c:pt>
                <c:pt idx="7202">
                  <c:v>17.18</c:v>
                </c:pt>
                <c:pt idx="7203">
                  <c:v>15.63</c:v>
                </c:pt>
                <c:pt idx="7204">
                  <c:v>20.07</c:v>
                </c:pt>
                <c:pt idx="7205">
                  <c:v>21.11</c:v>
                </c:pt>
                <c:pt idx="7206">
                  <c:v>20.58</c:v>
                </c:pt>
                <c:pt idx="7207">
                  <c:v>19.14</c:v>
                </c:pt>
                <c:pt idx="7208">
                  <c:v>17.71</c:v>
                </c:pt>
                <c:pt idx="7209">
                  <c:v>19.559999999999999</c:v>
                </c:pt>
                <c:pt idx="7210">
                  <c:v>23.1</c:v>
                </c:pt>
                <c:pt idx="7211">
                  <c:v>20.420000000000002</c:v>
                </c:pt>
                <c:pt idx="7212">
                  <c:v>20.02</c:v>
                </c:pt>
                <c:pt idx="7213">
                  <c:v>17.75</c:v>
                </c:pt>
                <c:pt idx="7214">
                  <c:v>21.28</c:v>
                </c:pt>
                <c:pt idx="7215">
                  <c:v>18.670000000000002</c:v>
                </c:pt>
                <c:pt idx="7216">
                  <c:v>17.29</c:v>
                </c:pt>
                <c:pt idx="7217">
                  <c:v>16.41</c:v>
                </c:pt>
                <c:pt idx="7218">
                  <c:v>11.96</c:v>
                </c:pt>
                <c:pt idx="7219">
                  <c:v>13.22</c:v>
                </c:pt>
                <c:pt idx="7220">
                  <c:v>16.260000000000002</c:v>
                </c:pt>
                <c:pt idx="7221">
                  <c:v>16.62</c:v>
                </c:pt>
                <c:pt idx="7222">
                  <c:v>18.87</c:v>
                </c:pt>
                <c:pt idx="7223">
                  <c:v>14.3</c:v>
                </c:pt>
                <c:pt idx="7224">
                  <c:v>12.46</c:v>
                </c:pt>
                <c:pt idx="7225">
                  <c:v>11.4</c:v>
                </c:pt>
                <c:pt idx="7226">
                  <c:v>15.87</c:v>
                </c:pt>
                <c:pt idx="7227">
                  <c:v>17.010000000000002</c:v>
                </c:pt>
                <c:pt idx="7228">
                  <c:v>13.33</c:v>
                </c:pt>
                <c:pt idx="7229">
                  <c:v>10.85</c:v>
                </c:pt>
                <c:pt idx="7230">
                  <c:v>10.35</c:v>
                </c:pt>
                <c:pt idx="7231">
                  <c:v>18.18</c:v>
                </c:pt>
                <c:pt idx="7232">
                  <c:v>14.21</c:v>
                </c:pt>
                <c:pt idx="7233">
                  <c:v>13.38</c:v>
                </c:pt>
                <c:pt idx="7234">
                  <c:v>12.82</c:v>
                </c:pt>
                <c:pt idx="7235">
                  <c:v>11.52</c:v>
                </c:pt>
                <c:pt idx="7236">
                  <c:v>10.56</c:v>
                </c:pt>
                <c:pt idx="7237">
                  <c:v>12.03</c:v>
                </c:pt>
                <c:pt idx="7238">
                  <c:v>13.33</c:v>
                </c:pt>
                <c:pt idx="7239">
                  <c:v>11.97</c:v>
                </c:pt>
                <c:pt idx="7240">
                  <c:v>12.72</c:v>
                </c:pt>
                <c:pt idx="7241">
                  <c:v>13.74</c:v>
                </c:pt>
                <c:pt idx="7242">
                  <c:v>16.329999999999998</c:v>
                </c:pt>
                <c:pt idx="7243">
                  <c:v>21.67</c:v>
                </c:pt>
                <c:pt idx="7244">
                  <c:v>15.46</c:v>
                </c:pt>
                <c:pt idx="7245">
                  <c:v>15.96</c:v>
                </c:pt>
                <c:pt idx="7246">
                  <c:v>19.68</c:v>
                </c:pt>
                <c:pt idx="7247">
                  <c:v>12.29</c:v>
                </c:pt>
                <c:pt idx="7248">
                  <c:v>11.59</c:v>
                </c:pt>
                <c:pt idx="7249">
                  <c:v>10.07</c:v>
                </c:pt>
                <c:pt idx="7250">
                  <c:v>12.75</c:v>
                </c:pt>
                <c:pt idx="7251">
                  <c:v>12.89</c:v>
                </c:pt>
                <c:pt idx="7252">
                  <c:v>6.4</c:v>
                </c:pt>
                <c:pt idx="7253">
                  <c:v>5.51</c:v>
                </c:pt>
                <c:pt idx="7254">
                  <c:v>9.4</c:v>
                </c:pt>
                <c:pt idx="7255">
                  <c:v>9.24</c:v>
                </c:pt>
                <c:pt idx="7256">
                  <c:v>8.0299999999999994</c:v>
                </c:pt>
                <c:pt idx="7257">
                  <c:v>5.16</c:v>
                </c:pt>
                <c:pt idx="7258">
                  <c:v>5.81</c:v>
                </c:pt>
                <c:pt idx="7259">
                  <c:v>6.69</c:v>
                </c:pt>
                <c:pt idx="7260">
                  <c:v>8.0399999999999991</c:v>
                </c:pt>
                <c:pt idx="7261">
                  <c:v>10.78</c:v>
                </c:pt>
                <c:pt idx="7262">
                  <c:v>12.17</c:v>
                </c:pt>
                <c:pt idx="7263">
                  <c:v>12.5</c:v>
                </c:pt>
                <c:pt idx="7264">
                  <c:v>12.48</c:v>
                </c:pt>
                <c:pt idx="7265">
                  <c:v>11.22</c:v>
                </c:pt>
                <c:pt idx="7266">
                  <c:v>12.36</c:v>
                </c:pt>
                <c:pt idx="7267">
                  <c:v>13.21</c:v>
                </c:pt>
                <c:pt idx="7268">
                  <c:v>9</c:v>
                </c:pt>
                <c:pt idx="7269">
                  <c:v>4.91</c:v>
                </c:pt>
                <c:pt idx="7270">
                  <c:v>8.43</c:v>
                </c:pt>
                <c:pt idx="7271">
                  <c:v>13.63</c:v>
                </c:pt>
                <c:pt idx="7272">
                  <c:v>6.69</c:v>
                </c:pt>
                <c:pt idx="7273">
                  <c:v>5.96</c:v>
                </c:pt>
                <c:pt idx="7274">
                  <c:v>12.45</c:v>
                </c:pt>
                <c:pt idx="7275">
                  <c:v>6.67</c:v>
                </c:pt>
                <c:pt idx="7276">
                  <c:v>7.78</c:v>
                </c:pt>
                <c:pt idx="7277">
                  <c:v>4.6100000000000003</c:v>
                </c:pt>
                <c:pt idx="7278">
                  <c:v>8.68</c:v>
                </c:pt>
                <c:pt idx="7279">
                  <c:v>9.01</c:v>
                </c:pt>
                <c:pt idx="7280">
                  <c:v>12.27</c:v>
                </c:pt>
                <c:pt idx="7281">
                  <c:v>15.58</c:v>
                </c:pt>
                <c:pt idx="7282">
                  <c:v>8.27</c:v>
                </c:pt>
                <c:pt idx="7283">
                  <c:v>12.76</c:v>
                </c:pt>
                <c:pt idx="7284">
                  <c:v>10.53</c:v>
                </c:pt>
                <c:pt idx="7285">
                  <c:v>6.38</c:v>
                </c:pt>
                <c:pt idx="7286">
                  <c:v>8.19</c:v>
                </c:pt>
                <c:pt idx="7287">
                  <c:v>3.03</c:v>
                </c:pt>
                <c:pt idx="7288">
                  <c:v>0.13</c:v>
                </c:pt>
                <c:pt idx="7289">
                  <c:v>-0.7</c:v>
                </c:pt>
                <c:pt idx="7290">
                  <c:v>5.95</c:v>
                </c:pt>
                <c:pt idx="7291">
                  <c:v>2.52</c:v>
                </c:pt>
                <c:pt idx="7292">
                  <c:v>2.71</c:v>
                </c:pt>
                <c:pt idx="7293">
                  <c:v>-6.3</c:v>
                </c:pt>
                <c:pt idx="7294">
                  <c:v>-2.3199999999999998</c:v>
                </c:pt>
                <c:pt idx="7295">
                  <c:v>8.74</c:v>
                </c:pt>
                <c:pt idx="7296">
                  <c:v>12.45</c:v>
                </c:pt>
                <c:pt idx="7297">
                  <c:v>8</c:v>
                </c:pt>
                <c:pt idx="7298">
                  <c:v>4</c:v>
                </c:pt>
                <c:pt idx="7299">
                  <c:v>-0.37</c:v>
                </c:pt>
                <c:pt idx="7300">
                  <c:v>-1.02</c:v>
                </c:pt>
                <c:pt idx="7301">
                  <c:v>-1.5</c:v>
                </c:pt>
                <c:pt idx="7302">
                  <c:v>7.17</c:v>
                </c:pt>
                <c:pt idx="7303">
                  <c:v>5.47</c:v>
                </c:pt>
                <c:pt idx="7304">
                  <c:v>5.47</c:v>
                </c:pt>
                <c:pt idx="7305">
                  <c:v>6.4619999999999997</c:v>
                </c:pt>
                <c:pt idx="7306">
                  <c:v>6.4619999999999997</c:v>
                </c:pt>
                <c:pt idx="7307">
                  <c:v>14.077</c:v>
                </c:pt>
                <c:pt idx="7308">
                  <c:v>16.87</c:v>
                </c:pt>
                <c:pt idx="7309">
                  <c:v>7.9089999999999998</c:v>
                </c:pt>
                <c:pt idx="7310">
                  <c:v>7.1740000000000004</c:v>
                </c:pt>
                <c:pt idx="7311">
                  <c:v>6.8259999999999996</c:v>
                </c:pt>
                <c:pt idx="7312">
                  <c:v>7.0830000000000002</c:v>
                </c:pt>
                <c:pt idx="7313">
                  <c:v>4.875</c:v>
                </c:pt>
                <c:pt idx="7314">
                  <c:v>5.625</c:v>
                </c:pt>
                <c:pt idx="7315">
                  <c:v>4.8419999999999996</c:v>
                </c:pt>
                <c:pt idx="7316">
                  <c:v>8.0419999999999998</c:v>
                </c:pt>
                <c:pt idx="7317">
                  <c:v>15.667</c:v>
                </c:pt>
                <c:pt idx="7318">
                  <c:v>13</c:v>
                </c:pt>
                <c:pt idx="7319">
                  <c:v>2.5</c:v>
                </c:pt>
                <c:pt idx="7320">
                  <c:v>0.63600000000000001</c:v>
                </c:pt>
                <c:pt idx="7321">
                  <c:v>-1.625</c:v>
                </c:pt>
                <c:pt idx="7322">
                  <c:v>-6.7830000000000004</c:v>
                </c:pt>
                <c:pt idx="7323">
                  <c:v>-6</c:v>
                </c:pt>
                <c:pt idx="7324">
                  <c:v>-0.78300000000000003</c:v>
                </c:pt>
                <c:pt idx="7325">
                  <c:v>-2.0830000000000002</c:v>
                </c:pt>
                <c:pt idx="7326">
                  <c:v>-4.6500000000000004</c:v>
                </c:pt>
                <c:pt idx="7327">
                  <c:v>-5.2169999999999996</c:v>
                </c:pt>
                <c:pt idx="7328">
                  <c:v>-6.3179999999999996</c:v>
                </c:pt>
                <c:pt idx="7329">
                  <c:v>-0.435</c:v>
                </c:pt>
                <c:pt idx="7330">
                  <c:v>2.625</c:v>
                </c:pt>
                <c:pt idx="7331">
                  <c:v>-2.3479999999999999</c:v>
                </c:pt>
                <c:pt idx="7332">
                  <c:v>-6.4580000000000002</c:v>
                </c:pt>
                <c:pt idx="7333">
                  <c:v>-5.3330000000000002</c:v>
                </c:pt>
                <c:pt idx="7334">
                  <c:v>0.125</c:v>
                </c:pt>
                <c:pt idx="7335">
                  <c:v>0.217</c:v>
                </c:pt>
                <c:pt idx="7336">
                  <c:v>0.34799999999999998</c:v>
                </c:pt>
                <c:pt idx="7337">
                  <c:v>-0.54500000000000004</c:v>
                </c:pt>
                <c:pt idx="7338">
                  <c:v>-0.16700000000000001</c:v>
                </c:pt>
                <c:pt idx="7339">
                  <c:v>2.5219999999999998</c:v>
                </c:pt>
                <c:pt idx="7340">
                  <c:v>5.5419999999999998</c:v>
                </c:pt>
                <c:pt idx="7341">
                  <c:v>2.875</c:v>
                </c:pt>
                <c:pt idx="7342">
                  <c:v>3.2170000000000001</c:v>
                </c:pt>
                <c:pt idx="7343">
                  <c:v>2.9169999999999998</c:v>
                </c:pt>
                <c:pt idx="7344">
                  <c:v>5.6669999999999998</c:v>
                </c:pt>
                <c:pt idx="7345">
                  <c:v>7.625</c:v>
                </c:pt>
                <c:pt idx="7346">
                  <c:v>1.292</c:v>
                </c:pt>
                <c:pt idx="7347">
                  <c:v>3.1669999999999998</c:v>
                </c:pt>
                <c:pt idx="7348">
                  <c:v>5.125</c:v>
                </c:pt>
                <c:pt idx="7349">
                  <c:v>4.7080000000000002</c:v>
                </c:pt>
                <c:pt idx="7350">
                  <c:v>10.304</c:v>
                </c:pt>
                <c:pt idx="7351">
                  <c:v>11.083</c:v>
                </c:pt>
                <c:pt idx="7352">
                  <c:v>5.125</c:v>
                </c:pt>
                <c:pt idx="7353">
                  <c:v>0.375</c:v>
                </c:pt>
                <c:pt idx="7354">
                  <c:v>-1.292</c:v>
                </c:pt>
                <c:pt idx="7355">
                  <c:v>8.3000000000000004E-2</c:v>
                </c:pt>
                <c:pt idx="7356">
                  <c:v>6.4779999999999998</c:v>
                </c:pt>
                <c:pt idx="7357">
                  <c:v>5.9550000000000001</c:v>
                </c:pt>
                <c:pt idx="7358">
                  <c:v>4.7220000000000004</c:v>
                </c:pt>
                <c:pt idx="7359">
                  <c:v>1.4550000000000001</c:v>
                </c:pt>
                <c:pt idx="7360">
                  <c:v>-1.042</c:v>
                </c:pt>
                <c:pt idx="7361">
                  <c:v>0.40899999999999997</c:v>
                </c:pt>
                <c:pt idx="7362">
                  <c:v>1.4350000000000001</c:v>
                </c:pt>
                <c:pt idx="7363">
                  <c:v>1.333</c:v>
                </c:pt>
                <c:pt idx="7364">
                  <c:v>1.833</c:v>
                </c:pt>
                <c:pt idx="7365">
                  <c:v>1.9570000000000001</c:v>
                </c:pt>
                <c:pt idx="7366">
                  <c:v>-0.217</c:v>
                </c:pt>
                <c:pt idx="7367">
                  <c:v>0.87</c:v>
                </c:pt>
                <c:pt idx="7368">
                  <c:v>3.2269999999999999</c:v>
                </c:pt>
                <c:pt idx="7369">
                  <c:v>3.5419999999999998</c:v>
                </c:pt>
                <c:pt idx="7370">
                  <c:v>12.292</c:v>
                </c:pt>
                <c:pt idx="7371">
                  <c:v>9.2080000000000002</c:v>
                </c:pt>
                <c:pt idx="7372">
                  <c:v>-1.208</c:v>
                </c:pt>
                <c:pt idx="7373">
                  <c:v>0.20799999999999999</c:v>
                </c:pt>
                <c:pt idx="7374">
                  <c:v>5.7919999999999998</c:v>
                </c:pt>
                <c:pt idx="7375">
                  <c:v>4.7080000000000002</c:v>
                </c:pt>
                <c:pt idx="7376">
                  <c:v>5.2610000000000001</c:v>
                </c:pt>
                <c:pt idx="7377">
                  <c:v>4.391</c:v>
                </c:pt>
                <c:pt idx="7378">
                  <c:v>4.1669999999999998</c:v>
                </c:pt>
                <c:pt idx="7379">
                  <c:v>3.6669999999999998</c:v>
                </c:pt>
                <c:pt idx="7380">
                  <c:v>4.4779999999999998</c:v>
                </c:pt>
                <c:pt idx="7381">
                  <c:v>4.8259999999999996</c:v>
                </c:pt>
                <c:pt idx="7382">
                  <c:v>6.3330000000000002</c:v>
                </c:pt>
                <c:pt idx="7383">
                  <c:v>8.7829999999999995</c:v>
                </c:pt>
                <c:pt idx="7384">
                  <c:v>7.625</c:v>
                </c:pt>
                <c:pt idx="7385">
                  <c:v>5</c:v>
                </c:pt>
                <c:pt idx="7386">
                  <c:v>8.2270000000000003</c:v>
                </c:pt>
                <c:pt idx="7387">
                  <c:v>5.7389999999999999</c:v>
                </c:pt>
                <c:pt idx="7388">
                  <c:v>5.87</c:v>
                </c:pt>
                <c:pt idx="7389">
                  <c:v>7.1669999999999998</c:v>
                </c:pt>
                <c:pt idx="7390">
                  <c:v>7.3040000000000003</c:v>
                </c:pt>
                <c:pt idx="7391">
                  <c:v>9.7829999999999995</c:v>
                </c:pt>
                <c:pt idx="7392">
                  <c:v>11.391</c:v>
                </c:pt>
                <c:pt idx="7393">
                  <c:v>10.625</c:v>
                </c:pt>
                <c:pt idx="7394">
                  <c:v>8.4779999999999998</c:v>
                </c:pt>
                <c:pt idx="7395">
                  <c:v>10.375</c:v>
                </c:pt>
                <c:pt idx="7396">
                  <c:v>11.609</c:v>
                </c:pt>
                <c:pt idx="7397">
                  <c:v>8.1999999999999993</c:v>
                </c:pt>
                <c:pt idx="7398">
                  <c:v>11.238</c:v>
                </c:pt>
                <c:pt idx="7399">
                  <c:v>10</c:v>
                </c:pt>
                <c:pt idx="7400">
                  <c:v>16.417000000000002</c:v>
                </c:pt>
                <c:pt idx="7401">
                  <c:v>20.521999999999998</c:v>
                </c:pt>
                <c:pt idx="7402">
                  <c:v>14.833</c:v>
                </c:pt>
                <c:pt idx="7403">
                  <c:v>11.792</c:v>
                </c:pt>
                <c:pt idx="7404">
                  <c:v>10.958</c:v>
                </c:pt>
                <c:pt idx="7405">
                  <c:v>12.75</c:v>
                </c:pt>
                <c:pt idx="7406">
                  <c:v>7.875</c:v>
                </c:pt>
                <c:pt idx="7407">
                  <c:v>10.333</c:v>
                </c:pt>
                <c:pt idx="7408">
                  <c:v>11.444000000000001</c:v>
                </c:pt>
                <c:pt idx="7409">
                  <c:v>10.278</c:v>
                </c:pt>
                <c:pt idx="7410">
                  <c:v>10.176</c:v>
                </c:pt>
                <c:pt idx="7411">
                  <c:v>12.667</c:v>
                </c:pt>
                <c:pt idx="7412">
                  <c:v>19</c:v>
                </c:pt>
                <c:pt idx="7413">
                  <c:v>19.687999999999999</c:v>
                </c:pt>
                <c:pt idx="7414">
                  <c:v>23.529</c:v>
                </c:pt>
                <c:pt idx="7415">
                  <c:v>18.263000000000002</c:v>
                </c:pt>
                <c:pt idx="7416">
                  <c:v>12.444000000000001</c:v>
                </c:pt>
                <c:pt idx="7417">
                  <c:v>17.056000000000001</c:v>
                </c:pt>
                <c:pt idx="7418">
                  <c:v>10.944000000000001</c:v>
                </c:pt>
                <c:pt idx="7419">
                  <c:v>12.388999999999999</c:v>
                </c:pt>
                <c:pt idx="7420">
                  <c:v>14.555999999999999</c:v>
                </c:pt>
                <c:pt idx="7421">
                  <c:v>16.765000000000001</c:v>
                </c:pt>
                <c:pt idx="7422">
                  <c:v>15.294</c:v>
                </c:pt>
                <c:pt idx="7423">
                  <c:v>14.167</c:v>
                </c:pt>
                <c:pt idx="7424">
                  <c:v>17.332999999999998</c:v>
                </c:pt>
                <c:pt idx="7425">
                  <c:v>15.824</c:v>
                </c:pt>
                <c:pt idx="7426">
                  <c:v>13.278</c:v>
                </c:pt>
                <c:pt idx="7427">
                  <c:v>11.778</c:v>
                </c:pt>
                <c:pt idx="7428">
                  <c:v>11.055999999999999</c:v>
                </c:pt>
                <c:pt idx="7429">
                  <c:v>12.471</c:v>
                </c:pt>
                <c:pt idx="7430">
                  <c:v>11.888999999999999</c:v>
                </c:pt>
                <c:pt idx="7431">
                  <c:v>14.611000000000001</c:v>
                </c:pt>
                <c:pt idx="7432">
                  <c:v>18.611000000000001</c:v>
                </c:pt>
                <c:pt idx="7433">
                  <c:v>17.562000000000001</c:v>
                </c:pt>
                <c:pt idx="7434">
                  <c:v>15.722</c:v>
                </c:pt>
                <c:pt idx="7435">
                  <c:v>17.332999999999998</c:v>
                </c:pt>
                <c:pt idx="7436">
                  <c:v>21.111000000000001</c:v>
                </c:pt>
                <c:pt idx="7437">
                  <c:v>14.888999999999999</c:v>
                </c:pt>
                <c:pt idx="7438">
                  <c:v>19.888999999999999</c:v>
                </c:pt>
                <c:pt idx="7439">
                  <c:v>20.667000000000002</c:v>
                </c:pt>
                <c:pt idx="7440">
                  <c:v>17.765000000000001</c:v>
                </c:pt>
                <c:pt idx="7441">
                  <c:v>16.882000000000001</c:v>
                </c:pt>
                <c:pt idx="7442">
                  <c:v>16.611000000000001</c:v>
                </c:pt>
                <c:pt idx="7443">
                  <c:v>17.222000000000001</c:v>
                </c:pt>
                <c:pt idx="7444">
                  <c:v>15.176</c:v>
                </c:pt>
                <c:pt idx="7445">
                  <c:v>16.277999999999999</c:v>
                </c:pt>
                <c:pt idx="7446">
                  <c:v>17.277999999999999</c:v>
                </c:pt>
                <c:pt idx="7447">
                  <c:v>17.588000000000001</c:v>
                </c:pt>
                <c:pt idx="7448">
                  <c:v>13.833</c:v>
                </c:pt>
                <c:pt idx="7449">
                  <c:v>12.058999999999999</c:v>
                </c:pt>
                <c:pt idx="7450">
                  <c:v>16.5</c:v>
                </c:pt>
                <c:pt idx="7451">
                  <c:v>21.858000000000001</c:v>
                </c:pt>
                <c:pt idx="7452">
                  <c:v>19.388999999999999</c:v>
                </c:pt>
                <c:pt idx="7453">
                  <c:v>19.667000000000002</c:v>
                </c:pt>
                <c:pt idx="7454">
                  <c:v>19</c:v>
                </c:pt>
                <c:pt idx="7455">
                  <c:v>21.356999999999999</c:v>
                </c:pt>
                <c:pt idx="7456">
                  <c:v>19.667000000000002</c:v>
                </c:pt>
                <c:pt idx="7457">
                  <c:v>17.388999999999999</c:v>
                </c:pt>
                <c:pt idx="7458">
                  <c:v>17.588000000000001</c:v>
                </c:pt>
                <c:pt idx="7459">
                  <c:v>20.443999999999999</c:v>
                </c:pt>
                <c:pt idx="7460">
                  <c:v>23.277999999999999</c:v>
                </c:pt>
                <c:pt idx="7461">
                  <c:v>25.940999999999999</c:v>
                </c:pt>
                <c:pt idx="7462">
                  <c:v>25.388999999999999</c:v>
                </c:pt>
                <c:pt idx="7463">
                  <c:v>26.687999999999999</c:v>
                </c:pt>
                <c:pt idx="7464">
                  <c:v>26.332999999999998</c:v>
                </c:pt>
                <c:pt idx="7465">
                  <c:v>26.222000000000001</c:v>
                </c:pt>
                <c:pt idx="7466">
                  <c:v>25.353000000000002</c:v>
                </c:pt>
                <c:pt idx="7467">
                  <c:v>25.687999999999999</c:v>
                </c:pt>
                <c:pt idx="7468">
                  <c:v>27.646999999999998</c:v>
                </c:pt>
                <c:pt idx="7469">
                  <c:v>30.111000000000001</c:v>
                </c:pt>
                <c:pt idx="7470">
                  <c:v>28.832999999999998</c:v>
                </c:pt>
                <c:pt idx="7471">
                  <c:v>26.411999999999999</c:v>
                </c:pt>
                <c:pt idx="7472">
                  <c:v>23.556000000000001</c:v>
                </c:pt>
                <c:pt idx="7473">
                  <c:v>22.111000000000001</c:v>
                </c:pt>
                <c:pt idx="7474">
                  <c:v>21.722000000000001</c:v>
                </c:pt>
                <c:pt idx="7475">
                  <c:v>19.332999999999998</c:v>
                </c:pt>
                <c:pt idx="7476">
                  <c:v>20.667000000000002</c:v>
                </c:pt>
                <c:pt idx="7477">
                  <c:v>24.667000000000002</c:v>
                </c:pt>
                <c:pt idx="7478">
                  <c:v>23.832999999999998</c:v>
                </c:pt>
                <c:pt idx="7479">
                  <c:v>24.111000000000001</c:v>
                </c:pt>
                <c:pt idx="7480">
                  <c:v>24.832999999999998</c:v>
                </c:pt>
                <c:pt idx="7481">
                  <c:v>25.111000000000001</c:v>
                </c:pt>
                <c:pt idx="7482">
                  <c:v>24.875</c:v>
                </c:pt>
                <c:pt idx="7483">
                  <c:v>26.611000000000001</c:v>
                </c:pt>
                <c:pt idx="7484">
                  <c:v>24.529</c:v>
                </c:pt>
                <c:pt idx="7485">
                  <c:v>25.888999999999999</c:v>
                </c:pt>
                <c:pt idx="7486">
                  <c:v>27.533000000000001</c:v>
                </c:pt>
                <c:pt idx="7487">
                  <c:v>27.111000000000001</c:v>
                </c:pt>
                <c:pt idx="7488">
                  <c:v>25.167000000000002</c:v>
                </c:pt>
                <c:pt idx="7489">
                  <c:v>24.332999999999998</c:v>
                </c:pt>
                <c:pt idx="7490">
                  <c:v>25.856999999999999</c:v>
                </c:pt>
                <c:pt idx="7491">
                  <c:v>25.895</c:v>
                </c:pt>
                <c:pt idx="7492">
                  <c:v>25.167000000000002</c:v>
                </c:pt>
                <c:pt idx="7493">
                  <c:v>23.667000000000002</c:v>
                </c:pt>
                <c:pt idx="7494">
                  <c:v>25.5</c:v>
                </c:pt>
                <c:pt idx="7495">
                  <c:v>26.5</c:v>
                </c:pt>
                <c:pt idx="7496">
                  <c:v>27.294</c:v>
                </c:pt>
                <c:pt idx="7497">
                  <c:v>28.611000000000001</c:v>
                </c:pt>
                <c:pt idx="7498">
                  <c:v>26.937999999999999</c:v>
                </c:pt>
                <c:pt idx="7499">
                  <c:v>26.529</c:v>
                </c:pt>
                <c:pt idx="7500">
                  <c:v>26.722000000000001</c:v>
                </c:pt>
                <c:pt idx="7501">
                  <c:v>27.765000000000001</c:v>
                </c:pt>
                <c:pt idx="7502">
                  <c:v>29</c:v>
                </c:pt>
                <c:pt idx="7503">
                  <c:v>28.5</c:v>
                </c:pt>
                <c:pt idx="7504">
                  <c:v>29.646999999999998</c:v>
                </c:pt>
                <c:pt idx="7505">
                  <c:v>29</c:v>
                </c:pt>
                <c:pt idx="7506">
                  <c:v>28.812000000000001</c:v>
                </c:pt>
                <c:pt idx="7507">
                  <c:v>28.617000000000001</c:v>
                </c:pt>
                <c:pt idx="7508">
                  <c:v>28.443999999999999</c:v>
                </c:pt>
                <c:pt idx="7509">
                  <c:v>26.611000000000001</c:v>
                </c:pt>
                <c:pt idx="7510">
                  <c:v>27.056000000000001</c:v>
                </c:pt>
                <c:pt idx="7511">
                  <c:v>30.588000000000001</c:v>
                </c:pt>
                <c:pt idx="7512">
                  <c:v>32.293999999999997</c:v>
                </c:pt>
                <c:pt idx="7513">
                  <c:v>26</c:v>
                </c:pt>
                <c:pt idx="7514">
                  <c:v>25.786000000000001</c:v>
                </c:pt>
                <c:pt idx="7515">
                  <c:v>25.443999999999999</c:v>
                </c:pt>
                <c:pt idx="7516">
                  <c:v>25.111000000000001</c:v>
                </c:pt>
                <c:pt idx="7517">
                  <c:v>26.277999999999999</c:v>
                </c:pt>
                <c:pt idx="7518">
                  <c:v>28.466999999999999</c:v>
                </c:pt>
                <c:pt idx="7519">
                  <c:v>29.777999999999999</c:v>
                </c:pt>
                <c:pt idx="7520">
                  <c:v>29.277999999999999</c:v>
                </c:pt>
                <c:pt idx="7521">
                  <c:v>30.117999999999999</c:v>
                </c:pt>
                <c:pt idx="7522">
                  <c:v>28.175999999999998</c:v>
                </c:pt>
                <c:pt idx="7523">
                  <c:v>27.5</c:v>
                </c:pt>
                <c:pt idx="7524">
                  <c:v>27.277999999999999</c:v>
                </c:pt>
                <c:pt idx="7525">
                  <c:v>24.056000000000001</c:v>
                </c:pt>
                <c:pt idx="7526">
                  <c:v>25.556000000000001</c:v>
                </c:pt>
                <c:pt idx="7527">
                  <c:v>28.5</c:v>
                </c:pt>
                <c:pt idx="7528">
                  <c:v>29.175999999999998</c:v>
                </c:pt>
                <c:pt idx="7529">
                  <c:v>29.646999999999998</c:v>
                </c:pt>
                <c:pt idx="7530">
                  <c:v>29.667000000000002</c:v>
                </c:pt>
                <c:pt idx="7531">
                  <c:v>29.222000000000001</c:v>
                </c:pt>
                <c:pt idx="7532">
                  <c:v>26.059000000000001</c:v>
                </c:pt>
                <c:pt idx="7533">
                  <c:v>25.388999999999999</c:v>
                </c:pt>
                <c:pt idx="7534">
                  <c:v>24.943999999999999</c:v>
                </c:pt>
                <c:pt idx="7535">
                  <c:v>24.411999999999999</c:v>
                </c:pt>
                <c:pt idx="7536">
                  <c:v>26.588000000000001</c:v>
                </c:pt>
                <c:pt idx="7537">
                  <c:v>29.117999999999999</c:v>
                </c:pt>
                <c:pt idx="7538">
                  <c:v>27.111000000000001</c:v>
                </c:pt>
                <c:pt idx="7539">
                  <c:v>24.388999999999999</c:v>
                </c:pt>
                <c:pt idx="7540">
                  <c:v>24.556000000000001</c:v>
                </c:pt>
                <c:pt idx="7541">
                  <c:v>23.5</c:v>
                </c:pt>
                <c:pt idx="7542">
                  <c:v>21.765000000000001</c:v>
                </c:pt>
                <c:pt idx="7543">
                  <c:v>22.277999999999999</c:v>
                </c:pt>
                <c:pt idx="7544">
                  <c:v>25.388999999999999</c:v>
                </c:pt>
                <c:pt idx="7545">
                  <c:v>25.556000000000001</c:v>
                </c:pt>
                <c:pt idx="7546">
                  <c:v>26.611000000000001</c:v>
                </c:pt>
                <c:pt idx="7547">
                  <c:v>27.812000000000001</c:v>
                </c:pt>
                <c:pt idx="7548">
                  <c:v>26.111000000000001</c:v>
                </c:pt>
                <c:pt idx="7549">
                  <c:v>24.888999999999999</c:v>
                </c:pt>
                <c:pt idx="7550">
                  <c:v>24.888999999999999</c:v>
                </c:pt>
                <c:pt idx="7551">
                  <c:v>24.443999999999999</c:v>
                </c:pt>
                <c:pt idx="7552">
                  <c:v>22.875</c:v>
                </c:pt>
                <c:pt idx="7553">
                  <c:v>23.571000000000002</c:v>
                </c:pt>
                <c:pt idx="7554">
                  <c:v>23.111000000000001</c:v>
                </c:pt>
                <c:pt idx="7555">
                  <c:v>22</c:v>
                </c:pt>
                <c:pt idx="7556">
                  <c:v>23.117999999999999</c:v>
                </c:pt>
                <c:pt idx="7557">
                  <c:v>24.277999999999999</c:v>
                </c:pt>
                <c:pt idx="7558">
                  <c:v>22.556000000000001</c:v>
                </c:pt>
                <c:pt idx="7559">
                  <c:v>22.388999999999999</c:v>
                </c:pt>
                <c:pt idx="7560">
                  <c:v>22</c:v>
                </c:pt>
                <c:pt idx="7561">
                  <c:v>26.466999999999999</c:v>
                </c:pt>
                <c:pt idx="7562">
                  <c:v>27.706</c:v>
                </c:pt>
                <c:pt idx="7563">
                  <c:v>27.882000000000001</c:v>
                </c:pt>
                <c:pt idx="7564">
                  <c:v>26.824000000000002</c:v>
                </c:pt>
                <c:pt idx="7565">
                  <c:v>25.167000000000002</c:v>
                </c:pt>
                <c:pt idx="7566">
                  <c:v>24.332999999999998</c:v>
                </c:pt>
                <c:pt idx="7567">
                  <c:v>25.437999999999999</c:v>
                </c:pt>
                <c:pt idx="7568">
                  <c:v>24.443999999999999</c:v>
                </c:pt>
                <c:pt idx="7569">
                  <c:v>22.471</c:v>
                </c:pt>
                <c:pt idx="7570">
                  <c:v>25.625</c:v>
                </c:pt>
                <c:pt idx="7571">
                  <c:v>22.943999999999999</c:v>
                </c:pt>
                <c:pt idx="7572">
                  <c:v>23.294</c:v>
                </c:pt>
                <c:pt idx="7573">
                  <c:v>25.056000000000001</c:v>
                </c:pt>
                <c:pt idx="7574">
                  <c:v>22.943999999999999</c:v>
                </c:pt>
                <c:pt idx="7575">
                  <c:v>21</c:v>
                </c:pt>
                <c:pt idx="7576">
                  <c:v>21.943999999999999</c:v>
                </c:pt>
                <c:pt idx="7577">
                  <c:v>17.443999999999999</c:v>
                </c:pt>
                <c:pt idx="7578">
                  <c:v>16.367999999999999</c:v>
                </c:pt>
                <c:pt idx="7579">
                  <c:v>20</c:v>
                </c:pt>
                <c:pt idx="7580">
                  <c:v>20.222000000000001</c:v>
                </c:pt>
                <c:pt idx="7581">
                  <c:v>22.667000000000002</c:v>
                </c:pt>
                <c:pt idx="7582">
                  <c:v>22.556000000000001</c:v>
                </c:pt>
                <c:pt idx="7583">
                  <c:v>23.777999999999999</c:v>
                </c:pt>
                <c:pt idx="7584">
                  <c:v>23.777999999999999</c:v>
                </c:pt>
                <c:pt idx="7585">
                  <c:v>23.111000000000001</c:v>
                </c:pt>
                <c:pt idx="7586">
                  <c:v>16</c:v>
                </c:pt>
                <c:pt idx="7587">
                  <c:v>16.5</c:v>
                </c:pt>
                <c:pt idx="7588">
                  <c:v>18</c:v>
                </c:pt>
                <c:pt idx="7589">
                  <c:v>17.471</c:v>
                </c:pt>
                <c:pt idx="7590">
                  <c:v>16.117999999999999</c:v>
                </c:pt>
                <c:pt idx="7591">
                  <c:v>18.443999999999999</c:v>
                </c:pt>
                <c:pt idx="7592">
                  <c:v>20.832999999999998</c:v>
                </c:pt>
                <c:pt idx="7593">
                  <c:v>17.556000000000001</c:v>
                </c:pt>
                <c:pt idx="7594">
                  <c:v>15.5</c:v>
                </c:pt>
                <c:pt idx="7595">
                  <c:v>18.443999999999999</c:v>
                </c:pt>
                <c:pt idx="7596">
                  <c:v>18.056000000000001</c:v>
                </c:pt>
                <c:pt idx="7597">
                  <c:v>17.277999999999999</c:v>
                </c:pt>
                <c:pt idx="7598">
                  <c:v>12.895</c:v>
                </c:pt>
                <c:pt idx="7599">
                  <c:v>15.471</c:v>
                </c:pt>
                <c:pt idx="7600">
                  <c:v>13.222</c:v>
                </c:pt>
                <c:pt idx="7601">
                  <c:v>12.055999999999999</c:v>
                </c:pt>
                <c:pt idx="7602">
                  <c:v>9.1669999999999998</c:v>
                </c:pt>
                <c:pt idx="7603">
                  <c:v>9.9440000000000008</c:v>
                </c:pt>
                <c:pt idx="7604">
                  <c:v>9.8889999999999993</c:v>
                </c:pt>
                <c:pt idx="7605">
                  <c:v>9.5559999999999992</c:v>
                </c:pt>
                <c:pt idx="7606">
                  <c:v>8.2349999999999994</c:v>
                </c:pt>
                <c:pt idx="7607">
                  <c:v>11.555999999999999</c:v>
                </c:pt>
                <c:pt idx="7608">
                  <c:v>12</c:v>
                </c:pt>
                <c:pt idx="7609">
                  <c:v>16.353000000000002</c:v>
                </c:pt>
                <c:pt idx="7610">
                  <c:v>14.778</c:v>
                </c:pt>
                <c:pt idx="7611">
                  <c:v>12.944000000000001</c:v>
                </c:pt>
                <c:pt idx="7612">
                  <c:v>17.5</c:v>
                </c:pt>
                <c:pt idx="7613">
                  <c:v>15.888999999999999</c:v>
                </c:pt>
                <c:pt idx="7614">
                  <c:v>18.167000000000002</c:v>
                </c:pt>
                <c:pt idx="7615">
                  <c:v>17.234999999999999</c:v>
                </c:pt>
                <c:pt idx="7616">
                  <c:v>14.647</c:v>
                </c:pt>
                <c:pt idx="7617">
                  <c:v>16.175999999999998</c:v>
                </c:pt>
                <c:pt idx="7618">
                  <c:v>13.429</c:v>
                </c:pt>
                <c:pt idx="7619">
                  <c:v>8.6</c:v>
                </c:pt>
                <c:pt idx="7620">
                  <c:v>11</c:v>
                </c:pt>
                <c:pt idx="7621">
                  <c:v>14.882</c:v>
                </c:pt>
                <c:pt idx="7622">
                  <c:v>17.667000000000002</c:v>
                </c:pt>
                <c:pt idx="7623">
                  <c:v>17.443999999999999</c:v>
                </c:pt>
                <c:pt idx="7624">
                  <c:v>20.667000000000002</c:v>
                </c:pt>
                <c:pt idx="7625">
                  <c:v>7.1760000000000002</c:v>
                </c:pt>
                <c:pt idx="7626">
                  <c:v>2.6669999999999998</c:v>
                </c:pt>
                <c:pt idx="7627">
                  <c:v>3.6110000000000002</c:v>
                </c:pt>
                <c:pt idx="7628">
                  <c:v>9.4440000000000008</c:v>
                </c:pt>
                <c:pt idx="7629">
                  <c:v>10.555999999999999</c:v>
                </c:pt>
                <c:pt idx="7630">
                  <c:v>8.4440000000000008</c:v>
                </c:pt>
                <c:pt idx="7631">
                  <c:v>3.8330000000000002</c:v>
                </c:pt>
                <c:pt idx="7632">
                  <c:v>2.8</c:v>
                </c:pt>
                <c:pt idx="7633">
                  <c:v>-0.61499999999999999</c:v>
                </c:pt>
                <c:pt idx="7634">
                  <c:v>1.722</c:v>
                </c:pt>
                <c:pt idx="7635">
                  <c:v>6.6109999999999998</c:v>
                </c:pt>
                <c:pt idx="7636">
                  <c:v>13.353</c:v>
                </c:pt>
                <c:pt idx="7637">
                  <c:v>16.533000000000001</c:v>
                </c:pt>
                <c:pt idx="7638">
                  <c:v>13.555999999999999</c:v>
                </c:pt>
                <c:pt idx="7639">
                  <c:v>5.5</c:v>
                </c:pt>
                <c:pt idx="7640">
                  <c:v>4.2</c:v>
                </c:pt>
                <c:pt idx="7641">
                  <c:v>1.444</c:v>
                </c:pt>
                <c:pt idx="7642">
                  <c:v>8.1669999999999998</c:v>
                </c:pt>
                <c:pt idx="7643">
                  <c:v>3.5289999999999999</c:v>
                </c:pt>
                <c:pt idx="7644">
                  <c:v>0.82399999999999995</c:v>
                </c:pt>
                <c:pt idx="7645">
                  <c:v>-0.56200000000000006</c:v>
                </c:pt>
                <c:pt idx="7646">
                  <c:v>-1.056</c:v>
                </c:pt>
                <c:pt idx="7647">
                  <c:v>1.333</c:v>
                </c:pt>
                <c:pt idx="7648">
                  <c:v>1.1879999999999999</c:v>
                </c:pt>
                <c:pt idx="7649">
                  <c:v>5.1180000000000003</c:v>
                </c:pt>
                <c:pt idx="7650">
                  <c:v>3.8889999999999998</c:v>
                </c:pt>
                <c:pt idx="7651">
                  <c:v>-5.2999999999999999E-2</c:v>
                </c:pt>
                <c:pt idx="7652">
                  <c:v>-3.222</c:v>
                </c:pt>
                <c:pt idx="7653">
                  <c:v>1.1759999999999999</c:v>
                </c:pt>
                <c:pt idx="7654">
                  <c:v>6.7220000000000004</c:v>
                </c:pt>
                <c:pt idx="7655">
                  <c:v>4.1760000000000002</c:v>
                </c:pt>
                <c:pt idx="7656">
                  <c:v>3.1760000000000002</c:v>
                </c:pt>
                <c:pt idx="7657">
                  <c:v>2.1669999999999998</c:v>
                </c:pt>
                <c:pt idx="7658">
                  <c:v>-0.16700000000000001</c:v>
                </c:pt>
                <c:pt idx="7659">
                  <c:v>-1.056</c:v>
                </c:pt>
                <c:pt idx="7660">
                  <c:v>-0.29399999999999998</c:v>
                </c:pt>
                <c:pt idx="7661">
                  <c:v>4.1180000000000003</c:v>
                </c:pt>
                <c:pt idx="7662">
                  <c:v>6</c:v>
                </c:pt>
                <c:pt idx="7663">
                  <c:v>6</c:v>
                </c:pt>
                <c:pt idx="7664">
                  <c:v>6.0830000000000002</c:v>
                </c:pt>
                <c:pt idx="7665">
                  <c:v>6.0830000000000002</c:v>
                </c:pt>
                <c:pt idx="7666">
                  <c:v>7.4</c:v>
                </c:pt>
                <c:pt idx="7667">
                  <c:v>8.1669999999999998</c:v>
                </c:pt>
                <c:pt idx="7668">
                  <c:v>7.6360000000000001</c:v>
                </c:pt>
                <c:pt idx="7669">
                  <c:v>7.5</c:v>
                </c:pt>
                <c:pt idx="7670">
                  <c:v>7.5</c:v>
                </c:pt>
                <c:pt idx="7671">
                  <c:v>6.1539999999999999</c:v>
                </c:pt>
                <c:pt idx="7672">
                  <c:v>6.1539999999999999</c:v>
                </c:pt>
                <c:pt idx="7673">
                  <c:v>4.3079999999999998</c:v>
                </c:pt>
                <c:pt idx="7674">
                  <c:v>7.6109999999999998</c:v>
                </c:pt>
                <c:pt idx="7675">
                  <c:v>5.6470000000000002</c:v>
                </c:pt>
                <c:pt idx="7676">
                  <c:v>1.167</c:v>
                </c:pt>
                <c:pt idx="7677">
                  <c:v>3.278</c:v>
                </c:pt>
                <c:pt idx="7678">
                  <c:v>12.444000000000001</c:v>
                </c:pt>
                <c:pt idx="7679">
                  <c:v>7.9379999999999997</c:v>
                </c:pt>
                <c:pt idx="7680">
                  <c:v>7.2939999999999996</c:v>
                </c:pt>
                <c:pt idx="7681">
                  <c:v>9.9410000000000007</c:v>
                </c:pt>
                <c:pt idx="7682">
                  <c:v>10.882</c:v>
                </c:pt>
                <c:pt idx="7683">
                  <c:v>9.8330000000000002</c:v>
                </c:pt>
                <c:pt idx="7684">
                  <c:v>1.6879999999999999</c:v>
                </c:pt>
                <c:pt idx="7685">
                  <c:v>2</c:v>
                </c:pt>
                <c:pt idx="7686">
                  <c:v>5.6669999999999998</c:v>
                </c:pt>
                <c:pt idx="7687">
                  <c:v>10.118</c:v>
                </c:pt>
                <c:pt idx="7688">
                  <c:v>6.1180000000000003</c:v>
                </c:pt>
                <c:pt idx="7689">
                  <c:v>10.888999999999999</c:v>
                </c:pt>
                <c:pt idx="7690">
                  <c:v>14</c:v>
                </c:pt>
                <c:pt idx="7691">
                  <c:v>6.2220000000000004</c:v>
                </c:pt>
                <c:pt idx="7692">
                  <c:v>4.5289999999999999</c:v>
                </c:pt>
                <c:pt idx="7693">
                  <c:v>5.5</c:v>
                </c:pt>
                <c:pt idx="7694">
                  <c:v>5.7060000000000004</c:v>
                </c:pt>
                <c:pt idx="7695">
                  <c:v>2.294</c:v>
                </c:pt>
                <c:pt idx="7696">
                  <c:v>2</c:v>
                </c:pt>
                <c:pt idx="7697">
                  <c:v>6.8330000000000002</c:v>
                </c:pt>
                <c:pt idx="7698">
                  <c:v>11.532999999999999</c:v>
                </c:pt>
                <c:pt idx="7699">
                  <c:v>11.667</c:v>
                </c:pt>
                <c:pt idx="7700">
                  <c:v>7.9470000000000001</c:v>
                </c:pt>
                <c:pt idx="7701">
                  <c:v>5.6470000000000002</c:v>
                </c:pt>
                <c:pt idx="7702">
                  <c:v>6.6669999999999998</c:v>
                </c:pt>
                <c:pt idx="7703">
                  <c:v>13.833</c:v>
                </c:pt>
                <c:pt idx="7704">
                  <c:v>9.2940000000000005</c:v>
                </c:pt>
                <c:pt idx="7705">
                  <c:v>8</c:v>
                </c:pt>
                <c:pt idx="7706">
                  <c:v>4.8890000000000002</c:v>
                </c:pt>
                <c:pt idx="7707">
                  <c:v>3.8889999999999998</c:v>
                </c:pt>
                <c:pt idx="7708">
                  <c:v>2.1110000000000002</c:v>
                </c:pt>
                <c:pt idx="7709">
                  <c:v>1.667</c:v>
                </c:pt>
                <c:pt idx="7710">
                  <c:v>1.389</c:v>
                </c:pt>
                <c:pt idx="7711">
                  <c:v>1.889</c:v>
                </c:pt>
                <c:pt idx="7712">
                  <c:v>0.35299999999999998</c:v>
                </c:pt>
                <c:pt idx="7713">
                  <c:v>0</c:v>
                </c:pt>
                <c:pt idx="7714">
                  <c:v>3.1669999999999998</c:v>
                </c:pt>
                <c:pt idx="7715">
                  <c:v>10.765000000000001</c:v>
                </c:pt>
                <c:pt idx="7716">
                  <c:v>14.111000000000001</c:v>
                </c:pt>
                <c:pt idx="7717">
                  <c:v>14.111000000000001</c:v>
                </c:pt>
                <c:pt idx="7718">
                  <c:v>3.5</c:v>
                </c:pt>
                <c:pt idx="7719">
                  <c:v>-4.1109999999999998</c:v>
                </c:pt>
                <c:pt idx="7720">
                  <c:v>-4.4000000000000004</c:v>
                </c:pt>
                <c:pt idx="7721">
                  <c:v>5.1539999999999999</c:v>
                </c:pt>
                <c:pt idx="7722">
                  <c:v>2.6110000000000002</c:v>
                </c:pt>
                <c:pt idx="7723">
                  <c:v>5.9470000000000001</c:v>
                </c:pt>
                <c:pt idx="7724">
                  <c:v>5</c:v>
                </c:pt>
                <c:pt idx="7725">
                  <c:v>7.056</c:v>
                </c:pt>
                <c:pt idx="7726">
                  <c:v>3.722</c:v>
                </c:pt>
                <c:pt idx="7727">
                  <c:v>-5.6000000000000001E-2</c:v>
                </c:pt>
                <c:pt idx="7728">
                  <c:v>2.778</c:v>
                </c:pt>
                <c:pt idx="7729">
                  <c:v>3.1179999999999999</c:v>
                </c:pt>
                <c:pt idx="7730">
                  <c:v>6.2220000000000004</c:v>
                </c:pt>
                <c:pt idx="7731">
                  <c:v>5.056</c:v>
                </c:pt>
                <c:pt idx="7732">
                  <c:v>3.8119999999999998</c:v>
                </c:pt>
                <c:pt idx="7733">
                  <c:v>6.2220000000000004</c:v>
                </c:pt>
                <c:pt idx="7734">
                  <c:v>5.2220000000000004</c:v>
                </c:pt>
                <c:pt idx="7735">
                  <c:v>4.556</c:v>
                </c:pt>
                <c:pt idx="7736">
                  <c:v>2.6469999999999998</c:v>
                </c:pt>
                <c:pt idx="7737">
                  <c:v>12.778</c:v>
                </c:pt>
                <c:pt idx="7738">
                  <c:v>21</c:v>
                </c:pt>
                <c:pt idx="7739">
                  <c:v>15.333</c:v>
                </c:pt>
                <c:pt idx="7740">
                  <c:v>15.055999999999999</c:v>
                </c:pt>
                <c:pt idx="7741">
                  <c:v>19.777999999999999</c:v>
                </c:pt>
                <c:pt idx="7742">
                  <c:v>18.832999999999998</c:v>
                </c:pt>
                <c:pt idx="7743">
                  <c:v>9.6669999999999998</c:v>
                </c:pt>
                <c:pt idx="7744">
                  <c:v>10.167</c:v>
                </c:pt>
                <c:pt idx="7745">
                  <c:v>7.8890000000000002</c:v>
                </c:pt>
                <c:pt idx="7746">
                  <c:v>5.3330000000000002</c:v>
                </c:pt>
                <c:pt idx="7747">
                  <c:v>6.3890000000000002</c:v>
                </c:pt>
                <c:pt idx="7748">
                  <c:v>6.75</c:v>
                </c:pt>
                <c:pt idx="7749">
                  <c:v>1.5</c:v>
                </c:pt>
                <c:pt idx="7750">
                  <c:v>4.2779999999999996</c:v>
                </c:pt>
                <c:pt idx="7751">
                  <c:v>5.944</c:v>
                </c:pt>
                <c:pt idx="7752">
                  <c:v>6.944</c:v>
                </c:pt>
                <c:pt idx="7753">
                  <c:v>7.556</c:v>
                </c:pt>
                <c:pt idx="7754">
                  <c:v>6.8890000000000002</c:v>
                </c:pt>
                <c:pt idx="7755">
                  <c:v>8.8239999999999998</c:v>
                </c:pt>
                <c:pt idx="7756">
                  <c:v>10.278</c:v>
                </c:pt>
                <c:pt idx="7757">
                  <c:v>12.882</c:v>
                </c:pt>
                <c:pt idx="7758">
                  <c:v>12</c:v>
                </c:pt>
                <c:pt idx="7759">
                  <c:v>16.5</c:v>
                </c:pt>
                <c:pt idx="7760">
                  <c:v>20.111000000000001</c:v>
                </c:pt>
                <c:pt idx="7761">
                  <c:v>15.526</c:v>
                </c:pt>
                <c:pt idx="7762">
                  <c:v>13.167</c:v>
                </c:pt>
                <c:pt idx="7763">
                  <c:v>12.555999999999999</c:v>
                </c:pt>
                <c:pt idx="7764">
                  <c:v>9.5</c:v>
                </c:pt>
                <c:pt idx="7765">
                  <c:v>12</c:v>
                </c:pt>
                <c:pt idx="7766">
                  <c:v>17.588000000000001</c:v>
                </c:pt>
                <c:pt idx="7767">
                  <c:v>14.412000000000001</c:v>
                </c:pt>
                <c:pt idx="7768">
                  <c:v>8.1669999999999998</c:v>
                </c:pt>
                <c:pt idx="7769">
                  <c:v>9.5879999999999992</c:v>
                </c:pt>
                <c:pt idx="7770">
                  <c:v>13.388999999999999</c:v>
                </c:pt>
                <c:pt idx="7771">
                  <c:v>16</c:v>
                </c:pt>
                <c:pt idx="7772">
                  <c:v>19.222000000000001</c:v>
                </c:pt>
                <c:pt idx="7773">
                  <c:v>17.722000000000001</c:v>
                </c:pt>
                <c:pt idx="7774">
                  <c:v>22</c:v>
                </c:pt>
                <c:pt idx="7775">
                  <c:v>18</c:v>
                </c:pt>
                <c:pt idx="7776">
                  <c:v>10.5</c:v>
                </c:pt>
                <c:pt idx="7777">
                  <c:v>12.941000000000001</c:v>
                </c:pt>
                <c:pt idx="7778">
                  <c:v>16.443999999999999</c:v>
                </c:pt>
                <c:pt idx="7779">
                  <c:v>18.117999999999999</c:v>
                </c:pt>
                <c:pt idx="7780">
                  <c:v>16.105</c:v>
                </c:pt>
                <c:pt idx="7781">
                  <c:v>15.611000000000001</c:v>
                </c:pt>
                <c:pt idx="7782">
                  <c:v>14.467000000000001</c:v>
                </c:pt>
                <c:pt idx="7783">
                  <c:v>18.943999999999999</c:v>
                </c:pt>
                <c:pt idx="7784">
                  <c:v>16.824000000000002</c:v>
                </c:pt>
                <c:pt idx="7785">
                  <c:v>12.333</c:v>
                </c:pt>
                <c:pt idx="7786">
                  <c:v>15.055999999999999</c:v>
                </c:pt>
                <c:pt idx="7787">
                  <c:v>15.111000000000001</c:v>
                </c:pt>
                <c:pt idx="7788">
                  <c:v>14</c:v>
                </c:pt>
                <c:pt idx="7789">
                  <c:v>14.5</c:v>
                </c:pt>
                <c:pt idx="7790">
                  <c:v>14.833</c:v>
                </c:pt>
                <c:pt idx="7791">
                  <c:v>15.111000000000001</c:v>
                </c:pt>
                <c:pt idx="7792">
                  <c:v>18.471</c:v>
                </c:pt>
                <c:pt idx="7793">
                  <c:v>20</c:v>
                </c:pt>
                <c:pt idx="7794">
                  <c:v>21.443999999999999</c:v>
                </c:pt>
                <c:pt idx="7795">
                  <c:v>21.943999999999999</c:v>
                </c:pt>
                <c:pt idx="7796">
                  <c:v>15.778</c:v>
                </c:pt>
                <c:pt idx="7797">
                  <c:v>12.471</c:v>
                </c:pt>
                <c:pt idx="7798">
                  <c:v>16.5</c:v>
                </c:pt>
                <c:pt idx="7799">
                  <c:v>17.888999999999999</c:v>
                </c:pt>
                <c:pt idx="7800">
                  <c:v>18</c:v>
                </c:pt>
                <c:pt idx="7801">
                  <c:v>16.888999999999999</c:v>
                </c:pt>
                <c:pt idx="7802">
                  <c:v>17.556000000000001</c:v>
                </c:pt>
                <c:pt idx="7803">
                  <c:v>16.5</c:v>
                </c:pt>
                <c:pt idx="7804">
                  <c:v>18.332999999999998</c:v>
                </c:pt>
                <c:pt idx="7805">
                  <c:v>17.222000000000001</c:v>
                </c:pt>
                <c:pt idx="7806">
                  <c:v>18.765000000000001</c:v>
                </c:pt>
                <c:pt idx="7807">
                  <c:v>19.75</c:v>
                </c:pt>
                <c:pt idx="7808">
                  <c:v>16.579000000000001</c:v>
                </c:pt>
                <c:pt idx="7809">
                  <c:v>19.611000000000001</c:v>
                </c:pt>
                <c:pt idx="7810">
                  <c:v>19.667000000000002</c:v>
                </c:pt>
                <c:pt idx="7811">
                  <c:v>17.722000000000001</c:v>
                </c:pt>
                <c:pt idx="7812">
                  <c:v>15.667</c:v>
                </c:pt>
                <c:pt idx="7813">
                  <c:v>17.222000000000001</c:v>
                </c:pt>
                <c:pt idx="7814">
                  <c:v>19.667000000000002</c:v>
                </c:pt>
                <c:pt idx="7815">
                  <c:v>24</c:v>
                </c:pt>
                <c:pt idx="7816">
                  <c:v>24.117999999999999</c:v>
                </c:pt>
                <c:pt idx="7817">
                  <c:v>24.722000000000001</c:v>
                </c:pt>
                <c:pt idx="7818">
                  <c:v>22.25</c:v>
                </c:pt>
                <c:pt idx="7819">
                  <c:v>26.786000000000001</c:v>
                </c:pt>
                <c:pt idx="7820">
                  <c:v>24.556000000000001</c:v>
                </c:pt>
                <c:pt idx="7821">
                  <c:v>26.332999999999998</c:v>
                </c:pt>
                <c:pt idx="7822">
                  <c:v>25.443999999999999</c:v>
                </c:pt>
                <c:pt idx="7823">
                  <c:v>21.722000000000001</c:v>
                </c:pt>
                <c:pt idx="7824">
                  <c:v>20.529</c:v>
                </c:pt>
                <c:pt idx="7825">
                  <c:v>19.277999999999999</c:v>
                </c:pt>
                <c:pt idx="7826">
                  <c:v>20.888999999999999</c:v>
                </c:pt>
                <c:pt idx="7827">
                  <c:v>23.471</c:v>
                </c:pt>
                <c:pt idx="7828">
                  <c:v>21.611000000000001</c:v>
                </c:pt>
                <c:pt idx="7829">
                  <c:v>23.443999999999999</c:v>
                </c:pt>
                <c:pt idx="7830">
                  <c:v>20.943999999999999</c:v>
                </c:pt>
                <c:pt idx="7831">
                  <c:v>20.056000000000001</c:v>
                </c:pt>
                <c:pt idx="7832">
                  <c:v>17.315999999999999</c:v>
                </c:pt>
                <c:pt idx="7833">
                  <c:v>20.611000000000001</c:v>
                </c:pt>
                <c:pt idx="7834">
                  <c:v>19.353000000000002</c:v>
                </c:pt>
                <c:pt idx="7835">
                  <c:v>22.832999999999998</c:v>
                </c:pt>
                <c:pt idx="7836">
                  <c:v>23.556000000000001</c:v>
                </c:pt>
                <c:pt idx="7837">
                  <c:v>24.832999999999998</c:v>
                </c:pt>
                <c:pt idx="7838">
                  <c:v>27.332999999999998</c:v>
                </c:pt>
                <c:pt idx="7839">
                  <c:v>27.437999999999999</c:v>
                </c:pt>
                <c:pt idx="7840">
                  <c:v>26.056000000000001</c:v>
                </c:pt>
                <c:pt idx="7841">
                  <c:v>26.777999999999999</c:v>
                </c:pt>
                <c:pt idx="7842">
                  <c:v>28.411999999999999</c:v>
                </c:pt>
                <c:pt idx="7843">
                  <c:v>25.443999999999999</c:v>
                </c:pt>
                <c:pt idx="7844">
                  <c:v>24.588000000000001</c:v>
                </c:pt>
                <c:pt idx="7845">
                  <c:v>25.234999999999999</c:v>
                </c:pt>
                <c:pt idx="7846">
                  <c:v>24.722000000000001</c:v>
                </c:pt>
                <c:pt idx="7847">
                  <c:v>24.6</c:v>
                </c:pt>
                <c:pt idx="7848">
                  <c:v>25.777999999999999</c:v>
                </c:pt>
                <c:pt idx="7849">
                  <c:v>25.777999999999999</c:v>
                </c:pt>
                <c:pt idx="7850">
                  <c:v>24</c:v>
                </c:pt>
                <c:pt idx="7851">
                  <c:v>22</c:v>
                </c:pt>
                <c:pt idx="7852">
                  <c:v>22</c:v>
                </c:pt>
                <c:pt idx="7853">
                  <c:v>24.3</c:v>
                </c:pt>
                <c:pt idx="7854">
                  <c:v>26.619</c:v>
                </c:pt>
                <c:pt idx="7855">
                  <c:v>26.619</c:v>
                </c:pt>
                <c:pt idx="7856">
                  <c:v>22.361999999999998</c:v>
                </c:pt>
                <c:pt idx="7857">
                  <c:v>22.286000000000001</c:v>
                </c:pt>
                <c:pt idx="7858">
                  <c:v>22.332999999999998</c:v>
                </c:pt>
                <c:pt idx="7859">
                  <c:v>23.048999999999999</c:v>
                </c:pt>
                <c:pt idx="7860">
                  <c:v>24.832999999999998</c:v>
                </c:pt>
                <c:pt idx="7861">
                  <c:v>27</c:v>
                </c:pt>
                <c:pt idx="7862">
                  <c:v>28.24</c:v>
                </c:pt>
                <c:pt idx="7863">
                  <c:v>26.074000000000002</c:v>
                </c:pt>
                <c:pt idx="7864">
                  <c:v>26.308</c:v>
                </c:pt>
                <c:pt idx="7865">
                  <c:v>26.234999999999999</c:v>
                </c:pt>
                <c:pt idx="7866">
                  <c:v>27.606000000000002</c:v>
                </c:pt>
                <c:pt idx="7867">
                  <c:v>28.585999999999999</c:v>
                </c:pt>
                <c:pt idx="7868">
                  <c:v>29.181999999999999</c:v>
                </c:pt>
                <c:pt idx="7869">
                  <c:v>28.344999999999999</c:v>
                </c:pt>
                <c:pt idx="7870">
                  <c:v>27.085999999999999</c:v>
                </c:pt>
                <c:pt idx="7871">
                  <c:v>27.536000000000001</c:v>
                </c:pt>
                <c:pt idx="7872">
                  <c:v>26.280999999999999</c:v>
                </c:pt>
                <c:pt idx="7873">
                  <c:v>24.613</c:v>
                </c:pt>
                <c:pt idx="7874">
                  <c:v>23.25</c:v>
                </c:pt>
                <c:pt idx="7875">
                  <c:v>24.31</c:v>
                </c:pt>
                <c:pt idx="7876">
                  <c:v>26.08</c:v>
                </c:pt>
                <c:pt idx="7877">
                  <c:v>27.367000000000001</c:v>
                </c:pt>
                <c:pt idx="7878">
                  <c:v>28.106999999999999</c:v>
                </c:pt>
                <c:pt idx="7879">
                  <c:v>27.875</c:v>
                </c:pt>
                <c:pt idx="7880">
                  <c:v>28.417000000000002</c:v>
                </c:pt>
                <c:pt idx="7881">
                  <c:v>28.792000000000002</c:v>
                </c:pt>
                <c:pt idx="7882">
                  <c:v>30.207999999999998</c:v>
                </c:pt>
                <c:pt idx="7883">
                  <c:v>30.52</c:v>
                </c:pt>
                <c:pt idx="7884">
                  <c:v>31.875</c:v>
                </c:pt>
                <c:pt idx="7885">
                  <c:v>30.832999999999998</c:v>
                </c:pt>
                <c:pt idx="7886">
                  <c:v>29</c:v>
                </c:pt>
                <c:pt idx="7887">
                  <c:v>25.5</c:v>
                </c:pt>
                <c:pt idx="7888">
                  <c:v>27.44</c:v>
                </c:pt>
                <c:pt idx="7889">
                  <c:v>28.303999999999998</c:v>
                </c:pt>
                <c:pt idx="7890">
                  <c:v>24.632000000000001</c:v>
                </c:pt>
                <c:pt idx="7891">
                  <c:v>22.556000000000001</c:v>
                </c:pt>
                <c:pt idx="7892">
                  <c:v>23.832999999999998</c:v>
                </c:pt>
                <c:pt idx="7893">
                  <c:v>22.556000000000001</c:v>
                </c:pt>
                <c:pt idx="7894">
                  <c:v>22.556000000000001</c:v>
                </c:pt>
                <c:pt idx="7895">
                  <c:v>27.308</c:v>
                </c:pt>
                <c:pt idx="7896">
                  <c:v>27</c:v>
                </c:pt>
                <c:pt idx="7897">
                  <c:v>26.635999999999999</c:v>
                </c:pt>
                <c:pt idx="7898">
                  <c:v>25.667000000000002</c:v>
                </c:pt>
                <c:pt idx="7899">
                  <c:v>26.692</c:v>
                </c:pt>
                <c:pt idx="7900">
                  <c:v>26.388999999999999</c:v>
                </c:pt>
                <c:pt idx="7901">
                  <c:v>28.353000000000002</c:v>
                </c:pt>
                <c:pt idx="7902">
                  <c:v>27</c:v>
                </c:pt>
                <c:pt idx="7903">
                  <c:v>27.5</c:v>
                </c:pt>
                <c:pt idx="7904">
                  <c:v>28</c:v>
                </c:pt>
                <c:pt idx="7905">
                  <c:v>26.7</c:v>
                </c:pt>
                <c:pt idx="7906">
                  <c:v>26.917000000000002</c:v>
                </c:pt>
                <c:pt idx="7907">
                  <c:v>27.457999999999998</c:v>
                </c:pt>
                <c:pt idx="7908">
                  <c:v>26.832999999999998</c:v>
                </c:pt>
                <c:pt idx="7909">
                  <c:v>28.114999999999998</c:v>
                </c:pt>
                <c:pt idx="7910">
                  <c:v>28.36</c:v>
                </c:pt>
                <c:pt idx="7911">
                  <c:v>25.16</c:v>
                </c:pt>
                <c:pt idx="7912">
                  <c:v>21.852</c:v>
                </c:pt>
                <c:pt idx="7913">
                  <c:v>19.061</c:v>
                </c:pt>
                <c:pt idx="7914">
                  <c:v>19.649999999999999</c:v>
                </c:pt>
                <c:pt idx="7915">
                  <c:v>20.5</c:v>
                </c:pt>
                <c:pt idx="7916">
                  <c:v>21.768999999999998</c:v>
                </c:pt>
                <c:pt idx="7917">
                  <c:v>20.582999999999998</c:v>
                </c:pt>
                <c:pt idx="7918">
                  <c:v>20.13</c:v>
                </c:pt>
                <c:pt idx="7919">
                  <c:v>20.75</c:v>
                </c:pt>
                <c:pt idx="7920">
                  <c:v>21.273</c:v>
                </c:pt>
                <c:pt idx="7921">
                  <c:v>22</c:v>
                </c:pt>
                <c:pt idx="7922">
                  <c:v>21.846</c:v>
                </c:pt>
                <c:pt idx="7923">
                  <c:v>20.207999999999998</c:v>
                </c:pt>
                <c:pt idx="7924">
                  <c:v>18.375</c:v>
                </c:pt>
                <c:pt idx="7925">
                  <c:v>18.963000000000001</c:v>
                </c:pt>
                <c:pt idx="7926">
                  <c:v>19.856999999999999</c:v>
                </c:pt>
                <c:pt idx="7927">
                  <c:v>19.928999999999998</c:v>
                </c:pt>
                <c:pt idx="7928">
                  <c:v>21.178999999999998</c:v>
                </c:pt>
                <c:pt idx="7929">
                  <c:v>21.071000000000002</c:v>
                </c:pt>
                <c:pt idx="7930">
                  <c:v>21.75</c:v>
                </c:pt>
                <c:pt idx="7931">
                  <c:v>23.125</c:v>
                </c:pt>
                <c:pt idx="7932">
                  <c:v>20.6</c:v>
                </c:pt>
                <c:pt idx="7933">
                  <c:v>15.769</c:v>
                </c:pt>
                <c:pt idx="7934">
                  <c:v>14.667</c:v>
                </c:pt>
                <c:pt idx="7935">
                  <c:v>22.5</c:v>
                </c:pt>
                <c:pt idx="7936">
                  <c:v>25.667000000000002</c:v>
                </c:pt>
                <c:pt idx="7937">
                  <c:v>21.292000000000002</c:v>
                </c:pt>
                <c:pt idx="7938">
                  <c:v>18.390999999999998</c:v>
                </c:pt>
                <c:pt idx="7939">
                  <c:v>17.5</c:v>
                </c:pt>
                <c:pt idx="7940">
                  <c:v>20.375</c:v>
                </c:pt>
                <c:pt idx="7941">
                  <c:v>15.938000000000001</c:v>
                </c:pt>
                <c:pt idx="7942">
                  <c:v>14.217000000000001</c:v>
                </c:pt>
                <c:pt idx="7943">
                  <c:v>18.042999999999999</c:v>
                </c:pt>
                <c:pt idx="7944">
                  <c:v>16.741</c:v>
                </c:pt>
                <c:pt idx="7945">
                  <c:v>20.207999999999998</c:v>
                </c:pt>
                <c:pt idx="7946">
                  <c:v>21.832999999999998</c:v>
                </c:pt>
                <c:pt idx="7947">
                  <c:v>20.832999999999998</c:v>
                </c:pt>
                <c:pt idx="7948">
                  <c:v>14.481</c:v>
                </c:pt>
                <c:pt idx="7949">
                  <c:v>14.25</c:v>
                </c:pt>
                <c:pt idx="7950">
                  <c:v>16.940999999999999</c:v>
                </c:pt>
                <c:pt idx="7951">
                  <c:v>13.75</c:v>
                </c:pt>
                <c:pt idx="7952">
                  <c:v>20.067</c:v>
                </c:pt>
                <c:pt idx="7953">
                  <c:v>17.175999999999998</c:v>
                </c:pt>
                <c:pt idx="7954">
                  <c:v>19.356999999999999</c:v>
                </c:pt>
                <c:pt idx="7955">
                  <c:v>11.388999999999999</c:v>
                </c:pt>
                <c:pt idx="7956">
                  <c:v>10.888999999999999</c:v>
                </c:pt>
                <c:pt idx="7957">
                  <c:v>10.278</c:v>
                </c:pt>
                <c:pt idx="7958">
                  <c:v>11.667</c:v>
                </c:pt>
                <c:pt idx="7959">
                  <c:v>16.762</c:v>
                </c:pt>
                <c:pt idx="7960">
                  <c:v>19.260999999999999</c:v>
                </c:pt>
                <c:pt idx="7961">
                  <c:v>17.88</c:v>
                </c:pt>
                <c:pt idx="7962">
                  <c:v>19.346</c:v>
                </c:pt>
                <c:pt idx="7963">
                  <c:v>11.792</c:v>
                </c:pt>
                <c:pt idx="7964">
                  <c:v>10.083</c:v>
                </c:pt>
                <c:pt idx="7965">
                  <c:v>11.333</c:v>
                </c:pt>
                <c:pt idx="7966">
                  <c:v>7.375</c:v>
                </c:pt>
                <c:pt idx="7967">
                  <c:v>8.125</c:v>
                </c:pt>
                <c:pt idx="7968">
                  <c:v>7.6959999999999997</c:v>
                </c:pt>
                <c:pt idx="7969">
                  <c:v>9.375</c:v>
                </c:pt>
                <c:pt idx="7970">
                  <c:v>16.542000000000002</c:v>
                </c:pt>
                <c:pt idx="7971">
                  <c:v>10.792</c:v>
                </c:pt>
                <c:pt idx="7972">
                  <c:v>9.4580000000000002</c:v>
                </c:pt>
                <c:pt idx="7973">
                  <c:v>15.958</c:v>
                </c:pt>
                <c:pt idx="7974">
                  <c:v>17.087</c:v>
                </c:pt>
                <c:pt idx="7975">
                  <c:v>12.706</c:v>
                </c:pt>
                <c:pt idx="7976">
                  <c:v>6.1669999999999998</c:v>
                </c:pt>
                <c:pt idx="7977">
                  <c:v>4.3330000000000002</c:v>
                </c:pt>
                <c:pt idx="7978">
                  <c:v>4.0830000000000002</c:v>
                </c:pt>
                <c:pt idx="7979">
                  <c:v>5.875</c:v>
                </c:pt>
                <c:pt idx="7980">
                  <c:v>7.9660000000000002</c:v>
                </c:pt>
                <c:pt idx="7981">
                  <c:v>15.433</c:v>
                </c:pt>
                <c:pt idx="7982">
                  <c:v>16.625</c:v>
                </c:pt>
                <c:pt idx="7983">
                  <c:v>15.333</c:v>
                </c:pt>
                <c:pt idx="7984">
                  <c:v>16.457999999999998</c:v>
                </c:pt>
                <c:pt idx="7985">
                  <c:v>14.375</c:v>
                </c:pt>
                <c:pt idx="7986">
                  <c:v>12.762</c:v>
                </c:pt>
                <c:pt idx="7987">
                  <c:v>12.356999999999999</c:v>
                </c:pt>
                <c:pt idx="7988">
                  <c:v>12.667</c:v>
                </c:pt>
                <c:pt idx="7989">
                  <c:v>17.192</c:v>
                </c:pt>
                <c:pt idx="7990">
                  <c:v>13.958</c:v>
                </c:pt>
                <c:pt idx="7991">
                  <c:v>8.2919999999999998</c:v>
                </c:pt>
                <c:pt idx="7992">
                  <c:v>7.75</c:v>
                </c:pt>
                <c:pt idx="7993">
                  <c:v>6.95</c:v>
                </c:pt>
                <c:pt idx="7994">
                  <c:v>6.125</c:v>
                </c:pt>
                <c:pt idx="7995">
                  <c:v>7.0709999999999997</c:v>
                </c:pt>
                <c:pt idx="7996">
                  <c:v>7.3330000000000002</c:v>
                </c:pt>
                <c:pt idx="7997">
                  <c:v>10.36</c:v>
                </c:pt>
                <c:pt idx="7998">
                  <c:v>6.6</c:v>
                </c:pt>
                <c:pt idx="7999">
                  <c:v>5.6539999999999999</c:v>
                </c:pt>
                <c:pt idx="8000">
                  <c:v>6.69</c:v>
                </c:pt>
                <c:pt idx="8001">
                  <c:v>7.3929999999999998</c:v>
                </c:pt>
                <c:pt idx="8002">
                  <c:v>11.13</c:v>
                </c:pt>
                <c:pt idx="8003">
                  <c:v>20.454999999999998</c:v>
                </c:pt>
                <c:pt idx="8004">
                  <c:v>20.332999999999998</c:v>
                </c:pt>
                <c:pt idx="8005">
                  <c:v>10.458</c:v>
                </c:pt>
                <c:pt idx="8006">
                  <c:v>5.6520000000000001</c:v>
                </c:pt>
                <c:pt idx="8007">
                  <c:v>4</c:v>
                </c:pt>
                <c:pt idx="8008">
                  <c:v>1.25</c:v>
                </c:pt>
                <c:pt idx="8009">
                  <c:v>4.7830000000000004</c:v>
                </c:pt>
                <c:pt idx="8010">
                  <c:v>9.7919999999999998</c:v>
                </c:pt>
                <c:pt idx="8011">
                  <c:v>-0.875</c:v>
                </c:pt>
                <c:pt idx="8012">
                  <c:v>-1.958</c:v>
                </c:pt>
                <c:pt idx="8013">
                  <c:v>3.9169999999999998</c:v>
                </c:pt>
                <c:pt idx="8014">
                  <c:v>7.9290000000000003</c:v>
                </c:pt>
                <c:pt idx="8015">
                  <c:v>6.4740000000000002</c:v>
                </c:pt>
                <c:pt idx="8016">
                  <c:v>10.286</c:v>
                </c:pt>
                <c:pt idx="8017">
                  <c:v>8.3930000000000007</c:v>
                </c:pt>
                <c:pt idx="8018">
                  <c:v>10.042</c:v>
                </c:pt>
                <c:pt idx="8019">
                  <c:v>8.8330000000000002</c:v>
                </c:pt>
                <c:pt idx="8020">
                  <c:v>9.0419999999999998</c:v>
                </c:pt>
                <c:pt idx="8021">
                  <c:v>15.583</c:v>
                </c:pt>
                <c:pt idx="8022">
                  <c:v>9.4169999999999998</c:v>
                </c:pt>
                <c:pt idx="8023">
                  <c:v>4.75</c:v>
                </c:pt>
                <c:pt idx="8024">
                  <c:v>6.6669999999999998</c:v>
                </c:pt>
                <c:pt idx="8025">
                  <c:v>9.24</c:v>
                </c:pt>
                <c:pt idx="8026">
                  <c:v>14.16</c:v>
                </c:pt>
                <c:pt idx="8027">
                  <c:v>6.1029999999999998</c:v>
                </c:pt>
                <c:pt idx="8028">
                  <c:v>5.5</c:v>
                </c:pt>
                <c:pt idx="8029">
                  <c:v>12.696</c:v>
                </c:pt>
                <c:pt idx="8030">
                  <c:v>7.3330000000000002</c:v>
                </c:pt>
                <c:pt idx="8031">
                  <c:v>3.875</c:v>
                </c:pt>
                <c:pt idx="8032">
                  <c:v>5.5830000000000002</c:v>
                </c:pt>
                <c:pt idx="8033">
                  <c:v>4.24</c:v>
                </c:pt>
                <c:pt idx="8034">
                  <c:v>5.7389999999999999</c:v>
                </c:pt>
                <c:pt idx="8035">
                  <c:v>13.4</c:v>
                </c:pt>
                <c:pt idx="8036">
                  <c:v>8.3330000000000002</c:v>
                </c:pt>
                <c:pt idx="8037">
                  <c:v>4.7080000000000002</c:v>
                </c:pt>
                <c:pt idx="8038">
                  <c:v>11.667</c:v>
                </c:pt>
                <c:pt idx="8039">
                  <c:v>13.095000000000001</c:v>
                </c:pt>
                <c:pt idx="8040">
                  <c:v>16.850000000000001</c:v>
                </c:pt>
                <c:pt idx="8041">
                  <c:v>10.417</c:v>
                </c:pt>
                <c:pt idx="8042">
                  <c:v>11.833</c:v>
                </c:pt>
                <c:pt idx="8043">
                  <c:v>4.875</c:v>
                </c:pt>
                <c:pt idx="8044">
                  <c:v>2.25</c:v>
                </c:pt>
                <c:pt idx="8045">
                  <c:v>0.45800000000000002</c:v>
                </c:pt>
                <c:pt idx="8046">
                  <c:v>7.3040000000000003</c:v>
                </c:pt>
                <c:pt idx="8047">
                  <c:v>14.782999999999999</c:v>
                </c:pt>
                <c:pt idx="8048">
                  <c:v>17.207999999999998</c:v>
                </c:pt>
                <c:pt idx="8049">
                  <c:v>17.792000000000002</c:v>
                </c:pt>
                <c:pt idx="8050">
                  <c:v>13.375</c:v>
                </c:pt>
                <c:pt idx="8051">
                  <c:v>4.2000000000000003E-2</c:v>
                </c:pt>
                <c:pt idx="8052">
                  <c:v>-1.556</c:v>
                </c:pt>
                <c:pt idx="8053">
                  <c:v>3.593</c:v>
                </c:pt>
                <c:pt idx="8054">
                  <c:v>1.375</c:v>
                </c:pt>
                <c:pt idx="8055">
                  <c:v>-1.552</c:v>
                </c:pt>
                <c:pt idx="8056">
                  <c:v>0.92900000000000005</c:v>
                </c:pt>
                <c:pt idx="8057">
                  <c:v>2.7389999999999999</c:v>
                </c:pt>
                <c:pt idx="8058">
                  <c:v>1.042</c:v>
                </c:pt>
                <c:pt idx="8059">
                  <c:v>1.542</c:v>
                </c:pt>
                <c:pt idx="8060">
                  <c:v>-3.1669999999999998</c:v>
                </c:pt>
                <c:pt idx="8061">
                  <c:v>4.625</c:v>
                </c:pt>
                <c:pt idx="8062">
                  <c:v>6.4580000000000002</c:v>
                </c:pt>
                <c:pt idx="8063">
                  <c:v>-1.417</c:v>
                </c:pt>
                <c:pt idx="8064">
                  <c:v>-2.375</c:v>
                </c:pt>
                <c:pt idx="8065">
                  <c:v>5.2999999999999999E-2</c:v>
                </c:pt>
                <c:pt idx="8066">
                  <c:v>-0.52200000000000002</c:v>
                </c:pt>
                <c:pt idx="8067">
                  <c:v>2.0950000000000002</c:v>
                </c:pt>
                <c:pt idx="8068">
                  <c:v>1.1739999999999999</c:v>
                </c:pt>
                <c:pt idx="8069">
                  <c:v>-0.25</c:v>
                </c:pt>
                <c:pt idx="8070">
                  <c:v>-5.0830000000000002</c:v>
                </c:pt>
                <c:pt idx="8071">
                  <c:v>-7.8330000000000002</c:v>
                </c:pt>
                <c:pt idx="8072">
                  <c:v>-3.52</c:v>
                </c:pt>
                <c:pt idx="8073">
                  <c:v>-4.125</c:v>
                </c:pt>
                <c:pt idx="8074">
                  <c:v>-4.5650000000000004</c:v>
                </c:pt>
                <c:pt idx="8075">
                  <c:v>-1.708</c:v>
                </c:pt>
                <c:pt idx="8076">
                  <c:v>-2.125</c:v>
                </c:pt>
                <c:pt idx="8077">
                  <c:v>-0.42899999999999999</c:v>
                </c:pt>
                <c:pt idx="8078">
                  <c:v>1.56</c:v>
                </c:pt>
                <c:pt idx="8079">
                  <c:v>1.577</c:v>
                </c:pt>
                <c:pt idx="8080">
                  <c:v>-4.2919999999999998</c:v>
                </c:pt>
                <c:pt idx="8081">
                  <c:v>-4.375</c:v>
                </c:pt>
                <c:pt idx="8082">
                  <c:v>-3.9580000000000002</c:v>
                </c:pt>
                <c:pt idx="8083">
                  <c:v>0.58299999999999996</c:v>
                </c:pt>
                <c:pt idx="8084">
                  <c:v>-2.75</c:v>
                </c:pt>
                <c:pt idx="8085">
                  <c:v>7.5419999999999998</c:v>
                </c:pt>
                <c:pt idx="8086">
                  <c:v>8.6110000000000007</c:v>
                </c:pt>
                <c:pt idx="8087">
                  <c:v>6.8</c:v>
                </c:pt>
                <c:pt idx="8088">
                  <c:v>3.7080000000000002</c:v>
                </c:pt>
                <c:pt idx="8089">
                  <c:v>0.95799999999999996</c:v>
                </c:pt>
                <c:pt idx="8090">
                  <c:v>1.708</c:v>
                </c:pt>
                <c:pt idx="8091">
                  <c:v>2.2669999999999999</c:v>
                </c:pt>
                <c:pt idx="8092">
                  <c:v>3.88</c:v>
                </c:pt>
                <c:pt idx="8093">
                  <c:v>5.9290000000000003</c:v>
                </c:pt>
                <c:pt idx="8094">
                  <c:v>4.2610000000000001</c:v>
                </c:pt>
                <c:pt idx="8095">
                  <c:v>14.946999999999999</c:v>
                </c:pt>
                <c:pt idx="8096">
                  <c:v>11.76</c:v>
                </c:pt>
                <c:pt idx="8097">
                  <c:v>4.6360000000000001</c:v>
                </c:pt>
                <c:pt idx="8098">
                  <c:v>3.048</c:v>
                </c:pt>
                <c:pt idx="8099">
                  <c:v>-0.7</c:v>
                </c:pt>
                <c:pt idx="8100">
                  <c:v>-1.32</c:v>
                </c:pt>
                <c:pt idx="8101">
                  <c:v>-1.7410000000000001</c:v>
                </c:pt>
                <c:pt idx="8102">
                  <c:v>0.79200000000000004</c:v>
                </c:pt>
                <c:pt idx="8103">
                  <c:v>10.111000000000001</c:v>
                </c:pt>
                <c:pt idx="8104">
                  <c:v>13</c:v>
                </c:pt>
                <c:pt idx="8105">
                  <c:v>6.1429999999999998</c:v>
                </c:pt>
                <c:pt idx="8106">
                  <c:v>9.375</c:v>
                </c:pt>
                <c:pt idx="8107">
                  <c:v>18.707999999999998</c:v>
                </c:pt>
                <c:pt idx="8108">
                  <c:v>20.25</c:v>
                </c:pt>
                <c:pt idx="8109">
                  <c:v>4.8890000000000002</c:v>
                </c:pt>
                <c:pt idx="8110">
                  <c:v>1.2270000000000001</c:v>
                </c:pt>
                <c:pt idx="8111">
                  <c:v>2.9550000000000001</c:v>
                </c:pt>
                <c:pt idx="8112">
                  <c:v>3.2919999999999998</c:v>
                </c:pt>
                <c:pt idx="8113">
                  <c:v>13.708</c:v>
                </c:pt>
                <c:pt idx="8114">
                  <c:v>6.2080000000000002</c:v>
                </c:pt>
                <c:pt idx="8115">
                  <c:v>12.28</c:v>
                </c:pt>
                <c:pt idx="8116">
                  <c:v>18.5</c:v>
                </c:pt>
                <c:pt idx="8117">
                  <c:v>12.731</c:v>
                </c:pt>
                <c:pt idx="8118">
                  <c:v>11.25</c:v>
                </c:pt>
                <c:pt idx="8119">
                  <c:v>8.84</c:v>
                </c:pt>
                <c:pt idx="8120">
                  <c:v>20.125</c:v>
                </c:pt>
                <c:pt idx="8121">
                  <c:v>18.375</c:v>
                </c:pt>
                <c:pt idx="8122">
                  <c:v>11.826000000000001</c:v>
                </c:pt>
                <c:pt idx="8123">
                  <c:v>8</c:v>
                </c:pt>
                <c:pt idx="8124">
                  <c:v>10.25</c:v>
                </c:pt>
                <c:pt idx="8125">
                  <c:v>10.923</c:v>
                </c:pt>
                <c:pt idx="8126">
                  <c:v>18.582999999999998</c:v>
                </c:pt>
                <c:pt idx="8127">
                  <c:v>14.917</c:v>
                </c:pt>
                <c:pt idx="8128">
                  <c:v>10.516999999999999</c:v>
                </c:pt>
                <c:pt idx="8129">
                  <c:v>8.0869999999999997</c:v>
                </c:pt>
                <c:pt idx="8130">
                  <c:v>5.2919999999999998</c:v>
                </c:pt>
                <c:pt idx="8131">
                  <c:v>2.5710000000000002</c:v>
                </c:pt>
                <c:pt idx="8132">
                  <c:v>3</c:v>
                </c:pt>
                <c:pt idx="8133">
                  <c:v>5.0830000000000002</c:v>
                </c:pt>
                <c:pt idx="8134">
                  <c:v>4.7919999999999998</c:v>
                </c:pt>
                <c:pt idx="8135">
                  <c:v>6.75</c:v>
                </c:pt>
                <c:pt idx="8136">
                  <c:v>11.154</c:v>
                </c:pt>
                <c:pt idx="8137">
                  <c:v>10.792</c:v>
                </c:pt>
                <c:pt idx="8138">
                  <c:v>8.5419999999999998</c:v>
                </c:pt>
                <c:pt idx="8139">
                  <c:v>9.8209999999999997</c:v>
                </c:pt>
                <c:pt idx="8140">
                  <c:v>7.9379999999999997</c:v>
                </c:pt>
                <c:pt idx="8141">
                  <c:v>9.375</c:v>
                </c:pt>
                <c:pt idx="8142">
                  <c:v>9.32</c:v>
                </c:pt>
                <c:pt idx="8143">
                  <c:v>9.7080000000000002</c:v>
                </c:pt>
                <c:pt idx="8144">
                  <c:v>11.625</c:v>
                </c:pt>
                <c:pt idx="8145">
                  <c:v>12.917</c:v>
                </c:pt>
                <c:pt idx="8146">
                  <c:v>15.042</c:v>
                </c:pt>
                <c:pt idx="8147">
                  <c:v>21.875</c:v>
                </c:pt>
                <c:pt idx="8148">
                  <c:v>22.957999999999998</c:v>
                </c:pt>
                <c:pt idx="8149">
                  <c:v>18.417000000000002</c:v>
                </c:pt>
                <c:pt idx="8150">
                  <c:v>13.625</c:v>
                </c:pt>
                <c:pt idx="8151">
                  <c:v>14.827999999999999</c:v>
                </c:pt>
                <c:pt idx="8152">
                  <c:v>16.422999999999998</c:v>
                </c:pt>
                <c:pt idx="8153">
                  <c:v>17.582999999999998</c:v>
                </c:pt>
                <c:pt idx="8154">
                  <c:v>19.75</c:v>
                </c:pt>
                <c:pt idx="8155">
                  <c:v>18.832999999999998</c:v>
                </c:pt>
                <c:pt idx="8156">
                  <c:v>19.783000000000001</c:v>
                </c:pt>
                <c:pt idx="8157">
                  <c:v>14.842000000000001</c:v>
                </c:pt>
                <c:pt idx="8158">
                  <c:v>15.25</c:v>
                </c:pt>
                <c:pt idx="8159">
                  <c:v>13.769</c:v>
                </c:pt>
                <c:pt idx="8160">
                  <c:v>13.292</c:v>
                </c:pt>
                <c:pt idx="8161">
                  <c:v>12.208</c:v>
                </c:pt>
                <c:pt idx="8162">
                  <c:v>13.25</c:v>
                </c:pt>
                <c:pt idx="8163">
                  <c:v>18.038</c:v>
                </c:pt>
                <c:pt idx="8164">
                  <c:v>19.5</c:v>
                </c:pt>
                <c:pt idx="8165">
                  <c:v>20.922999999999998</c:v>
                </c:pt>
                <c:pt idx="8166">
                  <c:v>21.375</c:v>
                </c:pt>
                <c:pt idx="8167">
                  <c:v>17.2</c:v>
                </c:pt>
                <c:pt idx="8168">
                  <c:v>14.125</c:v>
                </c:pt>
                <c:pt idx="8169">
                  <c:v>20.957999999999998</c:v>
                </c:pt>
                <c:pt idx="8170">
                  <c:v>23.76</c:v>
                </c:pt>
                <c:pt idx="8171">
                  <c:v>18.443999999999999</c:v>
                </c:pt>
                <c:pt idx="8172">
                  <c:v>14.417</c:v>
                </c:pt>
                <c:pt idx="8173">
                  <c:v>15.958</c:v>
                </c:pt>
                <c:pt idx="8174">
                  <c:v>19.957999999999998</c:v>
                </c:pt>
                <c:pt idx="8175">
                  <c:v>19.875</c:v>
                </c:pt>
                <c:pt idx="8176">
                  <c:v>16.957999999999998</c:v>
                </c:pt>
                <c:pt idx="8177">
                  <c:v>17.832999999999998</c:v>
                </c:pt>
                <c:pt idx="8178">
                  <c:v>18</c:v>
                </c:pt>
                <c:pt idx="8179">
                  <c:v>21.125</c:v>
                </c:pt>
                <c:pt idx="8180">
                  <c:v>23.917000000000002</c:v>
                </c:pt>
                <c:pt idx="8181">
                  <c:v>25.082999999999998</c:v>
                </c:pt>
                <c:pt idx="8182">
                  <c:v>25.542000000000002</c:v>
                </c:pt>
                <c:pt idx="8183">
                  <c:v>24.12</c:v>
                </c:pt>
                <c:pt idx="8184">
                  <c:v>21.13</c:v>
                </c:pt>
                <c:pt idx="8185">
                  <c:v>23.542000000000002</c:v>
                </c:pt>
                <c:pt idx="8186">
                  <c:v>23.792000000000002</c:v>
                </c:pt>
                <c:pt idx="8187">
                  <c:v>24.417000000000002</c:v>
                </c:pt>
                <c:pt idx="8188">
                  <c:v>21.571000000000002</c:v>
                </c:pt>
                <c:pt idx="8189">
                  <c:v>23.346</c:v>
                </c:pt>
                <c:pt idx="8190">
                  <c:v>25.042000000000002</c:v>
                </c:pt>
                <c:pt idx="8191">
                  <c:v>22.207999999999998</c:v>
                </c:pt>
                <c:pt idx="8192">
                  <c:v>21.292000000000002</c:v>
                </c:pt>
                <c:pt idx="8193">
                  <c:v>26.792000000000002</c:v>
                </c:pt>
                <c:pt idx="8194">
                  <c:v>27.231000000000002</c:v>
                </c:pt>
                <c:pt idx="8195">
                  <c:v>22.667000000000002</c:v>
                </c:pt>
                <c:pt idx="8196">
                  <c:v>22.457999999999998</c:v>
                </c:pt>
                <c:pt idx="8197">
                  <c:v>23.609000000000002</c:v>
                </c:pt>
                <c:pt idx="8198">
                  <c:v>22.173999999999999</c:v>
                </c:pt>
                <c:pt idx="8199">
                  <c:v>18.172000000000001</c:v>
                </c:pt>
                <c:pt idx="8200">
                  <c:v>18.207999999999998</c:v>
                </c:pt>
                <c:pt idx="8201">
                  <c:v>19.957999999999998</c:v>
                </c:pt>
                <c:pt idx="8202">
                  <c:v>24.167000000000002</c:v>
                </c:pt>
                <c:pt idx="8203">
                  <c:v>27.667000000000002</c:v>
                </c:pt>
                <c:pt idx="8204">
                  <c:v>26.347999999999999</c:v>
                </c:pt>
                <c:pt idx="8205">
                  <c:v>25.375</c:v>
                </c:pt>
                <c:pt idx="8206">
                  <c:v>23.652000000000001</c:v>
                </c:pt>
                <c:pt idx="8207">
                  <c:v>24.082999999999998</c:v>
                </c:pt>
                <c:pt idx="8208">
                  <c:v>22.25</c:v>
                </c:pt>
                <c:pt idx="8209">
                  <c:v>21.957999999999998</c:v>
                </c:pt>
                <c:pt idx="8210">
                  <c:v>24.808</c:v>
                </c:pt>
                <c:pt idx="8211">
                  <c:v>26.417000000000002</c:v>
                </c:pt>
                <c:pt idx="8212">
                  <c:v>27.783000000000001</c:v>
                </c:pt>
                <c:pt idx="8213">
                  <c:v>26.885000000000002</c:v>
                </c:pt>
                <c:pt idx="8214">
                  <c:v>24.681999999999999</c:v>
                </c:pt>
                <c:pt idx="8215">
                  <c:v>23.852</c:v>
                </c:pt>
                <c:pt idx="8216">
                  <c:v>22.913</c:v>
                </c:pt>
                <c:pt idx="8217">
                  <c:v>20.582999999999998</c:v>
                </c:pt>
                <c:pt idx="8218">
                  <c:v>19.875</c:v>
                </c:pt>
                <c:pt idx="8219">
                  <c:v>24.390999999999998</c:v>
                </c:pt>
                <c:pt idx="8220">
                  <c:v>26</c:v>
                </c:pt>
                <c:pt idx="8221">
                  <c:v>26.082999999999998</c:v>
                </c:pt>
                <c:pt idx="8222">
                  <c:v>25.125</c:v>
                </c:pt>
                <c:pt idx="8223">
                  <c:v>26.917000000000002</c:v>
                </c:pt>
                <c:pt idx="8224">
                  <c:v>28.25</c:v>
                </c:pt>
                <c:pt idx="8225">
                  <c:v>28.042000000000002</c:v>
                </c:pt>
                <c:pt idx="8226">
                  <c:v>26.082999999999998</c:v>
                </c:pt>
                <c:pt idx="8227">
                  <c:v>25.625</c:v>
                </c:pt>
                <c:pt idx="8228">
                  <c:v>24.792000000000002</c:v>
                </c:pt>
                <c:pt idx="8229">
                  <c:v>23.913</c:v>
                </c:pt>
                <c:pt idx="8230">
                  <c:v>27</c:v>
                </c:pt>
                <c:pt idx="8231">
                  <c:v>26.542000000000002</c:v>
                </c:pt>
                <c:pt idx="8232">
                  <c:v>26.957999999999998</c:v>
                </c:pt>
                <c:pt idx="8233">
                  <c:v>27.332999999999998</c:v>
                </c:pt>
                <c:pt idx="8234">
                  <c:v>27.16</c:v>
                </c:pt>
                <c:pt idx="8235">
                  <c:v>24.260999999999999</c:v>
                </c:pt>
                <c:pt idx="8236">
                  <c:v>24.173999999999999</c:v>
                </c:pt>
                <c:pt idx="8237">
                  <c:v>24.042000000000002</c:v>
                </c:pt>
                <c:pt idx="8238">
                  <c:v>24.582999999999998</c:v>
                </c:pt>
                <c:pt idx="8239">
                  <c:v>23.457999999999998</c:v>
                </c:pt>
                <c:pt idx="8240">
                  <c:v>24.303999999999998</c:v>
                </c:pt>
                <c:pt idx="8241">
                  <c:v>24</c:v>
                </c:pt>
                <c:pt idx="8242">
                  <c:v>26</c:v>
                </c:pt>
                <c:pt idx="8243">
                  <c:v>24.707999999999998</c:v>
                </c:pt>
                <c:pt idx="8244">
                  <c:v>25.36</c:v>
                </c:pt>
                <c:pt idx="8245">
                  <c:v>24.521999999999998</c:v>
                </c:pt>
                <c:pt idx="8246">
                  <c:v>25.643000000000001</c:v>
                </c:pt>
                <c:pt idx="8247">
                  <c:v>27.25</c:v>
                </c:pt>
                <c:pt idx="8248">
                  <c:v>27.707999999999998</c:v>
                </c:pt>
                <c:pt idx="8249">
                  <c:v>27.75</c:v>
                </c:pt>
                <c:pt idx="8250">
                  <c:v>28.347999999999999</c:v>
                </c:pt>
                <c:pt idx="8251">
                  <c:v>27.148</c:v>
                </c:pt>
                <c:pt idx="8252">
                  <c:v>26.332999999999998</c:v>
                </c:pt>
                <c:pt idx="8253">
                  <c:v>29.292000000000002</c:v>
                </c:pt>
                <c:pt idx="8254">
                  <c:v>31.042000000000002</c:v>
                </c:pt>
                <c:pt idx="8255">
                  <c:v>29.832999999999998</c:v>
                </c:pt>
                <c:pt idx="8256">
                  <c:v>27.038</c:v>
                </c:pt>
                <c:pt idx="8257">
                  <c:v>23.24</c:v>
                </c:pt>
                <c:pt idx="8258">
                  <c:v>23.625</c:v>
                </c:pt>
                <c:pt idx="8259">
                  <c:v>26.542000000000002</c:v>
                </c:pt>
                <c:pt idx="8260">
                  <c:v>25.625</c:v>
                </c:pt>
                <c:pt idx="8261">
                  <c:v>24.917000000000002</c:v>
                </c:pt>
                <c:pt idx="8262">
                  <c:v>27.667000000000002</c:v>
                </c:pt>
                <c:pt idx="8263">
                  <c:v>27.521999999999998</c:v>
                </c:pt>
                <c:pt idx="8264">
                  <c:v>25.75</c:v>
                </c:pt>
                <c:pt idx="8265">
                  <c:v>22.08</c:v>
                </c:pt>
                <c:pt idx="8266">
                  <c:v>22.1</c:v>
                </c:pt>
                <c:pt idx="8267">
                  <c:v>22.727</c:v>
                </c:pt>
                <c:pt idx="8268">
                  <c:v>21.308</c:v>
                </c:pt>
                <c:pt idx="8269">
                  <c:v>22.08</c:v>
                </c:pt>
                <c:pt idx="8270">
                  <c:v>24.28</c:v>
                </c:pt>
                <c:pt idx="8271">
                  <c:v>27.875</c:v>
                </c:pt>
                <c:pt idx="8272">
                  <c:v>27</c:v>
                </c:pt>
                <c:pt idx="8273">
                  <c:v>25.917000000000002</c:v>
                </c:pt>
                <c:pt idx="8274">
                  <c:v>24.75</c:v>
                </c:pt>
                <c:pt idx="8275">
                  <c:v>23.8</c:v>
                </c:pt>
                <c:pt idx="8276">
                  <c:v>23.75</c:v>
                </c:pt>
                <c:pt idx="8277">
                  <c:v>24.332999999999998</c:v>
                </c:pt>
                <c:pt idx="8278">
                  <c:v>24.625</c:v>
                </c:pt>
                <c:pt idx="8279">
                  <c:v>21.667000000000002</c:v>
                </c:pt>
                <c:pt idx="8280">
                  <c:v>22.792000000000002</c:v>
                </c:pt>
                <c:pt idx="8281">
                  <c:v>25.042000000000002</c:v>
                </c:pt>
                <c:pt idx="8282">
                  <c:v>23.347999999999999</c:v>
                </c:pt>
                <c:pt idx="8283">
                  <c:v>25.681999999999999</c:v>
                </c:pt>
                <c:pt idx="8284">
                  <c:v>25.478000000000002</c:v>
                </c:pt>
                <c:pt idx="8285">
                  <c:v>24.75</c:v>
                </c:pt>
                <c:pt idx="8286">
                  <c:v>23.707999999999998</c:v>
                </c:pt>
                <c:pt idx="8287">
                  <c:v>26</c:v>
                </c:pt>
                <c:pt idx="8288">
                  <c:v>26.64</c:v>
                </c:pt>
                <c:pt idx="8289">
                  <c:v>24.417000000000002</c:v>
                </c:pt>
                <c:pt idx="8290">
                  <c:v>21.667000000000002</c:v>
                </c:pt>
                <c:pt idx="8291">
                  <c:v>23.6</c:v>
                </c:pt>
                <c:pt idx="8292">
                  <c:v>20.654</c:v>
                </c:pt>
                <c:pt idx="8293">
                  <c:v>16.832999999999998</c:v>
                </c:pt>
                <c:pt idx="8294">
                  <c:v>17.292000000000002</c:v>
                </c:pt>
                <c:pt idx="8295">
                  <c:v>18.75</c:v>
                </c:pt>
                <c:pt idx="8296">
                  <c:v>19.792000000000002</c:v>
                </c:pt>
                <c:pt idx="8297">
                  <c:v>19.408999999999999</c:v>
                </c:pt>
                <c:pt idx="8298">
                  <c:v>20.625</c:v>
                </c:pt>
                <c:pt idx="8299">
                  <c:v>24.64</c:v>
                </c:pt>
                <c:pt idx="8300">
                  <c:v>24.087</c:v>
                </c:pt>
                <c:pt idx="8301">
                  <c:v>19.792000000000002</c:v>
                </c:pt>
                <c:pt idx="8302">
                  <c:v>21.13</c:v>
                </c:pt>
                <c:pt idx="8303">
                  <c:v>24.75</c:v>
                </c:pt>
                <c:pt idx="8304">
                  <c:v>24.332999999999998</c:v>
                </c:pt>
                <c:pt idx="8305">
                  <c:v>23.582999999999998</c:v>
                </c:pt>
                <c:pt idx="8306">
                  <c:v>20</c:v>
                </c:pt>
                <c:pt idx="8307">
                  <c:v>17.625</c:v>
                </c:pt>
                <c:pt idx="8308">
                  <c:v>19.167000000000002</c:v>
                </c:pt>
                <c:pt idx="8309">
                  <c:v>21.207999999999998</c:v>
                </c:pt>
                <c:pt idx="8310">
                  <c:v>22.417000000000002</c:v>
                </c:pt>
                <c:pt idx="8311">
                  <c:v>22.963999999999999</c:v>
                </c:pt>
                <c:pt idx="8312">
                  <c:v>23.148</c:v>
                </c:pt>
                <c:pt idx="8313">
                  <c:v>23.31</c:v>
                </c:pt>
                <c:pt idx="8314">
                  <c:v>24.308</c:v>
                </c:pt>
                <c:pt idx="8315">
                  <c:v>24.792000000000002</c:v>
                </c:pt>
                <c:pt idx="8316">
                  <c:v>26.332999999999998</c:v>
                </c:pt>
                <c:pt idx="8317">
                  <c:v>23.652000000000001</c:v>
                </c:pt>
                <c:pt idx="8318">
                  <c:v>18.16</c:v>
                </c:pt>
                <c:pt idx="8319">
                  <c:v>15.875</c:v>
                </c:pt>
                <c:pt idx="8320">
                  <c:v>16.207999999999998</c:v>
                </c:pt>
                <c:pt idx="8321">
                  <c:v>14.75</c:v>
                </c:pt>
                <c:pt idx="8322">
                  <c:v>14.904999999999999</c:v>
                </c:pt>
                <c:pt idx="8323">
                  <c:v>18.625</c:v>
                </c:pt>
                <c:pt idx="8324">
                  <c:v>19.308</c:v>
                </c:pt>
                <c:pt idx="8325">
                  <c:v>21.667000000000002</c:v>
                </c:pt>
                <c:pt idx="8326">
                  <c:v>23.917000000000002</c:v>
                </c:pt>
                <c:pt idx="8327">
                  <c:v>20.875</c:v>
                </c:pt>
                <c:pt idx="8328">
                  <c:v>15.833</c:v>
                </c:pt>
                <c:pt idx="8329">
                  <c:v>20</c:v>
                </c:pt>
                <c:pt idx="8330">
                  <c:v>23.434999999999999</c:v>
                </c:pt>
                <c:pt idx="8331">
                  <c:v>21.390999999999998</c:v>
                </c:pt>
                <c:pt idx="8332">
                  <c:v>15.519</c:v>
                </c:pt>
                <c:pt idx="8333">
                  <c:v>17.457999999999998</c:v>
                </c:pt>
                <c:pt idx="8334">
                  <c:v>20.654</c:v>
                </c:pt>
                <c:pt idx="8335">
                  <c:v>14.417</c:v>
                </c:pt>
                <c:pt idx="8336">
                  <c:v>10.917</c:v>
                </c:pt>
                <c:pt idx="8337">
                  <c:v>8.875</c:v>
                </c:pt>
                <c:pt idx="8338">
                  <c:v>12.708</c:v>
                </c:pt>
                <c:pt idx="8339">
                  <c:v>17.25</c:v>
                </c:pt>
                <c:pt idx="8340">
                  <c:v>12.5</c:v>
                </c:pt>
                <c:pt idx="8341">
                  <c:v>12</c:v>
                </c:pt>
                <c:pt idx="8342">
                  <c:v>11.260999999999999</c:v>
                </c:pt>
                <c:pt idx="8343">
                  <c:v>9.9600000000000009</c:v>
                </c:pt>
                <c:pt idx="8344">
                  <c:v>11.875</c:v>
                </c:pt>
                <c:pt idx="8345">
                  <c:v>6.7080000000000002</c:v>
                </c:pt>
                <c:pt idx="8346">
                  <c:v>6</c:v>
                </c:pt>
                <c:pt idx="8347">
                  <c:v>5.5830000000000002</c:v>
                </c:pt>
                <c:pt idx="8348">
                  <c:v>7.6150000000000002</c:v>
                </c:pt>
                <c:pt idx="8349">
                  <c:v>6.8639999999999999</c:v>
                </c:pt>
                <c:pt idx="8350">
                  <c:v>9.0830000000000002</c:v>
                </c:pt>
                <c:pt idx="8351">
                  <c:v>14.32</c:v>
                </c:pt>
                <c:pt idx="8352">
                  <c:v>14.333</c:v>
                </c:pt>
                <c:pt idx="8353">
                  <c:v>13.875</c:v>
                </c:pt>
                <c:pt idx="8354">
                  <c:v>6.75</c:v>
                </c:pt>
                <c:pt idx="8355">
                  <c:v>5.9580000000000002</c:v>
                </c:pt>
                <c:pt idx="8356">
                  <c:v>9.5419999999999998</c:v>
                </c:pt>
                <c:pt idx="8357">
                  <c:v>9.4090000000000007</c:v>
                </c:pt>
                <c:pt idx="8358">
                  <c:v>10.222</c:v>
                </c:pt>
                <c:pt idx="8359">
                  <c:v>13.417</c:v>
                </c:pt>
                <c:pt idx="8360">
                  <c:v>18.875</c:v>
                </c:pt>
                <c:pt idx="8361">
                  <c:v>7.2169999999999996</c:v>
                </c:pt>
                <c:pt idx="8362">
                  <c:v>3.2080000000000002</c:v>
                </c:pt>
                <c:pt idx="8363">
                  <c:v>5.9580000000000002</c:v>
                </c:pt>
                <c:pt idx="8364">
                  <c:v>9.8930000000000007</c:v>
                </c:pt>
                <c:pt idx="8365">
                  <c:v>15.16</c:v>
                </c:pt>
                <c:pt idx="8366">
                  <c:v>5.6669999999999998</c:v>
                </c:pt>
                <c:pt idx="8367">
                  <c:v>6.5</c:v>
                </c:pt>
                <c:pt idx="8368">
                  <c:v>6.4580000000000002</c:v>
                </c:pt>
                <c:pt idx="8369">
                  <c:v>4.25</c:v>
                </c:pt>
                <c:pt idx="8370">
                  <c:v>4.9169999999999998</c:v>
                </c:pt>
                <c:pt idx="8371">
                  <c:v>10.037000000000001</c:v>
                </c:pt>
                <c:pt idx="8372">
                  <c:v>2.8330000000000002</c:v>
                </c:pt>
                <c:pt idx="8373">
                  <c:v>0.83299999999999996</c:v>
                </c:pt>
                <c:pt idx="8374">
                  <c:v>-0.66700000000000004</c:v>
                </c:pt>
                <c:pt idx="8375">
                  <c:v>-0.79200000000000004</c:v>
                </c:pt>
                <c:pt idx="8376">
                  <c:v>5.4169999999999998</c:v>
                </c:pt>
                <c:pt idx="8377">
                  <c:v>5.32</c:v>
                </c:pt>
                <c:pt idx="8378">
                  <c:v>7.4809999999999999</c:v>
                </c:pt>
                <c:pt idx="8379">
                  <c:v>8.1669999999999998</c:v>
                </c:pt>
                <c:pt idx="8380">
                  <c:v>14.542</c:v>
                </c:pt>
                <c:pt idx="8381">
                  <c:v>6.875</c:v>
                </c:pt>
                <c:pt idx="8382">
                  <c:v>5.12</c:v>
                </c:pt>
                <c:pt idx="8383">
                  <c:v>3.391</c:v>
                </c:pt>
                <c:pt idx="8384">
                  <c:v>6.75</c:v>
                </c:pt>
                <c:pt idx="8385">
                  <c:v>2.5830000000000002</c:v>
                </c:pt>
                <c:pt idx="8386">
                  <c:v>0.73899999999999999</c:v>
                </c:pt>
                <c:pt idx="8387">
                  <c:v>4.1820000000000004</c:v>
                </c:pt>
                <c:pt idx="8388">
                  <c:v>2.8330000000000002</c:v>
                </c:pt>
                <c:pt idx="8389">
                  <c:v>3.625</c:v>
                </c:pt>
                <c:pt idx="8390">
                  <c:v>6.7080000000000002</c:v>
                </c:pt>
                <c:pt idx="8391">
                  <c:v>10.625</c:v>
                </c:pt>
                <c:pt idx="8392">
                  <c:v>8.8330000000000002</c:v>
                </c:pt>
                <c:pt idx="8393">
                  <c:v>6.875</c:v>
                </c:pt>
                <c:pt idx="8394">
                  <c:v>2.96</c:v>
                </c:pt>
                <c:pt idx="8395">
                  <c:v>5.3330000000000002</c:v>
                </c:pt>
                <c:pt idx="8396">
                  <c:v>4.0359999999999996</c:v>
                </c:pt>
                <c:pt idx="8397">
                  <c:v>11.16</c:v>
                </c:pt>
                <c:pt idx="8398">
                  <c:v>6.3330000000000002</c:v>
                </c:pt>
                <c:pt idx="8399">
                  <c:v>6.1360000000000001</c:v>
                </c:pt>
                <c:pt idx="8400">
                  <c:v>8.2919999999999998</c:v>
                </c:pt>
                <c:pt idx="8401">
                  <c:v>2.3119999999999998</c:v>
                </c:pt>
                <c:pt idx="8402">
                  <c:v>-1.125</c:v>
                </c:pt>
                <c:pt idx="8403">
                  <c:v>-0.77800000000000002</c:v>
                </c:pt>
                <c:pt idx="8404">
                  <c:v>3.1760000000000002</c:v>
                </c:pt>
                <c:pt idx="8405">
                  <c:v>7.609</c:v>
                </c:pt>
                <c:pt idx="8406">
                  <c:v>13.5</c:v>
                </c:pt>
                <c:pt idx="8407">
                  <c:v>16.457999999999998</c:v>
                </c:pt>
                <c:pt idx="8408">
                  <c:v>17.207999999999998</c:v>
                </c:pt>
                <c:pt idx="8409">
                  <c:v>7.3479999999999999</c:v>
                </c:pt>
                <c:pt idx="8410">
                  <c:v>13.842000000000001</c:v>
                </c:pt>
                <c:pt idx="8411">
                  <c:v>8.9570000000000007</c:v>
                </c:pt>
                <c:pt idx="8412">
                  <c:v>6.8570000000000002</c:v>
                </c:pt>
                <c:pt idx="8413">
                  <c:v>6.8890000000000002</c:v>
                </c:pt>
                <c:pt idx="8414">
                  <c:v>2.286</c:v>
                </c:pt>
                <c:pt idx="8415">
                  <c:v>1.8120000000000001</c:v>
                </c:pt>
                <c:pt idx="8416">
                  <c:v>1.9470000000000001</c:v>
                </c:pt>
                <c:pt idx="8417">
                  <c:v>4.8330000000000002</c:v>
                </c:pt>
                <c:pt idx="8418">
                  <c:v>3.222</c:v>
                </c:pt>
                <c:pt idx="8419">
                  <c:v>-3.3079999999999998</c:v>
                </c:pt>
                <c:pt idx="8420">
                  <c:v>0</c:v>
                </c:pt>
                <c:pt idx="8421">
                  <c:v>3</c:v>
                </c:pt>
                <c:pt idx="8422">
                  <c:v>4.9409999999999998</c:v>
                </c:pt>
                <c:pt idx="8423">
                  <c:v>1.647</c:v>
                </c:pt>
                <c:pt idx="8424">
                  <c:v>-0.94099999999999995</c:v>
                </c:pt>
                <c:pt idx="8425">
                  <c:v>0.47099999999999997</c:v>
                </c:pt>
                <c:pt idx="8426">
                  <c:v>3.3330000000000002</c:v>
                </c:pt>
                <c:pt idx="8427">
                  <c:v>2.2309999999999999</c:v>
                </c:pt>
                <c:pt idx="8428">
                  <c:v>3.125</c:v>
                </c:pt>
                <c:pt idx="8429">
                  <c:v>9.8330000000000002</c:v>
                </c:pt>
                <c:pt idx="8430">
                  <c:v>1.708</c:v>
                </c:pt>
                <c:pt idx="8431">
                  <c:v>6.8280000000000003</c:v>
                </c:pt>
                <c:pt idx="8432">
                  <c:v>4.0830000000000002</c:v>
                </c:pt>
                <c:pt idx="8433">
                  <c:v>5.0830000000000002</c:v>
                </c:pt>
                <c:pt idx="8434">
                  <c:v>7</c:v>
                </c:pt>
                <c:pt idx="8435">
                  <c:v>12.391</c:v>
                </c:pt>
                <c:pt idx="8436">
                  <c:v>18.25</c:v>
                </c:pt>
                <c:pt idx="8437">
                  <c:v>14.208</c:v>
                </c:pt>
                <c:pt idx="8438">
                  <c:v>5.125</c:v>
                </c:pt>
                <c:pt idx="8439">
                  <c:v>5.391</c:v>
                </c:pt>
                <c:pt idx="8440">
                  <c:v>9.5619999999999994</c:v>
                </c:pt>
                <c:pt idx="8441">
                  <c:v>-3.6960000000000002</c:v>
                </c:pt>
                <c:pt idx="8442">
                  <c:v>-1.44</c:v>
                </c:pt>
                <c:pt idx="8443">
                  <c:v>3.3849999999999998</c:v>
                </c:pt>
                <c:pt idx="8444">
                  <c:v>1.1200000000000001</c:v>
                </c:pt>
                <c:pt idx="8445">
                  <c:v>4.8259999999999996</c:v>
                </c:pt>
                <c:pt idx="8446">
                  <c:v>3.875</c:v>
                </c:pt>
                <c:pt idx="8447">
                  <c:v>4.04</c:v>
                </c:pt>
                <c:pt idx="8448">
                  <c:v>16.125</c:v>
                </c:pt>
                <c:pt idx="8449">
                  <c:v>6.125</c:v>
                </c:pt>
                <c:pt idx="8450">
                  <c:v>0.95799999999999996</c:v>
                </c:pt>
                <c:pt idx="8451">
                  <c:v>-2.3079999999999998</c:v>
                </c:pt>
                <c:pt idx="8452">
                  <c:v>-0.28000000000000003</c:v>
                </c:pt>
                <c:pt idx="8453">
                  <c:v>2.48</c:v>
                </c:pt>
                <c:pt idx="8454">
                  <c:v>1.917</c:v>
                </c:pt>
                <c:pt idx="8455">
                  <c:v>4.375</c:v>
                </c:pt>
                <c:pt idx="8456">
                  <c:v>7.1669999999999998</c:v>
                </c:pt>
                <c:pt idx="8457">
                  <c:v>6.52</c:v>
                </c:pt>
                <c:pt idx="8458">
                  <c:v>-1.542</c:v>
                </c:pt>
                <c:pt idx="8459">
                  <c:v>0.33300000000000002</c:v>
                </c:pt>
                <c:pt idx="8460">
                  <c:v>8.625</c:v>
                </c:pt>
                <c:pt idx="8461">
                  <c:v>3.9580000000000002</c:v>
                </c:pt>
                <c:pt idx="8462">
                  <c:v>7.4580000000000002</c:v>
                </c:pt>
                <c:pt idx="8463">
                  <c:v>14.875</c:v>
                </c:pt>
                <c:pt idx="8464">
                  <c:v>14</c:v>
                </c:pt>
                <c:pt idx="8465">
                  <c:v>6.25</c:v>
                </c:pt>
                <c:pt idx="8466">
                  <c:v>7.1740000000000004</c:v>
                </c:pt>
                <c:pt idx="8467">
                  <c:v>12.852</c:v>
                </c:pt>
                <c:pt idx="8468">
                  <c:v>4.4580000000000002</c:v>
                </c:pt>
                <c:pt idx="8469">
                  <c:v>5.2080000000000002</c:v>
                </c:pt>
                <c:pt idx="8470">
                  <c:v>12.333</c:v>
                </c:pt>
                <c:pt idx="8471">
                  <c:v>12.696</c:v>
                </c:pt>
                <c:pt idx="8472">
                  <c:v>6.3330000000000002</c:v>
                </c:pt>
                <c:pt idx="8473">
                  <c:v>11.25</c:v>
                </c:pt>
                <c:pt idx="8474">
                  <c:v>12.292</c:v>
                </c:pt>
                <c:pt idx="8475">
                  <c:v>8.84</c:v>
                </c:pt>
                <c:pt idx="8476">
                  <c:v>5.4169999999999998</c:v>
                </c:pt>
                <c:pt idx="8477">
                  <c:v>7.25</c:v>
                </c:pt>
                <c:pt idx="8478">
                  <c:v>15</c:v>
                </c:pt>
                <c:pt idx="8479">
                  <c:v>13.64</c:v>
                </c:pt>
                <c:pt idx="8480">
                  <c:v>8.875</c:v>
                </c:pt>
                <c:pt idx="8481">
                  <c:v>7.75</c:v>
                </c:pt>
                <c:pt idx="8482">
                  <c:v>5.1669999999999998</c:v>
                </c:pt>
                <c:pt idx="8483">
                  <c:v>5</c:v>
                </c:pt>
                <c:pt idx="8484">
                  <c:v>5.9580000000000002</c:v>
                </c:pt>
                <c:pt idx="8485">
                  <c:v>13.125</c:v>
                </c:pt>
                <c:pt idx="8486">
                  <c:v>12.25</c:v>
                </c:pt>
                <c:pt idx="8487">
                  <c:v>17.96</c:v>
                </c:pt>
                <c:pt idx="8488">
                  <c:v>7.88</c:v>
                </c:pt>
                <c:pt idx="8489">
                  <c:v>6.0830000000000002</c:v>
                </c:pt>
                <c:pt idx="8490">
                  <c:v>10.25</c:v>
                </c:pt>
                <c:pt idx="8491">
                  <c:v>17.917000000000002</c:v>
                </c:pt>
                <c:pt idx="8492">
                  <c:v>13.167</c:v>
                </c:pt>
                <c:pt idx="8493">
                  <c:v>7.0419999999999998</c:v>
                </c:pt>
                <c:pt idx="8494">
                  <c:v>10.24</c:v>
                </c:pt>
                <c:pt idx="8495">
                  <c:v>16.332999999999998</c:v>
                </c:pt>
                <c:pt idx="8496">
                  <c:v>9.48</c:v>
                </c:pt>
                <c:pt idx="8497">
                  <c:v>7.0419999999999998</c:v>
                </c:pt>
                <c:pt idx="8498">
                  <c:v>7.875</c:v>
                </c:pt>
                <c:pt idx="8499">
                  <c:v>9.2799999999999994</c:v>
                </c:pt>
                <c:pt idx="8500">
                  <c:v>11.958</c:v>
                </c:pt>
                <c:pt idx="8501">
                  <c:v>14.833</c:v>
                </c:pt>
                <c:pt idx="8502">
                  <c:v>21.48</c:v>
                </c:pt>
                <c:pt idx="8503">
                  <c:v>14.458</c:v>
                </c:pt>
                <c:pt idx="8504">
                  <c:v>9.36</c:v>
                </c:pt>
                <c:pt idx="8505">
                  <c:v>9.8330000000000002</c:v>
                </c:pt>
                <c:pt idx="8506">
                  <c:v>9.5830000000000002</c:v>
                </c:pt>
                <c:pt idx="8507">
                  <c:v>12</c:v>
                </c:pt>
                <c:pt idx="8508">
                  <c:v>17.762</c:v>
                </c:pt>
                <c:pt idx="8509">
                  <c:v>18.875</c:v>
                </c:pt>
                <c:pt idx="8510">
                  <c:v>17.28</c:v>
                </c:pt>
                <c:pt idx="8511">
                  <c:v>15.333</c:v>
                </c:pt>
                <c:pt idx="8512">
                  <c:v>16.042000000000002</c:v>
                </c:pt>
                <c:pt idx="8513">
                  <c:v>16.609000000000002</c:v>
                </c:pt>
                <c:pt idx="8514">
                  <c:v>18.792000000000002</c:v>
                </c:pt>
                <c:pt idx="8515">
                  <c:v>17</c:v>
                </c:pt>
                <c:pt idx="8516">
                  <c:v>20.875</c:v>
                </c:pt>
                <c:pt idx="8517">
                  <c:v>14.63</c:v>
                </c:pt>
                <c:pt idx="8518">
                  <c:v>14.56</c:v>
                </c:pt>
                <c:pt idx="8519">
                  <c:v>13.76</c:v>
                </c:pt>
                <c:pt idx="8520">
                  <c:v>11.75</c:v>
                </c:pt>
                <c:pt idx="8521">
                  <c:v>12.458</c:v>
                </c:pt>
                <c:pt idx="8522">
                  <c:v>20.5</c:v>
                </c:pt>
                <c:pt idx="8523">
                  <c:v>21.832999999999998</c:v>
                </c:pt>
                <c:pt idx="8524">
                  <c:v>21.332999999999998</c:v>
                </c:pt>
                <c:pt idx="8525">
                  <c:v>16.375</c:v>
                </c:pt>
                <c:pt idx="8526">
                  <c:v>16.88</c:v>
                </c:pt>
                <c:pt idx="8527">
                  <c:v>19</c:v>
                </c:pt>
                <c:pt idx="8528">
                  <c:v>21.292000000000002</c:v>
                </c:pt>
                <c:pt idx="8529">
                  <c:v>18.5</c:v>
                </c:pt>
                <c:pt idx="8530">
                  <c:v>13.458</c:v>
                </c:pt>
                <c:pt idx="8531">
                  <c:v>12.458</c:v>
                </c:pt>
                <c:pt idx="8532">
                  <c:v>11.5</c:v>
                </c:pt>
                <c:pt idx="8533">
                  <c:v>13.75</c:v>
                </c:pt>
                <c:pt idx="8534">
                  <c:v>16</c:v>
                </c:pt>
                <c:pt idx="8535">
                  <c:v>19.303999999999998</c:v>
                </c:pt>
                <c:pt idx="8536">
                  <c:v>19.417000000000002</c:v>
                </c:pt>
                <c:pt idx="8537">
                  <c:v>16.542000000000002</c:v>
                </c:pt>
                <c:pt idx="8538">
                  <c:v>18.25</c:v>
                </c:pt>
                <c:pt idx="8539">
                  <c:v>15.542</c:v>
                </c:pt>
                <c:pt idx="8540">
                  <c:v>15.875</c:v>
                </c:pt>
                <c:pt idx="8541">
                  <c:v>14.25</c:v>
                </c:pt>
                <c:pt idx="8542">
                  <c:v>15.167</c:v>
                </c:pt>
                <c:pt idx="8543">
                  <c:v>15.875</c:v>
                </c:pt>
                <c:pt idx="8544">
                  <c:v>18.207999999999998</c:v>
                </c:pt>
                <c:pt idx="8545">
                  <c:v>17.707999999999998</c:v>
                </c:pt>
                <c:pt idx="8546">
                  <c:v>21.25</c:v>
                </c:pt>
                <c:pt idx="8547">
                  <c:v>24.042000000000002</c:v>
                </c:pt>
                <c:pt idx="8548">
                  <c:v>18.917000000000002</c:v>
                </c:pt>
                <c:pt idx="8549">
                  <c:v>16.125</c:v>
                </c:pt>
                <c:pt idx="8550">
                  <c:v>19.75</c:v>
                </c:pt>
                <c:pt idx="8551">
                  <c:v>23.832999999999998</c:v>
                </c:pt>
                <c:pt idx="8552">
                  <c:v>23.462</c:v>
                </c:pt>
                <c:pt idx="8553">
                  <c:v>20.082999999999998</c:v>
                </c:pt>
                <c:pt idx="8554">
                  <c:v>20.92</c:v>
                </c:pt>
                <c:pt idx="8555">
                  <c:v>21.962</c:v>
                </c:pt>
                <c:pt idx="8556">
                  <c:v>22.922999999999998</c:v>
                </c:pt>
                <c:pt idx="8557">
                  <c:v>21.332999999999998</c:v>
                </c:pt>
                <c:pt idx="8558">
                  <c:v>25.542000000000002</c:v>
                </c:pt>
                <c:pt idx="8559">
                  <c:v>28.8</c:v>
                </c:pt>
                <c:pt idx="8560">
                  <c:v>29.625</c:v>
                </c:pt>
                <c:pt idx="8561">
                  <c:v>30.375</c:v>
                </c:pt>
                <c:pt idx="8562">
                  <c:v>26.727</c:v>
                </c:pt>
                <c:pt idx="8563">
                  <c:v>25.135999999999999</c:v>
                </c:pt>
                <c:pt idx="8564">
                  <c:v>25.207999999999998</c:v>
                </c:pt>
                <c:pt idx="8565">
                  <c:v>26.042000000000002</c:v>
                </c:pt>
                <c:pt idx="8566">
                  <c:v>24.25</c:v>
                </c:pt>
                <c:pt idx="8567">
                  <c:v>24.042000000000002</c:v>
                </c:pt>
                <c:pt idx="8568">
                  <c:v>21.422999999999998</c:v>
                </c:pt>
                <c:pt idx="8569">
                  <c:v>20.917000000000002</c:v>
                </c:pt>
                <c:pt idx="8570">
                  <c:v>19.84</c:v>
                </c:pt>
                <c:pt idx="8571">
                  <c:v>21.625</c:v>
                </c:pt>
                <c:pt idx="8572">
                  <c:v>23.542000000000002</c:v>
                </c:pt>
                <c:pt idx="8573">
                  <c:v>23.542000000000002</c:v>
                </c:pt>
                <c:pt idx="8574">
                  <c:v>23.832999999999998</c:v>
                </c:pt>
                <c:pt idx="8575">
                  <c:v>22.652000000000001</c:v>
                </c:pt>
                <c:pt idx="8576">
                  <c:v>23.542000000000002</c:v>
                </c:pt>
                <c:pt idx="8577">
                  <c:v>27.042999999999999</c:v>
                </c:pt>
                <c:pt idx="8578">
                  <c:v>27.2</c:v>
                </c:pt>
                <c:pt idx="8579">
                  <c:v>26.875</c:v>
                </c:pt>
                <c:pt idx="8580">
                  <c:v>28</c:v>
                </c:pt>
                <c:pt idx="8581">
                  <c:v>24.957999999999998</c:v>
                </c:pt>
                <c:pt idx="8582">
                  <c:v>22.875</c:v>
                </c:pt>
                <c:pt idx="8583">
                  <c:v>23.207999999999998</c:v>
                </c:pt>
                <c:pt idx="8584">
                  <c:v>25.667000000000002</c:v>
                </c:pt>
                <c:pt idx="8585">
                  <c:v>25.917000000000002</c:v>
                </c:pt>
                <c:pt idx="8586">
                  <c:v>23.292000000000002</c:v>
                </c:pt>
                <c:pt idx="8587">
                  <c:v>24.167000000000002</c:v>
                </c:pt>
                <c:pt idx="8588">
                  <c:v>24.292000000000002</c:v>
                </c:pt>
                <c:pt idx="8589">
                  <c:v>25.875</c:v>
                </c:pt>
                <c:pt idx="8590">
                  <c:v>24.082999999999998</c:v>
                </c:pt>
                <c:pt idx="8591">
                  <c:v>25.542000000000002</c:v>
                </c:pt>
                <c:pt idx="8592">
                  <c:v>23.917000000000002</c:v>
                </c:pt>
                <c:pt idx="8593">
                  <c:v>25.173999999999999</c:v>
                </c:pt>
                <c:pt idx="8594">
                  <c:v>24.957999999999998</c:v>
                </c:pt>
                <c:pt idx="8595">
                  <c:v>24.332999999999998</c:v>
                </c:pt>
                <c:pt idx="8596">
                  <c:v>24.792000000000002</c:v>
                </c:pt>
                <c:pt idx="8597">
                  <c:v>24.917000000000002</c:v>
                </c:pt>
                <c:pt idx="8598">
                  <c:v>26.167000000000002</c:v>
                </c:pt>
                <c:pt idx="8599">
                  <c:v>27.042000000000002</c:v>
                </c:pt>
                <c:pt idx="8600">
                  <c:v>27.125</c:v>
                </c:pt>
                <c:pt idx="8601">
                  <c:v>28.542000000000002</c:v>
                </c:pt>
                <c:pt idx="8602">
                  <c:v>28.207999999999998</c:v>
                </c:pt>
                <c:pt idx="8603">
                  <c:v>27.28</c:v>
                </c:pt>
                <c:pt idx="8604">
                  <c:v>27.08</c:v>
                </c:pt>
                <c:pt idx="8605">
                  <c:v>23.625</c:v>
                </c:pt>
                <c:pt idx="8606">
                  <c:v>23.292000000000002</c:v>
                </c:pt>
                <c:pt idx="8607">
                  <c:v>24.707999999999998</c:v>
                </c:pt>
                <c:pt idx="8608">
                  <c:v>25.582999999999998</c:v>
                </c:pt>
                <c:pt idx="8609">
                  <c:v>24.207999999999998</c:v>
                </c:pt>
                <c:pt idx="8610">
                  <c:v>24.792000000000002</c:v>
                </c:pt>
                <c:pt idx="8611">
                  <c:v>25.826000000000001</c:v>
                </c:pt>
                <c:pt idx="8612">
                  <c:v>27.5</c:v>
                </c:pt>
                <c:pt idx="8613">
                  <c:v>25.957999999999998</c:v>
                </c:pt>
                <c:pt idx="8614">
                  <c:v>25.84</c:v>
                </c:pt>
                <c:pt idx="8615">
                  <c:v>25</c:v>
                </c:pt>
                <c:pt idx="8616">
                  <c:v>24.207999999999998</c:v>
                </c:pt>
                <c:pt idx="8617">
                  <c:v>25.042000000000002</c:v>
                </c:pt>
                <c:pt idx="8618">
                  <c:v>26.832999999999998</c:v>
                </c:pt>
                <c:pt idx="8619">
                  <c:v>24.457999999999998</c:v>
                </c:pt>
                <c:pt idx="8620">
                  <c:v>23.582999999999998</c:v>
                </c:pt>
                <c:pt idx="8621">
                  <c:v>22.542000000000002</c:v>
                </c:pt>
                <c:pt idx="8622">
                  <c:v>23.24</c:v>
                </c:pt>
                <c:pt idx="8623">
                  <c:v>21.417000000000002</c:v>
                </c:pt>
                <c:pt idx="8624">
                  <c:v>21.582999999999998</c:v>
                </c:pt>
                <c:pt idx="8625">
                  <c:v>23.042000000000002</c:v>
                </c:pt>
                <c:pt idx="8626">
                  <c:v>22.125</c:v>
                </c:pt>
                <c:pt idx="8627">
                  <c:v>22</c:v>
                </c:pt>
                <c:pt idx="8628">
                  <c:v>22.417000000000002</c:v>
                </c:pt>
                <c:pt idx="8629">
                  <c:v>21.875</c:v>
                </c:pt>
                <c:pt idx="8630">
                  <c:v>24.707999999999998</c:v>
                </c:pt>
                <c:pt idx="8631">
                  <c:v>26</c:v>
                </c:pt>
                <c:pt idx="8632">
                  <c:v>23.417000000000002</c:v>
                </c:pt>
                <c:pt idx="8633">
                  <c:v>21.707999999999998</c:v>
                </c:pt>
                <c:pt idx="8634">
                  <c:v>21.875</c:v>
                </c:pt>
                <c:pt idx="8635">
                  <c:v>23.6</c:v>
                </c:pt>
                <c:pt idx="8636">
                  <c:v>23.625</c:v>
                </c:pt>
                <c:pt idx="8637">
                  <c:v>25.5</c:v>
                </c:pt>
                <c:pt idx="8638">
                  <c:v>23.207999999999998</c:v>
                </c:pt>
                <c:pt idx="8639">
                  <c:v>22.207999999999998</c:v>
                </c:pt>
                <c:pt idx="8640">
                  <c:v>22.154</c:v>
                </c:pt>
                <c:pt idx="8641">
                  <c:v>23.64</c:v>
                </c:pt>
                <c:pt idx="8642">
                  <c:v>24.52</c:v>
                </c:pt>
                <c:pt idx="8643">
                  <c:v>24.792000000000002</c:v>
                </c:pt>
                <c:pt idx="8644">
                  <c:v>22.375</c:v>
                </c:pt>
                <c:pt idx="8645">
                  <c:v>22.332999999999998</c:v>
                </c:pt>
                <c:pt idx="8646">
                  <c:v>23.667000000000002</c:v>
                </c:pt>
                <c:pt idx="8647">
                  <c:v>26.042000000000002</c:v>
                </c:pt>
                <c:pt idx="8648">
                  <c:v>24.957999999999998</c:v>
                </c:pt>
                <c:pt idx="8649">
                  <c:v>25.268999999999998</c:v>
                </c:pt>
                <c:pt idx="8650">
                  <c:v>23.207999999999998</c:v>
                </c:pt>
                <c:pt idx="8651">
                  <c:v>22.875</c:v>
                </c:pt>
                <c:pt idx="8652">
                  <c:v>24.832999999999998</c:v>
                </c:pt>
                <c:pt idx="8653">
                  <c:v>21.75</c:v>
                </c:pt>
                <c:pt idx="8654">
                  <c:v>21.667000000000002</c:v>
                </c:pt>
                <c:pt idx="8655">
                  <c:v>23.2</c:v>
                </c:pt>
                <c:pt idx="8656">
                  <c:v>25.792000000000002</c:v>
                </c:pt>
                <c:pt idx="8657">
                  <c:v>27.957999999999998</c:v>
                </c:pt>
                <c:pt idx="8658">
                  <c:v>27.625</c:v>
                </c:pt>
                <c:pt idx="8659">
                  <c:v>21.417000000000002</c:v>
                </c:pt>
                <c:pt idx="8660">
                  <c:v>19.292000000000002</c:v>
                </c:pt>
                <c:pt idx="8661">
                  <c:v>19.25</c:v>
                </c:pt>
                <c:pt idx="8662">
                  <c:v>20.417000000000002</c:v>
                </c:pt>
                <c:pt idx="8663">
                  <c:v>18.25</c:v>
                </c:pt>
                <c:pt idx="8664">
                  <c:v>17.667000000000002</c:v>
                </c:pt>
                <c:pt idx="8665">
                  <c:v>19.792000000000002</c:v>
                </c:pt>
                <c:pt idx="8666">
                  <c:v>20.292000000000002</c:v>
                </c:pt>
                <c:pt idx="8667">
                  <c:v>18.5</c:v>
                </c:pt>
                <c:pt idx="8668">
                  <c:v>16.75</c:v>
                </c:pt>
                <c:pt idx="8669">
                  <c:v>19.2</c:v>
                </c:pt>
                <c:pt idx="8670">
                  <c:v>21.777999999999999</c:v>
                </c:pt>
                <c:pt idx="8671">
                  <c:v>22.4</c:v>
                </c:pt>
                <c:pt idx="8672">
                  <c:v>21.457999999999998</c:v>
                </c:pt>
                <c:pt idx="8673">
                  <c:v>17.25</c:v>
                </c:pt>
                <c:pt idx="8674">
                  <c:v>18.72</c:v>
                </c:pt>
                <c:pt idx="8675">
                  <c:v>15.375</c:v>
                </c:pt>
                <c:pt idx="8676">
                  <c:v>14.042</c:v>
                </c:pt>
                <c:pt idx="8677">
                  <c:v>16.75</c:v>
                </c:pt>
                <c:pt idx="8678">
                  <c:v>19.082999999999998</c:v>
                </c:pt>
                <c:pt idx="8679">
                  <c:v>17</c:v>
                </c:pt>
                <c:pt idx="8680">
                  <c:v>14.458</c:v>
                </c:pt>
                <c:pt idx="8681">
                  <c:v>12.625</c:v>
                </c:pt>
                <c:pt idx="8682">
                  <c:v>20.167000000000002</c:v>
                </c:pt>
                <c:pt idx="8683">
                  <c:v>20.375</c:v>
                </c:pt>
                <c:pt idx="8684">
                  <c:v>16.28</c:v>
                </c:pt>
                <c:pt idx="8685">
                  <c:v>17.167000000000002</c:v>
                </c:pt>
                <c:pt idx="8686">
                  <c:v>16.5</c:v>
                </c:pt>
                <c:pt idx="8687">
                  <c:v>17.332999999999998</c:v>
                </c:pt>
                <c:pt idx="8688">
                  <c:v>21.625</c:v>
                </c:pt>
                <c:pt idx="8689">
                  <c:v>22.875</c:v>
                </c:pt>
                <c:pt idx="8690">
                  <c:v>16.625</c:v>
                </c:pt>
                <c:pt idx="8691">
                  <c:v>12.917</c:v>
                </c:pt>
                <c:pt idx="8692">
                  <c:v>12.12</c:v>
                </c:pt>
                <c:pt idx="8693">
                  <c:v>9.75</c:v>
                </c:pt>
                <c:pt idx="8694">
                  <c:v>12.625</c:v>
                </c:pt>
                <c:pt idx="8695">
                  <c:v>11</c:v>
                </c:pt>
                <c:pt idx="8696">
                  <c:v>10.167</c:v>
                </c:pt>
                <c:pt idx="8697">
                  <c:v>12.125</c:v>
                </c:pt>
                <c:pt idx="8698">
                  <c:v>17.32</c:v>
                </c:pt>
                <c:pt idx="8699">
                  <c:v>14.125</c:v>
                </c:pt>
                <c:pt idx="8700">
                  <c:v>11.625</c:v>
                </c:pt>
                <c:pt idx="8701">
                  <c:v>7.7389999999999999</c:v>
                </c:pt>
                <c:pt idx="8702">
                  <c:v>8.125</c:v>
                </c:pt>
                <c:pt idx="8703">
                  <c:v>7.2080000000000002</c:v>
                </c:pt>
                <c:pt idx="8704">
                  <c:v>8.2919999999999998</c:v>
                </c:pt>
                <c:pt idx="8705">
                  <c:v>13.917</c:v>
                </c:pt>
                <c:pt idx="8706">
                  <c:v>13.346</c:v>
                </c:pt>
                <c:pt idx="8707">
                  <c:v>13.042</c:v>
                </c:pt>
                <c:pt idx="8708">
                  <c:v>13.808</c:v>
                </c:pt>
                <c:pt idx="8709">
                  <c:v>14.577</c:v>
                </c:pt>
                <c:pt idx="8710">
                  <c:v>15.84</c:v>
                </c:pt>
                <c:pt idx="8711">
                  <c:v>17.417000000000002</c:v>
                </c:pt>
                <c:pt idx="8712">
                  <c:v>14.875</c:v>
                </c:pt>
                <c:pt idx="8713">
                  <c:v>11.458</c:v>
                </c:pt>
                <c:pt idx="8714">
                  <c:v>9.6519999999999992</c:v>
                </c:pt>
                <c:pt idx="8715">
                  <c:v>6.1669999999999998</c:v>
                </c:pt>
                <c:pt idx="8716">
                  <c:v>7.92</c:v>
                </c:pt>
                <c:pt idx="8717">
                  <c:v>10.846</c:v>
                </c:pt>
                <c:pt idx="8718">
                  <c:v>13.08</c:v>
                </c:pt>
                <c:pt idx="8719">
                  <c:v>17.36</c:v>
                </c:pt>
                <c:pt idx="8720">
                  <c:v>10.667</c:v>
                </c:pt>
                <c:pt idx="8721">
                  <c:v>4.75</c:v>
                </c:pt>
                <c:pt idx="8722">
                  <c:v>3.6669999999999998</c:v>
                </c:pt>
                <c:pt idx="8723">
                  <c:v>1.333</c:v>
                </c:pt>
                <c:pt idx="8724">
                  <c:v>4.6669999999999998</c:v>
                </c:pt>
                <c:pt idx="8725">
                  <c:v>3.64</c:v>
                </c:pt>
                <c:pt idx="8726">
                  <c:v>0.36</c:v>
                </c:pt>
                <c:pt idx="8727">
                  <c:v>3.5</c:v>
                </c:pt>
                <c:pt idx="8728">
                  <c:v>8.1539999999999999</c:v>
                </c:pt>
                <c:pt idx="8729">
                  <c:v>7.7370000000000001</c:v>
                </c:pt>
                <c:pt idx="8730">
                  <c:v>4.8330000000000002</c:v>
                </c:pt>
                <c:pt idx="8731">
                  <c:v>2.5830000000000002</c:v>
                </c:pt>
                <c:pt idx="8732">
                  <c:v>7.5419999999999998</c:v>
                </c:pt>
                <c:pt idx="8733">
                  <c:v>3.9580000000000002</c:v>
                </c:pt>
                <c:pt idx="8734">
                  <c:v>6.8849999999999998</c:v>
                </c:pt>
                <c:pt idx="8735">
                  <c:v>10.199999999999999</c:v>
                </c:pt>
                <c:pt idx="8736">
                  <c:v>5.2919999999999998</c:v>
                </c:pt>
                <c:pt idx="8737">
                  <c:v>2.75</c:v>
                </c:pt>
                <c:pt idx="8738">
                  <c:v>7.5419999999999998</c:v>
                </c:pt>
                <c:pt idx="8739">
                  <c:v>5</c:v>
                </c:pt>
                <c:pt idx="8740">
                  <c:v>0.36</c:v>
                </c:pt>
                <c:pt idx="8741">
                  <c:v>1.667</c:v>
                </c:pt>
                <c:pt idx="8742">
                  <c:v>-1.542</c:v>
                </c:pt>
                <c:pt idx="8743">
                  <c:v>7.2080000000000002</c:v>
                </c:pt>
                <c:pt idx="8744">
                  <c:v>16.832999999999998</c:v>
                </c:pt>
                <c:pt idx="8745">
                  <c:v>11</c:v>
                </c:pt>
                <c:pt idx="8746">
                  <c:v>6.2919999999999998</c:v>
                </c:pt>
                <c:pt idx="8747">
                  <c:v>1.583</c:v>
                </c:pt>
                <c:pt idx="8748">
                  <c:v>2.9580000000000002</c:v>
                </c:pt>
                <c:pt idx="8749">
                  <c:v>13.667</c:v>
                </c:pt>
                <c:pt idx="8750">
                  <c:v>9.625</c:v>
                </c:pt>
                <c:pt idx="8751">
                  <c:v>5.28</c:v>
                </c:pt>
                <c:pt idx="8752">
                  <c:v>6.16</c:v>
                </c:pt>
                <c:pt idx="8753">
                  <c:v>7.56</c:v>
                </c:pt>
                <c:pt idx="8754">
                  <c:v>5.2690000000000001</c:v>
                </c:pt>
                <c:pt idx="8755">
                  <c:v>1.833</c:v>
                </c:pt>
                <c:pt idx="8756">
                  <c:v>-2.2080000000000002</c:v>
                </c:pt>
                <c:pt idx="8757">
                  <c:v>-3.7080000000000002</c:v>
                </c:pt>
                <c:pt idx="8758">
                  <c:v>5.4580000000000002</c:v>
                </c:pt>
                <c:pt idx="8759">
                  <c:v>12.25</c:v>
                </c:pt>
                <c:pt idx="8760">
                  <c:v>2.4169999999999998</c:v>
                </c:pt>
                <c:pt idx="8761">
                  <c:v>9.4580000000000002</c:v>
                </c:pt>
                <c:pt idx="8762">
                  <c:v>17.04</c:v>
                </c:pt>
                <c:pt idx="8763">
                  <c:v>10.125</c:v>
                </c:pt>
                <c:pt idx="8764">
                  <c:v>7.36</c:v>
                </c:pt>
                <c:pt idx="8765">
                  <c:v>7.0419999999999998</c:v>
                </c:pt>
                <c:pt idx="8766">
                  <c:v>-1.792</c:v>
                </c:pt>
                <c:pt idx="8767">
                  <c:v>0.125</c:v>
                </c:pt>
                <c:pt idx="8768">
                  <c:v>3.8330000000000002</c:v>
                </c:pt>
                <c:pt idx="8769">
                  <c:v>-0.41699999999999998</c:v>
                </c:pt>
                <c:pt idx="8770">
                  <c:v>5.88</c:v>
                </c:pt>
                <c:pt idx="8771">
                  <c:v>3.75</c:v>
                </c:pt>
                <c:pt idx="8772">
                  <c:v>3.32</c:v>
                </c:pt>
                <c:pt idx="8773">
                  <c:v>5.2080000000000002</c:v>
                </c:pt>
                <c:pt idx="8774">
                  <c:v>1.083</c:v>
                </c:pt>
                <c:pt idx="8775">
                  <c:v>3.25</c:v>
                </c:pt>
                <c:pt idx="8776">
                  <c:v>7.0430000000000001</c:v>
                </c:pt>
                <c:pt idx="8777">
                  <c:v>1.4379999999999999</c:v>
                </c:pt>
                <c:pt idx="8778">
                  <c:v>2.4580000000000002</c:v>
                </c:pt>
                <c:pt idx="8779">
                  <c:v>-0.70799999999999996</c:v>
                </c:pt>
                <c:pt idx="8780">
                  <c:v>-1</c:v>
                </c:pt>
                <c:pt idx="8781">
                  <c:v>-7.5830000000000002</c:v>
                </c:pt>
                <c:pt idx="8782">
                  <c:v>-8.875</c:v>
                </c:pt>
                <c:pt idx="8783">
                  <c:v>0.45800000000000002</c:v>
                </c:pt>
                <c:pt idx="8784">
                  <c:v>0.44</c:v>
                </c:pt>
                <c:pt idx="8785">
                  <c:v>-2.12</c:v>
                </c:pt>
                <c:pt idx="8786">
                  <c:v>-3.0830000000000002</c:v>
                </c:pt>
                <c:pt idx="8787">
                  <c:v>-2.1669999999999998</c:v>
                </c:pt>
                <c:pt idx="8788">
                  <c:v>0.91700000000000004</c:v>
                </c:pt>
                <c:pt idx="8789">
                  <c:v>7.7080000000000002</c:v>
                </c:pt>
                <c:pt idx="8790">
                  <c:v>-2.625</c:v>
                </c:pt>
                <c:pt idx="8791">
                  <c:v>-1.375</c:v>
                </c:pt>
                <c:pt idx="8792">
                  <c:v>-0.96</c:v>
                </c:pt>
                <c:pt idx="8793">
                  <c:v>0.68</c:v>
                </c:pt>
                <c:pt idx="8794">
                  <c:v>1.583</c:v>
                </c:pt>
                <c:pt idx="8795">
                  <c:v>-1.417</c:v>
                </c:pt>
                <c:pt idx="8796">
                  <c:v>-0.91700000000000004</c:v>
                </c:pt>
                <c:pt idx="8797">
                  <c:v>6.0830000000000002</c:v>
                </c:pt>
                <c:pt idx="8798">
                  <c:v>8.875</c:v>
                </c:pt>
                <c:pt idx="8799">
                  <c:v>2.84</c:v>
                </c:pt>
                <c:pt idx="8800">
                  <c:v>-0.95799999999999996</c:v>
                </c:pt>
                <c:pt idx="8801">
                  <c:v>-4.5</c:v>
                </c:pt>
                <c:pt idx="8802">
                  <c:v>-4.5830000000000002</c:v>
                </c:pt>
                <c:pt idx="8803">
                  <c:v>2.9169999999999998</c:v>
                </c:pt>
                <c:pt idx="8804">
                  <c:v>13.958</c:v>
                </c:pt>
                <c:pt idx="8805">
                  <c:v>6.4169999999999998</c:v>
                </c:pt>
                <c:pt idx="8806">
                  <c:v>7.6669999999999998</c:v>
                </c:pt>
                <c:pt idx="8807">
                  <c:v>15.583</c:v>
                </c:pt>
                <c:pt idx="8808">
                  <c:v>16.25</c:v>
                </c:pt>
                <c:pt idx="8809">
                  <c:v>8.1739999999999995</c:v>
                </c:pt>
                <c:pt idx="8810">
                  <c:v>3.2730000000000001</c:v>
                </c:pt>
                <c:pt idx="8811">
                  <c:v>3.5419999999999998</c:v>
                </c:pt>
                <c:pt idx="8812">
                  <c:v>2.375</c:v>
                </c:pt>
                <c:pt idx="8813">
                  <c:v>0.79200000000000004</c:v>
                </c:pt>
                <c:pt idx="8814">
                  <c:v>2.7080000000000002</c:v>
                </c:pt>
                <c:pt idx="8815">
                  <c:v>8.75</c:v>
                </c:pt>
                <c:pt idx="8816">
                  <c:v>-0.16700000000000001</c:v>
                </c:pt>
                <c:pt idx="8817">
                  <c:v>0.66700000000000004</c:v>
                </c:pt>
                <c:pt idx="8818">
                  <c:v>4.3460000000000001</c:v>
                </c:pt>
                <c:pt idx="8819">
                  <c:v>0.58299999999999996</c:v>
                </c:pt>
                <c:pt idx="8820">
                  <c:v>-0.95799999999999996</c:v>
                </c:pt>
                <c:pt idx="8821">
                  <c:v>-1.542</c:v>
                </c:pt>
                <c:pt idx="8822">
                  <c:v>5.375</c:v>
                </c:pt>
                <c:pt idx="8823">
                  <c:v>12.292</c:v>
                </c:pt>
                <c:pt idx="8824">
                  <c:v>8.6669999999999998</c:v>
                </c:pt>
                <c:pt idx="8825">
                  <c:v>1.423</c:v>
                </c:pt>
                <c:pt idx="8826">
                  <c:v>-1.85</c:v>
                </c:pt>
                <c:pt idx="8827">
                  <c:v>-6.3330000000000002</c:v>
                </c:pt>
                <c:pt idx="8828">
                  <c:v>-5.2919999999999998</c:v>
                </c:pt>
                <c:pt idx="8829">
                  <c:v>-1.1599999999999999</c:v>
                </c:pt>
                <c:pt idx="8830">
                  <c:v>9.75</c:v>
                </c:pt>
                <c:pt idx="8831">
                  <c:v>15.833</c:v>
                </c:pt>
                <c:pt idx="8832">
                  <c:v>18.207999999999998</c:v>
                </c:pt>
                <c:pt idx="8833">
                  <c:v>18.875</c:v>
                </c:pt>
                <c:pt idx="8834">
                  <c:v>7.0419999999999998</c:v>
                </c:pt>
                <c:pt idx="8835">
                  <c:v>13.542</c:v>
                </c:pt>
                <c:pt idx="8836">
                  <c:v>8.4580000000000002</c:v>
                </c:pt>
                <c:pt idx="8837">
                  <c:v>2.8849999999999998</c:v>
                </c:pt>
                <c:pt idx="8838">
                  <c:v>3.04</c:v>
                </c:pt>
                <c:pt idx="8839">
                  <c:v>4.8079999999999998</c:v>
                </c:pt>
                <c:pt idx="8840">
                  <c:v>6.92</c:v>
                </c:pt>
                <c:pt idx="8841">
                  <c:v>6.68</c:v>
                </c:pt>
                <c:pt idx="8842">
                  <c:v>5.6539999999999999</c:v>
                </c:pt>
                <c:pt idx="8843">
                  <c:v>11.042</c:v>
                </c:pt>
                <c:pt idx="8844">
                  <c:v>7.0419999999999998</c:v>
                </c:pt>
                <c:pt idx="8845">
                  <c:v>4.5419999999999998</c:v>
                </c:pt>
                <c:pt idx="8846">
                  <c:v>5.5</c:v>
                </c:pt>
                <c:pt idx="8847">
                  <c:v>6.1669999999999998</c:v>
                </c:pt>
                <c:pt idx="8848">
                  <c:v>3.2080000000000002</c:v>
                </c:pt>
                <c:pt idx="8849">
                  <c:v>2.75</c:v>
                </c:pt>
                <c:pt idx="8850">
                  <c:v>7.9580000000000002</c:v>
                </c:pt>
                <c:pt idx="8851">
                  <c:v>11.167</c:v>
                </c:pt>
                <c:pt idx="8852">
                  <c:v>9.9619999999999997</c:v>
                </c:pt>
                <c:pt idx="8853">
                  <c:v>15.333</c:v>
                </c:pt>
                <c:pt idx="8854">
                  <c:v>12.167</c:v>
                </c:pt>
                <c:pt idx="8855">
                  <c:v>8.875</c:v>
                </c:pt>
                <c:pt idx="8856">
                  <c:v>10.417</c:v>
                </c:pt>
                <c:pt idx="8857">
                  <c:v>12.8</c:v>
                </c:pt>
                <c:pt idx="8858">
                  <c:v>16</c:v>
                </c:pt>
                <c:pt idx="8859">
                  <c:v>15</c:v>
                </c:pt>
                <c:pt idx="8860">
                  <c:v>13.667</c:v>
                </c:pt>
                <c:pt idx="8861">
                  <c:v>15.375</c:v>
                </c:pt>
                <c:pt idx="8862">
                  <c:v>8.1999999999999993</c:v>
                </c:pt>
                <c:pt idx="8863">
                  <c:v>7.625</c:v>
                </c:pt>
                <c:pt idx="8864">
                  <c:v>10.375</c:v>
                </c:pt>
                <c:pt idx="8865">
                  <c:v>14.458</c:v>
                </c:pt>
                <c:pt idx="8866">
                  <c:v>13.96</c:v>
                </c:pt>
                <c:pt idx="8867">
                  <c:v>8.9600000000000009</c:v>
                </c:pt>
                <c:pt idx="8868">
                  <c:v>6.75</c:v>
                </c:pt>
                <c:pt idx="8869">
                  <c:v>9.0399999999999991</c:v>
                </c:pt>
                <c:pt idx="8870">
                  <c:v>9.0830000000000002</c:v>
                </c:pt>
                <c:pt idx="8871">
                  <c:v>9.2609999999999992</c:v>
                </c:pt>
                <c:pt idx="8872">
                  <c:v>10.167</c:v>
                </c:pt>
                <c:pt idx="8873">
                  <c:v>14.917</c:v>
                </c:pt>
                <c:pt idx="8874">
                  <c:v>16.417000000000002</c:v>
                </c:pt>
                <c:pt idx="8875">
                  <c:v>12.375</c:v>
                </c:pt>
                <c:pt idx="8876">
                  <c:v>14.593</c:v>
                </c:pt>
                <c:pt idx="8877">
                  <c:v>10.875</c:v>
                </c:pt>
                <c:pt idx="8878">
                  <c:v>12.667</c:v>
                </c:pt>
                <c:pt idx="8879">
                  <c:v>12.417</c:v>
                </c:pt>
                <c:pt idx="8880">
                  <c:v>21.08</c:v>
                </c:pt>
                <c:pt idx="8881">
                  <c:v>26.609000000000002</c:v>
                </c:pt>
                <c:pt idx="8882">
                  <c:v>26.207999999999998</c:v>
                </c:pt>
                <c:pt idx="8883">
                  <c:v>24.957999999999998</c:v>
                </c:pt>
                <c:pt idx="8884">
                  <c:v>18.625</c:v>
                </c:pt>
                <c:pt idx="8885">
                  <c:v>13.083</c:v>
                </c:pt>
                <c:pt idx="8886">
                  <c:v>19.375</c:v>
                </c:pt>
                <c:pt idx="8887">
                  <c:v>20.96</c:v>
                </c:pt>
                <c:pt idx="8888">
                  <c:v>15.917</c:v>
                </c:pt>
                <c:pt idx="8889">
                  <c:v>13.56</c:v>
                </c:pt>
                <c:pt idx="8890">
                  <c:v>13.583</c:v>
                </c:pt>
                <c:pt idx="8891">
                  <c:v>14.826000000000001</c:v>
                </c:pt>
                <c:pt idx="8892">
                  <c:v>19.792000000000002</c:v>
                </c:pt>
                <c:pt idx="8893">
                  <c:v>19.457999999999998</c:v>
                </c:pt>
                <c:pt idx="8894">
                  <c:v>24.457999999999998</c:v>
                </c:pt>
                <c:pt idx="8895">
                  <c:v>21.917000000000002</c:v>
                </c:pt>
                <c:pt idx="8896">
                  <c:v>15.208</c:v>
                </c:pt>
                <c:pt idx="8897">
                  <c:v>14.625</c:v>
                </c:pt>
                <c:pt idx="8898">
                  <c:v>14.458</c:v>
                </c:pt>
                <c:pt idx="8899">
                  <c:v>19.332999999999998</c:v>
                </c:pt>
                <c:pt idx="8900">
                  <c:v>21.375</c:v>
                </c:pt>
                <c:pt idx="8901">
                  <c:v>21.875</c:v>
                </c:pt>
                <c:pt idx="8902">
                  <c:v>18.082999999999998</c:v>
                </c:pt>
                <c:pt idx="8903">
                  <c:v>14.542</c:v>
                </c:pt>
                <c:pt idx="8904">
                  <c:v>14.609</c:v>
                </c:pt>
                <c:pt idx="8905">
                  <c:v>14.52</c:v>
                </c:pt>
                <c:pt idx="8906">
                  <c:v>15.24</c:v>
                </c:pt>
                <c:pt idx="8907">
                  <c:v>20.957999999999998</c:v>
                </c:pt>
                <c:pt idx="8908">
                  <c:v>23.042000000000002</c:v>
                </c:pt>
                <c:pt idx="8909">
                  <c:v>23.347999999999999</c:v>
                </c:pt>
                <c:pt idx="8910">
                  <c:v>23.792000000000002</c:v>
                </c:pt>
                <c:pt idx="8911">
                  <c:v>19.84</c:v>
                </c:pt>
                <c:pt idx="8912">
                  <c:v>18.440000000000001</c:v>
                </c:pt>
                <c:pt idx="8913">
                  <c:v>20.52</c:v>
                </c:pt>
                <c:pt idx="8914">
                  <c:v>22.962</c:v>
                </c:pt>
                <c:pt idx="8915">
                  <c:v>20.167000000000002</c:v>
                </c:pt>
                <c:pt idx="8916">
                  <c:v>21.6</c:v>
                </c:pt>
                <c:pt idx="8917">
                  <c:v>20</c:v>
                </c:pt>
                <c:pt idx="8918">
                  <c:v>23.12</c:v>
                </c:pt>
                <c:pt idx="8919">
                  <c:v>22.077000000000002</c:v>
                </c:pt>
                <c:pt idx="8920">
                  <c:v>19.04</c:v>
                </c:pt>
                <c:pt idx="8921">
                  <c:v>17.239999999999998</c:v>
                </c:pt>
                <c:pt idx="8922">
                  <c:v>18.8</c:v>
                </c:pt>
                <c:pt idx="8923">
                  <c:v>20.399999999999999</c:v>
                </c:pt>
                <c:pt idx="8924">
                  <c:v>22.92</c:v>
                </c:pt>
                <c:pt idx="8925">
                  <c:v>24.08</c:v>
                </c:pt>
                <c:pt idx="8926">
                  <c:v>21.48</c:v>
                </c:pt>
                <c:pt idx="8927">
                  <c:v>24</c:v>
                </c:pt>
                <c:pt idx="8928">
                  <c:v>24.609000000000002</c:v>
                </c:pt>
                <c:pt idx="8929">
                  <c:v>24.875</c:v>
                </c:pt>
                <c:pt idx="8930">
                  <c:v>23.24</c:v>
                </c:pt>
                <c:pt idx="8931">
                  <c:v>22.667000000000002</c:v>
                </c:pt>
                <c:pt idx="8932">
                  <c:v>22.16</c:v>
                </c:pt>
                <c:pt idx="8933">
                  <c:v>19.559999999999999</c:v>
                </c:pt>
                <c:pt idx="8934">
                  <c:v>22.667000000000002</c:v>
                </c:pt>
                <c:pt idx="8935">
                  <c:v>23.408999999999999</c:v>
                </c:pt>
                <c:pt idx="8936">
                  <c:v>24.727</c:v>
                </c:pt>
                <c:pt idx="8937">
                  <c:v>25.192</c:v>
                </c:pt>
                <c:pt idx="8938">
                  <c:v>24.2</c:v>
                </c:pt>
                <c:pt idx="8939">
                  <c:v>23.792000000000002</c:v>
                </c:pt>
                <c:pt idx="8940">
                  <c:v>25.722000000000001</c:v>
                </c:pt>
                <c:pt idx="8941">
                  <c:v>25.2</c:v>
                </c:pt>
                <c:pt idx="8942">
                  <c:v>26.457999999999998</c:v>
                </c:pt>
                <c:pt idx="8943">
                  <c:v>25.6</c:v>
                </c:pt>
                <c:pt idx="8944">
                  <c:v>23.434999999999999</c:v>
                </c:pt>
                <c:pt idx="8945">
                  <c:v>25.167000000000002</c:v>
                </c:pt>
                <c:pt idx="8946">
                  <c:v>25.875</c:v>
                </c:pt>
                <c:pt idx="8947">
                  <c:v>25</c:v>
                </c:pt>
                <c:pt idx="8948">
                  <c:v>23.542000000000002</c:v>
                </c:pt>
                <c:pt idx="8949">
                  <c:v>23.565000000000001</c:v>
                </c:pt>
                <c:pt idx="8950">
                  <c:v>23.292000000000002</c:v>
                </c:pt>
                <c:pt idx="8951">
                  <c:v>22.28</c:v>
                </c:pt>
                <c:pt idx="8952">
                  <c:v>21.922999999999998</c:v>
                </c:pt>
                <c:pt idx="8953">
                  <c:v>24.76</c:v>
                </c:pt>
                <c:pt idx="8954">
                  <c:v>24.652000000000001</c:v>
                </c:pt>
                <c:pt idx="8955">
                  <c:v>21.8</c:v>
                </c:pt>
                <c:pt idx="8956">
                  <c:v>21.521999999999998</c:v>
                </c:pt>
                <c:pt idx="8957">
                  <c:v>22.457999999999998</c:v>
                </c:pt>
                <c:pt idx="8958">
                  <c:v>25.875</c:v>
                </c:pt>
                <c:pt idx="8959">
                  <c:v>25.042000000000002</c:v>
                </c:pt>
                <c:pt idx="8960">
                  <c:v>24</c:v>
                </c:pt>
                <c:pt idx="8961">
                  <c:v>23.521999999999998</c:v>
                </c:pt>
                <c:pt idx="8962">
                  <c:v>27.04</c:v>
                </c:pt>
                <c:pt idx="8963">
                  <c:v>26.6</c:v>
                </c:pt>
                <c:pt idx="8964">
                  <c:v>25.082999999999998</c:v>
                </c:pt>
                <c:pt idx="8965">
                  <c:v>24.2</c:v>
                </c:pt>
                <c:pt idx="8966">
                  <c:v>24.52</c:v>
                </c:pt>
                <c:pt idx="8967">
                  <c:v>24.28</c:v>
                </c:pt>
                <c:pt idx="8968">
                  <c:v>25.2</c:v>
                </c:pt>
                <c:pt idx="8969">
                  <c:v>24.88</c:v>
                </c:pt>
                <c:pt idx="8970">
                  <c:v>24.654</c:v>
                </c:pt>
                <c:pt idx="8971">
                  <c:v>25.792000000000002</c:v>
                </c:pt>
                <c:pt idx="8972">
                  <c:v>25.875</c:v>
                </c:pt>
                <c:pt idx="8973">
                  <c:v>24.48</c:v>
                </c:pt>
                <c:pt idx="8974">
                  <c:v>24.64</c:v>
                </c:pt>
                <c:pt idx="8975">
                  <c:v>26.614999999999998</c:v>
                </c:pt>
                <c:pt idx="8976">
                  <c:v>26.082999999999998</c:v>
                </c:pt>
                <c:pt idx="8977">
                  <c:v>26.32</c:v>
                </c:pt>
                <c:pt idx="8978">
                  <c:v>24.292000000000002</c:v>
                </c:pt>
                <c:pt idx="8979">
                  <c:v>25.25</c:v>
                </c:pt>
                <c:pt idx="8980">
                  <c:v>25.4</c:v>
                </c:pt>
                <c:pt idx="8981">
                  <c:v>24.92</c:v>
                </c:pt>
                <c:pt idx="8982">
                  <c:v>26.28</c:v>
                </c:pt>
                <c:pt idx="8983">
                  <c:v>23.768999999999998</c:v>
                </c:pt>
                <c:pt idx="8984">
                  <c:v>22.167000000000002</c:v>
                </c:pt>
                <c:pt idx="8985">
                  <c:v>23.5</c:v>
                </c:pt>
                <c:pt idx="8986">
                  <c:v>27.25</c:v>
                </c:pt>
                <c:pt idx="8987">
                  <c:v>28.64</c:v>
                </c:pt>
                <c:pt idx="8988">
                  <c:v>27.68</c:v>
                </c:pt>
                <c:pt idx="8989">
                  <c:v>26.04</c:v>
                </c:pt>
                <c:pt idx="8990">
                  <c:v>24.72</c:v>
                </c:pt>
                <c:pt idx="8991">
                  <c:v>25.08</c:v>
                </c:pt>
                <c:pt idx="8992">
                  <c:v>25</c:v>
                </c:pt>
                <c:pt idx="8993">
                  <c:v>24.75</c:v>
                </c:pt>
                <c:pt idx="8994">
                  <c:v>25.28</c:v>
                </c:pt>
                <c:pt idx="8995">
                  <c:v>26.88</c:v>
                </c:pt>
                <c:pt idx="8996">
                  <c:v>27.52</c:v>
                </c:pt>
                <c:pt idx="8997">
                  <c:v>26.75</c:v>
                </c:pt>
                <c:pt idx="8998">
                  <c:v>28.12</c:v>
                </c:pt>
                <c:pt idx="8999">
                  <c:v>25.64</c:v>
                </c:pt>
                <c:pt idx="9000">
                  <c:v>24.24</c:v>
                </c:pt>
                <c:pt idx="9001">
                  <c:v>25.167000000000002</c:v>
                </c:pt>
                <c:pt idx="9002">
                  <c:v>24.48</c:v>
                </c:pt>
                <c:pt idx="9003">
                  <c:v>25.56</c:v>
                </c:pt>
                <c:pt idx="9004">
                  <c:v>26.12</c:v>
                </c:pt>
                <c:pt idx="9005">
                  <c:v>26.071000000000002</c:v>
                </c:pt>
                <c:pt idx="9006">
                  <c:v>25.707999999999998</c:v>
                </c:pt>
                <c:pt idx="9007">
                  <c:v>25.2</c:v>
                </c:pt>
                <c:pt idx="9008">
                  <c:v>21.68</c:v>
                </c:pt>
                <c:pt idx="9009">
                  <c:v>20.36</c:v>
                </c:pt>
                <c:pt idx="9010">
                  <c:v>20.36</c:v>
                </c:pt>
                <c:pt idx="9011">
                  <c:v>20.84</c:v>
                </c:pt>
                <c:pt idx="9012">
                  <c:v>23.457999999999998</c:v>
                </c:pt>
                <c:pt idx="9013">
                  <c:v>22.082999999999998</c:v>
                </c:pt>
                <c:pt idx="9014">
                  <c:v>22.292000000000002</c:v>
                </c:pt>
                <c:pt idx="9015">
                  <c:v>22.44</c:v>
                </c:pt>
                <c:pt idx="9016">
                  <c:v>21.082999999999998</c:v>
                </c:pt>
                <c:pt idx="9017">
                  <c:v>20.76</c:v>
                </c:pt>
                <c:pt idx="9018">
                  <c:v>19.16</c:v>
                </c:pt>
                <c:pt idx="9019">
                  <c:v>17.399999999999999</c:v>
                </c:pt>
                <c:pt idx="9020">
                  <c:v>18.399999999999999</c:v>
                </c:pt>
                <c:pt idx="9021">
                  <c:v>21.207999999999998</c:v>
                </c:pt>
                <c:pt idx="9022">
                  <c:v>20.332999999999998</c:v>
                </c:pt>
                <c:pt idx="9023">
                  <c:v>22.44</c:v>
                </c:pt>
                <c:pt idx="9024">
                  <c:v>22.308</c:v>
                </c:pt>
                <c:pt idx="9025">
                  <c:v>20.077000000000002</c:v>
                </c:pt>
                <c:pt idx="9026">
                  <c:v>19.96</c:v>
                </c:pt>
                <c:pt idx="9027">
                  <c:v>19.303999999999998</c:v>
                </c:pt>
                <c:pt idx="9028">
                  <c:v>16.440000000000001</c:v>
                </c:pt>
                <c:pt idx="9029">
                  <c:v>17.64</c:v>
                </c:pt>
                <c:pt idx="9030">
                  <c:v>22.52</c:v>
                </c:pt>
                <c:pt idx="9031">
                  <c:v>23.481000000000002</c:v>
                </c:pt>
                <c:pt idx="9032">
                  <c:v>24.96</c:v>
                </c:pt>
                <c:pt idx="9033">
                  <c:v>20.84</c:v>
                </c:pt>
                <c:pt idx="9034">
                  <c:v>18.667000000000002</c:v>
                </c:pt>
                <c:pt idx="9035">
                  <c:v>20.462</c:v>
                </c:pt>
                <c:pt idx="9036">
                  <c:v>20.332999999999998</c:v>
                </c:pt>
                <c:pt idx="9037">
                  <c:v>18.087</c:v>
                </c:pt>
                <c:pt idx="9038">
                  <c:v>16.399999999999999</c:v>
                </c:pt>
                <c:pt idx="9039">
                  <c:v>14.56</c:v>
                </c:pt>
                <c:pt idx="9040">
                  <c:v>17.399999999999999</c:v>
                </c:pt>
                <c:pt idx="9041">
                  <c:v>20.75</c:v>
                </c:pt>
                <c:pt idx="9042">
                  <c:v>17.625</c:v>
                </c:pt>
                <c:pt idx="9043">
                  <c:v>16.48</c:v>
                </c:pt>
                <c:pt idx="9044">
                  <c:v>15.76</c:v>
                </c:pt>
                <c:pt idx="9045">
                  <c:v>20.731000000000002</c:v>
                </c:pt>
                <c:pt idx="9046">
                  <c:v>15.167</c:v>
                </c:pt>
                <c:pt idx="9047">
                  <c:v>20.457999999999998</c:v>
                </c:pt>
                <c:pt idx="9048">
                  <c:v>22.76</c:v>
                </c:pt>
                <c:pt idx="9049">
                  <c:v>14.28</c:v>
                </c:pt>
                <c:pt idx="9050">
                  <c:v>12.375</c:v>
                </c:pt>
                <c:pt idx="9051">
                  <c:v>16.12</c:v>
                </c:pt>
                <c:pt idx="9052">
                  <c:v>11.72</c:v>
                </c:pt>
                <c:pt idx="9053">
                  <c:v>10.32</c:v>
                </c:pt>
                <c:pt idx="9054">
                  <c:v>8.8460000000000001</c:v>
                </c:pt>
                <c:pt idx="9055">
                  <c:v>8.3849999999999998</c:v>
                </c:pt>
                <c:pt idx="9056">
                  <c:v>8.1920000000000002</c:v>
                </c:pt>
                <c:pt idx="9057">
                  <c:v>9.2080000000000002</c:v>
                </c:pt>
                <c:pt idx="9058">
                  <c:v>9.875</c:v>
                </c:pt>
                <c:pt idx="9059">
                  <c:v>14.75</c:v>
                </c:pt>
                <c:pt idx="9060">
                  <c:v>16.399999999999999</c:v>
                </c:pt>
                <c:pt idx="9061">
                  <c:v>16.8</c:v>
                </c:pt>
                <c:pt idx="9062">
                  <c:v>21.707999999999998</c:v>
                </c:pt>
                <c:pt idx="9063">
                  <c:v>15.04</c:v>
                </c:pt>
                <c:pt idx="9064">
                  <c:v>12.04</c:v>
                </c:pt>
                <c:pt idx="9065">
                  <c:v>13.72</c:v>
                </c:pt>
                <c:pt idx="9066">
                  <c:v>17.295999999999999</c:v>
                </c:pt>
                <c:pt idx="9067">
                  <c:v>14.68</c:v>
                </c:pt>
                <c:pt idx="9068">
                  <c:v>13.88</c:v>
                </c:pt>
                <c:pt idx="9069">
                  <c:v>17.760000000000002</c:v>
                </c:pt>
                <c:pt idx="9070">
                  <c:v>13.923</c:v>
                </c:pt>
                <c:pt idx="9071">
                  <c:v>12.417</c:v>
                </c:pt>
                <c:pt idx="9072">
                  <c:v>11.231</c:v>
                </c:pt>
                <c:pt idx="9073">
                  <c:v>10.208</c:v>
                </c:pt>
                <c:pt idx="9074">
                  <c:v>11.292</c:v>
                </c:pt>
                <c:pt idx="9075">
                  <c:v>9.2080000000000002</c:v>
                </c:pt>
                <c:pt idx="9076">
                  <c:v>6.7080000000000002</c:v>
                </c:pt>
                <c:pt idx="9077">
                  <c:v>13.583</c:v>
                </c:pt>
                <c:pt idx="9078">
                  <c:v>11.36</c:v>
                </c:pt>
                <c:pt idx="9079">
                  <c:v>15.84</c:v>
                </c:pt>
                <c:pt idx="9080">
                  <c:v>11.72</c:v>
                </c:pt>
                <c:pt idx="9081">
                  <c:v>9.3330000000000002</c:v>
                </c:pt>
                <c:pt idx="9082">
                  <c:v>10.87</c:v>
                </c:pt>
                <c:pt idx="9083">
                  <c:v>13</c:v>
                </c:pt>
                <c:pt idx="9084">
                  <c:v>15.24</c:v>
                </c:pt>
                <c:pt idx="9085">
                  <c:v>13.708</c:v>
                </c:pt>
                <c:pt idx="9086">
                  <c:v>11.16</c:v>
                </c:pt>
                <c:pt idx="9087">
                  <c:v>12.68</c:v>
                </c:pt>
                <c:pt idx="9088">
                  <c:v>14.2</c:v>
                </c:pt>
                <c:pt idx="9089">
                  <c:v>14.593</c:v>
                </c:pt>
                <c:pt idx="9090">
                  <c:v>8.92</c:v>
                </c:pt>
                <c:pt idx="9091">
                  <c:v>9.3079999999999998</c:v>
                </c:pt>
                <c:pt idx="9092">
                  <c:v>10.875</c:v>
                </c:pt>
                <c:pt idx="9093">
                  <c:v>11.125</c:v>
                </c:pt>
                <c:pt idx="9094">
                  <c:v>12.345000000000001</c:v>
                </c:pt>
                <c:pt idx="9095">
                  <c:v>8.7140000000000004</c:v>
                </c:pt>
                <c:pt idx="9096">
                  <c:v>8.2309999999999999</c:v>
                </c:pt>
                <c:pt idx="9097">
                  <c:v>7</c:v>
                </c:pt>
                <c:pt idx="9098">
                  <c:v>9.25</c:v>
                </c:pt>
                <c:pt idx="9099">
                  <c:v>13.846</c:v>
                </c:pt>
                <c:pt idx="9100">
                  <c:v>7.0419999999999998</c:v>
                </c:pt>
                <c:pt idx="9101">
                  <c:v>9.36</c:v>
                </c:pt>
                <c:pt idx="9102">
                  <c:v>16.667000000000002</c:v>
                </c:pt>
                <c:pt idx="9103">
                  <c:v>9.5830000000000002</c:v>
                </c:pt>
                <c:pt idx="9104">
                  <c:v>6.7309999999999999</c:v>
                </c:pt>
                <c:pt idx="9105">
                  <c:v>2.52</c:v>
                </c:pt>
                <c:pt idx="9106">
                  <c:v>2.2799999999999998</c:v>
                </c:pt>
                <c:pt idx="9107">
                  <c:v>4.88</c:v>
                </c:pt>
                <c:pt idx="9108">
                  <c:v>10.231</c:v>
                </c:pt>
                <c:pt idx="9109">
                  <c:v>9.56</c:v>
                </c:pt>
                <c:pt idx="9110">
                  <c:v>1.48</c:v>
                </c:pt>
                <c:pt idx="9111">
                  <c:v>4.4400000000000004</c:v>
                </c:pt>
                <c:pt idx="9112">
                  <c:v>10.36</c:v>
                </c:pt>
                <c:pt idx="9113">
                  <c:v>9.625</c:v>
                </c:pt>
                <c:pt idx="9114">
                  <c:v>9.9440000000000008</c:v>
                </c:pt>
                <c:pt idx="9115">
                  <c:v>4.875</c:v>
                </c:pt>
                <c:pt idx="9116">
                  <c:v>0.58299999999999996</c:v>
                </c:pt>
                <c:pt idx="9117">
                  <c:v>-0.91700000000000004</c:v>
                </c:pt>
                <c:pt idx="9118">
                  <c:v>-0.308</c:v>
                </c:pt>
                <c:pt idx="9119">
                  <c:v>-1.125</c:v>
                </c:pt>
                <c:pt idx="9120">
                  <c:v>0</c:v>
                </c:pt>
                <c:pt idx="9121">
                  <c:v>-0.2</c:v>
                </c:pt>
                <c:pt idx="9122">
                  <c:v>0.16700000000000001</c:v>
                </c:pt>
                <c:pt idx="9123">
                  <c:v>-0.875</c:v>
                </c:pt>
                <c:pt idx="9124">
                  <c:v>2.88</c:v>
                </c:pt>
                <c:pt idx="9125">
                  <c:v>9.9290000000000003</c:v>
                </c:pt>
                <c:pt idx="9126">
                  <c:v>6.3330000000000002</c:v>
                </c:pt>
                <c:pt idx="9127">
                  <c:v>4.5</c:v>
                </c:pt>
                <c:pt idx="9128">
                  <c:v>-0.08</c:v>
                </c:pt>
                <c:pt idx="9129">
                  <c:v>-2.12</c:v>
                </c:pt>
                <c:pt idx="9130">
                  <c:v>1.292</c:v>
                </c:pt>
                <c:pt idx="9131">
                  <c:v>3.0369999999999999</c:v>
                </c:pt>
                <c:pt idx="9132">
                  <c:v>-1.32</c:v>
                </c:pt>
                <c:pt idx="9133">
                  <c:v>-5.12</c:v>
                </c:pt>
                <c:pt idx="9134">
                  <c:v>-2.96</c:v>
                </c:pt>
                <c:pt idx="9135">
                  <c:v>-1.042</c:v>
                </c:pt>
                <c:pt idx="9136">
                  <c:v>0.16700000000000001</c:v>
                </c:pt>
                <c:pt idx="9137">
                  <c:v>-0.58299999999999996</c:v>
                </c:pt>
                <c:pt idx="9138">
                  <c:v>-0.69199999999999995</c:v>
                </c:pt>
                <c:pt idx="9139">
                  <c:v>-2.5830000000000002</c:v>
                </c:pt>
                <c:pt idx="9140">
                  <c:v>-2.9580000000000002</c:v>
                </c:pt>
                <c:pt idx="9141">
                  <c:v>-3.5219999999999998</c:v>
                </c:pt>
                <c:pt idx="9142">
                  <c:v>-0.44</c:v>
                </c:pt>
                <c:pt idx="9143">
                  <c:v>-4.2000000000000003E-2</c:v>
                </c:pt>
                <c:pt idx="9144">
                  <c:v>0.58299999999999996</c:v>
                </c:pt>
                <c:pt idx="9145">
                  <c:v>3.5419999999999998</c:v>
                </c:pt>
                <c:pt idx="9146">
                  <c:v>2.5419999999999998</c:v>
                </c:pt>
                <c:pt idx="9147">
                  <c:v>5</c:v>
                </c:pt>
                <c:pt idx="9148">
                  <c:v>7.4169999999999998</c:v>
                </c:pt>
                <c:pt idx="9149">
                  <c:v>5.2919999999999998</c:v>
                </c:pt>
                <c:pt idx="9150">
                  <c:v>4.25</c:v>
                </c:pt>
                <c:pt idx="9151">
                  <c:v>3.5419999999999998</c:v>
                </c:pt>
                <c:pt idx="9152">
                  <c:v>3.4580000000000002</c:v>
                </c:pt>
                <c:pt idx="9153">
                  <c:v>2.125</c:v>
                </c:pt>
                <c:pt idx="9154">
                  <c:v>4.6669999999999998</c:v>
                </c:pt>
                <c:pt idx="9155">
                  <c:v>13.385</c:v>
                </c:pt>
                <c:pt idx="9156">
                  <c:v>7.2080000000000002</c:v>
                </c:pt>
                <c:pt idx="9157">
                  <c:v>3.2080000000000002</c:v>
                </c:pt>
                <c:pt idx="9158">
                  <c:v>5.8330000000000002</c:v>
                </c:pt>
                <c:pt idx="9159">
                  <c:v>-2.16</c:v>
                </c:pt>
                <c:pt idx="9160">
                  <c:v>-5.0830000000000002</c:v>
                </c:pt>
                <c:pt idx="9161">
                  <c:v>-6.1920000000000002</c:v>
                </c:pt>
                <c:pt idx="9162">
                  <c:v>-3.7080000000000002</c:v>
                </c:pt>
                <c:pt idx="9163">
                  <c:v>-2.3330000000000002</c:v>
                </c:pt>
                <c:pt idx="9164">
                  <c:v>1.875</c:v>
                </c:pt>
                <c:pt idx="9165">
                  <c:v>1.75</c:v>
                </c:pt>
                <c:pt idx="9166">
                  <c:v>0.41699999999999998</c:v>
                </c:pt>
                <c:pt idx="9167">
                  <c:v>-0.25</c:v>
                </c:pt>
                <c:pt idx="9168">
                  <c:v>-4.0830000000000002</c:v>
                </c:pt>
                <c:pt idx="9169">
                  <c:v>-3.4580000000000002</c:v>
                </c:pt>
                <c:pt idx="9170">
                  <c:v>-3.125</c:v>
                </c:pt>
                <c:pt idx="9171">
                  <c:v>-1.56</c:v>
                </c:pt>
                <c:pt idx="9172">
                  <c:v>-0.125</c:v>
                </c:pt>
                <c:pt idx="9173">
                  <c:v>-0.38100000000000001</c:v>
                </c:pt>
                <c:pt idx="9174">
                  <c:v>-0.76500000000000001</c:v>
                </c:pt>
                <c:pt idx="9175">
                  <c:v>-0.61099999999999999</c:v>
                </c:pt>
                <c:pt idx="9176">
                  <c:v>0.1</c:v>
                </c:pt>
                <c:pt idx="9177">
                  <c:v>0.80800000000000005</c:v>
                </c:pt>
                <c:pt idx="9178">
                  <c:v>0.44400000000000001</c:v>
                </c:pt>
                <c:pt idx="9179">
                  <c:v>2.875</c:v>
                </c:pt>
                <c:pt idx="9180">
                  <c:v>4</c:v>
                </c:pt>
                <c:pt idx="9181">
                  <c:v>3.9580000000000002</c:v>
                </c:pt>
                <c:pt idx="9182">
                  <c:v>3.7919999999999998</c:v>
                </c:pt>
                <c:pt idx="9183">
                  <c:v>3.875</c:v>
                </c:pt>
                <c:pt idx="9184">
                  <c:v>4.12</c:v>
                </c:pt>
                <c:pt idx="9185">
                  <c:v>4.1669999999999998</c:v>
                </c:pt>
                <c:pt idx="9186">
                  <c:v>3.1920000000000002</c:v>
                </c:pt>
                <c:pt idx="9187">
                  <c:v>2.0419999999999998</c:v>
                </c:pt>
                <c:pt idx="9188">
                  <c:v>3.5419999999999998</c:v>
                </c:pt>
                <c:pt idx="9189">
                  <c:v>3.4580000000000002</c:v>
                </c:pt>
                <c:pt idx="9190">
                  <c:v>5.0830000000000002</c:v>
                </c:pt>
                <c:pt idx="9191">
                  <c:v>3.96</c:v>
                </c:pt>
                <c:pt idx="9192">
                  <c:v>2.7919999999999998</c:v>
                </c:pt>
                <c:pt idx="9193">
                  <c:v>5.0830000000000002</c:v>
                </c:pt>
                <c:pt idx="9194">
                  <c:v>4.4800000000000004</c:v>
                </c:pt>
                <c:pt idx="9195">
                  <c:v>4.96</c:v>
                </c:pt>
                <c:pt idx="9196">
                  <c:v>5.9169999999999998</c:v>
                </c:pt>
                <c:pt idx="9197">
                  <c:v>5.84</c:v>
                </c:pt>
                <c:pt idx="9198">
                  <c:v>7.0830000000000002</c:v>
                </c:pt>
                <c:pt idx="9199">
                  <c:v>8.1199999999999992</c:v>
                </c:pt>
                <c:pt idx="9200">
                  <c:v>11.72</c:v>
                </c:pt>
                <c:pt idx="9201">
                  <c:v>10.538</c:v>
                </c:pt>
                <c:pt idx="9202">
                  <c:v>11.375</c:v>
                </c:pt>
                <c:pt idx="9203">
                  <c:v>9.9619999999999997</c:v>
                </c:pt>
                <c:pt idx="9204">
                  <c:v>8.9580000000000002</c:v>
                </c:pt>
                <c:pt idx="9205">
                  <c:v>9.4169999999999998</c:v>
                </c:pt>
                <c:pt idx="9206">
                  <c:v>8</c:v>
                </c:pt>
                <c:pt idx="9207">
                  <c:v>11.25</c:v>
                </c:pt>
                <c:pt idx="9208">
                  <c:v>11.875</c:v>
                </c:pt>
                <c:pt idx="9209">
                  <c:v>14.375</c:v>
                </c:pt>
                <c:pt idx="9210">
                  <c:v>15.56</c:v>
                </c:pt>
                <c:pt idx="9211">
                  <c:v>13.32</c:v>
                </c:pt>
                <c:pt idx="9212">
                  <c:v>11</c:v>
                </c:pt>
                <c:pt idx="9213">
                  <c:v>12.583</c:v>
                </c:pt>
                <c:pt idx="9214">
                  <c:v>13.96</c:v>
                </c:pt>
                <c:pt idx="9215">
                  <c:v>11.56</c:v>
                </c:pt>
                <c:pt idx="9216">
                  <c:v>5.6669999999999998</c:v>
                </c:pt>
                <c:pt idx="9217">
                  <c:v>8.7080000000000002</c:v>
                </c:pt>
                <c:pt idx="9218">
                  <c:v>12.583</c:v>
                </c:pt>
                <c:pt idx="9219">
                  <c:v>11.077</c:v>
                </c:pt>
                <c:pt idx="9220">
                  <c:v>13.417</c:v>
                </c:pt>
                <c:pt idx="9221">
                  <c:v>12.417</c:v>
                </c:pt>
                <c:pt idx="9222">
                  <c:v>13.458</c:v>
                </c:pt>
                <c:pt idx="9223">
                  <c:v>11.037000000000001</c:v>
                </c:pt>
                <c:pt idx="9224">
                  <c:v>17.582999999999998</c:v>
                </c:pt>
                <c:pt idx="9225">
                  <c:v>15.88</c:v>
                </c:pt>
                <c:pt idx="9226">
                  <c:v>22.707999999999998</c:v>
                </c:pt>
                <c:pt idx="9227">
                  <c:v>26.68</c:v>
                </c:pt>
                <c:pt idx="9228">
                  <c:v>24.88</c:v>
                </c:pt>
                <c:pt idx="9229">
                  <c:v>15.04</c:v>
                </c:pt>
                <c:pt idx="9230">
                  <c:v>11.5</c:v>
                </c:pt>
                <c:pt idx="9231">
                  <c:v>14.333</c:v>
                </c:pt>
                <c:pt idx="9232">
                  <c:v>16.346</c:v>
                </c:pt>
                <c:pt idx="9233">
                  <c:v>11.68</c:v>
                </c:pt>
                <c:pt idx="9234">
                  <c:v>10.32</c:v>
                </c:pt>
                <c:pt idx="9235">
                  <c:v>13.208</c:v>
                </c:pt>
                <c:pt idx="9236">
                  <c:v>21</c:v>
                </c:pt>
                <c:pt idx="9237">
                  <c:v>18.88</c:v>
                </c:pt>
                <c:pt idx="9238">
                  <c:v>10.583</c:v>
                </c:pt>
                <c:pt idx="9239">
                  <c:v>11.958</c:v>
                </c:pt>
                <c:pt idx="9240">
                  <c:v>12.333</c:v>
                </c:pt>
                <c:pt idx="9241">
                  <c:v>13.458</c:v>
                </c:pt>
                <c:pt idx="9242">
                  <c:v>14.375</c:v>
                </c:pt>
                <c:pt idx="9243">
                  <c:v>14.75</c:v>
                </c:pt>
                <c:pt idx="9244">
                  <c:v>13.625</c:v>
                </c:pt>
                <c:pt idx="9245">
                  <c:v>17.75</c:v>
                </c:pt>
                <c:pt idx="9246">
                  <c:v>15.32</c:v>
                </c:pt>
                <c:pt idx="9247">
                  <c:v>15</c:v>
                </c:pt>
                <c:pt idx="9248">
                  <c:v>10.87</c:v>
                </c:pt>
                <c:pt idx="9249">
                  <c:v>13.75</c:v>
                </c:pt>
                <c:pt idx="9250">
                  <c:v>17.707999999999998</c:v>
                </c:pt>
                <c:pt idx="9251">
                  <c:v>23.875</c:v>
                </c:pt>
                <c:pt idx="9252">
                  <c:v>27.042000000000002</c:v>
                </c:pt>
                <c:pt idx="9253">
                  <c:v>25.12</c:v>
                </c:pt>
                <c:pt idx="9254">
                  <c:v>24.125</c:v>
                </c:pt>
                <c:pt idx="9255">
                  <c:v>20.832999999999998</c:v>
                </c:pt>
                <c:pt idx="9256">
                  <c:v>24.32</c:v>
                </c:pt>
                <c:pt idx="9257">
                  <c:v>19.582999999999998</c:v>
                </c:pt>
                <c:pt idx="9258">
                  <c:v>23.808</c:v>
                </c:pt>
                <c:pt idx="9259">
                  <c:v>15.2</c:v>
                </c:pt>
                <c:pt idx="9260">
                  <c:v>12.833</c:v>
                </c:pt>
                <c:pt idx="9261">
                  <c:v>11.2</c:v>
                </c:pt>
                <c:pt idx="9262">
                  <c:v>20</c:v>
                </c:pt>
                <c:pt idx="9263">
                  <c:v>14.038</c:v>
                </c:pt>
                <c:pt idx="9264">
                  <c:v>19.434999999999999</c:v>
                </c:pt>
                <c:pt idx="9265">
                  <c:v>24.5</c:v>
                </c:pt>
                <c:pt idx="9266">
                  <c:v>18.64</c:v>
                </c:pt>
                <c:pt idx="9267">
                  <c:v>16</c:v>
                </c:pt>
                <c:pt idx="9268">
                  <c:v>13.115</c:v>
                </c:pt>
                <c:pt idx="9269">
                  <c:v>14.708</c:v>
                </c:pt>
                <c:pt idx="9270">
                  <c:v>18.559999999999999</c:v>
                </c:pt>
                <c:pt idx="9271">
                  <c:v>20.707999999999998</c:v>
                </c:pt>
                <c:pt idx="9272">
                  <c:v>20.75</c:v>
                </c:pt>
                <c:pt idx="9273">
                  <c:v>20.707999999999998</c:v>
                </c:pt>
                <c:pt idx="9274">
                  <c:v>20.36</c:v>
                </c:pt>
                <c:pt idx="9275">
                  <c:v>21</c:v>
                </c:pt>
                <c:pt idx="9276">
                  <c:v>21.75</c:v>
                </c:pt>
                <c:pt idx="9277">
                  <c:v>25.707999999999998</c:v>
                </c:pt>
                <c:pt idx="9278">
                  <c:v>20.2</c:v>
                </c:pt>
                <c:pt idx="9279">
                  <c:v>22.332999999999998</c:v>
                </c:pt>
                <c:pt idx="9280">
                  <c:v>24.5</c:v>
                </c:pt>
                <c:pt idx="9281">
                  <c:v>27.582999999999998</c:v>
                </c:pt>
                <c:pt idx="9282">
                  <c:v>25.846</c:v>
                </c:pt>
                <c:pt idx="9283">
                  <c:v>25.167000000000002</c:v>
                </c:pt>
                <c:pt idx="9284">
                  <c:v>25.8</c:v>
                </c:pt>
                <c:pt idx="9285">
                  <c:v>24.308</c:v>
                </c:pt>
                <c:pt idx="9286">
                  <c:v>28</c:v>
                </c:pt>
                <c:pt idx="9287">
                  <c:v>28</c:v>
                </c:pt>
                <c:pt idx="9288">
                  <c:v>21.625</c:v>
                </c:pt>
                <c:pt idx="9289">
                  <c:v>20.207999999999998</c:v>
                </c:pt>
                <c:pt idx="9290">
                  <c:v>20.167000000000002</c:v>
                </c:pt>
                <c:pt idx="9291">
                  <c:v>26.707999999999998</c:v>
                </c:pt>
                <c:pt idx="9292">
                  <c:v>24.417000000000002</c:v>
                </c:pt>
                <c:pt idx="9293">
                  <c:v>24.792000000000002</c:v>
                </c:pt>
                <c:pt idx="9294">
                  <c:v>27.417000000000002</c:v>
                </c:pt>
                <c:pt idx="9295">
                  <c:v>27.48</c:v>
                </c:pt>
                <c:pt idx="9296">
                  <c:v>25.957999999999998</c:v>
                </c:pt>
                <c:pt idx="9297">
                  <c:v>24.44</c:v>
                </c:pt>
                <c:pt idx="9298">
                  <c:v>27.64</c:v>
                </c:pt>
                <c:pt idx="9299">
                  <c:v>24</c:v>
                </c:pt>
                <c:pt idx="9300">
                  <c:v>24.4</c:v>
                </c:pt>
                <c:pt idx="9301">
                  <c:v>28.875</c:v>
                </c:pt>
                <c:pt idx="9302">
                  <c:v>28.207999999999998</c:v>
                </c:pt>
                <c:pt idx="9303">
                  <c:v>26.957999999999998</c:v>
                </c:pt>
                <c:pt idx="9304">
                  <c:v>28.292000000000002</c:v>
                </c:pt>
                <c:pt idx="9305">
                  <c:v>31</c:v>
                </c:pt>
                <c:pt idx="9306">
                  <c:v>27.582999999999998</c:v>
                </c:pt>
                <c:pt idx="9307">
                  <c:v>27.207999999999998</c:v>
                </c:pt>
                <c:pt idx="9308">
                  <c:v>29.457999999999998</c:v>
                </c:pt>
                <c:pt idx="9309">
                  <c:v>31.48</c:v>
                </c:pt>
                <c:pt idx="9310">
                  <c:v>28.75</c:v>
                </c:pt>
                <c:pt idx="9311">
                  <c:v>24.6</c:v>
                </c:pt>
                <c:pt idx="9312">
                  <c:v>21.76</c:v>
                </c:pt>
                <c:pt idx="9313">
                  <c:v>22.56</c:v>
                </c:pt>
                <c:pt idx="9314">
                  <c:v>21.96</c:v>
                </c:pt>
                <c:pt idx="9315">
                  <c:v>25.5</c:v>
                </c:pt>
                <c:pt idx="9316">
                  <c:v>28.125</c:v>
                </c:pt>
                <c:pt idx="9317">
                  <c:v>30.792000000000002</c:v>
                </c:pt>
                <c:pt idx="9318">
                  <c:v>32.082999999999998</c:v>
                </c:pt>
                <c:pt idx="9319">
                  <c:v>28.4</c:v>
                </c:pt>
                <c:pt idx="9320">
                  <c:v>26.92</c:v>
                </c:pt>
                <c:pt idx="9321">
                  <c:v>25.4</c:v>
                </c:pt>
                <c:pt idx="9322">
                  <c:v>26.2</c:v>
                </c:pt>
                <c:pt idx="9323">
                  <c:v>26.8</c:v>
                </c:pt>
                <c:pt idx="9324">
                  <c:v>27.457999999999998</c:v>
                </c:pt>
                <c:pt idx="9325">
                  <c:v>26.4</c:v>
                </c:pt>
                <c:pt idx="9326">
                  <c:v>27.792000000000002</c:v>
                </c:pt>
                <c:pt idx="9327">
                  <c:v>29.28</c:v>
                </c:pt>
                <c:pt idx="9328">
                  <c:v>28.417000000000002</c:v>
                </c:pt>
                <c:pt idx="9329">
                  <c:v>28.292000000000002</c:v>
                </c:pt>
                <c:pt idx="9330">
                  <c:v>27.8</c:v>
                </c:pt>
                <c:pt idx="9331">
                  <c:v>28.75</c:v>
                </c:pt>
                <c:pt idx="9332">
                  <c:v>27.917000000000002</c:v>
                </c:pt>
                <c:pt idx="9333">
                  <c:v>29.707999999999998</c:v>
                </c:pt>
                <c:pt idx="9334">
                  <c:v>30.4</c:v>
                </c:pt>
                <c:pt idx="9335">
                  <c:v>33.25</c:v>
                </c:pt>
                <c:pt idx="9336">
                  <c:v>32.125</c:v>
                </c:pt>
                <c:pt idx="9337">
                  <c:v>26.75</c:v>
                </c:pt>
                <c:pt idx="9338">
                  <c:v>25.167000000000002</c:v>
                </c:pt>
                <c:pt idx="9339">
                  <c:v>28.173999999999999</c:v>
                </c:pt>
                <c:pt idx="9340">
                  <c:v>29</c:v>
                </c:pt>
                <c:pt idx="9341">
                  <c:v>25.2</c:v>
                </c:pt>
                <c:pt idx="9342">
                  <c:v>24</c:v>
                </c:pt>
                <c:pt idx="9343">
                  <c:v>23.04</c:v>
                </c:pt>
                <c:pt idx="9344">
                  <c:v>24.114999999999998</c:v>
                </c:pt>
                <c:pt idx="9345">
                  <c:v>25.625</c:v>
                </c:pt>
                <c:pt idx="9346">
                  <c:v>27.885000000000002</c:v>
                </c:pt>
                <c:pt idx="9347">
                  <c:v>28.96</c:v>
                </c:pt>
                <c:pt idx="9348">
                  <c:v>26.48</c:v>
                </c:pt>
                <c:pt idx="9349">
                  <c:v>25.792000000000002</c:v>
                </c:pt>
                <c:pt idx="9350">
                  <c:v>25.154</c:v>
                </c:pt>
                <c:pt idx="9351">
                  <c:v>26.72</c:v>
                </c:pt>
                <c:pt idx="9352">
                  <c:v>29.332999999999998</c:v>
                </c:pt>
                <c:pt idx="9353">
                  <c:v>30.375</c:v>
                </c:pt>
                <c:pt idx="9354">
                  <c:v>27.56</c:v>
                </c:pt>
                <c:pt idx="9355">
                  <c:v>26.5</c:v>
                </c:pt>
                <c:pt idx="9356">
                  <c:v>24.667000000000002</c:v>
                </c:pt>
                <c:pt idx="9357">
                  <c:v>25.2</c:v>
                </c:pt>
                <c:pt idx="9358">
                  <c:v>27.625</c:v>
                </c:pt>
                <c:pt idx="9359">
                  <c:v>28.582999999999998</c:v>
                </c:pt>
                <c:pt idx="9360">
                  <c:v>24.56</c:v>
                </c:pt>
                <c:pt idx="9361">
                  <c:v>25.16</c:v>
                </c:pt>
                <c:pt idx="9362">
                  <c:v>26.6</c:v>
                </c:pt>
                <c:pt idx="9363">
                  <c:v>25.332999999999998</c:v>
                </c:pt>
                <c:pt idx="9364">
                  <c:v>27.08</c:v>
                </c:pt>
                <c:pt idx="9365">
                  <c:v>25.375</c:v>
                </c:pt>
                <c:pt idx="9366">
                  <c:v>22.52</c:v>
                </c:pt>
                <c:pt idx="9367">
                  <c:v>22.832999999999998</c:v>
                </c:pt>
                <c:pt idx="9368">
                  <c:v>24.44</c:v>
                </c:pt>
                <c:pt idx="9369">
                  <c:v>23.332999999999998</c:v>
                </c:pt>
                <c:pt idx="9370">
                  <c:v>22.652000000000001</c:v>
                </c:pt>
                <c:pt idx="9371">
                  <c:v>25.207999999999998</c:v>
                </c:pt>
                <c:pt idx="9372">
                  <c:v>27.167000000000002</c:v>
                </c:pt>
                <c:pt idx="9373">
                  <c:v>26.417000000000002</c:v>
                </c:pt>
                <c:pt idx="9374">
                  <c:v>28.125</c:v>
                </c:pt>
                <c:pt idx="9375">
                  <c:v>27.417000000000002</c:v>
                </c:pt>
                <c:pt idx="9376">
                  <c:v>26.5</c:v>
                </c:pt>
                <c:pt idx="9377">
                  <c:v>25.832999999999998</c:v>
                </c:pt>
                <c:pt idx="9378">
                  <c:v>20.32</c:v>
                </c:pt>
                <c:pt idx="9379">
                  <c:v>22.167000000000002</c:v>
                </c:pt>
                <c:pt idx="9380">
                  <c:v>26.207999999999998</c:v>
                </c:pt>
                <c:pt idx="9381">
                  <c:v>27.457999999999998</c:v>
                </c:pt>
                <c:pt idx="9382">
                  <c:v>23.375</c:v>
                </c:pt>
                <c:pt idx="9383">
                  <c:v>19.920000000000002</c:v>
                </c:pt>
                <c:pt idx="9384">
                  <c:v>19.207999999999998</c:v>
                </c:pt>
                <c:pt idx="9385">
                  <c:v>19.614999999999998</c:v>
                </c:pt>
                <c:pt idx="9386">
                  <c:v>20.792000000000002</c:v>
                </c:pt>
                <c:pt idx="9387">
                  <c:v>23.216999999999999</c:v>
                </c:pt>
                <c:pt idx="9388">
                  <c:v>20.292000000000002</c:v>
                </c:pt>
                <c:pt idx="9389">
                  <c:v>25.08</c:v>
                </c:pt>
                <c:pt idx="9390">
                  <c:v>25.582999999999998</c:v>
                </c:pt>
                <c:pt idx="9391">
                  <c:v>20.417000000000002</c:v>
                </c:pt>
                <c:pt idx="9392">
                  <c:v>19.696000000000002</c:v>
                </c:pt>
                <c:pt idx="9393">
                  <c:v>21.042000000000002</c:v>
                </c:pt>
                <c:pt idx="9394">
                  <c:v>19.832999999999998</c:v>
                </c:pt>
                <c:pt idx="9395">
                  <c:v>24.707999999999998</c:v>
                </c:pt>
                <c:pt idx="9396">
                  <c:v>25.25</c:v>
                </c:pt>
                <c:pt idx="9397">
                  <c:v>28</c:v>
                </c:pt>
                <c:pt idx="9398">
                  <c:v>27.375</c:v>
                </c:pt>
                <c:pt idx="9399">
                  <c:v>22.875</c:v>
                </c:pt>
                <c:pt idx="9400">
                  <c:v>22.268999999999998</c:v>
                </c:pt>
                <c:pt idx="9401">
                  <c:v>23.704000000000001</c:v>
                </c:pt>
                <c:pt idx="9402">
                  <c:v>18.832999999999998</c:v>
                </c:pt>
                <c:pt idx="9403">
                  <c:v>22.815000000000001</c:v>
                </c:pt>
                <c:pt idx="9404">
                  <c:v>19.731000000000002</c:v>
                </c:pt>
                <c:pt idx="9405">
                  <c:v>16.417000000000002</c:v>
                </c:pt>
                <c:pt idx="9406">
                  <c:v>15.231</c:v>
                </c:pt>
                <c:pt idx="9407">
                  <c:v>12.5</c:v>
                </c:pt>
                <c:pt idx="9408">
                  <c:v>12.429</c:v>
                </c:pt>
                <c:pt idx="9409">
                  <c:v>13.055999999999999</c:v>
                </c:pt>
                <c:pt idx="9410">
                  <c:v>18</c:v>
                </c:pt>
                <c:pt idx="9411">
                  <c:v>18.277999999999999</c:v>
                </c:pt>
                <c:pt idx="9412">
                  <c:v>17.542000000000002</c:v>
                </c:pt>
                <c:pt idx="9413">
                  <c:v>16.440000000000001</c:v>
                </c:pt>
                <c:pt idx="9414">
                  <c:v>21.5</c:v>
                </c:pt>
                <c:pt idx="9415">
                  <c:v>20.5</c:v>
                </c:pt>
                <c:pt idx="9416">
                  <c:v>16.792000000000002</c:v>
                </c:pt>
                <c:pt idx="9417">
                  <c:v>15.24</c:v>
                </c:pt>
                <c:pt idx="9418">
                  <c:v>13</c:v>
                </c:pt>
                <c:pt idx="9419">
                  <c:v>13.75</c:v>
                </c:pt>
                <c:pt idx="9420">
                  <c:v>14.125</c:v>
                </c:pt>
                <c:pt idx="9421">
                  <c:v>14.958</c:v>
                </c:pt>
                <c:pt idx="9422">
                  <c:v>14.5</c:v>
                </c:pt>
                <c:pt idx="9423">
                  <c:v>12.042</c:v>
                </c:pt>
                <c:pt idx="9424">
                  <c:v>13.96</c:v>
                </c:pt>
                <c:pt idx="9425">
                  <c:v>10.417</c:v>
                </c:pt>
                <c:pt idx="9426">
                  <c:v>10.542</c:v>
                </c:pt>
                <c:pt idx="9427">
                  <c:v>18.292000000000002</c:v>
                </c:pt>
                <c:pt idx="9428">
                  <c:v>19</c:v>
                </c:pt>
                <c:pt idx="9429">
                  <c:v>20.25</c:v>
                </c:pt>
                <c:pt idx="9430">
                  <c:v>23.385000000000002</c:v>
                </c:pt>
                <c:pt idx="9431">
                  <c:v>21.4</c:v>
                </c:pt>
                <c:pt idx="9432">
                  <c:v>12.6</c:v>
                </c:pt>
                <c:pt idx="9433">
                  <c:v>8.7919999999999998</c:v>
                </c:pt>
                <c:pt idx="9434">
                  <c:v>13.875</c:v>
                </c:pt>
                <c:pt idx="9435">
                  <c:v>9</c:v>
                </c:pt>
                <c:pt idx="9436">
                  <c:v>6.375</c:v>
                </c:pt>
                <c:pt idx="9437">
                  <c:v>8.5</c:v>
                </c:pt>
                <c:pt idx="9438">
                  <c:v>11.68</c:v>
                </c:pt>
                <c:pt idx="9439">
                  <c:v>9.68</c:v>
                </c:pt>
                <c:pt idx="9440">
                  <c:v>8.8330000000000002</c:v>
                </c:pt>
                <c:pt idx="9441">
                  <c:v>7.4169999999999998</c:v>
                </c:pt>
                <c:pt idx="9442">
                  <c:v>8.2919999999999998</c:v>
                </c:pt>
                <c:pt idx="9443">
                  <c:v>11.375</c:v>
                </c:pt>
                <c:pt idx="9444">
                  <c:v>10.958</c:v>
                </c:pt>
                <c:pt idx="9445">
                  <c:v>9.9130000000000003</c:v>
                </c:pt>
                <c:pt idx="9446">
                  <c:v>8.52</c:v>
                </c:pt>
                <c:pt idx="9447">
                  <c:v>8.1669999999999998</c:v>
                </c:pt>
                <c:pt idx="9448">
                  <c:v>7.56</c:v>
                </c:pt>
                <c:pt idx="9449">
                  <c:v>10.32</c:v>
                </c:pt>
                <c:pt idx="9450">
                  <c:v>12.417</c:v>
                </c:pt>
                <c:pt idx="9451">
                  <c:v>16.042000000000002</c:v>
                </c:pt>
                <c:pt idx="9452">
                  <c:v>9.2080000000000002</c:v>
                </c:pt>
                <c:pt idx="9453">
                  <c:v>8.36</c:v>
                </c:pt>
                <c:pt idx="9454">
                  <c:v>9.48</c:v>
                </c:pt>
                <c:pt idx="9455">
                  <c:v>9.375</c:v>
                </c:pt>
                <c:pt idx="9456">
                  <c:v>13</c:v>
                </c:pt>
                <c:pt idx="9457">
                  <c:v>16.625</c:v>
                </c:pt>
                <c:pt idx="9458">
                  <c:v>10.75</c:v>
                </c:pt>
                <c:pt idx="9459">
                  <c:v>9.0830000000000002</c:v>
                </c:pt>
                <c:pt idx="9460">
                  <c:v>14.125</c:v>
                </c:pt>
                <c:pt idx="9461">
                  <c:v>5.88</c:v>
                </c:pt>
                <c:pt idx="9462">
                  <c:v>4.4800000000000004</c:v>
                </c:pt>
                <c:pt idx="9463">
                  <c:v>2.4</c:v>
                </c:pt>
                <c:pt idx="9464">
                  <c:v>11.875</c:v>
                </c:pt>
                <c:pt idx="9465">
                  <c:v>14.125</c:v>
                </c:pt>
                <c:pt idx="9466">
                  <c:v>3.944</c:v>
                </c:pt>
                <c:pt idx="9467">
                  <c:v>3.5830000000000002</c:v>
                </c:pt>
                <c:pt idx="9468">
                  <c:v>1.958</c:v>
                </c:pt>
                <c:pt idx="9469">
                  <c:v>2.44</c:v>
                </c:pt>
                <c:pt idx="9470">
                  <c:v>0.32</c:v>
                </c:pt>
                <c:pt idx="9471">
                  <c:v>-8.3000000000000004E-2</c:v>
                </c:pt>
                <c:pt idx="9472">
                  <c:v>-1.708</c:v>
                </c:pt>
                <c:pt idx="9473">
                  <c:v>-1.84</c:v>
                </c:pt>
                <c:pt idx="9474">
                  <c:v>-1</c:v>
                </c:pt>
                <c:pt idx="9475">
                  <c:v>0.66700000000000004</c:v>
                </c:pt>
                <c:pt idx="9476">
                  <c:v>8.1479999999999997</c:v>
                </c:pt>
                <c:pt idx="9477">
                  <c:v>2.76</c:v>
                </c:pt>
                <c:pt idx="9478">
                  <c:v>-4.5199999999999996</c:v>
                </c:pt>
                <c:pt idx="9479">
                  <c:v>-4.5</c:v>
                </c:pt>
                <c:pt idx="9480">
                  <c:v>-3.52</c:v>
                </c:pt>
                <c:pt idx="9481">
                  <c:v>-2.4</c:v>
                </c:pt>
                <c:pt idx="9482">
                  <c:v>-3.48</c:v>
                </c:pt>
                <c:pt idx="9483">
                  <c:v>0.41699999999999998</c:v>
                </c:pt>
                <c:pt idx="9484">
                  <c:v>-0.84</c:v>
                </c:pt>
                <c:pt idx="9485">
                  <c:v>0.20799999999999999</c:v>
                </c:pt>
                <c:pt idx="9486">
                  <c:v>1.25</c:v>
                </c:pt>
                <c:pt idx="9487">
                  <c:v>2.2080000000000002</c:v>
                </c:pt>
                <c:pt idx="9488">
                  <c:v>1.542</c:v>
                </c:pt>
                <c:pt idx="9489">
                  <c:v>0.125</c:v>
                </c:pt>
                <c:pt idx="9490">
                  <c:v>-1.5</c:v>
                </c:pt>
                <c:pt idx="9491">
                  <c:v>-1.615</c:v>
                </c:pt>
                <c:pt idx="9492">
                  <c:v>0.375</c:v>
                </c:pt>
                <c:pt idx="9493">
                  <c:v>-0.79200000000000004</c:v>
                </c:pt>
                <c:pt idx="9494">
                  <c:v>-0.88</c:v>
                </c:pt>
                <c:pt idx="9495">
                  <c:v>3.391</c:v>
                </c:pt>
                <c:pt idx="9496">
                  <c:v>6.3479999999999999</c:v>
                </c:pt>
                <c:pt idx="9497">
                  <c:v>11.52</c:v>
                </c:pt>
                <c:pt idx="9498">
                  <c:v>1.25</c:v>
                </c:pt>
                <c:pt idx="9499">
                  <c:v>0.435</c:v>
                </c:pt>
                <c:pt idx="9500">
                  <c:v>0.54200000000000004</c:v>
                </c:pt>
                <c:pt idx="9501">
                  <c:v>-0.625</c:v>
                </c:pt>
                <c:pt idx="9502">
                  <c:v>0.75</c:v>
                </c:pt>
                <c:pt idx="9503">
                  <c:v>8.3000000000000004E-2</c:v>
                </c:pt>
                <c:pt idx="9504">
                  <c:v>-2.7080000000000002</c:v>
                </c:pt>
                <c:pt idx="9505">
                  <c:v>-2.375</c:v>
                </c:pt>
                <c:pt idx="9506">
                  <c:v>-2.4580000000000002</c:v>
                </c:pt>
                <c:pt idx="9507">
                  <c:v>-0.4</c:v>
                </c:pt>
                <c:pt idx="9508">
                  <c:v>-0.91700000000000004</c:v>
                </c:pt>
                <c:pt idx="9509">
                  <c:v>-1.875</c:v>
                </c:pt>
                <c:pt idx="9510">
                  <c:v>0.625</c:v>
                </c:pt>
                <c:pt idx="9511">
                  <c:v>2</c:v>
                </c:pt>
                <c:pt idx="9512">
                  <c:v>0.29199999999999998</c:v>
                </c:pt>
                <c:pt idx="9513">
                  <c:v>1.458</c:v>
                </c:pt>
                <c:pt idx="9514">
                  <c:v>4.1669999999999998</c:v>
                </c:pt>
                <c:pt idx="9515">
                  <c:v>3.5830000000000002</c:v>
                </c:pt>
                <c:pt idx="9516">
                  <c:v>2.52</c:v>
                </c:pt>
                <c:pt idx="9517">
                  <c:v>-5.84</c:v>
                </c:pt>
                <c:pt idx="9518">
                  <c:v>-5.5</c:v>
                </c:pt>
                <c:pt idx="9519">
                  <c:v>-5.12</c:v>
                </c:pt>
                <c:pt idx="9520">
                  <c:v>1</c:v>
                </c:pt>
                <c:pt idx="9521">
                  <c:v>2.3079999999999998</c:v>
                </c:pt>
                <c:pt idx="9522">
                  <c:v>1.64</c:v>
                </c:pt>
                <c:pt idx="9523">
                  <c:v>1.2310000000000001</c:v>
                </c:pt>
                <c:pt idx="9524">
                  <c:v>-0.33300000000000002</c:v>
                </c:pt>
                <c:pt idx="9525">
                  <c:v>0.68</c:v>
                </c:pt>
                <c:pt idx="9526">
                  <c:v>0.45800000000000002</c:v>
                </c:pt>
                <c:pt idx="9527">
                  <c:v>-0.28000000000000003</c:v>
                </c:pt>
                <c:pt idx="9528">
                  <c:v>7.56</c:v>
                </c:pt>
                <c:pt idx="9529">
                  <c:v>1.5880000000000001</c:v>
                </c:pt>
                <c:pt idx="9530">
                  <c:v>-0.44</c:v>
                </c:pt>
                <c:pt idx="9531">
                  <c:v>2.9169999999999998</c:v>
                </c:pt>
                <c:pt idx="9532">
                  <c:v>5.1669999999999998</c:v>
                </c:pt>
                <c:pt idx="9533">
                  <c:v>1.917</c:v>
                </c:pt>
                <c:pt idx="9534">
                  <c:v>4.76</c:v>
                </c:pt>
                <c:pt idx="9535">
                  <c:v>-2.4169999999999998</c:v>
                </c:pt>
                <c:pt idx="9536">
                  <c:v>-1.083</c:v>
                </c:pt>
                <c:pt idx="9537">
                  <c:v>-2.52</c:v>
                </c:pt>
                <c:pt idx="9538">
                  <c:v>2.6</c:v>
                </c:pt>
                <c:pt idx="9539">
                  <c:v>4.88</c:v>
                </c:pt>
                <c:pt idx="9540">
                  <c:v>12.667</c:v>
                </c:pt>
                <c:pt idx="9541">
                  <c:v>5.5419999999999998</c:v>
                </c:pt>
                <c:pt idx="9542">
                  <c:v>3.5</c:v>
                </c:pt>
                <c:pt idx="9543">
                  <c:v>10.28</c:v>
                </c:pt>
                <c:pt idx="9544">
                  <c:v>17.25</c:v>
                </c:pt>
                <c:pt idx="9545">
                  <c:v>14.208</c:v>
                </c:pt>
                <c:pt idx="9546">
                  <c:v>5.125</c:v>
                </c:pt>
                <c:pt idx="9547">
                  <c:v>8.4580000000000002</c:v>
                </c:pt>
                <c:pt idx="9548">
                  <c:v>0.66700000000000004</c:v>
                </c:pt>
                <c:pt idx="9549">
                  <c:v>0.83299999999999996</c:v>
                </c:pt>
                <c:pt idx="9550">
                  <c:v>2.6669999999999998</c:v>
                </c:pt>
                <c:pt idx="9551">
                  <c:v>12</c:v>
                </c:pt>
                <c:pt idx="9552">
                  <c:v>3.75</c:v>
                </c:pt>
                <c:pt idx="9553">
                  <c:v>7.9169999999999998</c:v>
                </c:pt>
                <c:pt idx="9554">
                  <c:v>12.458</c:v>
                </c:pt>
                <c:pt idx="9555">
                  <c:v>6.7080000000000002</c:v>
                </c:pt>
                <c:pt idx="9556">
                  <c:v>5.9169999999999998</c:v>
                </c:pt>
                <c:pt idx="9557">
                  <c:v>3.0830000000000002</c:v>
                </c:pt>
                <c:pt idx="9558">
                  <c:v>3</c:v>
                </c:pt>
                <c:pt idx="9559">
                  <c:v>9.5419999999999998</c:v>
                </c:pt>
                <c:pt idx="9560">
                  <c:v>12.44</c:v>
                </c:pt>
                <c:pt idx="9561">
                  <c:v>6.37</c:v>
                </c:pt>
                <c:pt idx="9562">
                  <c:v>5.2080000000000002</c:v>
                </c:pt>
                <c:pt idx="9563">
                  <c:v>5.5830000000000002</c:v>
                </c:pt>
                <c:pt idx="9564">
                  <c:v>9.2690000000000001</c:v>
                </c:pt>
                <c:pt idx="9565">
                  <c:v>8.9580000000000002</c:v>
                </c:pt>
                <c:pt idx="9566">
                  <c:v>8.391</c:v>
                </c:pt>
                <c:pt idx="9567">
                  <c:v>12.375</c:v>
                </c:pt>
                <c:pt idx="9568">
                  <c:v>6.92</c:v>
                </c:pt>
                <c:pt idx="9569">
                  <c:v>6.125</c:v>
                </c:pt>
                <c:pt idx="9570">
                  <c:v>8.68</c:v>
                </c:pt>
                <c:pt idx="9571">
                  <c:v>10.75</c:v>
                </c:pt>
                <c:pt idx="9572">
                  <c:v>16.917000000000002</c:v>
                </c:pt>
                <c:pt idx="9573">
                  <c:v>15.917</c:v>
                </c:pt>
                <c:pt idx="9574">
                  <c:v>7</c:v>
                </c:pt>
                <c:pt idx="9575">
                  <c:v>11.269</c:v>
                </c:pt>
                <c:pt idx="9576">
                  <c:v>13.92</c:v>
                </c:pt>
                <c:pt idx="9577">
                  <c:v>8.9130000000000003</c:v>
                </c:pt>
                <c:pt idx="9578">
                  <c:v>6.9630000000000001</c:v>
                </c:pt>
                <c:pt idx="9579">
                  <c:v>4.4000000000000004</c:v>
                </c:pt>
                <c:pt idx="9580">
                  <c:v>4.75</c:v>
                </c:pt>
                <c:pt idx="9581">
                  <c:v>2.4809999999999999</c:v>
                </c:pt>
                <c:pt idx="9582">
                  <c:v>2.9169999999999998</c:v>
                </c:pt>
                <c:pt idx="9583">
                  <c:v>4.125</c:v>
                </c:pt>
                <c:pt idx="9584">
                  <c:v>6.0830000000000002</c:v>
                </c:pt>
                <c:pt idx="9585">
                  <c:v>5.0419999999999998</c:v>
                </c:pt>
                <c:pt idx="9586">
                  <c:v>5.96</c:v>
                </c:pt>
                <c:pt idx="9587">
                  <c:v>6.423</c:v>
                </c:pt>
                <c:pt idx="9588">
                  <c:v>8.7919999999999998</c:v>
                </c:pt>
                <c:pt idx="9589">
                  <c:v>16.8</c:v>
                </c:pt>
                <c:pt idx="9590">
                  <c:v>16.5</c:v>
                </c:pt>
                <c:pt idx="9591">
                  <c:v>9.2919999999999998</c:v>
                </c:pt>
                <c:pt idx="9592">
                  <c:v>14.458</c:v>
                </c:pt>
                <c:pt idx="9593">
                  <c:v>9.2080000000000002</c:v>
                </c:pt>
                <c:pt idx="9594">
                  <c:v>8.52</c:v>
                </c:pt>
                <c:pt idx="9595">
                  <c:v>11.12</c:v>
                </c:pt>
                <c:pt idx="9596">
                  <c:v>18.75</c:v>
                </c:pt>
                <c:pt idx="9597">
                  <c:v>17.957999999999998</c:v>
                </c:pt>
                <c:pt idx="9598">
                  <c:v>12.538</c:v>
                </c:pt>
                <c:pt idx="9599">
                  <c:v>12.917</c:v>
                </c:pt>
                <c:pt idx="9600">
                  <c:v>12</c:v>
                </c:pt>
                <c:pt idx="9601">
                  <c:v>12.8</c:v>
                </c:pt>
                <c:pt idx="9602">
                  <c:v>14.32</c:v>
                </c:pt>
                <c:pt idx="9603">
                  <c:v>16.5</c:v>
                </c:pt>
                <c:pt idx="9604">
                  <c:v>18.332999999999998</c:v>
                </c:pt>
                <c:pt idx="9605">
                  <c:v>22.042000000000002</c:v>
                </c:pt>
                <c:pt idx="9606">
                  <c:v>17.25</c:v>
                </c:pt>
                <c:pt idx="9607">
                  <c:v>8.9600000000000009</c:v>
                </c:pt>
                <c:pt idx="9608">
                  <c:v>13.692</c:v>
                </c:pt>
                <c:pt idx="9609">
                  <c:v>22.32</c:v>
                </c:pt>
                <c:pt idx="9610">
                  <c:v>23</c:v>
                </c:pt>
                <c:pt idx="9611">
                  <c:v>23.48</c:v>
                </c:pt>
                <c:pt idx="9612">
                  <c:v>21.37</c:v>
                </c:pt>
                <c:pt idx="9613">
                  <c:v>22.88</c:v>
                </c:pt>
                <c:pt idx="9614">
                  <c:v>17.462</c:v>
                </c:pt>
                <c:pt idx="9615">
                  <c:v>14.333</c:v>
                </c:pt>
                <c:pt idx="9616">
                  <c:v>12.88</c:v>
                </c:pt>
                <c:pt idx="9617">
                  <c:v>17.375</c:v>
                </c:pt>
                <c:pt idx="9618">
                  <c:v>22.375</c:v>
                </c:pt>
                <c:pt idx="9619">
                  <c:v>15.615</c:v>
                </c:pt>
                <c:pt idx="9620">
                  <c:v>13.417</c:v>
                </c:pt>
                <c:pt idx="9621">
                  <c:v>15.5</c:v>
                </c:pt>
                <c:pt idx="9622">
                  <c:v>15.708</c:v>
                </c:pt>
                <c:pt idx="9623">
                  <c:v>16.52</c:v>
                </c:pt>
                <c:pt idx="9624">
                  <c:v>17</c:v>
                </c:pt>
                <c:pt idx="9625">
                  <c:v>16.375</c:v>
                </c:pt>
                <c:pt idx="9626">
                  <c:v>16.5</c:v>
                </c:pt>
                <c:pt idx="9627">
                  <c:v>15.76</c:v>
                </c:pt>
                <c:pt idx="9628">
                  <c:v>16.542000000000002</c:v>
                </c:pt>
                <c:pt idx="9629">
                  <c:v>17.457999999999998</c:v>
                </c:pt>
                <c:pt idx="9630">
                  <c:v>20.16</c:v>
                </c:pt>
                <c:pt idx="9631">
                  <c:v>19.207999999999998</c:v>
                </c:pt>
                <c:pt idx="9632">
                  <c:v>19.582999999999998</c:v>
                </c:pt>
                <c:pt idx="9633">
                  <c:v>18.96</c:v>
                </c:pt>
                <c:pt idx="9634">
                  <c:v>18.64</c:v>
                </c:pt>
                <c:pt idx="9635">
                  <c:v>18.457999999999998</c:v>
                </c:pt>
                <c:pt idx="9636">
                  <c:v>19.582999999999998</c:v>
                </c:pt>
                <c:pt idx="9637">
                  <c:v>21.207999999999998</c:v>
                </c:pt>
                <c:pt idx="9638">
                  <c:v>23.582999999999998</c:v>
                </c:pt>
                <c:pt idx="9639">
                  <c:v>26.375</c:v>
                </c:pt>
                <c:pt idx="9640">
                  <c:v>25</c:v>
                </c:pt>
                <c:pt idx="9641">
                  <c:v>27.082999999999998</c:v>
                </c:pt>
                <c:pt idx="9642">
                  <c:v>26.457999999999998</c:v>
                </c:pt>
                <c:pt idx="9643">
                  <c:v>23</c:v>
                </c:pt>
                <c:pt idx="9644">
                  <c:v>24.68</c:v>
                </c:pt>
                <c:pt idx="9645">
                  <c:v>27.375</c:v>
                </c:pt>
                <c:pt idx="9646">
                  <c:v>28.864000000000001</c:v>
                </c:pt>
                <c:pt idx="9647">
                  <c:v>28.826000000000001</c:v>
                </c:pt>
                <c:pt idx="9648">
                  <c:v>28.542000000000002</c:v>
                </c:pt>
                <c:pt idx="9649">
                  <c:v>22.75</c:v>
                </c:pt>
                <c:pt idx="9650">
                  <c:v>20.48</c:v>
                </c:pt>
                <c:pt idx="9651">
                  <c:v>23.96</c:v>
                </c:pt>
                <c:pt idx="9652">
                  <c:v>23.292000000000002</c:v>
                </c:pt>
                <c:pt idx="9653">
                  <c:v>25.25</c:v>
                </c:pt>
                <c:pt idx="9654">
                  <c:v>27.5</c:v>
                </c:pt>
                <c:pt idx="9655">
                  <c:v>30.434999999999999</c:v>
                </c:pt>
                <c:pt idx="9656">
                  <c:v>28.24</c:v>
                </c:pt>
                <c:pt idx="9657">
                  <c:v>26.042000000000002</c:v>
                </c:pt>
                <c:pt idx="9658">
                  <c:v>24.08</c:v>
                </c:pt>
                <c:pt idx="9659">
                  <c:v>22.792000000000002</c:v>
                </c:pt>
                <c:pt idx="9660">
                  <c:v>21.082999999999998</c:v>
                </c:pt>
                <c:pt idx="9661">
                  <c:v>21.792000000000002</c:v>
                </c:pt>
                <c:pt idx="9662">
                  <c:v>22.24</c:v>
                </c:pt>
                <c:pt idx="9663">
                  <c:v>24.625</c:v>
                </c:pt>
                <c:pt idx="9664">
                  <c:v>24.92</c:v>
                </c:pt>
                <c:pt idx="9665">
                  <c:v>25.457999999999998</c:v>
                </c:pt>
                <c:pt idx="9666">
                  <c:v>21.8</c:v>
                </c:pt>
                <c:pt idx="9667">
                  <c:v>22.783000000000001</c:v>
                </c:pt>
                <c:pt idx="9668">
                  <c:v>26.87</c:v>
                </c:pt>
                <c:pt idx="9669">
                  <c:v>26.917000000000002</c:v>
                </c:pt>
                <c:pt idx="9670">
                  <c:v>26.875</c:v>
                </c:pt>
                <c:pt idx="9671">
                  <c:v>24.667000000000002</c:v>
                </c:pt>
                <c:pt idx="9672">
                  <c:v>24.75</c:v>
                </c:pt>
                <c:pt idx="9673">
                  <c:v>24.792000000000002</c:v>
                </c:pt>
                <c:pt idx="9674">
                  <c:v>26.707999999999998</c:v>
                </c:pt>
                <c:pt idx="9675">
                  <c:v>26.12</c:v>
                </c:pt>
                <c:pt idx="9676">
                  <c:v>24.957999999999998</c:v>
                </c:pt>
                <c:pt idx="9677">
                  <c:v>24.125</c:v>
                </c:pt>
                <c:pt idx="9678">
                  <c:v>24.92</c:v>
                </c:pt>
                <c:pt idx="9679">
                  <c:v>26.84</c:v>
                </c:pt>
                <c:pt idx="9680">
                  <c:v>25.75</c:v>
                </c:pt>
                <c:pt idx="9681">
                  <c:v>26.173999999999999</c:v>
                </c:pt>
                <c:pt idx="9682">
                  <c:v>25.72</c:v>
                </c:pt>
                <c:pt idx="9683">
                  <c:v>25.542000000000002</c:v>
                </c:pt>
                <c:pt idx="9684">
                  <c:v>27.04</c:v>
                </c:pt>
                <c:pt idx="9685">
                  <c:v>25.625</c:v>
                </c:pt>
                <c:pt idx="9686">
                  <c:v>25.792000000000002</c:v>
                </c:pt>
                <c:pt idx="9687">
                  <c:v>27.36</c:v>
                </c:pt>
                <c:pt idx="9688">
                  <c:v>29.957999999999998</c:v>
                </c:pt>
                <c:pt idx="9689">
                  <c:v>28.75</c:v>
                </c:pt>
                <c:pt idx="9690">
                  <c:v>24.832999999999998</c:v>
                </c:pt>
                <c:pt idx="9691">
                  <c:v>23.332999999999998</c:v>
                </c:pt>
                <c:pt idx="9692">
                  <c:v>23.96</c:v>
                </c:pt>
                <c:pt idx="9693">
                  <c:v>26.042000000000002</c:v>
                </c:pt>
                <c:pt idx="9694">
                  <c:v>27.375</c:v>
                </c:pt>
                <c:pt idx="9695">
                  <c:v>28.917000000000002</c:v>
                </c:pt>
                <c:pt idx="9696">
                  <c:v>27.652000000000001</c:v>
                </c:pt>
                <c:pt idx="9697">
                  <c:v>28.707999999999998</c:v>
                </c:pt>
                <c:pt idx="9698">
                  <c:v>32.042000000000002</c:v>
                </c:pt>
                <c:pt idx="9699">
                  <c:v>32.667000000000002</c:v>
                </c:pt>
                <c:pt idx="9700">
                  <c:v>30.375</c:v>
                </c:pt>
                <c:pt idx="9701">
                  <c:v>27.385000000000002</c:v>
                </c:pt>
                <c:pt idx="9702">
                  <c:v>27.125</c:v>
                </c:pt>
                <c:pt idx="9703">
                  <c:v>28.207999999999998</c:v>
                </c:pt>
                <c:pt idx="9704">
                  <c:v>26.417000000000002</c:v>
                </c:pt>
                <c:pt idx="9705">
                  <c:v>29.577000000000002</c:v>
                </c:pt>
                <c:pt idx="9706">
                  <c:v>30.25</c:v>
                </c:pt>
                <c:pt idx="9707">
                  <c:v>27.917000000000002</c:v>
                </c:pt>
                <c:pt idx="9708">
                  <c:v>27.36</c:v>
                </c:pt>
                <c:pt idx="9709">
                  <c:v>27.125</c:v>
                </c:pt>
                <c:pt idx="9710">
                  <c:v>27.2</c:v>
                </c:pt>
                <c:pt idx="9711">
                  <c:v>25.52</c:v>
                </c:pt>
                <c:pt idx="9712">
                  <c:v>25.24</c:v>
                </c:pt>
                <c:pt idx="9713">
                  <c:v>25.768999999999998</c:v>
                </c:pt>
                <c:pt idx="9714">
                  <c:v>28.64</c:v>
                </c:pt>
                <c:pt idx="9715">
                  <c:v>27.2</c:v>
                </c:pt>
                <c:pt idx="9716">
                  <c:v>27.875</c:v>
                </c:pt>
                <c:pt idx="9717">
                  <c:v>27.917000000000002</c:v>
                </c:pt>
                <c:pt idx="9718">
                  <c:v>26.28</c:v>
                </c:pt>
                <c:pt idx="9719">
                  <c:v>24.181999999999999</c:v>
                </c:pt>
                <c:pt idx="9720">
                  <c:v>25.082999999999998</c:v>
                </c:pt>
                <c:pt idx="9721">
                  <c:v>24.852</c:v>
                </c:pt>
                <c:pt idx="9722">
                  <c:v>23.04</c:v>
                </c:pt>
                <c:pt idx="9723">
                  <c:v>23.08</c:v>
                </c:pt>
                <c:pt idx="9724">
                  <c:v>24.5</c:v>
                </c:pt>
                <c:pt idx="9725">
                  <c:v>26.04</c:v>
                </c:pt>
                <c:pt idx="9726">
                  <c:v>25.4</c:v>
                </c:pt>
                <c:pt idx="9727">
                  <c:v>23.582999999999998</c:v>
                </c:pt>
                <c:pt idx="9728">
                  <c:v>26.375</c:v>
                </c:pt>
                <c:pt idx="9729">
                  <c:v>25.36</c:v>
                </c:pt>
                <c:pt idx="9730">
                  <c:v>22.457999999999998</c:v>
                </c:pt>
                <c:pt idx="9731">
                  <c:v>22.5</c:v>
                </c:pt>
                <c:pt idx="9732">
                  <c:v>26.72</c:v>
                </c:pt>
                <c:pt idx="9733">
                  <c:v>24</c:v>
                </c:pt>
                <c:pt idx="9734">
                  <c:v>24.96</c:v>
                </c:pt>
                <c:pt idx="9735">
                  <c:v>24.538</c:v>
                </c:pt>
                <c:pt idx="9736">
                  <c:v>21.434999999999999</c:v>
                </c:pt>
                <c:pt idx="9737">
                  <c:v>22.417000000000002</c:v>
                </c:pt>
                <c:pt idx="9738">
                  <c:v>21.332999999999998</c:v>
                </c:pt>
                <c:pt idx="9739">
                  <c:v>21.5</c:v>
                </c:pt>
                <c:pt idx="9740">
                  <c:v>22.207999999999998</c:v>
                </c:pt>
                <c:pt idx="9741">
                  <c:v>23.08</c:v>
                </c:pt>
                <c:pt idx="9742">
                  <c:v>24.875</c:v>
                </c:pt>
                <c:pt idx="9743">
                  <c:v>25.56</c:v>
                </c:pt>
                <c:pt idx="9744">
                  <c:v>21.24</c:v>
                </c:pt>
                <c:pt idx="9745">
                  <c:v>24.08</c:v>
                </c:pt>
                <c:pt idx="9746">
                  <c:v>24.422999999999998</c:v>
                </c:pt>
                <c:pt idx="9747">
                  <c:v>24.25</c:v>
                </c:pt>
                <c:pt idx="9748">
                  <c:v>24</c:v>
                </c:pt>
                <c:pt idx="9749">
                  <c:v>22.84</c:v>
                </c:pt>
                <c:pt idx="9750">
                  <c:v>22.92</c:v>
                </c:pt>
                <c:pt idx="9751">
                  <c:v>22.957999999999998</c:v>
                </c:pt>
                <c:pt idx="9752">
                  <c:v>24.75</c:v>
                </c:pt>
                <c:pt idx="9753">
                  <c:v>23.792000000000002</c:v>
                </c:pt>
                <c:pt idx="9754">
                  <c:v>15.458</c:v>
                </c:pt>
                <c:pt idx="9755">
                  <c:v>16.2</c:v>
                </c:pt>
                <c:pt idx="9756">
                  <c:v>16.64</c:v>
                </c:pt>
                <c:pt idx="9757">
                  <c:v>18.167000000000002</c:v>
                </c:pt>
                <c:pt idx="9758">
                  <c:v>20.045000000000002</c:v>
                </c:pt>
                <c:pt idx="9759">
                  <c:v>21.28</c:v>
                </c:pt>
                <c:pt idx="9760">
                  <c:v>23</c:v>
                </c:pt>
                <c:pt idx="9761">
                  <c:v>23</c:v>
                </c:pt>
                <c:pt idx="9762">
                  <c:v>21.538</c:v>
                </c:pt>
                <c:pt idx="9763">
                  <c:v>22.154</c:v>
                </c:pt>
                <c:pt idx="9764">
                  <c:v>22.8</c:v>
                </c:pt>
                <c:pt idx="9765">
                  <c:v>22.76</c:v>
                </c:pt>
                <c:pt idx="9766">
                  <c:v>22.12</c:v>
                </c:pt>
                <c:pt idx="9767">
                  <c:v>23.042000000000002</c:v>
                </c:pt>
                <c:pt idx="9768">
                  <c:v>20.457999999999998</c:v>
                </c:pt>
                <c:pt idx="9769">
                  <c:v>14.792</c:v>
                </c:pt>
                <c:pt idx="9770">
                  <c:v>10.48</c:v>
                </c:pt>
                <c:pt idx="9771">
                  <c:v>10.48</c:v>
                </c:pt>
                <c:pt idx="9772">
                  <c:v>13.96</c:v>
                </c:pt>
                <c:pt idx="9773">
                  <c:v>17.417000000000002</c:v>
                </c:pt>
                <c:pt idx="9774">
                  <c:v>16.375</c:v>
                </c:pt>
                <c:pt idx="9775">
                  <c:v>13.96</c:v>
                </c:pt>
                <c:pt idx="9776">
                  <c:v>15.782999999999999</c:v>
                </c:pt>
                <c:pt idx="9777">
                  <c:v>15.16</c:v>
                </c:pt>
                <c:pt idx="9778">
                  <c:v>18</c:v>
                </c:pt>
                <c:pt idx="9779">
                  <c:v>18.457999999999998</c:v>
                </c:pt>
                <c:pt idx="9780">
                  <c:v>19.731000000000002</c:v>
                </c:pt>
                <c:pt idx="9781">
                  <c:v>20.28</c:v>
                </c:pt>
                <c:pt idx="9782">
                  <c:v>20.92</c:v>
                </c:pt>
                <c:pt idx="9783">
                  <c:v>16.875</c:v>
                </c:pt>
                <c:pt idx="9784">
                  <c:v>16.207999999999998</c:v>
                </c:pt>
                <c:pt idx="9785">
                  <c:v>18.875</c:v>
                </c:pt>
                <c:pt idx="9786">
                  <c:v>16.625</c:v>
                </c:pt>
                <c:pt idx="9787">
                  <c:v>19.417000000000002</c:v>
                </c:pt>
                <c:pt idx="9788">
                  <c:v>17.28</c:v>
                </c:pt>
                <c:pt idx="9789">
                  <c:v>13.417</c:v>
                </c:pt>
                <c:pt idx="9790">
                  <c:v>13.48</c:v>
                </c:pt>
                <c:pt idx="9791">
                  <c:v>10.08</c:v>
                </c:pt>
                <c:pt idx="9792">
                  <c:v>12.833</c:v>
                </c:pt>
                <c:pt idx="9793">
                  <c:v>14.708</c:v>
                </c:pt>
                <c:pt idx="9794">
                  <c:v>16.582999999999998</c:v>
                </c:pt>
                <c:pt idx="9795">
                  <c:v>19.792000000000002</c:v>
                </c:pt>
                <c:pt idx="9796">
                  <c:v>9.375</c:v>
                </c:pt>
                <c:pt idx="9797">
                  <c:v>7.0380000000000003</c:v>
                </c:pt>
                <c:pt idx="9798">
                  <c:v>5.72</c:v>
                </c:pt>
                <c:pt idx="9799">
                  <c:v>6.16</c:v>
                </c:pt>
                <c:pt idx="9800">
                  <c:v>11.962</c:v>
                </c:pt>
                <c:pt idx="9801">
                  <c:v>7.8520000000000003</c:v>
                </c:pt>
                <c:pt idx="9802">
                  <c:v>11.25</c:v>
                </c:pt>
                <c:pt idx="9803">
                  <c:v>10.72</c:v>
                </c:pt>
                <c:pt idx="9804">
                  <c:v>8.7919999999999998</c:v>
                </c:pt>
                <c:pt idx="9805">
                  <c:v>9.32</c:v>
                </c:pt>
                <c:pt idx="9806">
                  <c:v>9.8079999999999998</c:v>
                </c:pt>
                <c:pt idx="9807">
                  <c:v>8.8460000000000001</c:v>
                </c:pt>
                <c:pt idx="9808">
                  <c:v>8.407</c:v>
                </c:pt>
                <c:pt idx="9809">
                  <c:v>11.375</c:v>
                </c:pt>
                <c:pt idx="9810">
                  <c:v>8.1669999999999998</c:v>
                </c:pt>
                <c:pt idx="9811">
                  <c:v>6.7919999999999998</c:v>
                </c:pt>
                <c:pt idx="9812">
                  <c:v>13.667</c:v>
                </c:pt>
                <c:pt idx="9813">
                  <c:v>17.792000000000002</c:v>
                </c:pt>
                <c:pt idx="9814">
                  <c:v>19.16</c:v>
                </c:pt>
                <c:pt idx="9815">
                  <c:v>15.64</c:v>
                </c:pt>
                <c:pt idx="9816">
                  <c:v>10.208</c:v>
                </c:pt>
                <c:pt idx="9817">
                  <c:v>4.3330000000000002</c:v>
                </c:pt>
                <c:pt idx="9818">
                  <c:v>5.92</c:v>
                </c:pt>
                <c:pt idx="9819">
                  <c:v>13.625</c:v>
                </c:pt>
                <c:pt idx="9820">
                  <c:v>15.346</c:v>
                </c:pt>
                <c:pt idx="9821">
                  <c:v>12.962</c:v>
                </c:pt>
                <c:pt idx="9822">
                  <c:v>16.542000000000002</c:v>
                </c:pt>
                <c:pt idx="9823">
                  <c:v>9.6669999999999998</c:v>
                </c:pt>
                <c:pt idx="9824">
                  <c:v>9.625</c:v>
                </c:pt>
                <c:pt idx="9825">
                  <c:v>10.75</c:v>
                </c:pt>
                <c:pt idx="9826">
                  <c:v>13.92</c:v>
                </c:pt>
                <c:pt idx="9827">
                  <c:v>17.082999999999998</c:v>
                </c:pt>
                <c:pt idx="9828">
                  <c:v>13.833</c:v>
                </c:pt>
                <c:pt idx="9829">
                  <c:v>8.2080000000000002</c:v>
                </c:pt>
                <c:pt idx="9830">
                  <c:v>7</c:v>
                </c:pt>
                <c:pt idx="9831">
                  <c:v>4.84</c:v>
                </c:pt>
                <c:pt idx="9832">
                  <c:v>6.76</c:v>
                </c:pt>
                <c:pt idx="9833">
                  <c:v>5.1539999999999999</c:v>
                </c:pt>
                <c:pt idx="9834">
                  <c:v>9.44</c:v>
                </c:pt>
                <c:pt idx="9835">
                  <c:v>16.5</c:v>
                </c:pt>
                <c:pt idx="9836">
                  <c:v>16.417000000000002</c:v>
                </c:pt>
                <c:pt idx="9837">
                  <c:v>5.9580000000000002</c:v>
                </c:pt>
                <c:pt idx="9838">
                  <c:v>4.7080000000000002</c:v>
                </c:pt>
                <c:pt idx="9839">
                  <c:v>7.7919999999999998</c:v>
                </c:pt>
                <c:pt idx="9840">
                  <c:v>3</c:v>
                </c:pt>
                <c:pt idx="9841">
                  <c:v>1.333</c:v>
                </c:pt>
                <c:pt idx="9842">
                  <c:v>3.48</c:v>
                </c:pt>
                <c:pt idx="9843">
                  <c:v>6.12</c:v>
                </c:pt>
                <c:pt idx="9844">
                  <c:v>11.833</c:v>
                </c:pt>
                <c:pt idx="9845">
                  <c:v>13.417</c:v>
                </c:pt>
                <c:pt idx="9846">
                  <c:v>4.75</c:v>
                </c:pt>
                <c:pt idx="9847">
                  <c:v>2.5</c:v>
                </c:pt>
                <c:pt idx="9848">
                  <c:v>3</c:v>
                </c:pt>
                <c:pt idx="9849">
                  <c:v>10.583</c:v>
                </c:pt>
                <c:pt idx="9850">
                  <c:v>12.52</c:v>
                </c:pt>
                <c:pt idx="9851">
                  <c:v>14.538</c:v>
                </c:pt>
                <c:pt idx="9852">
                  <c:v>12.259</c:v>
                </c:pt>
                <c:pt idx="9853">
                  <c:v>6.875</c:v>
                </c:pt>
                <c:pt idx="9854">
                  <c:v>4.4000000000000004</c:v>
                </c:pt>
                <c:pt idx="9855">
                  <c:v>7.7080000000000002</c:v>
                </c:pt>
                <c:pt idx="9856">
                  <c:v>6.875</c:v>
                </c:pt>
                <c:pt idx="9857">
                  <c:v>8.4580000000000002</c:v>
                </c:pt>
                <c:pt idx="9858">
                  <c:v>2.7080000000000002</c:v>
                </c:pt>
                <c:pt idx="9859">
                  <c:v>7</c:v>
                </c:pt>
                <c:pt idx="9860">
                  <c:v>13</c:v>
                </c:pt>
                <c:pt idx="9861">
                  <c:v>7.125</c:v>
                </c:pt>
                <c:pt idx="9862">
                  <c:v>7.5830000000000002</c:v>
                </c:pt>
                <c:pt idx="9863">
                  <c:v>0</c:v>
                </c:pt>
                <c:pt idx="9864">
                  <c:v>-3.7919999999999998</c:v>
                </c:pt>
                <c:pt idx="9865">
                  <c:v>3.0419999999999998</c:v>
                </c:pt>
                <c:pt idx="9866">
                  <c:v>7.375</c:v>
                </c:pt>
                <c:pt idx="9867">
                  <c:v>12.458</c:v>
                </c:pt>
                <c:pt idx="9868">
                  <c:v>8.1999999999999993</c:v>
                </c:pt>
                <c:pt idx="9869">
                  <c:v>2.3330000000000002</c:v>
                </c:pt>
                <c:pt idx="9870">
                  <c:v>4.5199999999999996</c:v>
                </c:pt>
                <c:pt idx="9871">
                  <c:v>3.5</c:v>
                </c:pt>
                <c:pt idx="9872">
                  <c:v>11.138</c:v>
                </c:pt>
                <c:pt idx="9873">
                  <c:v>7.75</c:v>
                </c:pt>
                <c:pt idx="9874">
                  <c:v>1.208</c:v>
                </c:pt>
                <c:pt idx="9875">
                  <c:v>-0.25</c:v>
                </c:pt>
                <c:pt idx="9876">
                  <c:v>-0.54200000000000004</c:v>
                </c:pt>
                <c:pt idx="9877">
                  <c:v>8.9600000000000009</c:v>
                </c:pt>
                <c:pt idx="9878">
                  <c:v>9.875</c:v>
                </c:pt>
                <c:pt idx="9879">
                  <c:v>0.79200000000000004</c:v>
                </c:pt>
                <c:pt idx="9880">
                  <c:v>3.4169999999999998</c:v>
                </c:pt>
                <c:pt idx="9881">
                  <c:v>1.1200000000000001</c:v>
                </c:pt>
                <c:pt idx="9882">
                  <c:v>8.3000000000000004E-2</c:v>
                </c:pt>
                <c:pt idx="9883">
                  <c:v>3.16</c:v>
                </c:pt>
                <c:pt idx="9884">
                  <c:v>10.077</c:v>
                </c:pt>
                <c:pt idx="9885">
                  <c:v>4.08</c:v>
                </c:pt>
                <c:pt idx="9886">
                  <c:v>6.9169999999999998</c:v>
                </c:pt>
                <c:pt idx="9887">
                  <c:v>14.083</c:v>
                </c:pt>
                <c:pt idx="9888">
                  <c:v>5.36</c:v>
                </c:pt>
                <c:pt idx="9889">
                  <c:v>5.08</c:v>
                </c:pt>
                <c:pt idx="9890">
                  <c:v>5.1669999999999998</c:v>
                </c:pt>
                <c:pt idx="9891">
                  <c:v>9.875</c:v>
                </c:pt>
                <c:pt idx="9892">
                  <c:v>15.333</c:v>
                </c:pt>
                <c:pt idx="9893">
                  <c:v>11.333</c:v>
                </c:pt>
                <c:pt idx="9894">
                  <c:v>5.8330000000000002</c:v>
                </c:pt>
                <c:pt idx="9895">
                  <c:v>4.125</c:v>
                </c:pt>
                <c:pt idx="9896">
                  <c:v>4.4580000000000002</c:v>
                </c:pt>
                <c:pt idx="9897">
                  <c:v>2.125</c:v>
                </c:pt>
                <c:pt idx="9898">
                  <c:v>7.1669999999999998</c:v>
                </c:pt>
                <c:pt idx="9899">
                  <c:v>3.75</c:v>
                </c:pt>
                <c:pt idx="9900">
                  <c:v>3.875</c:v>
                </c:pt>
                <c:pt idx="9901">
                  <c:v>3.625</c:v>
                </c:pt>
                <c:pt idx="9902">
                  <c:v>4.3849999999999998</c:v>
                </c:pt>
                <c:pt idx="9903">
                  <c:v>-1.88</c:v>
                </c:pt>
                <c:pt idx="9904">
                  <c:v>-0.20799999999999999</c:v>
                </c:pt>
                <c:pt idx="9905">
                  <c:v>5.7080000000000002</c:v>
                </c:pt>
                <c:pt idx="9906">
                  <c:v>7.875</c:v>
                </c:pt>
                <c:pt idx="9907">
                  <c:v>5.84</c:v>
                </c:pt>
                <c:pt idx="9908">
                  <c:v>8.077</c:v>
                </c:pt>
                <c:pt idx="9909">
                  <c:v>4.125</c:v>
                </c:pt>
                <c:pt idx="9910">
                  <c:v>5.7080000000000002</c:v>
                </c:pt>
                <c:pt idx="9911">
                  <c:v>3.3079999999999998</c:v>
                </c:pt>
                <c:pt idx="9912">
                  <c:v>2.0419999999999998</c:v>
                </c:pt>
                <c:pt idx="9913">
                  <c:v>9.6669999999999998</c:v>
                </c:pt>
                <c:pt idx="9914">
                  <c:v>12.625</c:v>
                </c:pt>
                <c:pt idx="9915">
                  <c:v>11.958</c:v>
                </c:pt>
                <c:pt idx="9916">
                  <c:v>7.9169999999999998</c:v>
                </c:pt>
                <c:pt idx="9917">
                  <c:v>3.625</c:v>
                </c:pt>
                <c:pt idx="9918">
                  <c:v>7.7919999999999998</c:v>
                </c:pt>
                <c:pt idx="9919">
                  <c:v>8.7919999999999998</c:v>
                </c:pt>
                <c:pt idx="9920">
                  <c:v>8.0419999999999998</c:v>
                </c:pt>
                <c:pt idx="9921">
                  <c:v>16.917000000000002</c:v>
                </c:pt>
                <c:pt idx="9922">
                  <c:v>7.5830000000000002</c:v>
                </c:pt>
                <c:pt idx="9923">
                  <c:v>11.5</c:v>
                </c:pt>
                <c:pt idx="9924">
                  <c:v>8.7080000000000002</c:v>
                </c:pt>
                <c:pt idx="9925">
                  <c:v>2.2799999999999998</c:v>
                </c:pt>
                <c:pt idx="9926">
                  <c:v>2.7919999999999998</c:v>
                </c:pt>
                <c:pt idx="9927">
                  <c:v>9.25</c:v>
                </c:pt>
                <c:pt idx="9928">
                  <c:v>16.542000000000002</c:v>
                </c:pt>
                <c:pt idx="9929">
                  <c:v>13.346</c:v>
                </c:pt>
                <c:pt idx="9930">
                  <c:v>5.12</c:v>
                </c:pt>
                <c:pt idx="9931">
                  <c:v>5.24</c:v>
                </c:pt>
                <c:pt idx="9932">
                  <c:v>11.75</c:v>
                </c:pt>
                <c:pt idx="9933">
                  <c:v>18.32</c:v>
                </c:pt>
                <c:pt idx="9934">
                  <c:v>19</c:v>
                </c:pt>
                <c:pt idx="9935">
                  <c:v>17.52</c:v>
                </c:pt>
                <c:pt idx="9936">
                  <c:v>13.037000000000001</c:v>
                </c:pt>
                <c:pt idx="9937">
                  <c:v>13.84</c:v>
                </c:pt>
                <c:pt idx="9938">
                  <c:v>12.962</c:v>
                </c:pt>
                <c:pt idx="9939">
                  <c:v>14.667</c:v>
                </c:pt>
                <c:pt idx="9940">
                  <c:v>16</c:v>
                </c:pt>
                <c:pt idx="9941">
                  <c:v>15.929</c:v>
                </c:pt>
                <c:pt idx="9942">
                  <c:v>16.678999999999998</c:v>
                </c:pt>
                <c:pt idx="9943">
                  <c:v>19.582999999999998</c:v>
                </c:pt>
                <c:pt idx="9944">
                  <c:v>16.792000000000002</c:v>
                </c:pt>
                <c:pt idx="9945">
                  <c:v>13.583</c:v>
                </c:pt>
                <c:pt idx="9946">
                  <c:v>14.833</c:v>
                </c:pt>
                <c:pt idx="9947">
                  <c:v>7.5220000000000002</c:v>
                </c:pt>
                <c:pt idx="9948">
                  <c:v>13.5</c:v>
                </c:pt>
                <c:pt idx="9949">
                  <c:v>17.042000000000002</c:v>
                </c:pt>
                <c:pt idx="9950">
                  <c:v>9.8330000000000002</c:v>
                </c:pt>
                <c:pt idx="9951">
                  <c:v>12.375</c:v>
                </c:pt>
                <c:pt idx="9952">
                  <c:v>10.083</c:v>
                </c:pt>
                <c:pt idx="9953">
                  <c:v>12.5</c:v>
                </c:pt>
                <c:pt idx="9954">
                  <c:v>10.292</c:v>
                </c:pt>
                <c:pt idx="9955">
                  <c:v>16.457999999999998</c:v>
                </c:pt>
                <c:pt idx="9956">
                  <c:v>12.96</c:v>
                </c:pt>
                <c:pt idx="9957">
                  <c:v>8.9169999999999998</c:v>
                </c:pt>
                <c:pt idx="9958">
                  <c:v>11.5</c:v>
                </c:pt>
                <c:pt idx="9959">
                  <c:v>13.583</c:v>
                </c:pt>
                <c:pt idx="9960">
                  <c:v>16.125</c:v>
                </c:pt>
                <c:pt idx="9961">
                  <c:v>14.44</c:v>
                </c:pt>
                <c:pt idx="9962">
                  <c:v>9.9169999999999998</c:v>
                </c:pt>
                <c:pt idx="9963">
                  <c:v>10.25</c:v>
                </c:pt>
                <c:pt idx="9964">
                  <c:v>11.087</c:v>
                </c:pt>
                <c:pt idx="9965">
                  <c:v>15</c:v>
                </c:pt>
                <c:pt idx="9966">
                  <c:v>21.417000000000002</c:v>
                </c:pt>
                <c:pt idx="9967">
                  <c:v>24.913</c:v>
                </c:pt>
                <c:pt idx="9968">
                  <c:v>22.75</c:v>
                </c:pt>
                <c:pt idx="9969">
                  <c:v>14.917</c:v>
                </c:pt>
                <c:pt idx="9970">
                  <c:v>14.625</c:v>
                </c:pt>
                <c:pt idx="9971">
                  <c:v>15.13</c:v>
                </c:pt>
                <c:pt idx="9972">
                  <c:v>19.760000000000002</c:v>
                </c:pt>
                <c:pt idx="9973">
                  <c:v>13.260999999999999</c:v>
                </c:pt>
                <c:pt idx="9974">
                  <c:v>8.7200000000000006</c:v>
                </c:pt>
                <c:pt idx="9975">
                  <c:v>10.792</c:v>
                </c:pt>
                <c:pt idx="9976">
                  <c:v>12.375</c:v>
                </c:pt>
                <c:pt idx="9977">
                  <c:v>15.708</c:v>
                </c:pt>
                <c:pt idx="9978">
                  <c:v>15.782999999999999</c:v>
                </c:pt>
                <c:pt idx="9979">
                  <c:v>11.292</c:v>
                </c:pt>
                <c:pt idx="9980">
                  <c:v>11.731</c:v>
                </c:pt>
                <c:pt idx="9981">
                  <c:v>13.455</c:v>
                </c:pt>
                <c:pt idx="9982">
                  <c:v>21.32</c:v>
                </c:pt>
                <c:pt idx="9983">
                  <c:v>19.68</c:v>
                </c:pt>
                <c:pt idx="9984">
                  <c:v>16.082999999999998</c:v>
                </c:pt>
                <c:pt idx="9985">
                  <c:v>20.625</c:v>
                </c:pt>
                <c:pt idx="9986">
                  <c:v>22.292000000000002</c:v>
                </c:pt>
                <c:pt idx="9987">
                  <c:v>18</c:v>
                </c:pt>
                <c:pt idx="9988">
                  <c:v>16.399999999999999</c:v>
                </c:pt>
                <c:pt idx="9989">
                  <c:v>19.375</c:v>
                </c:pt>
                <c:pt idx="9990">
                  <c:v>20.582999999999998</c:v>
                </c:pt>
                <c:pt idx="9991">
                  <c:v>16.68</c:v>
                </c:pt>
                <c:pt idx="9992">
                  <c:v>16.332999999999998</c:v>
                </c:pt>
                <c:pt idx="9993">
                  <c:v>18.042000000000002</c:v>
                </c:pt>
                <c:pt idx="9994">
                  <c:v>21.082999999999998</c:v>
                </c:pt>
                <c:pt idx="9995">
                  <c:v>19.625</c:v>
                </c:pt>
                <c:pt idx="9996">
                  <c:v>21.654</c:v>
                </c:pt>
                <c:pt idx="9997">
                  <c:v>21.52</c:v>
                </c:pt>
                <c:pt idx="9998">
                  <c:v>20.792000000000002</c:v>
                </c:pt>
                <c:pt idx="9999">
                  <c:v>18.875</c:v>
                </c:pt>
                <c:pt idx="10000">
                  <c:v>19.082999999999998</c:v>
                </c:pt>
                <c:pt idx="10001">
                  <c:v>19.625</c:v>
                </c:pt>
                <c:pt idx="10002">
                  <c:v>20.077000000000002</c:v>
                </c:pt>
                <c:pt idx="10003">
                  <c:v>20.25</c:v>
                </c:pt>
                <c:pt idx="10004">
                  <c:v>21.04</c:v>
                </c:pt>
                <c:pt idx="10005">
                  <c:v>22.16</c:v>
                </c:pt>
                <c:pt idx="10006">
                  <c:v>23.64</c:v>
                </c:pt>
                <c:pt idx="10007">
                  <c:v>23.207999999999998</c:v>
                </c:pt>
                <c:pt idx="10008">
                  <c:v>24.125</c:v>
                </c:pt>
                <c:pt idx="10009">
                  <c:v>26.417000000000002</c:v>
                </c:pt>
                <c:pt idx="10010">
                  <c:v>27.582999999999998</c:v>
                </c:pt>
                <c:pt idx="10011">
                  <c:v>23.32</c:v>
                </c:pt>
                <c:pt idx="10012">
                  <c:v>23.332999999999998</c:v>
                </c:pt>
                <c:pt idx="10013">
                  <c:v>23.385000000000002</c:v>
                </c:pt>
                <c:pt idx="10014">
                  <c:v>21.417000000000002</c:v>
                </c:pt>
                <c:pt idx="10015">
                  <c:v>19.760000000000002</c:v>
                </c:pt>
                <c:pt idx="10016">
                  <c:v>21.08</c:v>
                </c:pt>
                <c:pt idx="10017">
                  <c:v>17.957999999999998</c:v>
                </c:pt>
                <c:pt idx="10018">
                  <c:v>17.957999999999998</c:v>
                </c:pt>
                <c:pt idx="10019">
                  <c:v>19.5</c:v>
                </c:pt>
                <c:pt idx="10020">
                  <c:v>21</c:v>
                </c:pt>
                <c:pt idx="10021">
                  <c:v>24.864000000000001</c:v>
                </c:pt>
                <c:pt idx="10022">
                  <c:v>26</c:v>
                </c:pt>
                <c:pt idx="10023">
                  <c:v>26.207999999999998</c:v>
                </c:pt>
                <c:pt idx="10024">
                  <c:v>23.582999999999998</c:v>
                </c:pt>
                <c:pt idx="10025">
                  <c:v>23.84</c:v>
                </c:pt>
                <c:pt idx="10026">
                  <c:v>22.92</c:v>
                </c:pt>
                <c:pt idx="10027">
                  <c:v>21.667000000000002</c:v>
                </c:pt>
                <c:pt idx="10028">
                  <c:v>21.667000000000002</c:v>
                </c:pt>
                <c:pt idx="10029">
                  <c:v>20.25</c:v>
                </c:pt>
                <c:pt idx="10030">
                  <c:v>18.875</c:v>
                </c:pt>
                <c:pt idx="10031">
                  <c:v>23.375</c:v>
                </c:pt>
                <c:pt idx="10032">
                  <c:v>27.48</c:v>
                </c:pt>
                <c:pt idx="10033">
                  <c:v>29.768999999999998</c:v>
                </c:pt>
                <c:pt idx="10034">
                  <c:v>28.332999999999998</c:v>
                </c:pt>
                <c:pt idx="10035">
                  <c:v>25.707999999999998</c:v>
                </c:pt>
                <c:pt idx="10036">
                  <c:v>25.167000000000002</c:v>
                </c:pt>
                <c:pt idx="10037">
                  <c:v>27.042000000000002</c:v>
                </c:pt>
                <c:pt idx="10038">
                  <c:v>23.292000000000002</c:v>
                </c:pt>
                <c:pt idx="10039">
                  <c:v>23.332999999999998</c:v>
                </c:pt>
                <c:pt idx="10040">
                  <c:v>26.957999999999998</c:v>
                </c:pt>
                <c:pt idx="10041">
                  <c:v>30.832999999999998</c:v>
                </c:pt>
                <c:pt idx="10042">
                  <c:v>28.167000000000002</c:v>
                </c:pt>
                <c:pt idx="10043">
                  <c:v>29.64</c:v>
                </c:pt>
                <c:pt idx="10044">
                  <c:v>28</c:v>
                </c:pt>
                <c:pt idx="10045">
                  <c:v>27.042000000000002</c:v>
                </c:pt>
                <c:pt idx="10046">
                  <c:v>29.5</c:v>
                </c:pt>
                <c:pt idx="10047">
                  <c:v>31.625</c:v>
                </c:pt>
                <c:pt idx="10048">
                  <c:v>31.207999999999998</c:v>
                </c:pt>
                <c:pt idx="10049">
                  <c:v>32</c:v>
                </c:pt>
                <c:pt idx="10050">
                  <c:v>31.88</c:v>
                </c:pt>
                <c:pt idx="10051">
                  <c:v>26.957999999999998</c:v>
                </c:pt>
                <c:pt idx="10052">
                  <c:v>27.125</c:v>
                </c:pt>
                <c:pt idx="10053">
                  <c:v>26.207999999999998</c:v>
                </c:pt>
                <c:pt idx="10054">
                  <c:v>25.832999999999998</c:v>
                </c:pt>
                <c:pt idx="10055">
                  <c:v>25.625</c:v>
                </c:pt>
                <c:pt idx="10056">
                  <c:v>25.75</c:v>
                </c:pt>
                <c:pt idx="10057">
                  <c:v>28.125</c:v>
                </c:pt>
                <c:pt idx="10058">
                  <c:v>28.04</c:v>
                </c:pt>
                <c:pt idx="10059">
                  <c:v>29.582999999999998</c:v>
                </c:pt>
                <c:pt idx="10060">
                  <c:v>31.417000000000002</c:v>
                </c:pt>
                <c:pt idx="10061">
                  <c:v>27.92</c:v>
                </c:pt>
                <c:pt idx="10062">
                  <c:v>27.332999999999998</c:v>
                </c:pt>
                <c:pt idx="10063">
                  <c:v>22.8</c:v>
                </c:pt>
                <c:pt idx="10064">
                  <c:v>24.292000000000002</c:v>
                </c:pt>
                <c:pt idx="10065">
                  <c:v>27.25</c:v>
                </c:pt>
                <c:pt idx="10066">
                  <c:v>29.292000000000002</c:v>
                </c:pt>
                <c:pt idx="10067">
                  <c:v>27.13</c:v>
                </c:pt>
                <c:pt idx="10068">
                  <c:v>28.542000000000002</c:v>
                </c:pt>
                <c:pt idx="10069">
                  <c:v>30.5</c:v>
                </c:pt>
                <c:pt idx="10070">
                  <c:v>28.36</c:v>
                </c:pt>
                <c:pt idx="10071">
                  <c:v>26</c:v>
                </c:pt>
                <c:pt idx="10072">
                  <c:v>26.84</c:v>
                </c:pt>
                <c:pt idx="10073">
                  <c:v>26.654</c:v>
                </c:pt>
                <c:pt idx="10074">
                  <c:v>25.5</c:v>
                </c:pt>
                <c:pt idx="10075">
                  <c:v>27</c:v>
                </c:pt>
                <c:pt idx="10076">
                  <c:v>27.707999999999998</c:v>
                </c:pt>
                <c:pt idx="10077">
                  <c:v>28.76</c:v>
                </c:pt>
                <c:pt idx="10078">
                  <c:v>30.042000000000002</c:v>
                </c:pt>
                <c:pt idx="10079">
                  <c:v>28.457999999999998</c:v>
                </c:pt>
                <c:pt idx="10080">
                  <c:v>26.56</c:v>
                </c:pt>
                <c:pt idx="10081">
                  <c:v>26.917000000000002</c:v>
                </c:pt>
                <c:pt idx="10082">
                  <c:v>27.5</c:v>
                </c:pt>
                <c:pt idx="10083">
                  <c:v>27.207999999999998</c:v>
                </c:pt>
                <c:pt idx="10084">
                  <c:v>26.16</c:v>
                </c:pt>
                <c:pt idx="10085">
                  <c:v>24.76</c:v>
                </c:pt>
                <c:pt idx="10086">
                  <c:v>25</c:v>
                </c:pt>
                <c:pt idx="10087">
                  <c:v>26.542000000000002</c:v>
                </c:pt>
                <c:pt idx="10088">
                  <c:v>26.332999999999998</c:v>
                </c:pt>
                <c:pt idx="10089">
                  <c:v>25.417000000000002</c:v>
                </c:pt>
                <c:pt idx="10090">
                  <c:v>27.167000000000002</c:v>
                </c:pt>
                <c:pt idx="10091">
                  <c:v>25.292000000000002</c:v>
                </c:pt>
                <c:pt idx="10092">
                  <c:v>23.227</c:v>
                </c:pt>
                <c:pt idx="10093">
                  <c:v>23.167000000000002</c:v>
                </c:pt>
                <c:pt idx="10094">
                  <c:v>22.707999999999998</c:v>
                </c:pt>
                <c:pt idx="10095">
                  <c:v>23.478000000000002</c:v>
                </c:pt>
                <c:pt idx="10096">
                  <c:v>24.542000000000002</c:v>
                </c:pt>
                <c:pt idx="10097">
                  <c:v>24.082999999999998</c:v>
                </c:pt>
                <c:pt idx="10098">
                  <c:v>23.44</c:v>
                </c:pt>
                <c:pt idx="10099">
                  <c:v>23.815000000000001</c:v>
                </c:pt>
                <c:pt idx="10100">
                  <c:v>25.082999999999998</c:v>
                </c:pt>
                <c:pt idx="10101">
                  <c:v>26.5</c:v>
                </c:pt>
                <c:pt idx="10102">
                  <c:v>24.5</c:v>
                </c:pt>
                <c:pt idx="10103">
                  <c:v>23.667000000000002</c:v>
                </c:pt>
                <c:pt idx="10104">
                  <c:v>27.332999999999998</c:v>
                </c:pt>
                <c:pt idx="10105">
                  <c:v>28</c:v>
                </c:pt>
                <c:pt idx="10106">
                  <c:v>25.332999999999998</c:v>
                </c:pt>
                <c:pt idx="10107">
                  <c:v>26.167000000000002</c:v>
                </c:pt>
                <c:pt idx="10108">
                  <c:v>27.375</c:v>
                </c:pt>
                <c:pt idx="10109">
                  <c:v>27.542000000000002</c:v>
                </c:pt>
                <c:pt idx="10110">
                  <c:v>25.4</c:v>
                </c:pt>
                <c:pt idx="10111">
                  <c:v>23.417000000000002</c:v>
                </c:pt>
                <c:pt idx="10112">
                  <c:v>25.667000000000002</c:v>
                </c:pt>
                <c:pt idx="10113">
                  <c:v>21.207999999999998</c:v>
                </c:pt>
                <c:pt idx="10114">
                  <c:v>20.792000000000002</c:v>
                </c:pt>
                <c:pt idx="10115">
                  <c:v>19.75</c:v>
                </c:pt>
                <c:pt idx="10116">
                  <c:v>18.042999999999999</c:v>
                </c:pt>
                <c:pt idx="10117">
                  <c:v>19.042999999999999</c:v>
                </c:pt>
                <c:pt idx="10118">
                  <c:v>20</c:v>
                </c:pt>
                <c:pt idx="10119">
                  <c:v>21.542000000000002</c:v>
                </c:pt>
                <c:pt idx="10120">
                  <c:v>18.042000000000002</c:v>
                </c:pt>
                <c:pt idx="10121">
                  <c:v>19.417000000000002</c:v>
                </c:pt>
                <c:pt idx="10122">
                  <c:v>23.542000000000002</c:v>
                </c:pt>
                <c:pt idx="10123">
                  <c:v>19.760000000000002</c:v>
                </c:pt>
                <c:pt idx="10124">
                  <c:v>17</c:v>
                </c:pt>
                <c:pt idx="10125">
                  <c:v>17.917000000000002</c:v>
                </c:pt>
                <c:pt idx="10126">
                  <c:v>22.88</c:v>
                </c:pt>
                <c:pt idx="10127">
                  <c:v>19.707999999999998</c:v>
                </c:pt>
                <c:pt idx="10128">
                  <c:v>15.917</c:v>
                </c:pt>
                <c:pt idx="10129">
                  <c:v>17.082999999999998</c:v>
                </c:pt>
                <c:pt idx="10130">
                  <c:v>22.457999999999998</c:v>
                </c:pt>
                <c:pt idx="10131">
                  <c:v>22.957999999999998</c:v>
                </c:pt>
                <c:pt idx="10132">
                  <c:v>22.32</c:v>
                </c:pt>
                <c:pt idx="10133">
                  <c:v>18.207999999999998</c:v>
                </c:pt>
                <c:pt idx="10134">
                  <c:v>17.082999999999998</c:v>
                </c:pt>
                <c:pt idx="10135">
                  <c:v>16.875</c:v>
                </c:pt>
                <c:pt idx="10136">
                  <c:v>22.375</c:v>
                </c:pt>
                <c:pt idx="10137">
                  <c:v>24.731000000000002</c:v>
                </c:pt>
                <c:pt idx="10138">
                  <c:v>24.457999999999998</c:v>
                </c:pt>
                <c:pt idx="10139">
                  <c:v>20.375</c:v>
                </c:pt>
                <c:pt idx="10140">
                  <c:v>21.917000000000002</c:v>
                </c:pt>
                <c:pt idx="10141">
                  <c:v>14.042</c:v>
                </c:pt>
                <c:pt idx="10142">
                  <c:v>10.75</c:v>
                </c:pt>
                <c:pt idx="10143">
                  <c:v>13.2</c:v>
                </c:pt>
                <c:pt idx="10144">
                  <c:v>16.75</c:v>
                </c:pt>
                <c:pt idx="10145">
                  <c:v>13.917</c:v>
                </c:pt>
                <c:pt idx="10146">
                  <c:v>13.083</c:v>
                </c:pt>
                <c:pt idx="10147">
                  <c:v>10.84</c:v>
                </c:pt>
                <c:pt idx="10148">
                  <c:v>16.417000000000002</c:v>
                </c:pt>
                <c:pt idx="10149">
                  <c:v>19.582999999999998</c:v>
                </c:pt>
                <c:pt idx="10150">
                  <c:v>14.833</c:v>
                </c:pt>
                <c:pt idx="10151">
                  <c:v>12.208</c:v>
                </c:pt>
                <c:pt idx="10152">
                  <c:v>16.707999999999998</c:v>
                </c:pt>
                <c:pt idx="10153">
                  <c:v>20.64</c:v>
                </c:pt>
                <c:pt idx="10154">
                  <c:v>17.125</c:v>
                </c:pt>
                <c:pt idx="10155">
                  <c:v>15.083</c:v>
                </c:pt>
                <c:pt idx="10156">
                  <c:v>13</c:v>
                </c:pt>
                <c:pt idx="10157">
                  <c:v>16.292000000000002</c:v>
                </c:pt>
                <c:pt idx="10158">
                  <c:v>19.375</c:v>
                </c:pt>
                <c:pt idx="10159">
                  <c:v>18.042000000000002</c:v>
                </c:pt>
                <c:pt idx="10160">
                  <c:v>18.654</c:v>
                </c:pt>
                <c:pt idx="10161">
                  <c:v>17.707999999999998</c:v>
                </c:pt>
                <c:pt idx="10162">
                  <c:v>14.6</c:v>
                </c:pt>
                <c:pt idx="10163">
                  <c:v>12.08</c:v>
                </c:pt>
                <c:pt idx="10164">
                  <c:v>6.875</c:v>
                </c:pt>
                <c:pt idx="10165">
                  <c:v>8.4169999999999998</c:v>
                </c:pt>
                <c:pt idx="10166">
                  <c:v>8.9580000000000002</c:v>
                </c:pt>
                <c:pt idx="10167">
                  <c:v>9.7919999999999998</c:v>
                </c:pt>
                <c:pt idx="10168">
                  <c:v>8.44</c:v>
                </c:pt>
                <c:pt idx="10169">
                  <c:v>6.5</c:v>
                </c:pt>
                <c:pt idx="10170">
                  <c:v>6.3330000000000002</c:v>
                </c:pt>
                <c:pt idx="10171">
                  <c:v>5.5419999999999998</c:v>
                </c:pt>
                <c:pt idx="10172">
                  <c:v>6.5830000000000002</c:v>
                </c:pt>
                <c:pt idx="10173">
                  <c:v>6.44</c:v>
                </c:pt>
                <c:pt idx="10174">
                  <c:v>8.875</c:v>
                </c:pt>
                <c:pt idx="10175">
                  <c:v>7.7919999999999998</c:v>
                </c:pt>
                <c:pt idx="10176">
                  <c:v>12.25</c:v>
                </c:pt>
                <c:pt idx="10177">
                  <c:v>14.792</c:v>
                </c:pt>
                <c:pt idx="10178">
                  <c:v>11.72</c:v>
                </c:pt>
                <c:pt idx="10179">
                  <c:v>6.125</c:v>
                </c:pt>
                <c:pt idx="10180">
                  <c:v>7.7080000000000002</c:v>
                </c:pt>
                <c:pt idx="10181">
                  <c:v>7.9580000000000002</c:v>
                </c:pt>
                <c:pt idx="10182">
                  <c:v>7.125</c:v>
                </c:pt>
                <c:pt idx="10183">
                  <c:v>9.4169999999999998</c:v>
                </c:pt>
                <c:pt idx="10184">
                  <c:v>9</c:v>
                </c:pt>
                <c:pt idx="10185">
                  <c:v>10.125</c:v>
                </c:pt>
                <c:pt idx="10186">
                  <c:v>7.5</c:v>
                </c:pt>
                <c:pt idx="10187">
                  <c:v>8.1669999999999998</c:v>
                </c:pt>
                <c:pt idx="10188">
                  <c:v>6.25</c:v>
                </c:pt>
                <c:pt idx="10189">
                  <c:v>7.6669999999999998</c:v>
                </c:pt>
                <c:pt idx="10190">
                  <c:v>3.1669999999999998</c:v>
                </c:pt>
                <c:pt idx="10191">
                  <c:v>7.125</c:v>
                </c:pt>
                <c:pt idx="10192">
                  <c:v>7.9169999999999998</c:v>
                </c:pt>
                <c:pt idx="10193">
                  <c:v>5.375</c:v>
                </c:pt>
                <c:pt idx="10194">
                  <c:v>5.0830000000000002</c:v>
                </c:pt>
                <c:pt idx="10195">
                  <c:v>3.9580000000000002</c:v>
                </c:pt>
                <c:pt idx="10196">
                  <c:v>3.9289999999999998</c:v>
                </c:pt>
                <c:pt idx="10197">
                  <c:v>6.6539999999999999</c:v>
                </c:pt>
                <c:pt idx="10198">
                  <c:v>14.958</c:v>
                </c:pt>
                <c:pt idx="10199">
                  <c:v>15.25</c:v>
                </c:pt>
                <c:pt idx="10200">
                  <c:v>15.625</c:v>
                </c:pt>
                <c:pt idx="10201">
                  <c:v>4.9169999999999998</c:v>
                </c:pt>
                <c:pt idx="10202">
                  <c:v>5.625</c:v>
                </c:pt>
                <c:pt idx="10203">
                  <c:v>10.346</c:v>
                </c:pt>
                <c:pt idx="10204">
                  <c:v>9.08</c:v>
                </c:pt>
                <c:pt idx="10205">
                  <c:v>13.667</c:v>
                </c:pt>
                <c:pt idx="10206">
                  <c:v>12.590999999999999</c:v>
                </c:pt>
                <c:pt idx="10207">
                  <c:v>6.8259999999999996</c:v>
                </c:pt>
                <c:pt idx="10208">
                  <c:v>6.375</c:v>
                </c:pt>
                <c:pt idx="10209">
                  <c:v>3.0830000000000002</c:v>
                </c:pt>
                <c:pt idx="10210">
                  <c:v>4</c:v>
                </c:pt>
                <c:pt idx="10211">
                  <c:v>9.4169999999999998</c:v>
                </c:pt>
                <c:pt idx="10212">
                  <c:v>11.333</c:v>
                </c:pt>
                <c:pt idx="10213">
                  <c:v>12.815</c:v>
                </c:pt>
                <c:pt idx="10214">
                  <c:v>7.3330000000000002</c:v>
                </c:pt>
                <c:pt idx="10215">
                  <c:v>7.4169999999999998</c:v>
                </c:pt>
                <c:pt idx="10216">
                  <c:v>9</c:v>
                </c:pt>
                <c:pt idx="10217">
                  <c:v>4.5</c:v>
                </c:pt>
                <c:pt idx="10218">
                  <c:v>2.375</c:v>
                </c:pt>
                <c:pt idx="10219">
                  <c:v>3.875</c:v>
                </c:pt>
                <c:pt idx="10220">
                  <c:v>6.25</c:v>
                </c:pt>
                <c:pt idx="10221">
                  <c:v>5.12</c:v>
                </c:pt>
                <c:pt idx="10222">
                  <c:v>5.7080000000000002</c:v>
                </c:pt>
                <c:pt idx="10223">
                  <c:v>2.6669999999999998</c:v>
                </c:pt>
                <c:pt idx="10224">
                  <c:v>3.6</c:v>
                </c:pt>
                <c:pt idx="10225">
                  <c:v>4.2919999999999998</c:v>
                </c:pt>
                <c:pt idx="10226">
                  <c:v>2</c:v>
                </c:pt>
                <c:pt idx="10227">
                  <c:v>6.5419999999999998</c:v>
                </c:pt>
                <c:pt idx="10228">
                  <c:v>4.0419999999999998</c:v>
                </c:pt>
                <c:pt idx="10229">
                  <c:v>1.25</c:v>
                </c:pt>
                <c:pt idx="10230">
                  <c:v>0.625</c:v>
                </c:pt>
                <c:pt idx="10231">
                  <c:v>2.4580000000000002</c:v>
                </c:pt>
                <c:pt idx="10232">
                  <c:v>5.4580000000000002</c:v>
                </c:pt>
                <c:pt idx="10233">
                  <c:v>6.375</c:v>
                </c:pt>
                <c:pt idx="10234">
                  <c:v>4</c:v>
                </c:pt>
                <c:pt idx="10235">
                  <c:v>8.4580000000000002</c:v>
                </c:pt>
                <c:pt idx="10236">
                  <c:v>8.875</c:v>
                </c:pt>
                <c:pt idx="10237">
                  <c:v>4.9580000000000002</c:v>
                </c:pt>
                <c:pt idx="10238">
                  <c:v>7.6920000000000002</c:v>
                </c:pt>
                <c:pt idx="10239">
                  <c:v>7.2409999999999997</c:v>
                </c:pt>
                <c:pt idx="10240">
                  <c:v>14.16</c:v>
                </c:pt>
                <c:pt idx="10241">
                  <c:v>6.5830000000000002</c:v>
                </c:pt>
                <c:pt idx="10242">
                  <c:v>4.5599999999999996</c:v>
                </c:pt>
                <c:pt idx="10243">
                  <c:v>6.1669999999999998</c:v>
                </c:pt>
                <c:pt idx="10244">
                  <c:v>2.6150000000000002</c:v>
                </c:pt>
                <c:pt idx="10245">
                  <c:v>3.5</c:v>
                </c:pt>
                <c:pt idx="10246">
                  <c:v>9.25</c:v>
                </c:pt>
                <c:pt idx="10247">
                  <c:v>4.5419999999999998</c:v>
                </c:pt>
                <c:pt idx="10248">
                  <c:v>-1.167</c:v>
                </c:pt>
                <c:pt idx="10249">
                  <c:v>-5.5419999999999998</c:v>
                </c:pt>
                <c:pt idx="10250">
                  <c:v>-4.4580000000000002</c:v>
                </c:pt>
                <c:pt idx="10251">
                  <c:v>-5.56</c:v>
                </c:pt>
                <c:pt idx="10252">
                  <c:v>-2.08</c:v>
                </c:pt>
                <c:pt idx="10253">
                  <c:v>-1.28</c:v>
                </c:pt>
                <c:pt idx="10254">
                  <c:v>2.1669999999999998</c:v>
                </c:pt>
                <c:pt idx="10255">
                  <c:v>10.25</c:v>
                </c:pt>
                <c:pt idx="10256">
                  <c:v>15.167</c:v>
                </c:pt>
                <c:pt idx="10257">
                  <c:v>12</c:v>
                </c:pt>
                <c:pt idx="10258">
                  <c:v>0.84</c:v>
                </c:pt>
                <c:pt idx="10259">
                  <c:v>-3</c:v>
                </c:pt>
                <c:pt idx="10260">
                  <c:v>0</c:v>
                </c:pt>
                <c:pt idx="10261">
                  <c:v>0</c:v>
                </c:pt>
                <c:pt idx="10262">
                  <c:v>5</c:v>
                </c:pt>
                <c:pt idx="10263">
                  <c:v>2.6669999999999998</c:v>
                </c:pt>
                <c:pt idx="10264">
                  <c:v>1.458</c:v>
                </c:pt>
                <c:pt idx="10265">
                  <c:v>4.32</c:v>
                </c:pt>
                <c:pt idx="10266">
                  <c:v>3.4169999999999998</c:v>
                </c:pt>
                <c:pt idx="10267">
                  <c:v>0.625</c:v>
                </c:pt>
                <c:pt idx="10268">
                  <c:v>9.25</c:v>
                </c:pt>
                <c:pt idx="10269">
                  <c:v>10.25</c:v>
                </c:pt>
                <c:pt idx="10270">
                  <c:v>5.2960000000000003</c:v>
                </c:pt>
                <c:pt idx="10271">
                  <c:v>4.3600000000000003</c:v>
                </c:pt>
                <c:pt idx="10272">
                  <c:v>5.3330000000000002</c:v>
                </c:pt>
                <c:pt idx="10273">
                  <c:v>4.2919999999999998</c:v>
                </c:pt>
                <c:pt idx="10274">
                  <c:v>0.2</c:v>
                </c:pt>
                <c:pt idx="10275">
                  <c:v>-0.95799999999999996</c:v>
                </c:pt>
                <c:pt idx="10276">
                  <c:v>5.577</c:v>
                </c:pt>
                <c:pt idx="10277">
                  <c:v>4</c:v>
                </c:pt>
                <c:pt idx="10278">
                  <c:v>-0.08</c:v>
                </c:pt>
                <c:pt idx="10279">
                  <c:v>1.083</c:v>
                </c:pt>
                <c:pt idx="10280">
                  <c:v>3.6</c:v>
                </c:pt>
                <c:pt idx="10281">
                  <c:v>8</c:v>
                </c:pt>
                <c:pt idx="10282">
                  <c:v>3.375</c:v>
                </c:pt>
                <c:pt idx="10283">
                  <c:v>1.917</c:v>
                </c:pt>
                <c:pt idx="10284">
                  <c:v>10.16</c:v>
                </c:pt>
                <c:pt idx="10285">
                  <c:v>7.375</c:v>
                </c:pt>
                <c:pt idx="10286">
                  <c:v>6.375</c:v>
                </c:pt>
                <c:pt idx="10287">
                  <c:v>3.4580000000000002</c:v>
                </c:pt>
                <c:pt idx="10288">
                  <c:v>1.5</c:v>
                </c:pt>
                <c:pt idx="10289">
                  <c:v>2.2919999999999998</c:v>
                </c:pt>
                <c:pt idx="10290">
                  <c:v>1.84</c:v>
                </c:pt>
                <c:pt idx="10291">
                  <c:v>3.875</c:v>
                </c:pt>
                <c:pt idx="10292">
                  <c:v>5.96</c:v>
                </c:pt>
                <c:pt idx="10293">
                  <c:v>6.0419999999999998</c:v>
                </c:pt>
                <c:pt idx="10294">
                  <c:v>7.75</c:v>
                </c:pt>
                <c:pt idx="10295">
                  <c:v>4.75</c:v>
                </c:pt>
                <c:pt idx="10296">
                  <c:v>8</c:v>
                </c:pt>
                <c:pt idx="10297">
                  <c:v>12</c:v>
                </c:pt>
                <c:pt idx="10298">
                  <c:v>7.16</c:v>
                </c:pt>
                <c:pt idx="10299">
                  <c:v>4.5419999999999998</c:v>
                </c:pt>
                <c:pt idx="10300">
                  <c:v>5.625</c:v>
                </c:pt>
                <c:pt idx="10301">
                  <c:v>7.8330000000000002</c:v>
                </c:pt>
                <c:pt idx="10302">
                  <c:v>4.5830000000000002</c:v>
                </c:pt>
                <c:pt idx="10303">
                  <c:v>3.04</c:v>
                </c:pt>
                <c:pt idx="10304">
                  <c:v>6.36</c:v>
                </c:pt>
                <c:pt idx="10305">
                  <c:v>7.5419999999999998</c:v>
                </c:pt>
                <c:pt idx="10306">
                  <c:v>4.3330000000000002</c:v>
                </c:pt>
                <c:pt idx="10307">
                  <c:v>1.96</c:v>
                </c:pt>
                <c:pt idx="10308">
                  <c:v>3.44</c:v>
                </c:pt>
                <c:pt idx="10309">
                  <c:v>3.4580000000000002</c:v>
                </c:pt>
                <c:pt idx="10310">
                  <c:v>2.3199999999999998</c:v>
                </c:pt>
                <c:pt idx="10311">
                  <c:v>4.6959999999999997</c:v>
                </c:pt>
                <c:pt idx="10312">
                  <c:v>6.7919999999999998</c:v>
                </c:pt>
                <c:pt idx="10313">
                  <c:v>6.5</c:v>
                </c:pt>
                <c:pt idx="10314">
                  <c:v>7.76</c:v>
                </c:pt>
                <c:pt idx="10315">
                  <c:v>7</c:v>
                </c:pt>
                <c:pt idx="10316">
                  <c:v>9.4580000000000002</c:v>
                </c:pt>
                <c:pt idx="10317">
                  <c:v>11.708</c:v>
                </c:pt>
                <c:pt idx="10318">
                  <c:v>7.875</c:v>
                </c:pt>
                <c:pt idx="10319">
                  <c:v>5.75</c:v>
                </c:pt>
                <c:pt idx="10320">
                  <c:v>4.75</c:v>
                </c:pt>
                <c:pt idx="10321">
                  <c:v>7.48</c:v>
                </c:pt>
                <c:pt idx="10322">
                  <c:v>9.0419999999999998</c:v>
                </c:pt>
                <c:pt idx="10323">
                  <c:v>9.4580000000000002</c:v>
                </c:pt>
                <c:pt idx="10324">
                  <c:v>16.5</c:v>
                </c:pt>
                <c:pt idx="10325">
                  <c:v>21.457999999999998</c:v>
                </c:pt>
                <c:pt idx="10326">
                  <c:v>24.303999999999998</c:v>
                </c:pt>
                <c:pt idx="10327">
                  <c:v>21.917000000000002</c:v>
                </c:pt>
                <c:pt idx="10328">
                  <c:v>17.707999999999998</c:v>
                </c:pt>
                <c:pt idx="10329">
                  <c:v>13.6</c:v>
                </c:pt>
                <c:pt idx="10330">
                  <c:v>12.417</c:v>
                </c:pt>
                <c:pt idx="10331">
                  <c:v>14.167</c:v>
                </c:pt>
                <c:pt idx="10332">
                  <c:v>15.333</c:v>
                </c:pt>
                <c:pt idx="10333">
                  <c:v>18.582999999999998</c:v>
                </c:pt>
                <c:pt idx="10334">
                  <c:v>16.84</c:v>
                </c:pt>
                <c:pt idx="10335">
                  <c:v>19.75</c:v>
                </c:pt>
                <c:pt idx="10336">
                  <c:v>14.885</c:v>
                </c:pt>
                <c:pt idx="10337">
                  <c:v>10.125</c:v>
                </c:pt>
                <c:pt idx="10338">
                  <c:v>8.8260000000000005</c:v>
                </c:pt>
                <c:pt idx="10339">
                  <c:v>10.48</c:v>
                </c:pt>
                <c:pt idx="10340">
                  <c:v>13.625</c:v>
                </c:pt>
                <c:pt idx="10341">
                  <c:v>14.875</c:v>
                </c:pt>
                <c:pt idx="10342">
                  <c:v>12.208</c:v>
                </c:pt>
                <c:pt idx="10343">
                  <c:v>13.25</c:v>
                </c:pt>
                <c:pt idx="10344">
                  <c:v>13.833</c:v>
                </c:pt>
                <c:pt idx="10345">
                  <c:v>13.792</c:v>
                </c:pt>
                <c:pt idx="10346">
                  <c:v>14.042999999999999</c:v>
                </c:pt>
                <c:pt idx="10347">
                  <c:v>14.837</c:v>
                </c:pt>
                <c:pt idx="10348">
                  <c:v>13.367000000000001</c:v>
                </c:pt>
                <c:pt idx="10349">
                  <c:v>13.592000000000001</c:v>
                </c:pt>
                <c:pt idx="10350">
                  <c:v>12.329000000000001</c:v>
                </c:pt>
                <c:pt idx="10351">
                  <c:v>11.891999999999999</c:v>
                </c:pt>
                <c:pt idx="10352">
                  <c:v>13.776</c:v>
                </c:pt>
                <c:pt idx="10353">
                  <c:v>16.603999999999999</c:v>
                </c:pt>
                <c:pt idx="10354">
                  <c:v>16.629000000000001</c:v>
                </c:pt>
                <c:pt idx="10355">
                  <c:v>17.641999999999999</c:v>
                </c:pt>
                <c:pt idx="10356">
                  <c:v>20.132999999999999</c:v>
                </c:pt>
                <c:pt idx="10357">
                  <c:v>22.545999999999999</c:v>
                </c:pt>
                <c:pt idx="10358">
                  <c:v>18.471</c:v>
                </c:pt>
                <c:pt idx="10359">
                  <c:v>12.917</c:v>
                </c:pt>
                <c:pt idx="10360">
                  <c:v>12.429</c:v>
                </c:pt>
                <c:pt idx="10361">
                  <c:v>18.728999999999999</c:v>
                </c:pt>
                <c:pt idx="10362">
                  <c:v>25.254000000000001</c:v>
                </c:pt>
                <c:pt idx="10363">
                  <c:v>21.667000000000002</c:v>
                </c:pt>
                <c:pt idx="10364">
                  <c:v>18.238</c:v>
                </c:pt>
                <c:pt idx="10365">
                  <c:v>19.222999999999999</c:v>
                </c:pt>
                <c:pt idx="10366">
                  <c:v>22.012</c:v>
                </c:pt>
                <c:pt idx="10367">
                  <c:v>23.204000000000001</c:v>
                </c:pt>
                <c:pt idx="10368">
                  <c:v>24.183</c:v>
                </c:pt>
                <c:pt idx="10369">
                  <c:v>23.841999999999999</c:v>
                </c:pt>
                <c:pt idx="10370">
                  <c:v>17.466999999999999</c:v>
                </c:pt>
                <c:pt idx="10371">
                  <c:v>13.442</c:v>
                </c:pt>
                <c:pt idx="10372">
                  <c:v>16.463000000000001</c:v>
                </c:pt>
                <c:pt idx="10373">
                  <c:v>15.563000000000001</c:v>
                </c:pt>
                <c:pt idx="10374">
                  <c:v>21.507999999999999</c:v>
                </c:pt>
                <c:pt idx="10375">
                  <c:v>25.329000000000001</c:v>
                </c:pt>
                <c:pt idx="10376">
                  <c:v>26.25</c:v>
                </c:pt>
                <c:pt idx="10377">
                  <c:v>26.646000000000001</c:v>
                </c:pt>
                <c:pt idx="10378">
                  <c:v>27.303999999999998</c:v>
                </c:pt>
                <c:pt idx="10379">
                  <c:v>27.324999999999999</c:v>
                </c:pt>
                <c:pt idx="10380">
                  <c:v>23.154</c:v>
                </c:pt>
                <c:pt idx="10381">
                  <c:v>21.183</c:v>
                </c:pt>
                <c:pt idx="10382">
                  <c:v>19.353999999999999</c:v>
                </c:pt>
                <c:pt idx="10383">
                  <c:v>20.966999999999999</c:v>
                </c:pt>
                <c:pt idx="10384">
                  <c:v>22.056999999999999</c:v>
                </c:pt>
                <c:pt idx="10385">
                  <c:v>20.891999999999999</c:v>
                </c:pt>
                <c:pt idx="10386">
                  <c:v>21.637</c:v>
                </c:pt>
                <c:pt idx="10387">
                  <c:v>24.312000000000001</c:v>
                </c:pt>
                <c:pt idx="10388">
                  <c:v>24.966999999999999</c:v>
                </c:pt>
                <c:pt idx="10389">
                  <c:v>26.358000000000001</c:v>
                </c:pt>
                <c:pt idx="10390">
                  <c:v>25.85</c:v>
                </c:pt>
                <c:pt idx="10391">
                  <c:v>20.812000000000001</c:v>
                </c:pt>
                <c:pt idx="10392">
                  <c:v>22.233000000000001</c:v>
                </c:pt>
                <c:pt idx="10393">
                  <c:v>24.936</c:v>
                </c:pt>
                <c:pt idx="10394">
                  <c:v>26.096</c:v>
                </c:pt>
                <c:pt idx="10395">
                  <c:v>23.625</c:v>
                </c:pt>
                <c:pt idx="10396">
                  <c:v>21.888999999999999</c:v>
                </c:pt>
                <c:pt idx="10397">
                  <c:v>22.888999999999999</c:v>
                </c:pt>
                <c:pt idx="10398">
                  <c:v>19.219000000000001</c:v>
                </c:pt>
                <c:pt idx="10399">
                  <c:v>22.625</c:v>
                </c:pt>
                <c:pt idx="10400">
                  <c:v>24.483000000000001</c:v>
                </c:pt>
                <c:pt idx="10401">
                  <c:v>26.966999999999999</c:v>
                </c:pt>
                <c:pt idx="10402">
                  <c:v>26.9</c:v>
                </c:pt>
                <c:pt idx="10403">
                  <c:v>27.587</c:v>
                </c:pt>
                <c:pt idx="10404">
                  <c:v>24.920999999999999</c:v>
                </c:pt>
                <c:pt idx="10405">
                  <c:v>25.869</c:v>
                </c:pt>
                <c:pt idx="10406">
                  <c:v>25</c:v>
                </c:pt>
                <c:pt idx="10407">
                  <c:v>26.042000000000002</c:v>
                </c:pt>
                <c:pt idx="10408">
                  <c:v>24.771000000000001</c:v>
                </c:pt>
                <c:pt idx="10409">
                  <c:v>24.66</c:v>
                </c:pt>
                <c:pt idx="10410">
                  <c:v>25.408000000000001</c:v>
                </c:pt>
                <c:pt idx="10411">
                  <c:v>26.192</c:v>
                </c:pt>
                <c:pt idx="10412">
                  <c:v>27.225000000000001</c:v>
                </c:pt>
                <c:pt idx="10413">
                  <c:v>28.428999999999998</c:v>
                </c:pt>
                <c:pt idx="10414">
                  <c:v>28.379000000000001</c:v>
                </c:pt>
                <c:pt idx="10415">
                  <c:v>26.257999999999999</c:v>
                </c:pt>
                <c:pt idx="10416">
                  <c:v>26.221</c:v>
                </c:pt>
                <c:pt idx="10417">
                  <c:v>27.254000000000001</c:v>
                </c:pt>
                <c:pt idx="10418">
                  <c:v>24.28</c:v>
                </c:pt>
                <c:pt idx="10419">
                  <c:v>22.771999999999998</c:v>
                </c:pt>
                <c:pt idx="10420">
                  <c:v>23.913</c:v>
                </c:pt>
                <c:pt idx="10421">
                  <c:v>26.832000000000001</c:v>
                </c:pt>
                <c:pt idx="10422">
                  <c:v>27.042000000000002</c:v>
                </c:pt>
                <c:pt idx="10423">
                  <c:v>29.279</c:v>
                </c:pt>
                <c:pt idx="10424">
                  <c:v>28.925000000000001</c:v>
                </c:pt>
                <c:pt idx="10425">
                  <c:v>29.8</c:v>
                </c:pt>
                <c:pt idx="10426">
                  <c:v>30.321000000000002</c:v>
                </c:pt>
                <c:pt idx="10427">
                  <c:v>29.603999999999999</c:v>
                </c:pt>
                <c:pt idx="10428">
                  <c:v>27.962</c:v>
                </c:pt>
                <c:pt idx="10429">
                  <c:v>25.731999999999999</c:v>
                </c:pt>
                <c:pt idx="10430">
                  <c:v>27.152000000000001</c:v>
                </c:pt>
                <c:pt idx="10431">
                  <c:v>26.545999999999999</c:v>
                </c:pt>
                <c:pt idx="10432">
                  <c:v>23.442</c:v>
                </c:pt>
                <c:pt idx="10433">
                  <c:v>22.760999999999999</c:v>
                </c:pt>
                <c:pt idx="10434">
                  <c:v>24.012</c:v>
                </c:pt>
                <c:pt idx="10435">
                  <c:v>25.271000000000001</c:v>
                </c:pt>
                <c:pt idx="10436">
                  <c:v>23.404</c:v>
                </c:pt>
                <c:pt idx="10437">
                  <c:v>22.288</c:v>
                </c:pt>
                <c:pt idx="10438">
                  <c:v>22.913</c:v>
                </c:pt>
                <c:pt idx="10439">
                  <c:v>22.754000000000001</c:v>
                </c:pt>
                <c:pt idx="10440">
                  <c:v>24.542000000000002</c:v>
                </c:pt>
                <c:pt idx="10441">
                  <c:v>24.288</c:v>
                </c:pt>
                <c:pt idx="10442">
                  <c:v>23.870999999999999</c:v>
                </c:pt>
                <c:pt idx="10443">
                  <c:v>21.795999999999999</c:v>
                </c:pt>
                <c:pt idx="10444">
                  <c:v>21.091999999999999</c:v>
                </c:pt>
                <c:pt idx="10445">
                  <c:v>23.8</c:v>
                </c:pt>
                <c:pt idx="10446">
                  <c:v>25.986999999999998</c:v>
                </c:pt>
                <c:pt idx="10447">
                  <c:v>28.158000000000001</c:v>
                </c:pt>
                <c:pt idx="10448">
                  <c:v>25.236999999999998</c:v>
                </c:pt>
                <c:pt idx="10449">
                  <c:v>23.382999999999999</c:v>
                </c:pt>
                <c:pt idx="10450">
                  <c:v>25.966999999999999</c:v>
                </c:pt>
                <c:pt idx="10451">
                  <c:v>26.242000000000001</c:v>
                </c:pt>
                <c:pt idx="10452">
                  <c:v>21.9</c:v>
                </c:pt>
                <c:pt idx="10453">
                  <c:v>19.516999999999999</c:v>
                </c:pt>
                <c:pt idx="10454">
                  <c:v>18.873999999999999</c:v>
                </c:pt>
                <c:pt idx="10455">
                  <c:v>21.274999999999999</c:v>
                </c:pt>
                <c:pt idx="10456">
                  <c:v>20.507999999999999</c:v>
                </c:pt>
                <c:pt idx="10457">
                  <c:v>19.413</c:v>
                </c:pt>
                <c:pt idx="10458">
                  <c:v>22.213000000000001</c:v>
                </c:pt>
                <c:pt idx="10459">
                  <c:v>24.283000000000001</c:v>
                </c:pt>
                <c:pt idx="10460">
                  <c:v>24.928999999999998</c:v>
                </c:pt>
                <c:pt idx="10461">
                  <c:v>24.132000000000001</c:v>
                </c:pt>
                <c:pt idx="10462">
                  <c:v>22.567</c:v>
                </c:pt>
                <c:pt idx="10463">
                  <c:v>21.087</c:v>
                </c:pt>
                <c:pt idx="10464">
                  <c:v>20.995999999999999</c:v>
                </c:pt>
                <c:pt idx="10465">
                  <c:v>25.067</c:v>
                </c:pt>
                <c:pt idx="10466">
                  <c:v>24.879000000000001</c:v>
                </c:pt>
                <c:pt idx="10467">
                  <c:v>24.463999999999999</c:v>
                </c:pt>
                <c:pt idx="10468">
                  <c:v>22.667000000000002</c:v>
                </c:pt>
                <c:pt idx="10469">
                  <c:v>25.125</c:v>
                </c:pt>
                <c:pt idx="10470">
                  <c:v>26.029</c:v>
                </c:pt>
                <c:pt idx="10471">
                  <c:v>25.995999999999999</c:v>
                </c:pt>
                <c:pt idx="10472">
                  <c:v>26.183</c:v>
                </c:pt>
                <c:pt idx="10473">
                  <c:v>22.4</c:v>
                </c:pt>
                <c:pt idx="10474">
                  <c:v>22.483000000000001</c:v>
                </c:pt>
                <c:pt idx="10475">
                  <c:v>21.34</c:v>
                </c:pt>
                <c:pt idx="10476">
                  <c:v>18.231999999999999</c:v>
                </c:pt>
                <c:pt idx="10477">
                  <c:v>23.428999999999998</c:v>
                </c:pt>
                <c:pt idx="10478">
                  <c:v>22.378</c:v>
                </c:pt>
                <c:pt idx="10479">
                  <c:v>25.262</c:v>
                </c:pt>
                <c:pt idx="10480">
                  <c:v>26.95</c:v>
                </c:pt>
                <c:pt idx="10481">
                  <c:v>26.132999999999999</c:v>
                </c:pt>
                <c:pt idx="10482">
                  <c:v>22.991</c:v>
                </c:pt>
                <c:pt idx="10483">
                  <c:v>18.308</c:v>
                </c:pt>
                <c:pt idx="10484">
                  <c:v>16.103999999999999</c:v>
                </c:pt>
                <c:pt idx="10485">
                  <c:v>19.879000000000001</c:v>
                </c:pt>
                <c:pt idx="10486">
                  <c:v>16.733000000000001</c:v>
                </c:pt>
                <c:pt idx="10487">
                  <c:v>15.5</c:v>
                </c:pt>
                <c:pt idx="10488">
                  <c:v>16.117000000000001</c:v>
                </c:pt>
                <c:pt idx="10489">
                  <c:v>17.637</c:v>
                </c:pt>
                <c:pt idx="10490">
                  <c:v>19.966999999999999</c:v>
                </c:pt>
                <c:pt idx="10491">
                  <c:v>19.707999999999998</c:v>
                </c:pt>
                <c:pt idx="10492">
                  <c:v>16.422000000000001</c:v>
                </c:pt>
                <c:pt idx="10493">
                  <c:v>13.907999999999999</c:v>
                </c:pt>
                <c:pt idx="10494">
                  <c:v>15.188000000000001</c:v>
                </c:pt>
                <c:pt idx="10495">
                  <c:v>17.733000000000001</c:v>
                </c:pt>
                <c:pt idx="10496">
                  <c:v>17.850000000000001</c:v>
                </c:pt>
                <c:pt idx="10497">
                  <c:v>18.082999999999998</c:v>
                </c:pt>
                <c:pt idx="10498">
                  <c:v>18.242000000000001</c:v>
                </c:pt>
                <c:pt idx="10499">
                  <c:v>16.428000000000001</c:v>
                </c:pt>
                <c:pt idx="10500">
                  <c:v>17.733000000000001</c:v>
                </c:pt>
                <c:pt idx="10501">
                  <c:v>21.196000000000002</c:v>
                </c:pt>
                <c:pt idx="10502">
                  <c:v>21.257999999999999</c:v>
                </c:pt>
                <c:pt idx="10503">
                  <c:v>22.692</c:v>
                </c:pt>
                <c:pt idx="10504">
                  <c:v>23.25</c:v>
                </c:pt>
                <c:pt idx="10505">
                  <c:v>24.044</c:v>
                </c:pt>
                <c:pt idx="10506">
                  <c:v>22.436</c:v>
                </c:pt>
                <c:pt idx="10507">
                  <c:v>16.163</c:v>
                </c:pt>
                <c:pt idx="10508">
                  <c:v>15.675000000000001</c:v>
                </c:pt>
                <c:pt idx="10509">
                  <c:v>15.06</c:v>
                </c:pt>
                <c:pt idx="10510">
                  <c:v>17.623999999999999</c:v>
                </c:pt>
                <c:pt idx="10511">
                  <c:v>17.954999999999998</c:v>
                </c:pt>
                <c:pt idx="10512">
                  <c:v>17.521000000000001</c:v>
                </c:pt>
                <c:pt idx="10513">
                  <c:v>16.687000000000001</c:v>
                </c:pt>
                <c:pt idx="10514">
                  <c:v>15.532999999999999</c:v>
                </c:pt>
                <c:pt idx="10515">
                  <c:v>17.04</c:v>
                </c:pt>
                <c:pt idx="10516">
                  <c:v>19.207999999999998</c:v>
                </c:pt>
                <c:pt idx="10517">
                  <c:v>17.545999999999999</c:v>
                </c:pt>
                <c:pt idx="10518">
                  <c:v>13.125</c:v>
                </c:pt>
                <c:pt idx="10519">
                  <c:v>14.05</c:v>
                </c:pt>
                <c:pt idx="10520">
                  <c:v>11.042</c:v>
                </c:pt>
                <c:pt idx="10521">
                  <c:v>14.721</c:v>
                </c:pt>
                <c:pt idx="10522">
                  <c:v>11.983000000000001</c:v>
                </c:pt>
                <c:pt idx="10523">
                  <c:v>8.14</c:v>
                </c:pt>
                <c:pt idx="10524">
                  <c:v>6.867</c:v>
                </c:pt>
                <c:pt idx="10525">
                  <c:v>7.242</c:v>
                </c:pt>
                <c:pt idx="10526">
                  <c:v>10.625</c:v>
                </c:pt>
                <c:pt idx="10527">
                  <c:v>9.3290000000000006</c:v>
                </c:pt>
                <c:pt idx="10528">
                  <c:v>10.054</c:v>
                </c:pt>
                <c:pt idx="10529">
                  <c:v>13.942</c:v>
                </c:pt>
                <c:pt idx="10530">
                  <c:v>15.762</c:v>
                </c:pt>
                <c:pt idx="10531">
                  <c:v>20.803999999999998</c:v>
                </c:pt>
                <c:pt idx="10532">
                  <c:v>18.071999999999999</c:v>
                </c:pt>
                <c:pt idx="10533">
                  <c:v>11.529</c:v>
                </c:pt>
                <c:pt idx="10534">
                  <c:v>6.3879999999999999</c:v>
                </c:pt>
                <c:pt idx="10535">
                  <c:v>9.7170000000000005</c:v>
                </c:pt>
                <c:pt idx="10536">
                  <c:v>14.471</c:v>
                </c:pt>
                <c:pt idx="10537">
                  <c:v>15.936</c:v>
                </c:pt>
                <c:pt idx="10538">
                  <c:v>8.15</c:v>
                </c:pt>
                <c:pt idx="10539">
                  <c:v>6.6619999999999999</c:v>
                </c:pt>
                <c:pt idx="10540">
                  <c:v>12.029</c:v>
                </c:pt>
                <c:pt idx="10541">
                  <c:v>8.7750000000000004</c:v>
                </c:pt>
                <c:pt idx="10542">
                  <c:v>8.2170000000000005</c:v>
                </c:pt>
                <c:pt idx="10543">
                  <c:v>2.8919999999999999</c:v>
                </c:pt>
                <c:pt idx="10544">
                  <c:v>3.363</c:v>
                </c:pt>
                <c:pt idx="10545">
                  <c:v>7.8460000000000001</c:v>
                </c:pt>
                <c:pt idx="10546">
                  <c:v>10.464</c:v>
                </c:pt>
                <c:pt idx="10547">
                  <c:v>12.367000000000001</c:v>
                </c:pt>
                <c:pt idx="10548">
                  <c:v>17.053999999999998</c:v>
                </c:pt>
                <c:pt idx="10549">
                  <c:v>9.7919999999999998</c:v>
                </c:pt>
                <c:pt idx="10550">
                  <c:v>5.5129999999999999</c:v>
                </c:pt>
                <c:pt idx="10551">
                  <c:v>6.617</c:v>
                </c:pt>
                <c:pt idx="10552">
                  <c:v>11.3</c:v>
                </c:pt>
                <c:pt idx="10553">
                  <c:v>11.346</c:v>
                </c:pt>
                <c:pt idx="10554">
                  <c:v>0.64600000000000002</c:v>
                </c:pt>
                <c:pt idx="10555">
                  <c:v>-1.8420000000000001</c:v>
                </c:pt>
                <c:pt idx="10556">
                  <c:v>3.121</c:v>
                </c:pt>
                <c:pt idx="10557">
                  <c:v>7.5460000000000003</c:v>
                </c:pt>
                <c:pt idx="10558">
                  <c:v>0.75800000000000001</c:v>
                </c:pt>
                <c:pt idx="10559">
                  <c:v>0.28299999999999997</c:v>
                </c:pt>
                <c:pt idx="10560">
                  <c:v>1.4830000000000001</c:v>
                </c:pt>
                <c:pt idx="10561">
                  <c:v>1.837</c:v>
                </c:pt>
                <c:pt idx="10562">
                  <c:v>3.4620000000000002</c:v>
                </c:pt>
                <c:pt idx="10563">
                  <c:v>6.0170000000000003</c:v>
                </c:pt>
                <c:pt idx="10564">
                  <c:v>7.55</c:v>
                </c:pt>
                <c:pt idx="10565">
                  <c:v>12.311999999999999</c:v>
                </c:pt>
                <c:pt idx="10566">
                  <c:v>14.929</c:v>
                </c:pt>
                <c:pt idx="10567">
                  <c:v>5.1749999999999998</c:v>
                </c:pt>
                <c:pt idx="10568">
                  <c:v>0.66</c:v>
                </c:pt>
                <c:pt idx="10569">
                  <c:v>1.843</c:v>
                </c:pt>
                <c:pt idx="10570">
                  <c:v>2.2000000000000002</c:v>
                </c:pt>
                <c:pt idx="10571">
                  <c:v>6.7000000000000004E-2</c:v>
                </c:pt>
                <c:pt idx="10572">
                  <c:v>-1.0629999999999999</c:v>
                </c:pt>
                <c:pt idx="10573">
                  <c:v>-0.39600000000000002</c:v>
                </c:pt>
                <c:pt idx="10574">
                  <c:v>2.1669999999999998</c:v>
                </c:pt>
                <c:pt idx="10575">
                  <c:v>6.0960000000000001</c:v>
                </c:pt>
                <c:pt idx="10576">
                  <c:v>0.82899999999999996</c:v>
                </c:pt>
                <c:pt idx="10577">
                  <c:v>3.0739999999999998</c:v>
                </c:pt>
                <c:pt idx="10578">
                  <c:v>2.0579999999999998</c:v>
                </c:pt>
                <c:pt idx="10579">
                  <c:v>5.0830000000000002</c:v>
                </c:pt>
                <c:pt idx="10580">
                  <c:v>12.087</c:v>
                </c:pt>
                <c:pt idx="10581">
                  <c:v>16.312000000000001</c:v>
                </c:pt>
                <c:pt idx="10582">
                  <c:v>18.443000000000001</c:v>
                </c:pt>
                <c:pt idx="10583">
                  <c:v>15.864000000000001</c:v>
                </c:pt>
                <c:pt idx="10584">
                  <c:v>5.0999999999999996</c:v>
                </c:pt>
                <c:pt idx="10585">
                  <c:v>-2.4710000000000001</c:v>
                </c:pt>
                <c:pt idx="10586">
                  <c:v>-0.33300000000000002</c:v>
                </c:pt>
                <c:pt idx="10587">
                  <c:v>0.16</c:v>
                </c:pt>
                <c:pt idx="10588">
                  <c:v>5.6710000000000003</c:v>
                </c:pt>
                <c:pt idx="10589">
                  <c:v>7.8369999999999997</c:v>
                </c:pt>
                <c:pt idx="10590">
                  <c:v>6.3079999999999998</c:v>
                </c:pt>
                <c:pt idx="10591">
                  <c:v>3.0539999999999998</c:v>
                </c:pt>
                <c:pt idx="10592">
                  <c:v>1.179</c:v>
                </c:pt>
                <c:pt idx="10593">
                  <c:v>1.542</c:v>
                </c:pt>
                <c:pt idx="10594">
                  <c:v>-2.548</c:v>
                </c:pt>
                <c:pt idx="10595">
                  <c:v>-4.8079999999999998</c:v>
                </c:pt>
                <c:pt idx="10596">
                  <c:v>3.762</c:v>
                </c:pt>
                <c:pt idx="10597">
                  <c:v>9.7249999999999996</c:v>
                </c:pt>
                <c:pt idx="10598">
                  <c:v>-9.0670000000000002</c:v>
                </c:pt>
                <c:pt idx="10599">
                  <c:v>-7.774</c:v>
                </c:pt>
                <c:pt idx="10600">
                  <c:v>-0.70399999999999996</c:v>
                </c:pt>
                <c:pt idx="10601">
                  <c:v>1.4119999999999999</c:v>
                </c:pt>
                <c:pt idx="10602">
                  <c:v>9.4</c:v>
                </c:pt>
                <c:pt idx="10603">
                  <c:v>9.3960000000000008</c:v>
                </c:pt>
                <c:pt idx="10604">
                  <c:v>6.5359999999999996</c:v>
                </c:pt>
                <c:pt idx="10605">
                  <c:v>9.0779999999999994</c:v>
                </c:pt>
                <c:pt idx="10606">
                  <c:v>6.3209999999999997</c:v>
                </c:pt>
                <c:pt idx="10607">
                  <c:v>2.6920000000000002</c:v>
                </c:pt>
                <c:pt idx="10608">
                  <c:v>1.8169999999999999</c:v>
                </c:pt>
                <c:pt idx="10609">
                  <c:v>2.4580000000000002</c:v>
                </c:pt>
                <c:pt idx="10610">
                  <c:v>0.65800000000000003</c:v>
                </c:pt>
                <c:pt idx="10611">
                  <c:v>6.883</c:v>
                </c:pt>
                <c:pt idx="10612">
                  <c:v>1.1679999999999999</c:v>
                </c:pt>
                <c:pt idx="10613">
                  <c:v>-9.0419999999999998</c:v>
                </c:pt>
                <c:pt idx="10614">
                  <c:v>-8.7249999999999996</c:v>
                </c:pt>
                <c:pt idx="10615">
                  <c:v>-8.7289999999999992</c:v>
                </c:pt>
                <c:pt idx="10616">
                  <c:v>-4.5289999999999999</c:v>
                </c:pt>
                <c:pt idx="10617">
                  <c:v>-1.738</c:v>
                </c:pt>
                <c:pt idx="10618">
                  <c:v>4.9870000000000001</c:v>
                </c:pt>
                <c:pt idx="10619">
                  <c:v>-6.3330000000000002</c:v>
                </c:pt>
                <c:pt idx="10620">
                  <c:v>-8.8460000000000001</c:v>
                </c:pt>
                <c:pt idx="10621">
                  <c:v>-9.5609999999999999</c:v>
                </c:pt>
                <c:pt idx="10622">
                  <c:v>-4.6539999999999999</c:v>
                </c:pt>
                <c:pt idx="10623">
                  <c:v>-0.57899999999999996</c:v>
                </c:pt>
                <c:pt idx="10624">
                  <c:v>7.0439999999999996</c:v>
                </c:pt>
                <c:pt idx="10625">
                  <c:v>3.4580000000000002</c:v>
                </c:pt>
                <c:pt idx="10626">
                  <c:v>1.042</c:v>
                </c:pt>
                <c:pt idx="10627">
                  <c:v>1.421</c:v>
                </c:pt>
                <c:pt idx="10628">
                  <c:v>0.221</c:v>
                </c:pt>
                <c:pt idx="10629">
                  <c:v>-0.48299999999999998</c:v>
                </c:pt>
                <c:pt idx="10630">
                  <c:v>-1.121</c:v>
                </c:pt>
                <c:pt idx="10631">
                  <c:v>-1.821</c:v>
                </c:pt>
                <c:pt idx="10632">
                  <c:v>-0.183</c:v>
                </c:pt>
                <c:pt idx="10633">
                  <c:v>-3.5</c:v>
                </c:pt>
                <c:pt idx="10634">
                  <c:v>-4.4000000000000004</c:v>
                </c:pt>
                <c:pt idx="10635">
                  <c:v>0.44800000000000001</c:v>
                </c:pt>
                <c:pt idx="10636">
                  <c:v>3.9460000000000002</c:v>
                </c:pt>
                <c:pt idx="10637">
                  <c:v>2.5590000000000002</c:v>
                </c:pt>
                <c:pt idx="10638">
                  <c:v>-0.71699999999999997</c:v>
                </c:pt>
                <c:pt idx="10639">
                  <c:v>-1.0960000000000001</c:v>
                </c:pt>
                <c:pt idx="10640">
                  <c:v>3.6440000000000001</c:v>
                </c:pt>
                <c:pt idx="10641">
                  <c:v>10.667</c:v>
                </c:pt>
                <c:pt idx="10642">
                  <c:v>7.2709999999999999</c:v>
                </c:pt>
                <c:pt idx="10643">
                  <c:v>10.448</c:v>
                </c:pt>
                <c:pt idx="10644">
                  <c:v>5.6239999999999997</c:v>
                </c:pt>
                <c:pt idx="10645">
                  <c:v>11.574</c:v>
                </c:pt>
                <c:pt idx="10646">
                  <c:v>6.6369999999999996</c:v>
                </c:pt>
                <c:pt idx="10647">
                  <c:v>1.4670000000000001</c:v>
                </c:pt>
                <c:pt idx="10648">
                  <c:v>-0.58799999999999997</c:v>
                </c:pt>
                <c:pt idx="10649">
                  <c:v>0.21199999999999999</c:v>
                </c:pt>
                <c:pt idx="10650">
                  <c:v>-4.8419999999999996</c:v>
                </c:pt>
                <c:pt idx="10651">
                  <c:v>-2.0289999999999999</c:v>
                </c:pt>
                <c:pt idx="10652">
                  <c:v>6.508</c:v>
                </c:pt>
                <c:pt idx="10653">
                  <c:v>-1.6240000000000001</c:v>
                </c:pt>
                <c:pt idx="10654">
                  <c:v>-5.7830000000000004</c:v>
                </c:pt>
                <c:pt idx="10655">
                  <c:v>-0.35399999999999998</c:v>
                </c:pt>
                <c:pt idx="10656">
                  <c:v>-0.2</c:v>
                </c:pt>
                <c:pt idx="10657">
                  <c:v>1.1759999999999999</c:v>
                </c:pt>
                <c:pt idx="10658">
                  <c:v>5.6319999999999997</c:v>
                </c:pt>
                <c:pt idx="10659">
                  <c:v>7.1669999999999998</c:v>
                </c:pt>
                <c:pt idx="10660">
                  <c:v>6.1790000000000003</c:v>
                </c:pt>
                <c:pt idx="10661">
                  <c:v>14.242000000000001</c:v>
                </c:pt>
                <c:pt idx="10662">
                  <c:v>11.545999999999999</c:v>
                </c:pt>
                <c:pt idx="10663">
                  <c:v>1.5289999999999999</c:v>
                </c:pt>
                <c:pt idx="10664">
                  <c:v>1.4330000000000001</c:v>
                </c:pt>
                <c:pt idx="10665">
                  <c:v>13.542</c:v>
                </c:pt>
                <c:pt idx="10666">
                  <c:v>5.4960000000000004</c:v>
                </c:pt>
                <c:pt idx="10667">
                  <c:v>-1.6080000000000001</c:v>
                </c:pt>
                <c:pt idx="10668">
                  <c:v>0.55200000000000005</c:v>
                </c:pt>
                <c:pt idx="10669">
                  <c:v>3.1040000000000001</c:v>
                </c:pt>
                <c:pt idx="10670">
                  <c:v>9.1839999999999993</c:v>
                </c:pt>
                <c:pt idx="10671">
                  <c:v>7.048</c:v>
                </c:pt>
                <c:pt idx="10672">
                  <c:v>12.646000000000001</c:v>
                </c:pt>
                <c:pt idx="10673">
                  <c:v>7.4169999999999998</c:v>
                </c:pt>
                <c:pt idx="10674">
                  <c:v>0.34599999999999997</c:v>
                </c:pt>
                <c:pt idx="10675">
                  <c:v>0.39600000000000002</c:v>
                </c:pt>
                <c:pt idx="10676">
                  <c:v>0.442</c:v>
                </c:pt>
                <c:pt idx="10677">
                  <c:v>0.83299999999999996</c:v>
                </c:pt>
                <c:pt idx="10678">
                  <c:v>11.454000000000001</c:v>
                </c:pt>
                <c:pt idx="10679">
                  <c:v>13.295999999999999</c:v>
                </c:pt>
                <c:pt idx="10680">
                  <c:v>8.2129999999999992</c:v>
                </c:pt>
                <c:pt idx="10681">
                  <c:v>8.7460000000000004</c:v>
                </c:pt>
                <c:pt idx="10682">
                  <c:v>7.2460000000000004</c:v>
                </c:pt>
                <c:pt idx="10683">
                  <c:v>10.058</c:v>
                </c:pt>
                <c:pt idx="10684">
                  <c:v>11.871</c:v>
                </c:pt>
                <c:pt idx="10685">
                  <c:v>11.458</c:v>
                </c:pt>
                <c:pt idx="10686">
                  <c:v>11.988</c:v>
                </c:pt>
                <c:pt idx="10687">
                  <c:v>8.4079999999999995</c:v>
                </c:pt>
                <c:pt idx="10688">
                  <c:v>8.3539999999999992</c:v>
                </c:pt>
                <c:pt idx="10689">
                  <c:v>15.3</c:v>
                </c:pt>
                <c:pt idx="10690">
                  <c:v>11.888</c:v>
                </c:pt>
                <c:pt idx="10691">
                  <c:v>10.779</c:v>
                </c:pt>
                <c:pt idx="10692">
                  <c:v>18.641999999999999</c:v>
                </c:pt>
                <c:pt idx="10693">
                  <c:v>16.454000000000001</c:v>
                </c:pt>
                <c:pt idx="10694">
                  <c:v>17.75</c:v>
                </c:pt>
                <c:pt idx="10695">
                  <c:v>19.95</c:v>
                </c:pt>
                <c:pt idx="10696">
                  <c:v>16.853999999999999</c:v>
                </c:pt>
                <c:pt idx="10697">
                  <c:v>4.4000000000000004</c:v>
                </c:pt>
                <c:pt idx="10698">
                  <c:v>6.75</c:v>
                </c:pt>
                <c:pt idx="10699">
                  <c:v>6.3879999999999999</c:v>
                </c:pt>
                <c:pt idx="10700">
                  <c:v>10.712</c:v>
                </c:pt>
                <c:pt idx="10701">
                  <c:v>11.958</c:v>
                </c:pt>
                <c:pt idx="10702">
                  <c:v>10.721</c:v>
                </c:pt>
                <c:pt idx="10703">
                  <c:v>13.731999999999999</c:v>
                </c:pt>
                <c:pt idx="10704">
                  <c:v>14.125</c:v>
                </c:pt>
                <c:pt idx="10705">
                  <c:v>11.352</c:v>
                </c:pt>
                <c:pt idx="10706">
                  <c:v>10.45</c:v>
                </c:pt>
                <c:pt idx="10707">
                  <c:v>16.266999999999999</c:v>
                </c:pt>
                <c:pt idx="10708">
                  <c:v>15.462999999999999</c:v>
                </c:pt>
                <c:pt idx="10709">
                  <c:v>11.083</c:v>
                </c:pt>
                <c:pt idx="10710">
                  <c:v>10.157999999999999</c:v>
                </c:pt>
                <c:pt idx="10711">
                  <c:v>14.762</c:v>
                </c:pt>
                <c:pt idx="10712">
                  <c:v>19.192</c:v>
                </c:pt>
                <c:pt idx="10713">
                  <c:v>17.928999999999998</c:v>
                </c:pt>
                <c:pt idx="10714">
                  <c:v>15.329000000000001</c:v>
                </c:pt>
                <c:pt idx="10715">
                  <c:v>17.137</c:v>
                </c:pt>
                <c:pt idx="10716">
                  <c:v>14.384</c:v>
                </c:pt>
                <c:pt idx="10717">
                  <c:v>13.478999999999999</c:v>
                </c:pt>
                <c:pt idx="10718">
                  <c:v>14.129</c:v>
                </c:pt>
                <c:pt idx="10719">
                  <c:v>18.933</c:v>
                </c:pt>
                <c:pt idx="10720">
                  <c:v>17.977</c:v>
                </c:pt>
                <c:pt idx="10721">
                  <c:v>21.863</c:v>
                </c:pt>
                <c:pt idx="10722">
                  <c:v>20.257000000000001</c:v>
                </c:pt>
                <c:pt idx="10723">
                  <c:v>22.262</c:v>
                </c:pt>
                <c:pt idx="10724">
                  <c:v>23.446000000000002</c:v>
                </c:pt>
                <c:pt idx="10725">
                  <c:v>17.725000000000001</c:v>
                </c:pt>
                <c:pt idx="10726">
                  <c:v>20.937000000000001</c:v>
                </c:pt>
                <c:pt idx="10727">
                  <c:v>19.071999999999999</c:v>
                </c:pt>
                <c:pt idx="10728">
                  <c:v>15.843999999999999</c:v>
                </c:pt>
                <c:pt idx="10729">
                  <c:v>14.863</c:v>
                </c:pt>
                <c:pt idx="10730">
                  <c:v>14.75</c:v>
                </c:pt>
                <c:pt idx="10731">
                  <c:v>17.521000000000001</c:v>
                </c:pt>
                <c:pt idx="10732">
                  <c:v>20.436</c:v>
                </c:pt>
                <c:pt idx="10733">
                  <c:v>21.983000000000001</c:v>
                </c:pt>
                <c:pt idx="10734">
                  <c:v>20.183</c:v>
                </c:pt>
                <c:pt idx="10735">
                  <c:v>19.170999999999999</c:v>
                </c:pt>
                <c:pt idx="10736">
                  <c:v>19.375</c:v>
                </c:pt>
                <c:pt idx="10737">
                  <c:v>23.3</c:v>
                </c:pt>
                <c:pt idx="10738">
                  <c:v>25.928999999999998</c:v>
                </c:pt>
                <c:pt idx="10739">
                  <c:v>23.704000000000001</c:v>
                </c:pt>
                <c:pt idx="10740">
                  <c:v>15.117000000000001</c:v>
                </c:pt>
                <c:pt idx="10741">
                  <c:v>16.033000000000001</c:v>
                </c:pt>
                <c:pt idx="10742">
                  <c:v>19.512</c:v>
                </c:pt>
                <c:pt idx="10743">
                  <c:v>17.983000000000001</c:v>
                </c:pt>
                <c:pt idx="10744">
                  <c:v>18.053999999999998</c:v>
                </c:pt>
                <c:pt idx="10745">
                  <c:v>22.44</c:v>
                </c:pt>
                <c:pt idx="10746">
                  <c:v>24.463000000000001</c:v>
                </c:pt>
                <c:pt idx="10747">
                  <c:v>22.561</c:v>
                </c:pt>
                <c:pt idx="10748">
                  <c:v>20.712</c:v>
                </c:pt>
                <c:pt idx="10749">
                  <c:v>20.513000000000002</c:v>
                </c:pt>
                <c:pt idx="10750">
                  <c:v>22.016999999999999</c:v>
                </c:pt>
                <c:pt idx="10751">
                  <c:v>24.209</c:v>
                </c:pt>
                <c:pt idx="10752">
                  <c:v>24.832999999999998</c:v>
                </c:pt>
                <c:pt idx="10753">
                  <c:v>24.1</c:v>
                </c:pt>
                <c:pt idx="10754">
                  <c:v>22.567</c:v>
                </c:pt>
                <c:pt idx="10755">
                  <c:v>23.870999999999999</c:v>
                </c:pt>
                <c:pt idx="10756">
                  <c:v>22.35</c:v>
                </c:pt>
                <c:pt idx="10757">
                  <c:v>21.042000000000002</c:v>
                </c:pt>
                <c:pt idx="10758">
                  <c:v>22.983000000000001</c:v>
                </c:pt>
                <c:pt idx="10759">
                  <c:v>27.382999999999999</c:v>
                </c:pt>
                <c:pt idx="10760">
                  <c:v>29.341999999999999</c:v>
                </c:pt>
                <c:pt idx="10761">
                  <c:v>27.663</c:v>
                </c:pt>
                <c:pt idx="10762">
                  <c:v>23.908000000000001</c:v>
                </c:pt>
                <c:pt idx="10763">
                  <c:v>21.962</c:v>
                </c:pt>
                <c:pt idx="10764">
                  <c:v>22.766999999999999</c:v>
                </c:pt>
                <c:pt idx="10765">
                  <c:v>22.733000000000001</c:v>
                </c:pt>
                <c:pt idx="10766">
                  <c:v>23.308</c:v>
                </c:pt>
                <c:pt idx="10767">
                  <c:v>25.832999999999998</c:v>
                </c:pt>
                <c:pt idx="10768">
                  <c:v>26.913</c:v>
                </c:pt>
                <c:pt idx="10769">
                  <c:v>25.117000000000001</c:v>
                </c:pt>
                <c:pt idx="10770">
                  <c:v>23.661999999999999</c:v>
                </c:pt>
                <c:pt idx="10771">
                  <c:v>22.233000000000001</c:v>
                </c:pt>
                <c:pt idx="10772">
                  <c:v>23.966999999999999</c:v>
                </c:pt>
                <c:pt idx="10773">
                  <c:v>26.591999999999999</c:v>
                </c:pt>
                <c:pt idx="10774">
                  <c:v>27.858000000000001</c:v>
                </c:pt>
                <c:pt idx="10775">
                  <c:v>27.266999999999999</c:v>
                </c:pt>
                <c:pt idx="10776">
                  <c:v>25.242000000000001</c:v>
                </c:pt>
                <c:pt idx="10777">
                  <c:v>22.516999999999999</c:v>
                </c:pt>
                <c:pt idx="10778">
                  <c:v>23.254000000000001</c:v>
                </c:pt>
                <c:pt idx="10779">
                  <c:v>26.905000000000001</c:v>
                </c:pt>
                <c:pt idx="10780">
                  <c:v>29.562000000000001</c:v>
                </c:pt>
                <c:pt idx="10781">
                  <c:v>25.824999999999999</c:v>
                </c:pt>
                <c:pt idx="10782">
                  <c:v>23.923999999999999</c:v>
                </c:pt>
                <c:pt idx="10783">
                  <c:v>23.942</c:v>
                </c:pt>
                <c:pt idx="10784">
                  <c:v>22.437999999999999</c:v>
                </c:pt>
                <c:pt idx="10785">
                  <c:v>26.315000000000001</c:v>
                </c:pt>
                <c:pt idx="10786">
                  <c:v>27.757999999999999</c:v>
                </c:pt>
                <c:pt idx="10787">
                  <c:v>25.911999999999999</c:v>
                </c:pt>
                <c:pt idx="10788">
                  <c:v>23.733000000000001</c:v>
                </c:pt>
                <c:pt idx="10789">
                  <c:v>22.245999999999999</c:v>
                </c:pt>
                <c:pt idx="10790">
                  <c:v>22.279</c:v>
                </c:pt>
                <c:pt idx="10791">
                  <c:v>22.608000000000001</c:v>
                </c:pt>
                <c:pt idx="10792">
                  <c:v>23.382999999999999</c:v>
                </c:pt>
                <c:pt idx="10793">
                  <c:v>23.341999999999999</c:v>
                </c:pt>
                <c:pt idx="10794">
                  <c:v>24.024999999999999</c:v>
                </c:pt>
                <c:pt idx="10795">
                  <c:v>26.303999999999998</c:v>
                </c:pt>
                <c:pt idx="10796">
                  <c:v>24.222999999999999</c:v>
                </c:pt>
                <c:pt idx="10797">
                  <c:v>22.463000000000001</c:v>
                </c:pt>
                <c:pt idx="10798">
                  <c:v>23.478999999999999</c:v>
                </c:pt>
                <c:pt idx="10799">
                  <c:v>24.507999999999999</c:v>
                </c:pt>
                <c:pt idx="10800">
                  <c:v>26.934999999999999</c:v>
                </c:pt>
                <c:pt idx="10801">
                  <c:v>22.408000000000001</c:v>
                </c:pt>
                <c:pt idx="10802">
                  <c:v>20</c:v>
                </c:pt>
                <c:pt idx="10803">
                  <c:v>22.658000000000001</c:v>
                </c:pt>
                <c:pt idx="10804">
                  <c:v>23.221</c:v>
                </c:pt>
                <c:pt idx="10805">
                  <c:v>20.831</c:v>
                </c:pt>
                <c:pt idx="10806">
                  <c:v>23.012</c:v>
                </c:pt>
                <c:pt idx="10807">
                  <c:v>23.867000000000001</c:v>
                </c:pt>
                <c:pt idx="10808">
                  <c:v>23.670999999999999</c:v>
                </c:pt>
                <c:pt idx="10809">
                  <c:v>23.995999999999999</c:v>
                </c:pt>
                <c:pt idx="10810">
                  <c:v>23.044</c:v>
                </c:pt>
                <c:pt idx="10811">
                  <c:v>21.228999999999999</c:v>
                </c:pt>
                <c:pt idx="10812">
                  <c:v>22.428999999999998</c:v>
                </c:pt>
                <c:pt idx="10813">
                  <c:v>23.125</c:v>
                </c:pt>
                <c:pt idx="10814">
                  <c:v>21.975000000000001</c:v>
                </c:pt>
                <c:pt idx="10815">
                  <c:v>24.692</c:v>
                </c:pt>
                <c:pt idx="10816">
                  <c:v>24.486999999999998</c:v>
                </c:pt>
                <c:pt idx="10817">
                  <c:v>21.683</c:v>
                </c:pt>
                <c:pt idx="10818">
                  <c:v>20.2</c:v>
                </c:pt>
                <c:pt idx="10819">
                  <c:v>22.111999999999998</c:v>
                </c:pt>
                <c:pt idx="10820">
                  <c:v>22.303999999999998</c:v>
                </c:pt>
                <c:pt idx="10821">
                  <c:v>23.45</c:v>
                </c:pt>
                <c:pt idx="10822">
                  <c:v>24.155999999999999</c:v>
                </c:pt>
                <c:pt idx="10823">
                  <c:v>23.245000000000001</c:v>
                </c:pt>
                <c:pt idx="10824">
                  <c:v>25.58</c:v>
                </c:pt>
                <c:pt idx="10825">
                  <c:v>25.181000000000001</c:v>
                </c:pt>
                <c:pt idx="10826">
                  <c:v>22.611999999999998</c:v>
                </c:pt>
                <c:pt idx="10827">
                  <c:v>21.853999999999999</c:v>
                </c:pt>
                <c:pt idx="10828">
                  <c:v>21.738</c:v>
                </c:pt>
                <c:pt idx="10829">
                  <c:v>22.074999999999999</c:v>
                </c:pt>
                <c:pt idx="10830">
                  <c:v>22.404</c:v>
                </c:pt>
                <c:pt idx="10831">
                  <c:v>25.042000000000002</c:v>
                </c:pt>
                <c:pt idx="10832">
                  <c:v>22</c:v>
                </c:pt>
                <c:pt idx="10833">
                  <c:v>23.067</c:v>
                </c:pt>
                <c:pt idx="10834">
                  <c:v>27.074999999999999</c:v>
                </c:pt>
                <c:pt idx="10835">
                  <c:v>27.2</c:v>
                </c:pt>
                <c:pt idx="10836">
                  <c:v>28.170999999999999</c:v>
                </c:pt>
                <c:pt idx="10837">
                  <c:v>27.170999999999999</c:v>
                </c:pt>
                <c:pt idx="10838">
                  <c:v>25.321000000000002</c:v>
                </c:pt>
                <c:pt idx="10839">
                  <c:v>25.725000000000001</c:v>
                </c:pt>
                <c:pt idx="10840">
                  <c:v>27.75</c:v>
                </c:pt>
                <c:pt idx="10841">
                  <c:v>24.087</c:v>
                </c:pt>
                <c:pt idx="10842">
                  <c:v>21.576000000000001</c:v>
                </c:pt>
                <c:pt idx="10843">
                  <c:v>22.117000000000001</c:v>
                </c:pt>
                <c:pt idx="10844">
                  <c:v>22.85</c:v>
                </c:pt>
                <c:pt idx="10845">
                  <c:v>24.733000000000001</c:v>
                </c:pt>
                <c:pt idx="10846">
                  <c:v>22.574999999999999</c:v>
                </c:pt>
                <c:pt idx="10847">
                  <c:v>20.829000000000001</c:v>
                </c:pt>
                <c:pt idx="10848">
                  <c:v>18.004000000000001</c:v>
                </c:pt>
                <c:pt idx="10849">
                  <c:v>16.925000000000001</c:v>
                </c:pt>
                <c:pt idx="10850">
                  <c:v>21.387</c:v>
                </c:pt>
                <c:pt idx="10851">
                  <c:v>19.928999999999998</c:v>
                </c:pt>
                <c:pt idx="10852">
                  <c:v>18.45</c:v>
                </c:pt>
                <c:pt idx="10853">
                  <c:v>18.678999999999998</c:v>
                </c:pt>
                <c:pt idx="10854">
                  <c:v>21.129000000000001</c:v>
                </c:pt>
                <c:pt idx="10855">
                  <c:v>22.363</c:v>
                </c:pt>
                <c:pt idx="10856">
                  <c:v>22.242999999999999</c:v>
                </c:pt>
                <c:pt idx="10857">
                  <c:v>16.387</c:v>
                </c:pt>
                <c:pt idx="10858">
                  <c:v>17.670999999999999</c:v>
                </c:pt>
                <c:pt idx="10859">
                  <c:v>18.196000000000002</c:v>
                </c:pt>
                <c:pt idx="10860">
                  <c:v>19.158000000000001</c:v>
                </c:pt>
                <c:pt idx="10861">
                  <c:v>18.582999999999998</c:v>
                </c:pt>
                <c:pt idx="10862">
                  <c:v>17.824999999999999</c:v>
                </c:pt>
                <c:pt idx="10863">
                  <c:v>18.2</c:v>
                </c:pt>
                <c:pt idx="10864">
                  <c:v>19.457999999999998</c:v>
                </c:pt>
                <c:pt idx="10865">
                  <c:v>19.783000000000001</c:v>
                </c:pt>
                <c:pt idx="10866">
                  <c:v>18.225000000000001</c:v>
                </c:pt>
                <c:pt idx="10867">
                  <c:v>18.742000000000001</c:v>
                </c:pt>
                <c:pt idx="10868">
                  <c:v>20.654</c:v>
                </c:pt>
                <c:pt idx="10869">
                  <c:v>11.871</c:v>
                </c:pt>
                <c:pt idx="10870">
                  <c:v>15.333</c:v>
                </c:pt>
                <c:pt idx="10871">
                  <c:v>19.678000000000001</c:v>
                </c:pt>
                <c:pt idx="10872">
                  <c:v>20.946000000000002</c:v>
                </c:pt>
                <c:pt idx="10873">
                  <c:v>17.192</c:v>
                </c:pt>
                <c:pt idx="10874">
                  <c:v>17.524999999999999</c:v>
                </c:pt>
                <c:pt idx="10875">
                  <c:v>14.654</c:v>
                </c:pt>
                <c:pt idx="10876">
                  <c:v>14.19</c:v>
                </c:pt>
                <c:pt idx="10877">
                  <c:v>18.295999999999999</c:v>
                </c:pt>
                <c:pt idx="10878">
                  <c:v>21.853999999999999</c:v>
                </c:pt>
                <c:pt idx="10879">
                  <c:v>22.074999999999999</c:v>
                </c:pt>
                <c:pt idx="10880">
                  <c:v>17.512</c:v>
                </c:pt>
                <c:pt idx="10881">
                  <c:v>16.824999999999999</c:v>
                </c:pt>
                <c:pt idx="10882">
                  <c:v>18.2</c:v>
                </c:pt>
                <c:pt idx="10883">
                  <c:v>12.746</c:v>
                </c:pt>
                <c:pt idx="10884">
                  <c:v>10.321</c:v>
                </c:pt>
                <c:pt idx="10885">
                  <c:v>16.2</c:v>
                </c:pt>
                <c:pt idx="10886">
                  <c:v>13.013</c:v>
                </c:pt>
                <c:pt idx="10887">
                  <c:v>13.683</c:v>
                </c:pt>
                <c:pt idx="10888">
                  <c:v>14.721</c:v>
                </c:pt>
                <c:pt idx="10889">
                  <c:v>14.382999999999999</c:v>
                </c:pt>
                <c:pt idx="10890">
                  <c:v>16.463000000000001</c:v>
                </c:pt>
                <c:pt idx="10891">
                  <c:v>12.471</c:v>
                </c:pt>
                <c:pt idx="10892">
                  <c:v>18.913</c:v>
                </c:pt>
                <c:pt idx="10893">
                  <c:v>19.170999999999999</c:v>
                </c:pt>
                <c:pt idx="10894">
                  <c:v>12.4</c:v>
                </c:pt>
                <c:pt idx="10895">
                  <c:v>10.371</c:v>
                </c:pt>
                <c:pt idx="10896">
                  <c:v>9.8249999999999993</c:v>
                </c:pt>
                <c:pt idx="10897">
                  <c:v>8.4710000000000001</c:v>
                </c:pt>
                <c:pt idx="10898">
                  <c:v>9.0039999999999996</c:v>
                </c:pt>
                <c:pt idx="10899">
                  <c:v>13.525</c:v>
                </c:pt>
                <c:pt idx="10900">
                  <c:v>15.420999999999999</c:v>
                </c:pt>
                <c:pt idx="10901">
                  <c:v>14.404</c:v>
                </c:pt>
                <c:pt idx="10902">
                  <c:v>11.733000000000001</c:v>
                </c:pt>
                <c:pt idx="10903">
                  <c:v>6.4580000000000002</c:v>
                </c:pt>
                <c:pt idx="10904">
                  <c:v>9.2289999999999992</c:v>
                </c:pt>
                <c:pt idx="10905">
                  <c:v>7.5330000000000004</c:v>
                </c:pt>
                <c:pt idx="10906">
                  <c:v>11.417</c:v>
                </c:pt>
                <c:pt idx="10907">
                  <c:v>16.042000000000002</c:v>
                </c:pt>
                <c:pt idx="10908">
                  <c:v>7.6920000000000002</c:v>
                </c:pt>
                <c:pt idx="10909">
                  <c:v>4.3920000000000003</c:v>
                </c:pt>
                <c:pt idx="10910">
                  <c:v>1.988</c:v>
                </c:pt>
                <c:pt idx="10911">
                  <c:v>3.4460000000000002</c:v>
                </c:pt>
                <c:pt idx="10912">
                  <c:v>9.3960000000000008</c:v>
                </c:pt>
                <c:pt idx="10913">
                  <c:v>2.75</c:v>
                </c:pt>
                <c:pt idx="10914">
                  <c:v>-2.0419999999999998</c:v>
                </c:pt>
                <c:pt idx="10915">
                  <c:v>6.0789999999999997</c:v>
                </c:pt>
                <c:pt idx="10916">
                  <c:v>2.3370000000000002</c:v>
                </c:pt>
                <c:pt idx="10917">
                  <c:v>-0.188</c:v>
                </c:pt>
                <c:pt idx="10918">
                  <c:v>7.6959999999999997</c:v>
                </c:pt>
                <c:pt idx="10919">
                  <c:v>17.158000000000001</c:v>
                </c:pt>
                <c:pt idx="10920">
                  <c:v>15.525</c:v>
                </c:pt>
                <c:pt idx="10921">
                  <c:v>6.6790000000000003</c:v>
                </c:pt>
                <c:pt idx="10922">
                  <c:v>3.44</c:v>
                </c:pt>
                <c:pt idx="10923">
                  <c:v>2.6419999999999999</c:v>
                </c:pt>
                <c:pt idx="10924">
                  <c:v>1.6459999999999999</c:v>
                </c:pt>
                <c:pt idx="10925">
                  <c:v>9.6329999999999991</c:v>
                </c:pt>
                <c:pt idx="10926">
                  <c:v>15.983000000000001</c:v>
                </c:pt>
                <c:pt idx="10927">
                  <c:v>5.5259999999999998</c:v>
                </c:pt>
                <c:pt idx="10928">
                  <c:v>7.2629999999999999</c:v>
                </c:pt>
                <c:pt idx="10929">
                  <c:v>6.3250000000000002</c:v>
                </c:pt>
                <c:pt idx="10930">
                  <c:v>5.3120000000000003</c:v>
                </c:pt>
                <c:pt idx="10931">
                  <c:v>7.9710000000000001</c:v>
                </c:pt>
                <c:pt idx="10932">
                  <c:v>6.0380000000000003</c:v>
                </c:pt>
                <c:pt idx="10933">
                  <c:v>2.5960000000000001</c:v>
                </c:pt>
                <c:pt idx="10934">
                  <c:v>4.1920000000000002</c:v>
                </c:pt>
                <c:pt idx="10935">
                  <c:v>6.9329999999999998</c:v>
                </c:pt>
                <c:pt idx="10936">
                  <c:v>3.8210000000000002</c:v>
                </c:pt>
                <c:pt idx="10937">
                  <c:v>5.1120000000000001</c:v>
                </c:pt>
                <c:pt idx="10938">
                  <c:v>3.2789999999999999</c:v>
                </c:pt>
                <c:pt idx="10939">
                  <c:v>4.0330000000000004</c:v>
                </c:pt>
                <c:pt idx="10940">
                  <c:v>7.7080000000000002</c:v>
                </c:pt>
                <c:pt idx="10941">
                  <c:v>7.05</c:v>
                </c:pt>
                <c:pt idx="10942">
                  <c:v>8.2870000000000008</c:v>
                </c:pt>
                <c:pt idx="10943">
                  <c:v>3.9039999999999999</c:v>
                </c:pt>
                <c:pt idx="10944">
                  <c:v>2.6629999999999998</c:v>
                </c:pt>
                <c:pt idx="10945">
                  <c:v>0.50800000000000001</c:v>
                </c:pt>
                <c:pt idx="10946">
                  <c:v>1.254</c:v>
                </c:pt>
                <c:pt idx="10947">
                  <c:v>0.95399999999999996</c:v>
                </c:pt>
                <c:pt idx="10948">
                  <c:v>5.9290000000000003</c:v>
                </c:pt>
                <c:pt idx="10949">
                  <c:v>9.8569999999999993</c:v>
                </c:pt>
                <c:pt idx="10950">
                  <c:v>13.271000000000001</c:v>
                </c:pt>
                <c:pt idx="10951">
                  <c:v>3.629</c:v>
                </c:pt>
                <c:pt idx="10952">
                  <c:v>4.4829999999999997</c:v>
                </c:pt>
                <c:pt idx="10953">
                  <c:v>10.782999999999999</c:v>
                </c:pt>
                <c:pt idx="10954">
                  <c:v>6.5880000000000001</c:v>
                </c:pt>
                <c:pt idx="10955">
                  <c:v>3.9289999999999998</c:v>
                </c:pt>
                <c:pt idx="10956">
                  <c:v>-1.962</c:v>
                </c:pt>
                <c:pt idx="10957">
                  <c:v>2.371</c:v>
                </c:pt>
                <c:pt idx="10958">
                  <c:v>4.0250000000000004</c:v>
                </c:pt>
                <c:pt idx="10959">
                  <c:v>5.3730000000000002</c:v>
                </c:pt>
                <c:pt idx="10960">
                  <c:v>10.061</c:v>
                </c:pt>
                <c:pt idx="10961">
                  <c:v>4.3209999999999997</c:v>
                </c:pt>
                <c:pt idx="10962">
                  <c:v>-1.0880000000000001</c:v>
                </c:pt>
                <c:pt idx="10963">
                  <c:v>-4.3959999999999999</c:v>
                </c:pt>
                <c:pt idx="10964">
                  <c:v>-8.0459999999999994</c:v>
                </c:pt>
                <c:pt idx="10965">
                  <c:v>-0.29599999999999999</c:v>
                </c:pt>
                <c:pt idx="10966">
                  <c:v>-5.1559999999999997</c:v>
                </c:pt>
                <c:pt idx="10967">
                  <c:v>-1.6719999999999999</c:v>
                </c:pt>
                <c:pt idx="10968">
                  <c:v>3.2069999999999999</c:v>
                </c:pt>
                <c:pt idx="10969">
                  <c:v>1.236</c:v>
                </c:pt>
                <c:pt idx="10970">
                  <c:v>-1.86</c:v>
                </c:pt>
                <c:pt idx="10971">
                  <c:v>-9.2999999999999999E-2</c:v>
                </c:pt>
                <c:pt idx="10972">
                  <c:v>-0.38700000000000001</c:v>
                </c:pt>
                <c:pt idx="10973">
                  <c:v>-0.41199999999999998</c:v>
                </c:pt>
                <c:pt idx="10974">
                  <c:v>5.9089999999999998</c:v>
                </c:pt>
                <c:pt idx="10975">
                  <c:v>2.8460000000000001</c:v>
                </c:pt>
                <c:pt idx="10976">
                  <c:v>2.379</c:v>
                </c:pt>
                <c:pt idx="10977">
                  <c:v>0.71299999999999997</c:v>
                </c:pt>
                <c:pt idx="10978">
                  <c:v>1.4</c:v>
                </c:pt>
                <c:pt idx="10979">
                  <c:v>1.244</c:v>
                </c:pt>
                <c:pt idx="10980">
                  <c:v>2.3359999999999999</c:v>
                </c:pt>
                <c:pt idx="10981">
                  <c:v>4.5999999999999996</c:v>
                </c:pt>
                <c:pt idx="10982">
                  <c:v>2.0939999999999999</c:v>
                </c:pt>
                <c:pt idx="10983">
                  <c:v>-0.88400000000000001</c:v>
                </c:pt>
                <c:pt idx="10984">
                  <c:v>-1.0669999999999999</c:v>
                </c:pt>
                <c:pt idx="10985">
                  <c:v>-0.58299999999999996</c:v>
                </c:pt>
                <c:pt idx="10986">
                  <c:v>2.4</c:v>
                </c:pt>
                <c:pt idx="10987">
                  <c:v>-4.032</c:v>
                </c:pt>
                <c:pt idx="10988">
                  <c:v>0.23799999999999999</c:v>
                </c:pt>
                <c:pt idx="10989">
                  <c:v>6.1520000000000001</c:v>
                </c:pt>
                <c:pt idx="10990">
                  <c:v>-2.2210000000000001</c:v>
                </c:pt>
                <c:pt idx="10991">
                  <c:v>4.6879999999999997</c:v>
                </c:pt>
                <c:pt idx="10992">
                  <c:v>0.95</c:v>
                </c:pt>
                <c:pt idx="10993">
                  <c:v>-2.5670000000000002</c:v>
                </c:pt>
                <c:pt idx="10994">
                  <c:v>0.72799999999999998</c:v>
                </c:pt>
                <c:pt idx="10995">
                  <c:v>8.1</c:v>
                </c:pt>
                <c:pt idx="10996">
                  <c:v>3.1280000000000001</c:v>
                </c:pt>
                <c:pt idx="10997">
                  <c:v>0.27200000000000002</c:v>
                </c:pt>
                <c:pt idx="10998">
                  <c:v>0.36199999999999999</c:v>
                </c:pt>
                <c:pt idx="10999">
                  <c:v>-8.6999999999999994E-2</c:v>
                </c:pt>
                <c:pt idx="11000">
                  <c:v>-6.8630000000000004</c:v>
                </c:pt>
                <c:pt idx="11001">
                  <c:v>-0.186</c:v>
                </c:pt>
                <c:pt idx="11002">
                  <c:v>-9.1839999999999993</c:v>
                </c:pt>
                <c:pt idx="11003">
                  <c:v>-9.3059999999999992</c:v>
                </c:pt>
                <c:pt idx="11004">
                  <c:v>-7.7469999999999999</c:v>
                </c:pt>
                <c:pt idx="11005">
                  <c:v>-6.2949999999999999</c:v>
                </c:pt>
                <c:pt idx="11006">
                  <c:v>-9.8629999999999995</c:v>
                </c:pt>
                <c:pt idx="11007">
                  <c:v>-12.832000000000001</c:v>
                </c:pt>
                <c:pt idx="11008">
                  <c:v>-2.8490000000000002</c:v>
                </c:pt>
                <c:pt idx="11009">
                  <c:v>1.669</c:v>
                </c:pt>
                <c:pt idx="11010">
                  <c:v>-0.85399999999999998</c:v>
                </c:pt>
                <c:pt idx="11011">
                  <c:v>-6.0460000000000003</c:v>
                </c:pt>
                <c:pt idx="11012">
                  <c:v>-1.4790000000000001</c:v>
                </c:pt>
                <c:pt idx="11013">
                  <c:v>-1.306</c:v>
                </c:pt>
                <c:pt idx="11014">
                  <c:v>-2.0870000000000002</c:v>
                </c:pt>
                <c:pt idx="11015">
                  <c:v>-5.5759999999999996</c:v>
                </c:pt>
                <c:pt idx="11016">
                  <c:v>-2.4550000000000001</c:v>
                </c:pt>
                <c:pt idx="11017">
                  <c:v>1.32</c:v>
                </c:pt>
                <c:pt idx="11018">
                  <c:v>0.32700000000000001</c:v>
                </c:pt>
                <c:pt idx="11019">
                  <c:v>7.3730000000000002</c:v>
                </c:pt>
                <c:pt idx="11020">
                  <c:v>-0.21299999999999999</c:v>
                </c:pt>
                <c:pt idx="11021">
                  <c:v>-7.8810000000000002</c:v>
                </c:pt>
                <c:pt idx="11022">
                  <c:v>-0.628</c:v>
                </c:pt>
                <c:pt idx="11023">
                  <c:v>7.7320000000000002</c:v>
                </c:pt>
                <c:pt idx="11024">
                  <c:v>6.5289999999999999</c:v>
                </c:pt>
                <c:pt idx="11025">
                  <c:v>6.2460000000000004</c:v>
                </c:pt>
                <c:pt idx="11026">
                  <c:v>10.329000000000001</c:v>
                </c:pt>
                <c:pt idx="11027">
                  <c:v>6.7679999999999998</c:v>
                </c:pt>
                <c:pt idx="11028">
                  <c:v>4.5330000000000004</c:v>
                </c:pt>
                <c:pt idx="11029">
                  <c:v>10.157999999999999</c:v>
                </c:pt>
                <c:pt idx="11030">
                  <c:v>8.7119999999999997</c:v>
                </c:pt>
                <c:pt idx="11031">
                  <c:v>5.6749999999999998</c:v>
                </c:pt>
                <c:pt idx="11032">
                  <c:v>12.225</c:v>
                </c:pt>
                <c:pt idx="11033">
                  <c:v>4.1040000000000001</c:v>
                </c:pt>
                <c:pt idx="11034">
                  <c:v>5.2080000000000002</c:v>
                </c:pt>
                <c:pt idx="11035">
                  <c:v>2.7919999999999998</c:v>
                </c:pt>
                <c:pt idx="11036">
                  <c:v>4.95</c:v>
                </c:pt>
                <c:pt idx="11037">
                  <c:v>7.2679999999999998</c:v>
                </c:pt>
                <c:pt idx="11038">
                  <c:v>3.5630000000000002</c:v>
                </c:pt>
                <c:pt idx="11039">
                  <c:v>3.6419999999999999</c:v>
                </c:pt>
                <c:pt idx="11040">
                  <c:v>5.423</c:v>
                </c:pt>
                <c:pt idx="11041">
                  <c:v>12.335000000000001</c:v>
                </c:pt>
                <c:pt idx="11042">
                  <c:v>6.5949999999999998</c:v>
                </c:pt>
                <c:pt idx="11043">
                  <c:v>1.64</c:v>
                </c:pt>
                <c:pt idx="11044">
                  <c:v>1.3320000000000001</c:v>
                </c:pt>
                <c:pt idx="11045">
                  <c:v>9.2520000000000007</c:v>
                </c:pt>
                <c:pt idx="11046">
                  <c:v>12.279</c:v>
                </c:pt>
                <c:pt idx="11047">
                  <c:v>7.2830000000000004</c:v>
                </c:pt>
                <c:pt idx="11048">
                  <c:v>13.263999999999999</c:v>
                </c:pt>
                <c:pt idx="11049">
                  <c:v>19.757999999999999</c:v>
                </c:pt>
                <c:pt idx="11050">
                  <c:v>12.644</c:v>
                </c:pt>
                <c:pt idx="11051">
                  <c:v>10.064</c:v>
                </c:pt>
                <c:pt idx="11052">
                  <c:v>15.574999999999999</c:v>
                </c:pt>
                <c:pt idx="11053">
                  <c:v>16.407</c:v>
                </c:pt>
                <c:pt idx="11054">
                  <c:v>8.3960000000000008</c:v>
                </c:pt>
                <c:pt idx="11055">
                  <c:v>6.9379999999999997</c:v>
                </c:pt>
                <c:pt idx="11056">
                  <c:v>11.36</c:v>
                </c:pt>
                <c:pt idx="11057">
                  <c:v>13.804</c:v>
                </c:pt>
                <c:pt idx="11058">
                  <c:v>10.507999999999999</c:v>
                </c:pt>
                <c:pt idx="11059">
                  <c:v>15.407999999999999</c:v>
                </c:pt>
                <c:pt idx="11060">
                  <c:v>14.12</c:v>
                </c:pt>
                <c:pt idx="11061">
                  <c:v>12.472</c:v>
                </c:pt>
                <c:pt idx="11062">
                  <c:v>13.592000000000001</c:v>
                </c:pt>
                <c:pt idx="11063">
                  <c:v>17.335999999999999</c:v>
                </c:pt>
                <c:pt idx="11064">
                  <c:v>18.224</c:v>
                </c:pt>
                <c:pt idx="11065">
                  <c:v>14.757999999999999</c:v>
                </c:pt>
                <c:pt idx="11066">
                  <c:v>18.8</c:v>
                </c:pt>
                <c:pt idx="11067">
                  <c:v>16.361999999999998</c:v>
                </c:pt>
                <c:pt idx="11068">
                  <c:v>15.433</c:v>
                </c:pt>
                <c:pt idx="11069">
                  <c:v>11.157999999999999</c:v>
                </c:pt>
                <c:pt idx="11070">
                  <c:v>9.0500000000000007</c:v>
                </c:pt>
                <c:pt idx="11071">
                  <c:v>7.6710000000000003</c:v>
                </c:pt>
                <c:pt idx="11072">
                  <c:v>9.5139999999999993</c:v>
                </c:pt>
                <c:pt idx="11073">
                  <c:v>11.692</c:v>
                </c:pt>
                <c:pt idx="11074">
                  <c:v>13.407999999999999</c:v>
                </c:pt>
                <c:pt idx="11075">
                  <c:v>15.612</c:v>
                </c:pt>
                <c:pt idx="11076">
                  <c:v>15.275</c:v>
                </c:pt>
                <c:pt idx="11077">
                  <c:v>11.523999999999999</c:v>
                </c:pt>
                <c:pt idx="11078">
                  <c:v>13.423999999999999</c:v>
                </c:pt>
                <c:pt idx="11079">
                  <c:v>18.48</c:v>
                </c:pt>
                <c:pt idx="11080">
                  <c:v>20.882999999999999</c:v>
                </c:pt>
                <c:pt idx="11081">
                  <c:v>20.832000000000001</c:v>
                </c:pt>
                <c:pt idx="11082">
                  <c:v>19.033000000000001</c:v>
                </c:pt>
                <c:pt idx="11083">
                  <c:v>18.744</c:v>
                </c:pt>
                <c:pt idx="11084">
                  <c:v>17.861000000000001</c:v>
                </c:pt>
                <c:pt idx="11085">
                  <c:v>19.876000000000001</c:v>
                </c:pt>
                <c:pt idx="11086">
                  <c:v>20.890999999999998</c:v>
                </c:pt>
                <c:pt idx="11087">
                  <c:v>20.911999999999999</c:v>
                </c:pt>
                <c:pt idx="11088">
                  <c:v>25.452000000000002</c:v>
                </c:pt>
                <c:pt idx="11089">
                  <c:v>18.492000000000001</c:v>
                </c:pt>
                <c:pt idx="11090">
                  <c:v>15.492000000000001</c:v>
                </c:pt>
                <c:pt idx="11091">
                  <c:v>16.632999999999999</c:v>
                </c:pt>
                <c:pt idx="11092">
                  <c:v>21.933</c:v>
                </c:pt>
                <c:pt idx="11093">
                  <c:v>23.376999999999999</c:v>
                </c:pt>
                <c:pt idx="11094">
                  <c:v>24.574000000000002</c:v>
                </c:pt>
                <c:pt idx="11095">
                  <c:v>22.460999999999999</c:v>
                </c:pt>
                <c:pt idx="11096">
                  <c:v>19.763000000000002</c:v>
                </c:pt>
                <c:pt idx="11097">
                  <c:v>12.673999999999999</c:v>
                </c:pt>
                <c:pt idx="11098">
                  <c:v>16.727</c:v>
                </c:pt>
                <c:pt idx="11099">
                  <c:v>16.416</c:v>
                </c:pt>
                <c:pt idx="11100">
                  <c:v>19.148</c:v>
                </c:pt>
                <c:pt idx="11101">
                  <c:v>22.733000000000001</c:v>
                </c:pt>
                <c:pt idx="11102">
                  <c:v>23.725000000000001</c:v>
                </c:pt>
                <c:pt idx="11103">
                  <c:v>24.997</c:v>
                </c:pt>
                <c:pt idx="11104">
                  <c:v>24.212</c:v>
                </c:pt>
                <c:pt idx="11105">
                  <c:v>23.507999999999999</c:v>
                </c:pt>
                <c:pt idx="11106">
                  <c:v>23.777000000000001</c:v>
                </c:pt>
                <c:pt idx="11107">
                  <c:v>25.347999999999999</c:v>
                </c:pt>
                <c:pt idx="11108">
                  <c:v>23.045000000000002</c:v>
                </c:pt>
                <c:pt idx="11109">
                  <c:v>18.309999999999999</c:v>
                </c:pt>
                <c:pt idx="11110">
                  <c:v>14.769</c:v>
                </c:pt>
                <c:pt idx="11111">
                  <c:v>15.557</c:v>
                </c:pt>
                <c:pt idx="11112">
                  <c:v>17.391999999999999</c:v>
                </c:pt>
                <c:pt idx="11113">
                  <c:v>21.212</c:v>
                </c:pt>
                <c:pt idx="11114">
                  <c:v>19.588000000000001</c:v>
                </c:pt>
                <c:pt idx="11115">
                  <c:v>23.85</c:v>
                </c:pt>
                <c:pt idx="11116">
                  <c:v>24.08</c:v>
                </c:pt>
                <c:pt idx="11117">
                  <c:v>23.135999999999999</c:v>
                </c:pt>
                <c:pt idx="11118">
                  <c:v>28.05</c:v>
                </c:pt>
                <c:pt idx="11119">
                  <c:v>28.875</c:v>
                </c:pt>
                <c:pt idx="11120">
                  <c:v>27.6</c:v>
                </c:pt>
                <c:pt idx="11121">
                  <c:v>25.361999999999998</c:v>
                </c:pt>
                <c:pt idx="11122">
                  <c:v>26.164999999999999</c:v>
                </c:pt>
                <c:pt idx="11123">
                  <c:v>28.678999999999998</c:v>
                </c:pt>
                <c:pt idx="11124">
                  <c:v>25.64</c:v>
                </c:pt>
                <c:pt idx="11125">
                  <c:v>24.033000000000001</c:v>
                </c:pt>
                <c:pt idx="11126">
                  <c:v>26.170999999999999</c:v>
                </c:pt>
                <c:pt idx="11127">
                  <c:v>25.241</c:v>
                </c:pt>
                <c:pt idx="11128">
                  <c:v>26.414999999999999</c:v>
                </c:pt>
                <c:pt idx="11129">
                  <c:v>28.1</c:v>
                </c:pt>
                <c:pt idx="11130">
                  <c:v>27.986000000000001</c:v>
                </c:pt>
                <c:pt idx="11131">
                  <c:v>23.853999999999999</c:v>
                </c:pt>
                <c:pt idx="11132">
                  <c:v>23.867999999999999</c:v>
                </c:pt>
                <c:pt idx="11133">
                  <c:v>22.756</c:v>
                </c:pt>
                <c:pt idx="11134">
                  <c:v>22.547999999999998</c:v>
                </c:pt>
                <c:pt idx="11135">
                  <c:v>22.917000000000002</c:v>
                </c:pt>
                <c:pt idx="11136">
                  <c:v>22.692</c:v>
                </c:pt>
                <c:pt idx="11137">
                  <c:v>25.917000000000002</c:v>
                </c:pt>
                <c:pt idx="11138">
                  <c:v>24.6</c:v>
                </c:pt>
                <c:pt idx="11139">
                  <c:v>22.349</c:v>
                </c:pt>
                <c:pt idx="11140">
                  <c:v>23</c:v>
                </c:pt>
                <c:pt idx="11141">
                  <c:v>23.361999999999998</c:v>
                </c:pt>
                <c:pt idx="11142">
                  <c:v>23.151</c:v>
                </c:pt>
                <c:pt idx="11143">
                  <c:v>25.088999999999999</c:v>
                </c:pt>
                <c:pt idx="11144">
                  <c:v>26.896000000000001</c:v>
                </c:pt>
                <c:pt idx="11145">
                  <c:v>27.096</c:v>
                </c:pt>
                <c:pt idx="11146">
                  <c:v>28.446000000000002</c:v>
                </c:pt>
                <c:pt idx="11147">
                  <c:v>26.379000000000001</c:v>
                </c:pt>
                <c:pt idx="11148">
                  <c:v>22.521999999999998</c:v>
                </c:pt>
                <c:pt idx="11149">
                  <c:v>23.923999999999999</c:v>
                </c:pt>
                <c:pt idx="11150">
                  <c:v>24.459</c:v>
                </c:pt>
                <c:pt idx="11151">
                  <c:v>24.568999999999999</c:v>
                </c:pt>
                <c:pt idx="11152">
                  <c:v>24.922999999999998</c:v>
                </c:pt>
                <c:pt idx="11153">
                  <c:v>22.832000000000001</c:v>
                </c:pt>
                <c:pt idx="11154">
                  <c:v>23.829000000000001</c:v>
                </c:pt>
                <c:pt idx="11155">
                  <c:v>26.257999999999999</c:v>
                </c:pt>
                <c:pt idx="11156">
                  <c:v>27.756</c:v>
                </c:pt>
                <c:pt idx="11157">
                  <c:v>28.675000000000001</c:v>
                </c:pt>
                <c:pt idx="11158">
                  <c:v>27.504000000000001</c:v>
                </c:pt>
                <c:pt idx="11159">
                  <c:v>25.132999999999999</c:v>
                </c:pt>
                <c:pt idx="11160">
                  <c:v>24.004000000000001</c:v>
                </c:pt>
                <c:pt idx="11161">
                  <c:v>22.957999999999998</c:v>
                </c:pt>
                <c:pt idx="11162">
                  <c:v>24.321000000000002</c:v>
                </c:pt>
                <c:pt idx="11163">
                  <c:v>25.527999999999999</c:v>
                </c:pt>
                <c:pt idx="11164">
                  <c:v>25.375</c:v>
                </c:pt>
                <c:pt idx="11165">
                  <c:v>25.712</c:v>
                </c:pt>
                <c:pt idx="11166">
                  <c:v>26.15</c:v>
                </c:pt>
                <c:pt idx="11167">
                  <c:v>26.457999999999998</c:v>
                </c:pt>
                <c:pt idx="11168">
                  <c:v>26.058</c:v>
                </c:pt>
                <c:pt idx="11169">
                  <c:v>26.364000000000001</c:v>
                </c:pt>
                <c:pt idx="11170">
                  <c:v>25.475999999999999</c:v>
                </c:pt>
                <c:pt idx="11171">
                  <c:v>26.812999999999999</c:v>
                </c:pt>
                <c:pt idx="11172">
                  <c:v>28.161000000000001</c:v>
                </c:pt>
                <c:pt idx="11173">
                  <c:v>27.146000000000001</c:v>
                </c:pt>
                <c:pt idx="11174">
                  <c:v>24.457999999999998</c:v>
                </c:pt>
                <c:pt idx="11175">
                  <c:v>22.003</c:v>
                </c:pt>
                <c:pt idx="11176">
                  <c:v>23.256</c:v>
                </c:pt>
                <c:pt idx="11177">
                  <c:v>23.068000000000001</c:v>
                </c:pt>
                <c:pt idx="11178">
                  <c:v>22.571000000000002</c:v>
                </c:pt>
                <c:pt idx="11179">
                  <c:v>23.395</c:v>
                </c:pt>
                <c:pt idx="11180">
                  <c:v>23.338000000000001</c:v>
                </c:pt>
                <c:pt idx="11181">
                  <c:v>21.971</c:v>
                </c:pt>
                <c:pt idx="11182">
                  <c:v>21.521000000000001</c:v>
                </c:pt>
                <c:pt idx="11183">
                  <c:v>22.756</c:v>
                </c:pt>
                <c:pt idx="11184">
                  <c:v>22.856000000000002</c:v>
                </c:pt>
                <c:pt idx="11185">
                  <c:v>24.117000000000001</c:v>
                </c:pt>
                <c:pt idx="11186">
                  <c:v>24.088999999999999</c:v>
                </c:pt>
                <c:pt idx="11187">
                  <c:v>25.858000000000001</c:v>
                </c:pt>
                <c:pt idx="11188">
                  <c:v>26.195</c:v>
                </c:pt>
                <c:pt idx="11189">
                  <c:v>24.462</c:v>
                </c:pt>
                <c:pt idx="11190">
                  <c:v>22.98</c:v>
                </c:pt>
                <c:pt idx="11191">
                  <c:v>21.488</c:v>
                </c:pt>
                <c:pt idx="11192">
                  <c:v>24.829000000000001</c:v>
                </c:pt>
                <c:pt idx="11193">
                  <c:v>23.495999999999999</c:v>
                </c:pt>
                <c:pt idx="11194">
                  <c:v>22.413</c:v>
                </c:pt>
                <c:pt idx="11195">
                  <c:v>20.646000000000001</c:v>
                </c:pt>
                <c:pt idx="11196">
                  <c:v>21.187999999999999</c:v>
                </c:pt>
                <c:pt idx="11197">
                  <c:v>22.128</c:v>
                </c:pt>
                <c:pt idx="11198">
                  <c:v>23.815999999999999</c:v>
                </c:pt>
                <c:pt idx="11199">
                  <c:v>25.483000000000001</c:v>
                </c:pt>
                <c:pt idx="11200">
                  <c:v>24.54</c:v>
                </c:pt>
                <c:pt idx="11201">
                  <c:v>26.484999999999999</c:v>
                </c:pt>
                <c:pt idx="11202">
                  <c:v>25.763000000000002</c:v>
                </c:pt>
                <c:pt idx="11203">
                  <c:v>25.818000000000001</c:v>
                </c:pt>
                <c:pt idx="11204">
                  <c:v>24.434999999999999</c:v>
                </c:pt>
                <c:pt idx="11205">
                  <c:v>23.66</c:v>
                </c:pt>
                <c:pt idx="11206">
                  <c:v>24.312000000000001</c:v>
                </c:pt>
                <c:pt idx="11207">
                  <c:v>25.443999999999999</c:v>
                </c:pt>
                <c:pt idx="11208">
                  <c:v>26.678000000000001</c:v>
                </c:pt>
                <c:pt idx="11209">
                  <c:v>24.934000000000001</c:v>
                </c:pt>
                <c:pt idx="11210">
                  <c:v>22.289000000000001</c:v>
                </c:pt>
                <c:pt idx="11211">
                  <c:v>22.126000000000001</c:v>
                </c:pt>
                <c:pt idx="11212">
                  <c:v>18.974</c:v>
                </c:pt>
                <c:pt idx="11213">
                  <c:v>18.382999999999999</c:v>
                </c:pt>
                <c:pt idx="11214">
                  <c:v>19.288</c:v>
                </c:pt>
                <c:pt idx="11215">
                  <c:v>20.512</c:v>
                </c:pt>
                <c:pt idx="11216">
                  <c:v>20.678999999999998</c:v>
                </c:pt>
                <c:pt idx="11217">
                  <c:v>21.533000000000001</c:v>
                </c:pt>
                <c:pt idx="11218">
                  <c:v>19.492999999999999</c:v>
                </c:pt>
                <c:pt idx="11219">
                  <c:v>21.760999999999999</c:v>
                </c:pt>
                <c:pt idx="11220">
                  <c:v>20.067</c:v>
                </c:pt>
                <c:pt idx="11221">
                  <c:v>20.646000000000001</c:v>
                </c:pt>
                <c:pt idx="11222">
                  <c:v>20.327999999999999</c:v>
                </c:pt>
                <c:pt idx="11223">
                  <c:v>20.95</c:v>
                </c:pt>
                <c:pt idx="11224">
                  <c:v>20.756</c:v>
                </c:pt>
                <c:pt idx="11225">
                  <c:v>19.907</c:v>
                </c:pt>
                <c:pt idx="11226">
                  <c:v>20.882999999999999</c:v>
                </c:pt>
                <c:pt idx="11227">
                  <c:v>22.664999999999999</c:v>
                </c:pt>
                <c:pt idx="11228">
                  <c:v>23.408000000000001</c:v>
                </c:pt>
                <c:pt idx="11229">
                  <c:v>22.88</c:v>
                </c:pt>
                <c:pt idx="11230">
                  <c:v>15.612</c:v>
                </c:pt>
                <c:pt idx="11231">
                  <c:v>13.221</c:v>
                </c:pt>
                <c:pt idx="11232">
                  <c:v>15.858000000000001</c:v>
                </c:pt>
                <c:pt idx="11233">
                  <c:v>15.9</c:v>
                </c:pt>
                <c:pt idx="11234">
                  <c:v>15.404</c:v>
                </c:pt>
                <c:pt idx="11235">
                  <c:v>16.245999999999999</c:v>
                </c:pt>
                <c:pt idx="11236">
                  <c:v>17.125</c:v>
                </c:pt>
                <c:pt idx="11237">
                  <c:v>17.986999999999998</c:v>
                </c:pt>
                <c:pt idx="11238">
                  <c:v>21.367999999999999</c:v>
                </c:pt>
                <c:pt idx="11239">
                  <c:v>14.919</c:v>
                </c:pt>
                <c:pt idx="11240">
                  <c:v>12.247999999999999</c:v>
                </c:pt>
                <c:pt idx="11241">
                  <c:v>15.754</c:v>
                </c:pt>
                <c:pt idx="11242">
                  <c:v>20.257999999999999</c:v>
                </c:pt>
                <c:pt idx="11243">
                  <c:v>16.792000000000002</c:v>
                </c:pt>
                <c:pt idx="11244">
                  <c:v>15.016999999999999</c:v>
                </c:pt>
                <c:pt idx="11245">
                  <c:v>13.6</c:v>
                </c:pt>
                <c:pt idx="11246">
                  <c:v>10.36</c:v>
                </c:pt>
                <c:pt idx="11247">
                  <c:v>7.9</c:v>
                </c:pt>
                <c:pt idx="11248">
                  <c:v>8.0120000000000005</c:v>
                </c:pt>
                <c:pt idx="11249">
                  <c:v>11.775</c:v>
                </c:pt>
                <c:pt idx="11250">
                  <c:v>15.013</c:v>
                </c:pt>
                <c:pt idx="11251">
                  <c:v>16.641999999999999</c:v>
                </c:pt>
                <c:pt idx="11252">
                  <c:v>15.771000000000001</c:v>
                </c:pt>
                <c:pt idx="11253">
                  <c:v>13.692</c:v>
                </c:pt>
                <c:pt idx="11254">
                  <c:v>16.026</c:v>
                </c:pt>
                <c:pt idx="11255">
                  <c:v>11.558</c:v>
                </c:pt>
                <c:pt idx="11256">
                  <c:v>13.1</c:v>
                </c:pt>
                <c:pt idx="11257">
                  <c:v>18.399999999999999</c:v>
                </c:pt>
                <c:pt idx="11258">
                  <c:v>19.384</c:v>
                </c:pt>
                <c:pt idx="11259">
                  <c:v>12.438000000000001</c:v>
                </c:pt>
                <c:pt idx="11260">
                  <c:v>10.904</c:v>
                </c:pt>
                <c:pt idx="11261">
                  <c:v>15.127000000000001</c:v>
                </c:pt>
                <c:pt idx="11262">
                  <c:v>14.041</c:v>
                </c:pt>
                <c:pt idx="11263">
                  <c:v>10.598000000000001</c:v>
                </c:pt>
                <c:pt idx="11264">
                  <c:v>13.938000000000001</c:v>
                </c:pt>
                <c:pt idx="11265">
                  <c:v>17.594000000000001</c:v>
                </c:pt>
                <c:pt idx="11266">
                  <c:v>20.504999999999999</c:v>
                </c:pt>
                <c:pt idx="11267">
                  <c:v>16.884</c:v>
                </c:pt>
                <c:pt idx="11268">
                  <c:v>9.0359999999999996</c:v>
                </c:pt>
                <c:pt idx="11269">
                  <c:v>11.472</c:v>
                </c:pt>
                <c:pt idx="11270">
                  <c:v>15.884</c:v>
                </c:pt>
                <c:pt idx="11271">
                  <c:v>12.996</c:v>
                </c:pt>
                <c:pt idx="11272">
                  <c:v>14.458</c:v>
                </c:pt>
                <c:pt idx="11273">
                  <c:v>12.412000000000001</c:v>
                </c:pt>
                <c:pt idx="11274">
                  <c:v>7.7560000000000002</c:v>
                </c:pt>
                <c:pt idx="11275">
                  <c:v>8.58</c:v>
                </c:pt>
                <c:pt idx="11276">
                  <c:v>10.978999999999999</c:v>
                </c:pt>
                <c:pt idx="11277">
                  <c:v>11.196</c:v>
                </c:pt>
                <c:pt idx="11278">
                  <c:v>14.141999999999999</c:v>
                </c:pt>
                <c:pt idx="11279">
                  <c:v>17.097999999999999</c:v>
                </c:pt>
                <c:pt idx="11280">
                  <c:v>10.199999999999999</c:v>
                </c:pt>
                <c:pt idx="11281">
                  <c:v>9.3520000000000003</c:v>
                </c:pt>
                <c:pt idx="11282">
                  <c:v>8.032</c:v>
                </c:pt>
                <c:pt idx="11283">
                  <c:v>2.0379999999999998</c:v>
                </c:pt>
                <c:pt idx="11284">
                  <c:v>4.0960000000000001</c:v>
                </c:pt>
                <c:pt idx="11285">
                  <c:v>6.75</c:v>
                </c:pt>
                <c:pt idx="11286">
                  <c:v>9.1189999999999998</c:v>
                </c:pt>
                <c:pt idx="11287">
                  <c:v>7.657</c:v>
                </c:pt>
                <c:pt idx="11288">
                  <c:v>13.247999999999999</c:v>
                </c:pt>
                <c:pt idx="11289">
                  <c:v>9.9060000000000006</c:v>
                </c:pt>
                <c:pt idx="11290">
                  <c:v>7.5030000000000001</c:v>
                </c:pt>
                <c:pt idx="11291">
                  <c:v>10.497999999999999</c:v>
                </c:pt>
                <c:pt idx="11292">
                  <c:v>13.6</c:v>
                </c:pt>
                <c:pt idx="11293">
                  <c:v>8.1869999999999994</c:v>
                </c:pt>
                <c:pt idx="11294">
                  <c:v>4.8209999999999997</c:v>
                </c:pt>
                <c:pt idx="11295">
                  <c:v>4.048</c:v>
                </c:pt>
                <c:pt idx="11296">
                  <c:v>1.6919999999999999</c:v>
                </c:pt>
                <c:pt idx="11297">
                  <c:v>6.4459999999999997</c:v>
                </c:pt>
                <c:pt idx="11298">
                  <c:v>6.2789999999999999</c:v>
                </c:pt>
                <c:pt idx="11299">
                  <c:v>9.3379999999999992</c:v>
                </c:pt>
                <c:pt idx="11300">
                  <c:v>10.766999999999999</c:v>
                </c:pt>
                <c:pt idx="11301">
                  <c:v>14.071</c:v>
                </c:pt>
                <c:pt idx="11302">
                  <c:v>13.036</c:v>
                </c:pt>
                <c:pt idx="11303">
                  <c:v>12.961</c:v>
                </c:pt>
                <c:pt idx="11304">
                  <c:v>17.824999999999999</c:v>
                </c:pt>
                <c:pt idx="11305">
                  <c:v>15.045999999999999</c:v>
                </c:pt>
                <c:pt idx="11306">
                  <c:v>9.0289999999999999</c:v>
                </c:pt>
                <c:pt idx="11307">
                  <c:v>11.497999999999999</c:v>
                </c:pt>
                <c:pt idx="11308">
                  <c:v>7.7110000000000003</c:v>
                </c:pt>
                <c:pt idx="11309">
                  <c:v>2.42</c:v>
                </c:pt>
                <c:pt idx="11310">
                  <c:v>3.04</c:v>
                </c:pt>
                <c:pt idx="11311">
                  <c:v>10.787000000000001</c:v>
                </c:pt>
                <c:pt idx="11312">
                  <c:v>14.548</c:v>
                </c:pt>
                <c:pt idx="11313">
                  <c:v>14.667</c:v>
                </c:pt>
                <c:pt idx="11314">
                  <c:v>20.117000000000001</c:v>
                </c:pt>
                <c:pt idx="11315">
                  <c:v>19.853000000000002</c:v>
                </c:pt>
                <c:pt idx="11316">
                  <c:v>14.03</c:v>
                </c:pt>
                <c:pt idx="11317">
                  <c:v>15.086</c:v>
                </c:pt>
                <c:pt idx="11318">
                  <c:v>9.0090000000000003</c:v>
                </c:pt>
                <c:pt idx="11319">
                  <c:v>10.545999999999999</c:v>
                </c:pt>
                <c:pt idx="11320">
                  <c:v>10.994999999999999</c:v>
                </c:pt>
                <c:pt idx="11321">
                  <c:v>11.11</c:v>
                </c:pt>
                <c:pt idx="11322">
                  <c:v>5.9710000000000001</c:v>
                </c:pt>
                <c:pt idx="11323">
                  <c:v>3.976</c:v>
                </c:pt>
                <c:pt idx="11324">
                  <c:v>4.9349999999999996</c:v>
                </c:pt>
                <c:pt idx="11325">
                  <c:v>1.004</c:v>
                </c:pt>
                <c:pt idx="11326">
                  <c:v>-5.3150000000000004</c:v>
                </c:pt>
                <c:pt idx="11327">
                  <c:v>-0.76500000000000001</c:v>
                </c:pt>
                <c:pt idx="11328">
                  <c:v>5.1719999999999997</c:v>
                </c:pt>
                <c:pt idx="11329">
                  <c:v>6.2329999999999997</c:v>
                </c:pt>
                <c:pt idx="11330">
                  <c:v>8.9090000000000007</c:v>
                </c:pt>
                <c:pt idx="11331">
                  <c:v>12.926</c:v>
                </c:pt>
                <c:pt idx="11332">
                  <c:v>0.94599999999999995</c:v>
                </c:pt>
                <c:pt idx="11333">
                  <c:v>3.629</c:v>
                </c:pt>
                <c:pt idx="11334">
                  <c:v>-2.7120000000000002</c:v>
                </c:pt>
                <c:pt idx="11335">
                  <c:v>5.8170000000000002</c:v>
                </c:pt>
                <c:pt idx="11336">
                  <c:v>7.45</c:v>
                </c:pt>
                <c:pt idx="11337">
                  <c:v>7.6079999999999997</c:v>
                </c:pt>
                <c:pt idx="11338">
                  <c:v>1.6910000000000001</c:v>
                </c:pt>
                <c:pt idx="11339">
                  <c:v>-4.056</c:v>
                </c:pt>
                <c:pt idx="11340">
                  <c:v>-6.4210000000000003</c:v>
                </c:pt>
                <c:pt idx="11341">
                  <c:v>-3.637</c:v>
                </c:pt>
                <c:pt idx="11342">
                  <c:v>-2.2410000000000001</c:v>
                </c:pt>
                <c:pt idx="11343">
                  <c:v>-3.5379999999999998</c:v>
                </c:pt>
                <c:pt idx="11344">
                  <c:v>-1.776</c:v>
                </c:pt>
                <c:pt idx="11345">
                  <c:v>-2.968</c:v>
                </c:pt>
                <c:pt idx="11346">
                  <c:v>-0.27900000000000003</c:v>
                </c:pt>
                <c:pt idx="11347">
                  <c:v>8.5120000000000005</c:v>
                </c:pt>
                <c:pt idx="11348">
                  <c:v>4</c:v>
                </c:pt>
                <c:pt idx="11349">
                  <c:v>0.24199999999999999</c:v>
                </c:pt>
                <c:pt idx="11350">
                  <c:v>1.8879999999999999</c:v>
                </c:pt>
                <c:pt idx="11351">
                  <c:v>1.6279999999999999</c:v>
                </c:pt>
                <c:pt idx="11352">
                  <c:v>10.38</c:v>
                </c:pt>
                <c:pt idx="11353">
                  <c:v>12.129</c:v>
                </c:pt>
                <c:pt idx="11354">
                  <c:v>6.7370000000000001</c:v>
                </c:pt>
                <c:pt idx="11355">
                  <c:v>11.228</c:v>
                </c:pt>
                <c:pt idx="11356">
                  <c:v>11.7</c:v>
                </c:pt>
                <c:pt idx="11357">
                  <c:v>2.0430000000000001</c:v>
                </c:pt>
                <c:pt idx="11358">
                  <c:v>0.32800000000000001</c:v>
                </c:pt>
                <c:pt idx="11359">
                  <c:v>2.0920000000000001</c:v>
                </c:pt>
                <c:pt idx="11360">
                  <c:v>4.3769999999999998</c:v>
                </c:pt>
                <c:pt idx="11361">
                  <c:v>3.1709999999999998</c:v>
                </c:pt>
                <c:pt idx="11362">
                  <c:v>-0.317</c:v>
                </c:pt>
                <c:pt idx="11363">
                  <c:v>-3.2120000000000002</c:v>
                </c:pt>
                <c:pt idx="11364">
                  <c:v>-4.0129999999999999</c:v>
                </c:pt>
                <c:pt idx="11365">
                  <c:v>-5.28</c:v>
                </c:pt>
                <c:pt idx="11366">
                  <c:v>-7.18</c:v>
                </c:pt>
                <c:pt idx="11367">
                  <c:v>-3.3679999999999999</c:v>
                </c:pt>
                <c:pt idx="11368">
                  <c:v>9.4589999999999996</c:v>
                </c:pt>
                <c:pt idx="11369">
                  <c:v>3.8170000000000002</c:v>
                </c:pt>
                <c:pt idx="11370">
                  <c:v>1.3759999999999999</c:v>
                </c:pt>
                <c:pt idx="11371">
                  <c:v>0.57499999999999996</c:v>
                </c:pt>
                <c:pt idx="11372">
                  <c:v>11.644</c:v>
                </c:pt>
                <c:pt idx="11373">
                  <c:v>10.185</c:v>
                </c:pt>
                <c:pt idx="11374">
                  <c:v>6.9589999999999996</c:v>
                </c:pt>
                <c:pt idx="11375">
                  <c:v>5.7489999999999997</c:v>
                </c:pt>
                <c:pt idx="11376">
                  <c:v>10.111000000000001</c:v>
                </c:pt>
                <c:pt idx="11377">
                  <c:v>8.6329999999999991</c:v>
                </c:pt>
                <c:pt idx="11378">
                  <c:v>3.0579999999999998</c:v>
                </c:pt>
                <c:pt idx="11379">
                  <c:v>1.6559999999999999</c:v>
                </c:pt>
                <c:pt idx="11380">
                  <c:v>9.0960000000000001</c:v>
                </c:pt>
                <c:pt idx="11381">
                  <c:v>12.292</c:v>
                </c:pt>
                <c:pt idx="11382">
                  <c:v>9.7789999999999999</c:v>
                </c:pt>
                <c:pt idx="11383">
                  <c:v>7.008</c:v>
                </c:pt>
                <c:pt idx="11384">
                  <c:v>0.52200000000000002</c:v>
                </c:pt>
                <c:pt idx="11385">
                  <c:v>0.99299999999999999</c:v>
                </c:pt>
                <c:pt idx="11386">
                  <c:v>2.7280000000000002</c:v>
                </c:pt>
                <c:pt idx="11387">
                  <c:v>3.2440000000000002</c:v>
                </c:pt>
                <c:pt idx="11388">
                  <c:v>9.5289999999999999</c:v>
                </c:pt>
                <c:pt idx="11389">
                  <c:v>16.254000000000001</c:v>
                </c:pt>
                <c:pt idx="11390">
                  <c:v>17.192</c:v>
                </c:pt>
                <c:pt idx="11391">
                  <c:v>21.079000000000001</c:v>
                </c:pt>
                <c:pt idx="11392">
                  <c:v>16.904</c:v>
                </c:pt>
                <c:pt idx="11393">
                  <c:v>10.807</c:v>
                </c:pt>
                <c:pt idx="11394">
                  <c:v>11.747999999999999</c:v>
                </c:pt>
                <c:pt idx="11395">
                  <c:v>10.058</c:v>
                </c:pt>
                <c:pt idx="11396">
                  <c:v>9.3119999999999994</c:v>
                </c:pt>
                <c:pt idx="11397">
                  <c:v>11.746</c:v>
                </c:pt>
                <c:pt idx="11398">
                  <c:v>13.811999999999999</c:v>
                </c:pt>
                <c:pt idx="11399">
                  <c:v>11.612</c:v>
                </c:pt>
                <c:pt idx="11400">
                  <c:v>5.7</c:v>
                </c:pt>
                <c:pt idx="11401">
                  <c:v>4.2060000000000004</c:v>
                </c:pt>
                <c:pt idx="11402">
                  <c:v>5.4530000000000003</c:v>
                </c:pt>
                <c:pt idx="11403">
                  <c:v>8.9329999999999998</c:v>
                </c:pt>
                <c:pt idx="11404">
                  <c:v>17.375</c:v>
                </c:pt>
                <c:pt idx="11405">
                  <c:v>19.137</c:v>
                </c:pt>
                <c:pt idx="11406">
                  <c:v>18.407</c:v>
                </c:pt>
                <c:pt idx="11407">
                  <c:v>9.9459999999999997</c:v>
                </c:pt>
                <c:pt idx="11408">
                  <c:v>10.337999999999999</c:v>
                </c:pt>
                <c:pt idx="11409">
                  <c:v>12.340999999999999</c:v>
                </c:pt>
                <c:pt idx="11410">
                  <c:v>11.417</c:v>
                </c:pt>
                <c:pt idx="11411">
                  <c:v>9.2289999999999992</c:v>
                </c:pt>
                <c:pt idx="11412">
                  <c:v>18.379000000000001</c:v>
                </c:pt>
                <c:pt idx="11413">
                  <c:v>20.988</c:v>
                </c:pt>
                <c:pt idx="11414">
                  <c:v>12.144</c:v>
                </c:pt>
                <c:pt idx="11415">
                  <c:v>7.532</c:v>
                </c:pt>
                <c:pt idx="11416">
                  <c:v>14.835000000000001</c:v>
                </c:pt>
                <c:pt idx="11417">
                  <c:v>2.5859999999999999</c:v>
                </c:pt>
                <c:pt idx="11418">
                  <c:v>6.6719999999999997</c:v>
                </c:pt>
                <c:pt idx="11419">
                  <c:v>13.46</c:v>
                </c:pt>
                <c:pt idx="11420">
                  <c:v>8.7750000000000004</c:v>
                </c:pt>
                <c:pt idx="11421">
                  <c:v>6.2210000000000001</c:v>
                </c:pt>
                <c:pt idx="11422">
                  <c:v>4.6280000000000001</c:v>
                </c:pt>
                <c:pt idx="11423">
                  <c:v>15.670999999999999</c:v>
                </c:pt>
                <c:pt idx="11424">
                  <c:v>14.247999999999999</c:v>
                </c:pt>
                <c:pt idx="11425">
                  <c:v>9.4250000000000007</c:v>
                </c:pt>
                <c:pt idx="11426">
                  <c:v>9.5289999999999999</c:v>
                </c:pt>
                <c:pt idx="11427">
                  <c:v>9.5500000000000007</c:v>
                </c:pt>
                <c:pt idx="11428">
                  <c:v>10.836</c:v>
                </c:pt>
                <c:pt idx="11429">
                  <c:v>11.657999999999999</c:v>
                </c:pt>
                <c:pt idx="11430">
                  <c:v>17.016999999999999</c:v>
                </c:pt>
                <c:pt idx="11431">
                  <c:v>19.675000000000001</c:v>
                </c:pt>
                <c:pt idx="11432">
                  <c:v>14.238</c:v>
                </c:pt>
                <c:pt idx="11433">
                  <c:v>16.234999999999999</c:v>
                </c:pt>
                <c:pt idx="11434">
                  <c:v>18.788</c:v>
                </c:pt>
                <c:pt idx="11435">
                  <c:v>17.108000000000001</c:v>
                </c:pt>
                <c:pt idx="11436">
                  <c:v>13.252000000000001</c:v>
                </c:pt>
                <c:pt idx="11437">
                  <c:v>16.975000000000001</c:v>
                </c:pt>
                <c:pt idx="11438">
                  <c:v>24.329000000000001</c:v>
                </c:pt>
                <c:pt idx="11439">
                  <c:v>13.044</c:v>
                </c:pt>
                <c:pt idx="11440">
                  <c:v>11.167999999999999</c:v>
                </c:pt>
                <c:pt idx="11441">
                  <c:v>11.035</c:v>
                </c:pt>
                <c:pt idx="11442">
                  <c:v>11.821</c:v>
                </c:pt>
                <c:pt idx="11443">
                  <c:v>13.086</c:v>
                </c:pt>
                <c:pt idx="11444">
                  <c:v>16.347000000000001</c:v>
                </c:pt>
                <c:pt idx="11445">
                  <c:v>17.167999999999999</c:v>
                </c:pt>
                <c:pt idx="11446">
                  <c:v>12.76</c:v>
                </c:pt>
                <c:pt idx="11447">
                  <c:v>11.061</c:v>
                </c:pt>
                <c:pt idx="11448">
                  <c:v>10.621</c:v>
                </c:pt>
                <c:pt idx="11449">
                  <c:v>12.702999999999999</c:v>
                </c:pt>
                <c:pt idx="11450">
                  <c:v>16.532</c:v>
                </c:pt>
                <c:pt idx="11451">
                  <c:v>13.956</c:v>
                </c:pt>
                <c:pt idx="11452">
                  <c:v>14.721</c:v>
                </c:pt>
                <c:pt idx="11453">
                  <c:v>14.022</c:v>
                </c:pt>
                <c:pt idx="11454">
                  <c:v>16.306000000000001</c:v>
                </c:pt>
                <c:pt idx="11455">
                  <c:v>18.632000000000001</c:v>
                </c:pt>
                <c:pt idx="11456">
                  <c:v>16.606999999999999</c:v>
                </c:pt>
                <c:pt idx="11457">
                  <c:v>12.516</c:v>
                </c:pt>
                <c:pt idx="11458">
                  <c:v>12.579000000000001</c:v>
                </c:pt>
                <c:pt idx="11459">
                  <c:v>13.478</c:v>
                </c:pt>
                <c:pt idx="11460">
                  <c:v>14.53</c:v>
                </c:pt>
                <c:pt idx="11461">
                  <c:v>16.574999999999999</c:v>
                </c:pt>
                <c:pt idx="11462">
                  <c:v>17.875</c:v>
                </c:pt>
                <c:pt idx="11463">
                  <c:v>14.99</c:v>
                </c:pt>
                <c:pt idx="11464">
                  <c:v>13.555999999999999</c:v>
                </c:pt>
                <c:pt idx="11465">
                  <c:v>15.637</c:v>
                </c:pt>
                <c:pt idx="11466">
                  <c:v>20.471</c:v>
                </c:pt>
                <c:pt idx="11467">
                  <c:v>22.387</c:v>
                </c:pt>
                <c:pt idx="11468">
                  <c:v>23.8</c:v>
                </c:pt>
                <c:pt idx="11469">
                  <c:v>24.292000000000002</c:v>
                </c:pt>
                <c:pt idx="11470">
                  <c:v>22.984000000000002</c:v>
                </c:pt>
                <c:pt idx="11471">
                  <c:v>21.756</c:v>
                </c:pt>
                <c:pt idx="11472">
                  <c:v>21.33</c:v>
                </c:pt>
                <c:pt idx="11473">
                  <c:v>22.109000000000002</c:v>
                </c:pt>
                <c:pt idx="11474">
                  <c:v>23.425000000000001</c:v>
                </c:pt>
                <c:pt idx="11475">
                  <c:v>22.163</c:v>
                </c:pt>
                <c:pt idx="11476">
                  <c:v>21.786000000000001</c:v>
                </c:pt>
                <c:pt idx="11477">
                  <c:v>22.187999999999999</c:v>
                </c:pt>
                <c:pt idx="11478">
                  <c:v>24.881</c:v>
                </c:pt>
                <c:pt idx="11479">
                  <c:v>25.716999999999999</c:v>
                </c:pt>
                <c:pt idx="11480">
                  <c:v>24.202999999999999</c:v>
                </c:pt>
                <c:pt idx="11481">
                  <c:v>20.425000000000001</c:v>
                </c:pt>
                <c:pt idx="11482">
                  <c:v>21.274999999999999</c:v>
                </c:pt>
                <c:pt idx="11483">
                  <c:v>21.45</c:v>
                </c:pt>
                <c:pt idx="11484">
                  <c:v>26.56</c:v>
                </c:pt>
                <c:pt idx="11485">
                  <c:v>28.835999999999999</c:v>
                </c:pt>
                <c:pt idx="11486">
                  <c:v>22.388000000000002</c:v>
                </c:pt>
                <c:pt idx="11487">
                  <c:v>22.295999999999999</c:v>
                </c:pt>
                <c:pt idx="11488">
                  <c:v>22.337</c:v>
                </c:pt>
                <c:pt idx="11489">
                  <c:v>22.209</c:v>
                </c:pt>
                <c:pt idx="11490">
                  <c:v>20.645</c:v>
                </c:pt>
                <c:pt idx="11491">
                  <c:v>21.463999999999999</c:v>
                </c:pt>
                <c:pt idx="11492">
                  <c:v>23.908000000000001</c:v>
                </c:pt>
                <c:pt idx="11493">
                  <c:v>26.312999999999999</c:v>
                </c:pt>
                <c:pt idx="11494">
                  <c:v>25.029</c:v>
                </c:pt>
                <c:pt idx="11495">
                  <c:v>25.408000000000001</c:v>
                </c:pt>
                <c:pt idx="11496">
                  <c:v>23.385999999999999</c:v>
                </c:pt>
                <c:pt idx="11497">
                  <c:v>24.434999999999999</c:v>
                </c:pt>
                <c:pt idx="11498">
                  <c:v>23.135999999999999</c:v>
                </c:pt>
                <c:pt idx="11499">
                  <c:v>22.283999999999999</c:v>
                </c:pt>
                <c:pt idx="11500">
                  <c:v>23.495999999999999</c:v>
                </c:pt>
                <c:pt idx="11501">
                  <c:v>23.571999999999999</c:v>
                </c:pt>
                <c:pt idx="11502">
                  <c:v>23.995999999999999</c:v>
                </c:pt>
                <c:pt idx="11503">
                  <c:v>23.821000000000002</c:v>
                </c:pt>
                <c:pt idx="11504">
                  <c:v>24.076000000000001</c:v>
                </c:pt>
                <c:pt idx="11505">
                  <c:v>24.163</c:v>
                </c:pt>
                <c:pt idx="11506">
                  <c:v>19.5</c:v>
                </c:pt>
                <c:pt idx="11507">
                  <c:v>22.067</c:v>
                </c:pt>
                <c:pt idx="11508">
                  <c:v>26.603000000000002</c:v>
                </c:pt>
                <c:pt idx="11509">
                  <c:v>27.567</c:v>
                </c:pt>
                <c:pt idx="11510">
                  <c:v>28.404</c:v>
                </c:pt>
                <c:pt idx="11511">
                  <c:v>27.927</c:v>
                </c:pt>
                <c:pt idx="11512">
                  <c:v>27.146000000000001</c:v>
                </c:pt>
                <c:pt idx="11513">
                  <c:v>25.635999999999999</c:v>
                </c:pt>
                <c:pt idx="11514">
                  <c:v>24.788</c:v>
                </c:pt>
                <c:pt idx="11515">
                  <c:v>25.521000000000001</c:v>
                </c:pt>
                <c:pt idx="11516">
                  <c:v>27.202999999999999</c:v>
                </c:pt>
                <c:pt idx="11517">
                  <c:v>29.812999999999999</c:v>
                </c:pt>
                <c:pt idx="11518">
                  <c:v>28.062000000000001</c:v>
                </c:pt>
                <c:pt idx="11519">
                  <c:v>26.154</c:v>
                </c:pt>
                <c:pt idx="11520">
                  <c:v>26.777999999999999</c:v>
                </c:pt>
                <c:pt idx="11521">
                  <c:v>27.922000000000001</c:v>
                </c:pt>
                <c:pt idx="11522">
                  <c:v>26.45</c:v>
                </c:pt>
                <c:pt idx="11523">
                  <c:v>25.75</c:v>
                </c:pt>
                <c:pt idx="11524">
                  <c:v>25.841999999999999</c:v>
                </c:pt>
                <c:pt idx="11525">
                  <c:v>28.879000000000001</c:v>
                </c:pt>
                <c:pt idx="11526">
                  <c:v>30.475999999999999</c:v>
                </c:pt>
                <c:pt idx="11527">
                  <c:v>30.032</c:v>
                </c:pt>
                <c:pt idx="11528">
                  <c:v>31.053000000000001</c:v>
                </c:pt>
                <c:pt idx="11529">
                  <c:v>28.03</c:v>
                </c:pt>
                <c:pt idx="11530">
                  <c:v>29.263000000000002</c:v>
                </c:pt>
                <c:pt idx="11531">
                  <c:v>27.31</c:v>
                </c:pt>
                <c:pt idx="11532">
                  <c:v>25.937999999999999</c:v>
                </c:pt>
                <c:pt idx="11533">
                  <c:v>26.529</c:v>
                </c:pt>
                <c:pt idx="11534">
                  <c:v>26.524999999999999</c:v>
                </c:pt>
                <c:pt idx="11535">
                  <c:v>26.414999999999999</c:v>
                </c:pt>
                <c:pt idx="11536">
                  <c:v>25.581</c:v>
                </c:pt>
                <c:pt idx="11537">
                  <c:v>24.36</c:v>
                </c:pt>
                <c:pt idx="11538">
                  <c:v>24.792000000000002</c:v>
                </c:pt>
                <c:pt idx="11539">
                  <c:v>24.632999999999999</c:v>
                </c:pt>
                <c:pt idx="11540">
                  <c:v>26.690999999999999</c:v>
                </c:pt>
                <c:pt idx="11541">
                  <c:v>25.908000000000001</c:v>
                </c:pt>
                <c:pt idx="11542">
                  <c:v>22.170999999999999</c:v>
                </c:pt>
                <c:pt idx="11543">
                  <c:v>24.620999999999999</c:v>
                </c:pt>
                <c:pt idx="11544">
                  <c:v>28.327999999999999</c:v>
                </c:pt>
                <c:pt idx="11545">
                  <c:v>29.303999999999998</c:v>
                </c:pt>
                <c:pt idx="11546">
                  <c:v>30.012</c:v>
                </c:pt>
                <c:pt idx="11547">
                  <c:v>31.091999999999999</c:v>
                </c:pt>
                <c:pt idx="11548">
                  <c:v>30.943999999999999</c:v>
                </c:pt>
                <c:pt idx="11549">
                  <c:v>27.456</c:v>
                </c:pt>
                <c:pt idx="11550">
                  <c:v>28.841000000000001</c:v>
                </c:pt>
                <c:pt idx="11551">
                  <c:v>28.466999999999999</c:v>
                </c:pt>
                <c:pt idx="11552">
                  <c:v>26.558</c:v>
                </c:pt>
                <c:pt idx="11553">
                  <c:v>26.620999999999999</c:v>
                </c:pt>
                <c:pt idx="11554">
                  <c:v>26.488</c:v>
                </c:pt>
                <c:pt idx="11555">
                  <c:v>26.151</c:v>
                </c:pt>
                <c:pt idx="11556">
                  <c:v>23.966999999999999</c:v>
                </c:pt>
                <c:pt idx="11557">
                  <c:v>23.2</c:v>
                </c:pt>
                <c:pt idx="11558">
                  <c:v>22.937999999999999</c:v>
                </c:pt>
                <c:pt idx="11559">
                  <c:v>25.841999999999999</c:v>
                </c:pt>
                <c:pt idx="11560">
                  <c:v>28.283000000000001</c:v>
                </c:pt>
                <c:pt idx="11561">
                  <c:v>27.324000000000002</c:v>
                </c:pt>
                <c:pt idx="11562">
                  <c:v>25.544</c:v>
                </c:pt>
                <c:pt idx="11563">
                  <c:v>25.370999999999999</c:v>
                </c:pt>
                <c:pt idx="11564">
                  <c:v>26.620999999999999</c:v>
                </c:pt>
                <c:pt idx="11565">
                  <c:v>24.591000000000001</c:v>
                </c:pt>
                <c:pt idx="11566">
                  <c:v>24.582999999999998</c:v>
                </c:pt>
                <c:pt idx="11567">
                  <c:v>23.404</c:v>
                </c:pt>
                <c:pt idx="11568">
                  <c:v>22.259</c:v>
                </c:pt>
                <c:pt idx="11569">
                  <c:v>21.904</c:v>
                </c:pt>
                <c:pt idx="11570">
                  <c:v>21.757999999999999</c:v>
                </c:pt>
                <c:pt idx="11571">
                  <c:v>25.233000000000001</c:v>
                </c:pt>
                <c:pt idx="11572">
                  <c:v>25.308</c:v>
                </c:pt>
                <c:pt idx="11573">
                  <c:v>26.068999999999999</c:v>
                </c:pt>
                <c:pt idx="11574">
                  <c:v>28.620999999999999</c:v>
                </c:pt>
                <c:pt idx="11575">
                  <c:v>27.088000000000001</c:v>
                </c:pt>
                <c:pt idx="11576">
                  <c:v>25.196000000000002</c:v>
                </c:pt>
                <c:pt idx="11577">
                  <c:v>22.908000000000001</c:v>
                </c:pt>
                <c:pt idx="11578">
                  <c:v>23.678999999999998</c:v>
                </c:pt>
                <c:pt idx="11579">
                  <c:v>25.212</c:v>
                </c:pt>
                <c:pt idx="11580">
                  <c:v>22.018999999999998</c:v>
                </c:pt>
                <c:pt idx="11581">
                  <c:v>21.274999999999999</c:v>
                </c:pt>
                <c:pt idx="11582">
                  <c:v>22.603999999999999</c:v>
                </c:pt>
                <c:pt idx="11583">
                  <c:v>25.332000000000001</c:v>
                </c:pt>
                <c:pt idx="11584">
                  <c:v>22.8</c:v>
                </c:pt>
                <c:pt idx="11585">
                  <c:v>22.562000000000001</c:v>
                </c:pt>
                <c:pt idx="11586">
                  <c:v>23.623999999999999</c:v>
                </c:pt>
                <c:pt idx="11587">
                  <c:v>23.047999999999998</c:v>
                </c:pt>
                <c:pt idx="11588">
                  <c:v>22.518000000000001</c:v>
                </c:pt>
                <c:pt idx="11589">
                  <c:v>20.785</c:v>
                </c:pt>
                <c:pt idx="11590">
                  <c:v>17.559000000000001</c:v>
                </c:pt>
                <c:pt idx="11591">
                  <c:v>19.888000000000002</c:v>
                </c:pt>
                <c:pt idx="11592">
                  <c:v>19.763999999999999</c:v>
                </c:pt>
                <c:pt idx="11593">
                  <c:v>20.419</c:v>
                </c:pt>
                <c:pt idx="11594">
                  <c:v>20.664000000000001</c:v>
                </c:pt>
                <c:pt idx="11595">
                  <c:v>20</c:v>
                </c:pt>
                <c:pt idx="11596">
                  <c:v>20.966999999999999</c:v>
                </c:pt>
                <c:pt idx="11597">
                  <c:v>20.045000000000002</c:v>
                </c:pt>
                <c:pt idx="11598">
                  <c:v>19.710999999999999</c:v>
                </c:pt>
                <c:pt idx="11599">
                  <c:v>18.875</c:v>
                </c:pt>
                <c:pt idx="11600">
                  <c:v>18.05</c:v>
                </c:pt>
                <c:pt idx="11601">
                  <c:v>19.082999999999998</c:v>
                </c:pt>
                <c:pt idx="11602">
                  <c:v>19.562000000000001</c:v>
                </c:pt>
                <c:pt idx="11603">
                  <c:v>19.087</c:v>
                </c:pt>
                <c:pt idx="11604">
                  <c:v>15.803000000000001</c:v>
                </c:pt>
                <c:pt idx="11605">
                  <c:v>12.621</c:v>
                </c:pt>
                <c:pt idx="11606">
                  <c:v>13.85</c:v>
                </c:pt>
                <c:pt idx="11607">
                  <c:v>14.276</c:v>
                </c:pt>
                <c:pt idx="11608">
                  <c:v>16.91</c:v>
                </c:pt>
                <c:pt idx="11609">
                  <c:v>12.704000000000001</c:v>
                </c:pt>
                <c:pt idx="11610">
                  <c:v>13.064</c:v>
                </c:pt>
                <c:pt idx="11611">
                  <c:v>16.135999999999999</c:v>
                </c:pt>
                <c:pt idx="11612">
                  <c:v>19.917000000000002</c:v>
                </c:pt>
                <c:pt idx="11613">
                  <c:v>22.75</c:v>
                </c:pt>
                <c:pt idx="11614">
                  <c:v>22.596</c:v>
                </c:pt>
                <c:pt idx="11615">
                  <c:v>21.152000000000001</c:v>
                </c:pt>
                <c:pt idx="11616">
                  <c:v>19.215</c:v>
                </c:pt>
                <c:pt idx="11617">
                  <c:v>12.787000000000001</c:v>
                </c:pt>
                <c:pt idx="11618">
                  <c:v>13.436</c:v>
                </c:pt>
                <c:pt idx="11619">
                  <c:v>16.733000000000001</c:v>
                </c:pt>
                <c:pt idx="11620">
                  <c:v>12.254</c:v>
                </c:pt>
                <c:pt idx="11621">
                  <c:v>9.3580000000000005</c:v>
                </c:pt>
                <c:pt idx="11622">
                  <c:v>15.675000000000001</c:v>
                </c:pt>
                <c:pt idx="11623">
                  <c:v>13.433999999999999</c:v>
                </c:pt>
                <c:pt idx="11624">
                  <c:v>14.468</c:v>
                </c:pt>
                <c:pt idx="11625">
                  <c:v>20.558</c:v>
                </c:pt>
                <c:pt idx="11626">
                  <c:v>12.228999999999999</c:v>
                </c:pt>
                <c:pt idx="11627">
                  <c:v>11.625</c:v>
                </c:pt>
                <c:pt idx="11628">
                  <c:v>15.343</c:v>
                </c:pt>
                <c:pt idx="11629">
                  <c:v>20.492000000000001</c:v>
                </c:pt>
                <c:pt idx="11630">
                  <c:v>13.792</c:v>
                </c:pt>
                <c:pt idx="11631">
                  <c:v>11.765000000000001</c:v>
                </c:pt>
                <c:pt idx="11632">
                  <c:v>13.58</c:v>
                </c:pt>
                <c:pt idx="11633">
                  <c:v>8.3000000000000007</c:v>
                </c:pt>
                <c:pt idx="11634">
                  <c:v>10.967000000000001</c:v>
                </c:pt>
                <c:pt idx="11635">
                  <c:v>13.108000000000001</c:v>
                </c:pt>
                <c:pt idx="11636">
                  <c:v>10.858000000000001</c:v>
                </c:pt>
                <c:pt idx="11637">
                  <c:v>12.242000000000001</c:v>
                </c:pt>
                <c:pt idx="11638">
                  <c:v>5.8319999999999999</c:v>
                </c:pt>
                <c:pt idx="11639">
                  <c:v>7.94</c:v>
                </c:pt>
                <c:pt idx="11640">
                  <c:v>8.8079999999999998</c:v>
                </c:pt>
                <c:pt idx="11641">
                  <c:v>11.608000000000001</c:v>
                </c:pt>
                <c:pt idx="11642">
                  <c:v>11.179</c:v>
                </c:pt>
                <c:pt idx="11643">
                  <c:v>10.157999999999999</c:v>
                </c:pt>
                <c:pt idx="11644">
                  <c:v>9.6999999999999993</c:v>
                </c:pt>
                <c:pt idx="11645">
                  <c:v>11.185</c:v>
                </c:pt>
                <c:pt idx="11646">
                  <c:v>5.1879999999999997</c:v>
                </c:pt>
                <c:pt idx="11647">
                  <c:v>3.8420000000000001</c:v>
                </c:pt>
                <c:pt idx="11648">
                  <c:v>4.0750000000000002</c:v>
                </c:pt>
                <c:pt idx="11649">
                  <c:v>5.6459999999999999</c:v>
                </c:pt>
                <c:pt idx="11650">
                  <c:v>8.0640000000000001</c:v>
                </c:pt>
                <c:pt idx="11651">
                  <c:v>8.3320000000000007</c:v>
                </c:pt>
                <c:pt idx="11652">
                  <c:v>8.7539999999999996</c:v>
                </c:pt>
                <c:pt idx="11653">
                  <c:v>4.6280000000000001</c:v>
                </c:pt>
                <c:pt idx="11654">
                  <c:v>6.3579999999999997</c:v>
                </c:pt>
                <c:pt idx="11655">
                  <c:v>17.036000000000001</c:v>
                </c:pt>
                <c:pt idx="11656">
                  <c:v>15.675000000000001</c:v>
                </c:pt>
                <c:pt idx="11657">
                  <c:v>12.823</c:v>
                </c:pt>
                <c:pt idx="11658">
                  <c:v>6.6710000000000003</c:v>
                </c:pt>
                <c:pt idx="11659">
                  <c:v>6.5919999999999996</c:v>
                </c:pt>
                <c:pt idx="11660">
                  <c:v>5.44</c:v>
                </c:pt>
                <c:pt idx="11661">
                  <c:v>6.3819999999999997</c:v>
                </c:pt>
                <c:pt idx="11662">
                  <c:v>7.3029999999999999</c:v>
                </c:pt>
                <c:pt idx="11663">
                  <c:v>6.7119999999999997</c:v>
                </c:pt>
                <c:pt idx="11664">
                  <c:v>4.9889999999999999</c:v>
                </c:pt>
                <c:pt idx="11665">
                  <c:v>0.98699999999999999</c:v>
                </c:pt>
                <c:pt idx="11666">
                  <c:v>0.06</c:v>
                </c:pt>
                <c:pt idx="11667">
                  <c:v>2.5640000000000001</c:v>
                </c:pt>
                <c:pt idx="11668">
                  <c:v>7.8780000000000001</c:v>
                </c:pt>
                <c:pt idx="11669">
                  <c:v>5.1280000000000001</c:v>
                </c:pt>
                <c:pt idx="11670">
                  <c:v>5.5279999999999996</c:v>
                </c:pt>
                <c:pt idx="11671">
                  <c:v>-1.512</c:v>
                </c:pt>
                <c:pt idx="11672">
                  <c:v>-4.625</c:v>
                </c:pt>
                <c:pt idx="11673">
                  <c:v>4.6950000000000003</c:v>
                </c:pt>
                <c:pt idx="11674">
                  <c:v>12.379</c:v>
                </c:pt>
                <c:pt idx="11675">
                  <c:v>0.88300000000000001</c:v>
                </c:pt>
                <c:pt idx="11676">
                  <c:v>-1.7829999999999999</c:v>
                </c:pt>
                <c:pt idx="11677">
                  <c:v>2.129</c:v>
                </c:pt>
                <c:pt idx="11678">
                  <c:v>8.3580000000000005</c:v>
                </c:pt>
                <c:pt idx="11679">
                  <c:v>3.4750000000000001</c:v>
                </c:pt>
                <c:pt idx="11680">
                  <c:v>6.3070000000000004</c:v>
                </c:pt>
                <c:pt idx="11681">
                  <c:v>1.716</c:v>
                </c:pt>
                <c:pt idx="11682">
                  <c:v>6.4560000000000004</c:v>
                </c:pt>
                <c:pt idx="11683">
                  <c:v>13.25</c:v>
                </c:pt>
                <c:pt idx="11684">
                  <c:v>5.7750000000000004</c:v>
                </c:pt>
                <c:pt idx="11685">
                  <c:v>7.1310000000000002</c:v>
                </c:pt>
                <c:pt idx="11686">
                  <c:v>3.262</c:v>
                </c:pt>
                <c:pt idx="11687">
                  <c:v>3.9790000000000001</c:v>
                </c:pt>
                <c:pt idx="11688">
                  <c:v>7.0709999999999997</c:v>
                </c:pt>
                <c:pt idx="11689">
                  <c:v>6.944</c:v>
                </c:pt>
                <c:pt idx="11690">
                  <c:v>7.2</c:v>
                </c:pt>
                <c:pt idx="11691">
                  <c:v>9.2390000000000008</c:v>
                </c:pt>
                <c:pt idx="11692">
                  <c:v>1.254</c:v>
                </c:pt>
                <c:pt idx="11693">
                  <c:v>0.623</c:v>
                </c:pt>
                <c:pt idx="11694">
                  <c:v>-4.9000000000000004</c:v>
                </c:pt>
                <c:pt idx="11695">
                  <c:v>-7.8689999999999998</c:v>
                </c:pt>
                <c:pt idx="11696">
                  <c:v>-8.1460000000000008</c:v>
                </c:pt>
                <c:pt idx="11697">
                  <c:v>-0.71799999999999997</c:v>
                </c:pt>
                <c:pt idx="11698">
                  <c:v>8.08</c:v>
                </c:pt>
                <c:pt idx="11699">
                  <c:v>16.475000000000001</c:v>
                </c:pt>
                <c:pt idx="11700">
                  <c:v>10.564</c:v>
                </c:pt>
                <c:pt idx="11701">
                  <c:v>2.2559999999999998</c:v>
                </c:pt>
                <c:pt idx="11702">
                  <c:v>3.0379999999999998</c:v>
                </c:pt>
                <c:pt idx="11703">
                  <c:v>4.3079999999999998</c:v>
                </c:pt>
                <c:pt idx="11704">
                  <c:v>7.4710000000000001</c:v>
                </c:pt>
                <c:pt idx="11705">
                  <c:v>9.6620000000000008</c:v>
                </c:pt>
                <c:pt idx="11706">
                  <c:v>5.7380000000000004</c:v>
                </c:pt>
                <c:pt idx="11707">
                  <c:v>5.5030000000000001</c:v>
                </c:pt>
                <c:pt idx="11708">
                  <c:v>7.0949999999999998</c:v>
                </c:pt>
                <c:pt idx="11709">
                  <c:v>8.2509999999999994</c:v>
                </c:pt>
                <c:pt idx="11710">
                  <c:v>7.6459999999999999</c:v>
                </c:pt>
                <c:pt idx="11711">
                  <c:v>6.0060000000000002</c:v>
                </c:pt>
                <c:pt idx="11712">
                  <c:v>7.5919999999999996</c:v>
                </c:pt>
                <c:pt idx="11713">
                  <c:v>12.067</c:v>
                </c:pt>
                <c:pt idx="11714">
                  <c:v>3.7330000000000001</c:v>
                </c:pt>
                <c:pt idx="11715">
                  <c:v>3.2480000000000002</c:v>
                </c:pt>
                <c:pt idx="11716">
                  <c:v>4.4640000000000004</c:v>
                </c:pt>
                <c:pt idx="11717">
                  <c:v>0.79800000000000004</c:v>
                </c:pt>
                <c:pt idx="11718">
                  <c:v>3.4580000000000002</c:v>
                </c:pt>
                <c:pt idx="11719">
                  <c:v>4.0419999999999998</c:v>
                </c:pt>
                <c:pt idx="11720">
                  <c:v>5.5709999999999997</c:v>
                </c:pt>
                <c:pt idx="11721">
                  <c:v>1.875</c:v>
                </c:pt>
                <c:pt idx="11722">
                  <c:v>-0.39600000000000002</c:v>
                </c:pt>
                <c:pt idx="11723">
                  <c:v>3.72</c:v>
                </c:pt>
                <c:pt idx="11724">
                  <c:v>5.9710000000000001</c:v>
                </c:pt>
                <c:pt idx="11725">
                  <c:v>16.242000000000001</c:v>
                </c:pt>
                <c:pt idx="11726">
                  <c:v>15.888</c:v>
                </c:pt>
                <c:pt idx="11727">
                  <c:v>3.5760000000000001</c:v>
                </c:pt>
                <c:pt idx="11728">
                  <c:v>-0.20799999999999999</c:v>
                </c:pt>
                <c:pt idx="11729">
                  <c:v>8.4879999999999995</c:v>
                </c:pt>
                <c:pt idx="11730">
                  <c:v>6.5789999999999997</c:v>
                </c:pt>
                <c:pt idx="11731">
                  <c:v>5.2480000000000002</c:v>
                </c:pt>
                <c:pt idx="11732">
                  <c:v>2.9620000000000002</c:v>
                </c:pt>
                <c:pt idx="11733">
                  <c:v>5.5830000000000002</c:v>
                </c:pt>
                <c:pt idx="11734">
                  <c:v>2.0329999999999999</c:v>
                </c:pt>
                <c:pt idx="11735">
                  <c:v>1.387</c:v>
                </c:pt>
                <c:pt idx="11736">
                  <c:v>8.66</c:v>
                </c:pt>
                <c:pt idx="11737">
                  <c:v>15.368</c:v>
                </c:pt>
                <c:pt idx="11738">
                  <c:v>10.688000000000001</c:v>
                </c:pt>
                <c:pt idx="11739">
                  <c:v>6.6459999999999999</c:v>
                </c:pt>
                <c:pt idx="11740">
                  <c:v>9.6920000000000002</c:v>
                </c:pt>
                <c:pt idx="11741">
                  <c:v>15.629</c:v>
                </c:pt>
                <c:pt idx="11742">
                  <c:v>14.4</c:v>
                </c:pt>
                <c:pt idx="11743">
                  <c:v>15.19</c:v>
                </c:pt>
                <c:pt idx="11744">
                  <c:v>4.5759999999999996</c:v>
                </c:pt>
                <c:pt idx="11745">
                  <c:v>7.4290000000000003</c:v>
                </c:pt>
                <c:pt idx="11746">
                  <c:v>11.307</c:v>
                </c:pt>
                <c:pt idx="11747">
                  <c:v>17.515000000000001</c:v>
                </c:pt>
                <c:pt idx="11748">
                  <c:v>9.9329999999999998</c:v>
                </c:pt>
                <c:pt idx="11749">
                  <c:v>2.8170000000000002</c:v>
                </c:pt>
                <c:pt idx="11750">
                  <c:v>1.4239999999999999</c:v>
                </c:pt>
                <c:pt idx="11751">
                  <c:v>-1.6359999999999999</c:v>
                </c:pt>
                <c:pt idx="11752">
                  <c:v>4.7169999999999996</c:v>
                </c:pt>
                <c:pt idx="11753">
                  <c:v>15.442</c:v>
                </c:pt>
                <c:pt idx="11754">
                  <c:v>13.76</c:v>
                </c:pt>
                <c:pt idx="11755">
                  <c:v>15.342000000000001</c:v>
                </c:pt>
                <c:pt idx="11756">
                  <c:v>6.1219999999999999</c:v>
                </c:pt>
                <c:pt idx="11757">
                  <c:v>0.52400000000000002</c:v>
                </c:pt>
                <c:pt idx="11758">
                  <c:v>0.39600000000000002</c:v>
                </c:pt>
                <c:pt idx="11759">
                  <c:v>0.96799999999999997</c:v>
                </c:pt>
                <c:pt idx="11760">
                  <c:v>1.548</c:v>
                </c:pt>
                <c:pt idx="11761">
                  <c:v>-1.871</c:v>
                </c:pt>
                <c:pt idx="11762">
                  <c:v>1.1499999999999999</c:v>
                </c:pt>
                <c:pt idx="11763">
                  <c:v>3.746</c:v>
                </c:pt>
                <c:pt idx="11764">
                  <c:v>7.8170000000000002</c:v>
                </c:pt>
                <c:pt idx="11765">
                  <c:v>5.0439999999999996</c:v>
                </c:pt>
                <c:pt idx="11766">
                  <c:v>6.9329999999999998</c:v>
                </c:pt>
                <c:pt idx="11767">
                  <c:v>9.0709999999999997</c:v>
                </c:pt>
                <c:pt idx="11768">
                  <c:v>7.5289999999999999</c:v>
                </c:pt>
                <c:pt idx="11769">
                  <c:v>1.571</c:v>
                </c:pt>
                <c:pt idx="11770">
                  <c:v>10.324999999999999</c:v>
                </c:pt>
                <c:pt idx="11771">
                  <c:v>15.992000000000001</c:v>
                </c:pt>
                <c:pt idx="11772">
                  <c:v>8.98</c:v>
                </c:pt>
                <c:pt idx="11773">
                  <c:v>13.231999999999999</c:v>
                </c:pt>
                <c:pt idx="11774">
                  <c:v>16.640999999999998</c:v>
                </c:pt>
                <c:pt idx="11775">
                  <c:v>12.662000000000001</c:v>
                </c:pt>
                <c:pt idx="11776">
                  <c:v>8.3460000000000001</c:v>
                </c:pt>
                <c:pt idx="11777">
                  <c:v>11.46</c:v>
                </c:pt>
                <c:pt idx="11778">
                  <c:v>11.263</c:v>
                </c:pt>
                <c:pt idx="11779">
                  <c:v>11.042</c:v>
                </c:pt>
                <c:pt idx="11780">
                  <c:v>12.817</c:v>
                </c:pt>
                <c:pt idx="11781">
                  <c:v>19.606999999999999</c:v>
                </c:pt>
                <c:pt idx="11782">
                  <c:v>15.179</c:v>
                </c:pt>
                <c:pt idx="11783">
                  <c:v>15.068</c:v>
                </c:pt>
                <c:pt idx="11784">
                  <c:v>8.7880000000000003</c:v>
                </c:pt>
                <c:pt idx="11785">
                  <c:v>9.7439999999999998</c:v>
                </c:pt>
                <c:pt idx="11786">
                  <c:v>11.032</c:v>
                </c:pt>
                <c:pt idx="11787">
                  <c:v>18.863</c:v>
                </c:pt>
                <c:pt idx="11788">
                  <c:v>18.846</c:v>
                </c:pt>
                <c:pt idx="11789">
                  <c:v>19.446000000000002</c:v>
                </c:pt>
                <c:pt idx="11790">
                  <c:v>14.842000000000001</c:v>
                </c:pt>
                <c:pt idx="11791">
                  <c:v>13.592000000000001</c:v>
                </c:pt>
                <c:pt idx="11792">
                  <c:v>16.346</c:v>
                </c:pt>
                <c:pt idx="11793">
                  <c:v>24.658000000000001</c:v>
                </c:pt>
                <c:pt idx="11794">
                  <c:v>18.962</c:v>
                </c:pt>
                <c:pt idx="11795">
                  <c:v>15.138</c:v>
                </c:pt>
                <c:pt idx="11796">
                  <c:v>13.692</c:v>
                </c:pt>
                <c:pt idx="11797">
                  <c:v>18.221</c:v>
                </c:pt>
                <c:pt idx="11798">
                  <c:v>20.021999999999998</c:v>
                </c:pt>
                <c:pt idx="11799">
                  <c:v>14.113</c:v>
                </c:pt>
                <c:pt idx="11800">
                  <c:v>12.204000000000001</c:v>
                </c:pt>
                <c:pt idx="11801">
                  <c:v>12.055999999999999</c:v>
                </c:pt>
                <c:pt idx="11802">
                  <c:v>14.78</c:v>
                </c:pt>
                <c:pt idx="11803">
                  <c:v>15.362</c:v>
                </c:pt>
                <c:pt idx="11804">
                  <c:v>20.536999999999999</c:v>
                </c:pt>
                <c:pt idx="11805">
                  <c:v>22.016999999999999</c:v>
                </c:pt>
                <c:pt idx="11806">
                  <c:v>26.087</c:v>
                </c:pt>
                <c:pt idx="11807">
                  <c:v>25.370999999999999</c:v>
                </c:pt>
                <c:pt idx="11808">
                  <c:v>24.956</c:v>
                </c:pt>
                <c:pt idx="11809">
                  <c:v>21.145</c:v>
                </c:pt>
                <c:pt idx="11810">
                  <c:v>17.087</c:v>
                </c:pt>
                <c:pt idx="11811">
                  <c:v>15.837999999999999</c:v>
                </c:pt>
                <c:pt idx="11812">
                  <c:v>18.649999999999999</c:v>
                </c:pt>
                <c:pt idx="11813">
                  <c:v>13.981</c:v>
                </c:pt>
                <c:pt idx="11814">
                  <c:v>12.824</c:v>
                </c:pt>
                <c:pt idx="11815">
                  <c:v>12.717000000000001</c:v>
                </c:pt>
                <c:pt idx="11816">
                  <c:v>13.103999999999999</c:v>
                </c:pt>
                <c:pt idx="11817">
                  <c:v>15.608000000000001</c:v>
                </c:pt>
                <c:pt idx="11818">
                  <c:v>12.638</c:v>
                </c:pt>
                <c:pt idx="11819">
                  <c:v>11.657</c:v>
                </c:pt>
                <c:pt idx="11820">
                  <c:v>12.045999999999999</c:v>
                </c:pt>
                <c:pt idx="11821">
                  <c:v>17.911999999999999</c:v>
                </c:pt>
                <c:pt idx="11822">
                  <c:v>17.754000000000001</c:v>
                </c:pt>
                <c:pt idx="11823">
                  <c:v>18.620999999999999</c:v>
                </c:pt>
                <c:pt idx="11824">
                  <c:v>24.329000000000001</c:v>
                </c:pt>
                <c:pt idx="11825">
                  <c:v>27.129000000000001</c:v>
                </c:pt>
                <c:pt idx="11826">
                  <c:v>25.864999999999998</c:v>
                </c:pt>
                <c:pt idx="11827">
                  <c:v>19.396000000000001</c:v>
                </c:pt>
                <c:pt idx="11828">
                  <c:v>16.437999999999999</c:v>
                </c:pt>
                <c:pt idx="11829">
                  <c:v>16.71</c:v>
                </c:pt>
                <c:pt idx="11830">
                  <c:v>17.004000000000001</c:v>
                </c:pt>
                <c:pt idx="11831">
                  <c:v>15.249000000000001</c:v>
                </c:pt>
                <c:pt idx="11832">
                  <c:v>18.353999999999999</c:v>
                </c:pt>
                <c:pt idx="11833">
                  <c:v>19.975000000000001</c:v>
                </c:pt>
                <c:pt idx="11834">
                  <c:v>19.779</c:v>
                </c:pt>
                <c:pt idx="11835">
                  <c:v>19.338000000000001</c:v>
                </c:pt>
                <c:pt idx="11836">
                  <c:v>19.472000000000001</c:v>
                </c:pt>
                <c:pt idx="11837">
                  <c:v>18.641999999999999</c:v>
                </c:pt>
                <c:pt idx="11838">
                  <c:v>19.687000000000001</c:v>
                </c:pt>
                <c:pt idx="11839">
                  <c:v>22.933</c:v>
                </c:pt>
                <c:pt idx="11840">
                  <c:v>22.637</c:v>
                </c:pt>
                <c:pt idx="11841">
                  <c:v>21.391999999999999</c:v>
                </c:pt>
                <c:pt idx="11842">
                  <c:v>23.004000000000001</c:v>
                </c:pt>
                <c:pt idx="11843">
                  <c:v>20.919</c:v>
                </c:pt>
                <c:pt idx="11844">
                  <c:v>20.015999999999998</c:v>
                </c:pt>
                <c:pt idx="11845">
                  <c:v>17.225999999999999</c:v>
                </c:pt>
                <c:pt idx="11846">
                  <c:v>16.942</c:v>
                </c:pt>
                <c:pt idx="11847">
                  <c:v>20.954000000000001</c:v>
                </c:pt>
                <c:pt idx="11848">
                  <c:v>24.138000000000002</c:v>
                </c:pt>
                <c:pt idx="11849">
                  <c:v>26.324999999999999</c:v>
                </c:pt>
                <c:pt idx="11850">
                  <c:v>27.733000000000001</c:v>
                </c:pt>
                <c:pt idx="11851">
                  <c:v>27.617000000000001</c:v>
                </c:pt>
                <c:pt idx="11852">
                  <c:v>26.507999999999999</c:v>
                </c:pt>
                <c:pt idx="11853">
                  <c:v>22.552</c:v>
                </c:pt>
                <c:pt idx="11854">
                  <c:v>24.134</c:v>
                </c:pt>
                <c:pt idx="11855">
                  <c:v>25.033000000000001</c:v>
                </c:pt>
                <c:pt idx="11856">
                  <c:v>26.992000000000001</c:v>
                </c:pt>
                <c:pt idx="11857">
                  <c:v>25.471</c:v>
                </c:pt>
                <c:pt idx="11858">
                  <c:v>23.972000000000001</c:v>
                </c:pt>
                <c:pt idx="11859">
                  <c:v>25.716999999999999</c:v>
                </c:pt>
                <c:pt idx="11860">
                  <c:v>27.087</c:v>
                </c:pt>
                <c:pt idx="11861">
                  <c:v>26.396999999999998</c:v>
                </c:pt>
                <c:pt idx="11862">
                  <c:v>26.943999999999999</c:v>
                </c:pt>
                <c:pt idx="11863">
                  <c:v>24.864000000000001</c:v>
                </c:pt>
                <c:pt idx="11864">
                  <c:v>23.5</c:v>
                </c:pt>
                <c:pt idx="11865">
                  <c:v>22.77</c:v>
                </c:pt>
                <c:pt idx="11866">
                  <c:v>21.738</c:v>
                </c:pt>
                <c:pt idx="11867">
                  <c:v>24.954000000000001</c:v>
                </c:pt>
                <c:pt idx="11868">
                  <c:v>26.780999999999999</c:v>
                </c:pt>
                <c:pt idx="11869">
                  <c:v>26.341000000000001</c:v>
                </c:pt>
                <c:pt idx="11870">
                  <c:v>26.96</c:v>
                </c:pt>
                <c:pt idx="11871">
                  <c:v>27.457999999999998</c:v>
                </c:pt>
                <c:pt idx="11872">
                  <c:v>26.992000000000001</c:v>
                </c:pt>
                <c:pt idx="11873">
                  <c:v>25.513999999999999</c:v>
                </c:pt>
                <c:pt idx="11874">
                  <c:v>24.65</c:v>
                </c:pt>
                <c:pt idx="11875">
                  <c:v>26.1</c:v>
                </c:pt>
                <c:pt idx="11876">
                  <c:v>26.11</c:v>
                </c:pt>
                <c:pt idx="11877">
                  <c:v>24.420999999999999</c:v>
                </c:pt>
                <c:pt idx="11878">
                  <c:v>26.308</c:v>
                </c:pt>
                <c:pt idx="11879">
                  <c:v>27.85</c:v>
                </c:pt>
                <c:pt idx="11880">
                  <c:v>28.954000000000001</c:v>
                </c:pt>
                <c:pt idx="11881">
                  <c:v>29.768000000000001</c:v>
                </c:pt>
                <c:pt idx="11882">
                  <c:v>26.689</c:v>
                </c:pt>
                <c:pt idx="11883">
                  <c:v>27.391999999999999</c:v>
                </c:pt>
                <c:pt idx="11884">
                  <c:v>28.277999999999999</c:v>
                </c:pt>
                <c:pt idx="11885">
                  <c:v>27.728999999999999</c:v>
                </c:pt>
                <c:pt idx="11886">
                  <c:v>26.678999999999998</c:v>
                </c:pt>
                <c:pt idx="11887">
                  <c:v>27.617000000000001</c:v>
                </c:pt>
                <c:pt idx="11888">
                  <c:v>28.85</c:v>
                </c:pt>
                <c:pt idx="11889">
                  <c:v>29.196000000000002</c:v>
                </c:pt>
                <c:pt idx="11890">
                  <c:v>26.718</c:v>
                </c:pt>
                <c:pt idx="11891">
                  <c:v>26.079000000000001</c:v>
                </c:pt>
                <c:pt idx="11892">
                  <c:v>26.815999999999999</c:v>
                </c:pt>
                <c:pt idx="11893">
                  <c:v>24.908000000000001</c:v>
                </c:pt>
                <c:pt idx="11894">
                  <c:v>24.221</c:v>
                </c:pt>
                <c:pt idx="11895">
                  <c:v>25.486999999999998</c:v>
                </c:pt>
                <c:pt idx="11896">
                  <c:v>23.943999999999999</c:v>
                </c:pt>
                <c:pt idx="11897">
                  <c:v>21.974</c:v>
                </c:pt>
                <c:pt idx="11898">
                  <c:v>22.55</c:v>
                </c:pt>
                <c:pt idx="11899">
                  <c:v>22.891999999999999</c:v>
                </c:pt>
                <c:pt idx="11900">
                  <c:v>25.625</c:v>
                </c:pt>
                <c:pt idx="11901">
                  <c:v>26.021000000000001</c:v>
                </c:pt>
                <c:pt idx="11902">
                  <c:v>25.966999999999999</c:v>
                </c:pt>
                <c:pt idx="11903">
                  <c:v>25.8</c:v>
                </c:pt>
                <c:pt idx="11904">
                  <c:v>24.475000000000001</c:v>
                </c:pt>
                <c:pt idx="11905">
                  <c:v>22.641999999999999</c:v>
                </c:pt>
                <c:pt idx="11906">
                  <c:v>23.588000000000001</c:v>
                </c:pt>
                <c:pt idx="11907">
                  <c:v>21.641999999999999</c:v>
                </c:pt>
                <c:pt idx="11908">
                  <c:v>22.783000000000001</c:v>
                </c:pt>
                <c:pt idx="11909">
                  <c:v>22.404</c:v>
                </c:pt>
                <c:pt idx="11910">
                  <c:v>23.95</c:v>
                </c:pt>
                <c:pt idx="11911">
                  <c:v>23.791</c:v>
                </c:pt>
                <c:pt idx="11912">
                  <c:v>23.14</c:v>
                </c:pt>
                <c:pt idx="11913">
                  <c:v>23.832000000000001</c:v>
                </c:pt>
                <c:pt idx="11914">
                  <c:v>25.178999999999998</c:v>
                </c:pt>
                <c:pt idx="11915">
                  <c:v>25.33</c:v>
                </c:pt>
                <c:pt idx="11916">
                  <c:v>25.564</c:v>
                </c:pt>
                <c:pt idx="11917">
                  <c:v>26.31</c:v>
                </c:pt>
                <c:pt idx="11918">
                  <c:v>25.992000000000001</c:v>
                </c:pt>
                <c:pt idx="11919">
                  <c:v>24.292000000000002</c:v>
                </c:pt>
                <c:pt idx="11920">
                  <c:v>25.683</c:v>
                </c:pt>
                <c:pt idx="11921">
                  <c:v>28.013000000000002</c:v>
                </c:pt>
                <c:pt idx="11922">
                  <c:v>24.596</c:v>
                </c:pt>
                <c:pt idx="11923">
                  <c:v>22.225000000000001</c:v>
                </c:pt>
                <c:pt idx="11924">
                  <c:v>21.721</c:v>
                </c:pt>
                <c:pt idx="11925">
                  <c:v>22.228999999999999</c:v>
                </c:pt>
                <c:pt idx="11926">
                  <c:v>21.888000000000002</c:v>
                </c:pt>
                <c:pt idx="11927">
                  <c:v>21.3</c:v>
                </c:pt>
                <c:pt idx="11928">
                  <c:v>19.495000000000001</c:v>
                </c:pt>
                <c:pt idx="11929">
                  <c:v>19.986000000000001</c:v>
                </c:pt>
                <c:pt idx="11930">
                  <c:v>23.317</c:v>
                </c:pt>
                <c:pt idx="11931">
                  <c:v>17.925000000000001</c:v>
                </c:pt>
                <c:pt idx="11932">
                  <c:v>18.611999999999998</c:v>
                </c:pt>
                <c:pt idx="11933">
                  <c:v>20.196999999999999</c:v>
                </c:pt>
                <c:pt idx="11934">
                  <c:v>21.8</c:v>
                </c:pt>
                <c:pt idx="11935">
                  <c:v>24.158999999999999</c:v>
                </c:pt>
                <c:pt idx="11936">
                  <c:v>20.108000000000001</c:v>
                </c:pt>
                <c:pt idx="11937">
                  <c:v>17.439</c:v>
                </c:pt>
                <c:pt idx="11938">
                  <c:v>17.757999999999999</c:v>
                </c:pt>
                <c:pt idx="11939">
                  <c:v>18.462</c:v>
                </c:pt>
                <c:pt idx="11940">
                  <c:v>17.084</c:v>
                </c:pt>
                <c:pt idx="11941">
                  <c:v>18.286999999999999</c:v>
                </c:pt>
                <c:pt idx="11942">
                  <c:v>20.558</c:v>
                </c:pt>
                <c:pt idx="11943">
                  <c:v>23.16</c:v>
                </c:pt>
                <c:pt idx="11944">
                  <c:v>23.382999999999999</c:v>
                </c:pt>
                <c:pt idx="11945">
                  <c:v>22.216999999999999</c:v>
                </c:pt>
                <c:pt idx="11946">
                  <c:v>22.388000000000002</c:v>
                </c:pt>
                <c:pt idx="11947">
                  <c:v>22.268000000000001</c:v>
                </c:pt>
                <c:pt idx="11948">
                  <c:v>22.402999999999999</c:v>
                </c:pt>
                <c:pt idx="11949">
                  <c:v>22.931000000000001</c:v>
                </c:pt>
                <c:pt idx="11950">
                  <c:v>23.521999999999998</c:v>
                </c:pt>
                <c:pt idx="11951">
                  <c:v>23.408000000000001</c:v>
                </c:pt>
                <c:pt idx="11952">
                  <c:v>23.238</c:v>
                </c:pt>
                <c:pt idx="11953">
                  <c:v>22.829000000000001</c:v>
                </c:pt>
                <c:pt idx="11954">
                  <c:v>22.652000000000001</c:v>
                </c:pt>
                <c:pt idx="11955">
                  <c:v>23.568000000000001</c:v>
                </c:pt>
                <c:pt idx="11956">
                  <c:v>23.077999999999999</c:v>
                </c:pt>
                <c:pt idx="11957">
                  <c:v>25.378</c:v>
                </c:pt>
                <c:pt idx="11958">
                  <c:v>24.212</c:v>
                </c:pt>
                <c:pt idx="11959">
                  <c:v>17.457999999999998</c:v>
                </c:pt>
                <c:pt idx="11960">
                  <c:v>17.3</c:v>
                </c:pt>
                <c:pt idx="11961">
                  <c:v>15.208</c:v>
                </c:pt>
                <c:pt idx="11962">
                  <c:v>14.635</c:v>
                </c:pt>
                <c:pt idx="11963">
                  <c:v>16.64</c:v>
                </c:pt>
                <c:pt idx="11964">
                  <c:v>17.088000000000001</c:v>
                </c:pt>
                <c:pt idx="11965">
                  <c:v>21.35</c:v>
                </c:pt>
                <c:pt idx="11966">
                  <c:v>22.733000000000001</c:v>
                </c:pt>
                <c:pt idx="11967">
                  <c:v>23.3</c:v>
                </c:pt>
                <c:pt idx="11968">
                  <c:v>25.231000000000002</c:v>
                </c:pt>
                <c:pt idx="11969">
                  <c:v>25.439</c:v>
                </c:pt>
                <c:pt idx="11970">
                  <c:v>24.977</c:v>
                </c:pt>
                <c:pt idx="11971">
                  <c:v>21.62</c:v>
                </c:pt>
                <c:pt idx="11972">
                  <c:v>18.672000000000001</c:v>
                </c:pt>
                <c:pt idx="11973">
                  <c:v>18.16</c:v>
                </c:pt>
                <c:pt idx="11974">
                  <c:v>18.788</c:v>
                </c:pt>
                <c:pt idx="11975">
                  <c:v>20.651</c:v>
                </c:pt>
                <c:pt idx="11976">
                  <c:v>17.186</c:v>
                </c:pt>
                <c:pt idx="11977">
                  <c:v>10.462</c:v>
                </c:pt>
                <c:pt idx="11978">
                  <c:v>11.896000000000001</c:v>
                </c:pt>
                <c:pt idx="11979">
                  <c:v>14.904</c:v>
                </c:pt>
                <c:pt idx="11980">
                  <c:v>15.596</c:v>
                </c:pt>
                <c:pt idx="11981">
                  <c:v>14.821</c:v>
                </c:pt>
                <c:pt idx="11982">
                  <c:v>13.077999999999999</c:v>
                </c:pt>
                <c:pt idx="11983">
                  <c:v>20.9</c:v>
                </c:pt>
                <c:pt idx="11984">
                  <c:v>19.983000000000001</c:v>
                </c:pt>
                <c:pt idx="11985">
                  <c:v>14.26</c:v>
                </c:pt>
                <c:pt idx="11986">
                  <c:v>10.971</c:v>
                </c:pt>
                <c:pt idx="11987">
                  <c:v>12.471</c:v>
                </c:pt>
                <c:pt idx="11988">
                  <c:v>17.611999999999998</c:v>
                </c:pt>
                <c:pt idx="11989">
                  <c:v>16.282</c:v>
                </c:pt>
                <c:pt idx="11990">
                  <c:v>10.311999999999999</c:v>
                </c:pt>
                <c:pt idx="11991">
                  <c:v>11.438000000000001</c:v>
                </c:pt>
                <c:pt idx="11992">
                  <c:v>15.692</c:v>
                </c:pt>
                <c:pt idx="11993">
                  <c:v>18.887</c:v>
                </c:pt>
                <c:pt idx="11994">
                  <c:v>19.716999999999999</c:v>
                </c:pt>
                <c:pt idx="11995">
                  <c:v>12.914999999999999</c:v>
                </c:pt>
                <c:pt idx="11996">
                  <c:v>16.207000000000001</c:v>
                </c:pt>
                <c:pt idx="11997">
                  <c:v>17.241</c:v>
                </c:pt>
                <c:pt idx="11998">
                  <c:v>9.1850000000000005</c:v>
                </c:pt>
                <c:pt idx="11999">
                  <c:v>8.0220000000000002</c:v>
                </c:pt>
                <c:pt idx="12000">
                  <c:v>11.7</c:v>
                </c:pt>
                <c:pt idx="12001">
                  <c:v>7.048</c:v>
                </c:pt>
                <c:pt idx="12002">
                  <c:v>0.34799999999999998</c:v>
                </c:pt>
                <c:pt idx="12003">
                  <c:v>3.6440000000000001</c:v>
                </c:pt>
                <c:pt idx="12004">
                  <c:v>7.3079999999999998</c:v>
                </c:pt>
                <c:pt idx="12005">
                  <c:v>7.6459999999999999</c:v>
                </c:pt>
                <c:pt idx="12006">
                  <c:v>8.4640000000000004</c:v>
                </c:pt>
                <c:pt idx="12007">
                  <c:v>10.955</c:v>
                </c:pt>
                <c:pt idx="12008">
                  <c:v>5.8250000000000002</c:v>
                </c:pt>
                <c:pt idx="12009">
                  <c:v>11.036</c:v>
                </c:pt>
                <c:pt idx="12010">
                  <c:v>11.555999999999999</c:v>
                </c:pt>
                <c:pt idx="12011">
                  <c:v>6.6920000000000002</c:v>
                </c:pt>
                <c:pt idx="12012">
                  <c:v>11.367000000000001</c:v>
                </c:pt>
                <c:pt idx="12013">
                  <c:v>11.125</c:v>
                </c:pt>
                <c:pt idx="12014">
                  <c:v>2.2749999999999999</c:v>
                </c:pt>
                <c:pt idx="12015">
                  <c:v>4.242</c:v>
                </c:pt>
                <c:pt idx="12016">
                  <c:v>8.1289999999999996</c:v>
                </c:pt>
                <c:pt idx="12017">
                  <c:v>7.9249999999999998</c:v>
                </c:pt>
                <c:pt idx="12018">
                  <c:v>6.9080000000000004</c:v>
                </c:pt>
                <c:pt idx="12019">
                  <c:v>10.188000000000001</c:v>
                </c:pt>
                <c:pt idx="12020">
                  <c:v>11.225</c:v>
                </c:pt>
                <c:pt idx="12021">
                  <c:v>9.5380000000000003</c:v>
                </c:pt>
                <c:pt idx="12022">
                  <c:v>8.2710000000000008</c:v>
                </c:pt>
                <c:pt idx="12023">
                  <c:v>2.3559999999999999</c:v>
                </c:pt>
                <c:pt idx="12024">
                  <c:v>5.0270000000000001</c:v>
                </c:pt>
                <c:pt idx="12025">
                  <c:v>4.3339999999999996</c:v>
                </c:pt>
                <c:pt idx="12026">
                  <c:v>12.071</c:v>
                </c:pt>
                <c:pt idx="12027">
                  <c:v>8.452</c:v>
                </c:pt>
                <c:pt idx="12028">
                  <c:v>6.4379999999999997</c:v>
                </c:pt>
                <c:pt idx="12029">
                  <c:v>2.0649999999999999</c:v>
                </c:pt>
                <c:pt idx="12030">
                  <c:v>0.371</c:v>
                </c:pt>
                <c:pt idx="12031">
                  <c:v>1.17</c:v>
                </c:pt>
                <c:pt idx="12032">
                  <c:v>3.7130000000000001</c:v>
                </c:pt>
                <c:pt idx="12033">
                  <c:v>5.0830000000000002</c:v>
                </c:pt>
                <c:pt idx="12034">
                  <c:v>-1.3380000000000001</c:v>
                </c:pt>
                <c:pt idx="12035">
                  <c:v>3.5329999999999999</c:v>
                </c:pt>
                <c:pt idx="12036">
                  <c:v>-1.046</c:v>
                </c:pt>
                <c:pt idx="12037">
                  <c:v>2.3620000000000001</c:v>
                </c:pt>
                <c:pt idx="12038">
                  <c:v>3.2919999999999998</c:v>
                </c:pt>
                <c:pt idx="12039">
                  <c:v>5.9960000000000004</c:v>
                </c:pt>
                <c:pt idx="12040">
                  <c:v>8.9580000000000002</c:v>
                </c:pt>
                <c:pt idx="12041">
                  <c:v>6.8419999999999996</c:v>
                </c:pt>
                <c:pt idx="12042">
                  <c:v>1.5209999999999999</c:v>
                </c:pt>
                <c:pt idx="12043">
                  <c:v>8.2620000000000005</c:v>
                </c:pt>
                <c:pt idx="12044">
                  <c:v>13.22</c:v>
                </c:pt>
                <c:pt idx="12045">
                  <c:v>5.593</c:v>
                </c:pt>
                <c:pt idx="12046">
                  <c:v>2.129</c:v>
                </c:pt>
                <c:pt idx="12047">
                  <c:v>-7.9000000000000001E-2</c:v>
                </c:pt>
                <c:pt idx="12048">
                  <c:v>-1.671</c:v>
                </c:pt>
                <c:pt idx="12049">
                  <c:v>-6.7709999999999999</c:v>
                </c:pt>
                <c:pt idx="12050">
                  <c:v>-3.5</c:v>
                </c:pt>
                <c:pt idx="12051">
                  <c:v>-2.6840000000000002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11-40DF-8347-95767A0B5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965232"/>
        <c:axId val="502901344"/>
      </c:scatterChart>
      <c:valAx>
        <c:axId val="54496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901344"/>
        <c:crossesAt val="-20"/>
        <c:crossBetween val="midCat"/>
      </c:valAx>
      <c:valAx>
        <c:axId val="5029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Air 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965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Resp_ave</a:t>
            </a:r>
            <a:r>
              <a:rPr lang="en-US" dirty="0"/>
              <a:t> (g/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r>
              <a:rPr lang="en-US" dirty="0"/>
              <a:t>/day)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6-4DFB-8EF6-41865D810B63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OW_CB4MH!$A$3673:$A$3677</c:f>
              <c:strCache>
                <c:ptCount val="5"/>
                <c:pt idx="0">
                  <c:v>Base_average</c:v>
                </c:pt>
                <c:pt idx="1">
                  <c:v>2025All_ave</c:v>
                </c:pt>
                <c:pt idx="2">
                  <c:v>2025Heat_ave</c:v>
                </c:pt>
                <c:pt idx="3">
                  <c:v>2025Flow+Nutrient_ave</c:v>
                </c:pt>
                <c:pt idx="4">
                  <c:v>2025SLR17cm_ave</c:v>
                </c:pt>
              </c:strCache>
            </c:strRef>
          </c:cat>
          <c:val>
            <c:numRef>
              <c:f>OW_CB4MH!$E$3673:$E$3677</c:f>
              <c:numCache>
                <c:formatCode>General</c:formatCode>
                <c:ptCount val="5"/>
                <c:pt idx="0">
                  <c:v>0.28575263013698615</c:v>
                </c:pt>
                <c:pt idx="1">
                  <c:v>0.28950713242009091</c:v>
                </c:pt>
                <c:pt idx="2">
                  <c:v>0.29333923287671221</c:v>
                </c:pt>
                <c:pt idx="3">
                  <c:v>0.28671594876184275</c:v>
                </c:pt>
                <c:pt idx="4">
                  <c:v>0.28134151598173524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6-4DFB-8EF6-41865D810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5187248"/>
        <c:axId val="305186856"/>
      </c:barChart>
      <c:catAx>
        <c:axId val="3051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186856"/>
        <c:crosses val="autoZero"/>
        <c:auto val="1"/>
        <c:lblAlgn val="ctr"/>
        <c:lblOffset val="100"/>
        <c:noMultiLvlLbl val="0"/>
      </c:catAx>
      <c:valAx>
        <c:axId val="30518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187248"/>
        <c:crosses val="autoZero"/>
        <c:crossBetween val="between"/>
        <c:majorUnit val="1.0000000000000002E-2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SOD (g/</a:t>
            </a:r>
            <a:r>
              <a:rPr lang="en-US" dirty="0" err="1"/>
              <a:t>m</a:t>
            </a:r>
            <a:r>
              <a:rPr lang="en-US" baseline="30000" dirty="0" err="1"/>
              <a:t>2</a:t>
            </a:r>
            <a:r>
              <a:rPr lang="en-US" dirty="0"/>
              <a:t>/day)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75-49C5-8503-AC40E5C83942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cat>
          <c:val>
            <c:numRef>
              <c:f>OW_CB4MH!$H$3654:$H$3658</c:f>
              <c:numCache>
                <c:formatCode>General</c:formatCode>
                <c:ptCount val="5"/>
                <c:pt idx="0">
                  <c:v>0.41334909589041119</c:v>
                </c:pt>
                <c:pt idx="1">
                  <c:v>0.41199410958904076</c:v>
                </c:pt>
                <c:pt idx="2">
                  <c:v>0.40595835616438419</c:v>
                </c:pt>
                <c:pt idx="3">
                  <c:v>0.41084898630136973</c:v>
                </c:pt>
                <c:pt idx="4">
                  <c:v>0.42100243835616397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5-49C5-8503-AC40E5C83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6263384"/>
        <c:axId val="176263776"/>
      </c:barChart>
      <c:catAx>
        <c:axId val="17626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63776"/>
        <c:crosses val="autoZero"/>
        <c:auto val="1"/>
        <c:lblAlgn val="ctr"/>
        <c:lblOffset val="100"/>
        <c:noMultiLvlLbl val="0"/>
      </c:catAx>
      <c:valAx>
        <c:axId val="1762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63384"/>
        <c:crosses val="autoZero"/>
        <c:crossBetween val="between"/>
        <c:majorUnit val="1.0000000000000002E-2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4944368637049"/>
          <c:y val="0.10658881962307838"/>
          <c:w val="0.72545288739963865"/>
          <c:h val="0.733469513162974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2.3E-2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B-496A-8108-B404374EF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3554208"/>
        <c:axId val="173554600"/>
      </c:barChart>
      <c:catAx>
        <c:axId val="1735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4600"/>
        <c:crosses val="autoZero"/>
        <c:auto val="1"/>
        <c:lblAlgn val="ctr"/>
        <c:lblOffset val="100"/>
        <c:noMultiLvlLbl val="0"/>
      </c:catAx>
      <c:valAx>
        <c:axId val="17355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Dischagrge increase (%)</a:t>
                </a:r>
              </a:p>
            </c:rich>
          </c:tx>
          <c:layout>
            <c:manualLayout>
              <c:xMode val="edge"/>
              <c:yMode val="edge"/>
              <c:x val="7.4243455711067233E-3"/>
              <c:y val="0.12002994360761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4208"/>
        <c:crosses val="autoZero"/>
        <c:crossBetween val="between"/>
        <c:majorUnit val="2.0000000000000004E-2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CL_OW</a:t>
            </a:r>
            <a:r>
              <a:rPr lang="en-US" dirty="0"/>
              <a:t> (</a:t>
            </a:r>
            <a:r>
              <a:rPr lang="en-US" dirty="0" err="1"/>
              <a:t>ug</a:t>
            </a:r>
            <a:r>
              <a:rPr lang="en-US" dirty="0"/>
              <a:t>/l)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7-46B0-BB2E-7303720E7984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cat>
          <c:val>
            <c:numRef>
              <c:f>OW_CB4MH!$B$3654:$B$3658</c:f>
              <c:numCache>
                <c:formatCode>General</c:formatCode>
                <c:ptCount val="5"/>
                <c:pt idx="0">
                  <c:v>11.172307972602752</c:v>
                </c:pt>
                <c:pt idx="1">
                  <c:v>11.097120684931502</c:v>
                </c:pt>
                <c:pt idx="2">
                  <c:v>11.185446191780843</c:v>
                </c:pt>
                <c:pt idx="3">
                  <c:v>11.161626958904115</c:v>
                </c:pt>
                <c:pt idx="4">
                  <c:v>11.151581698630165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E7-46B0-BB2E-7303720E7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88844448"/>
        <c:axId val="488844840"/>
      </c:barChart>
      <c:catAx>
        <c:axId val="4888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844840"/>
        <c:crosses val="autoZero"/>
        <c:auto val="1"/>
        <c:lblAlgn val="ctr"/>
        <c:lblOffset val="100"/>
        <c:noMultiLvlLbl val="0"/>
      </c:catAx>
      <c:valAx>
        <c:axId val="48884484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844448"/>
        <c:crosses val="autoZero"/>
        <c:crossBetween val="between"/>
        <c:majorUnit val="0.4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GPP</a:t>
            </a:r>
            <a:r>
              <a:rPr lang="en-US" baseline="0" dirty="0"/>
              <a:t> (g/</a:t>
            </a:r>
            <a:r>
              <a:rPr lang="en-US" baseline="0" dirty="0" err="1"/>
              <a:t>m</a:t>
            </a:r>
            <a:r>
              <a:rPr lang="en-US" baseline="30000" dirty="0" err="1"/>
              <a:t>2</a:t>
            </a:r>
            <a:r>
              <a:rPr lang="en-US" baseline="0" dirty="0"/>
              <a:t>/day)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E4-4BA6-976B-E3692A5DDA46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OW_CB4MH!$A$3654:$A$3658</c:f>
              <c:strCache>
                <c:ptCount val="5"/>
                <c:pt idx="0">
                  <c:v>Base</c:v>
                </c:pt>
                <c:pt idx="1">
                  <c:v>2025 All</c:v>
                </c:pt>
                <c:pt idx="2">
                  <c:v>2025 Heat</c:v>
                </c:pt>
                <c:pt idx="3">
                  <c:v>2025Flow+Nutrient Loading</c:v>
                </c:pt>
                <c:pt idx="4">
                  <c:v>2025 Sea Level Rise</c:v>
                </c:pt>
              </c:strCache>
            </c:strRef>
          </c:cat>
          <c:val>
            <c:numRef>
              <c:f>OW_CB4MH!$G$3654:$G$3658</c:f>
              <c:numCache>
                <c:formatCode>General</c:formatCode>
                <c:ptCount val="5"/>
                <c:pt idx="0">
                  <c:v>1.5990321917808188</c:v>
                </c:pt>
                <c:pt idx="1">
                  <c:v>1.6605761095890381</c:v>
                </c:pt>
                <c:pt idx="2">
                  <c:v>1.6400092054794511</c:v>
                </c:pt>
                <c:pt idx="3">
                  <c:v>1.604240383561645</c:v>
                </c:pt>
                <c:pt idx="4">
                  <c:v>1.6181043835616415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E4-4BA6-976B-E3692A5D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06733472"/>
        <c:axId val="306734256"/>
      </c:barChart>
      <c:catAx>
        <c:axId val="3067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34256"/>
        <c:crosses val="autoZero"/>
        <c:auto val="1"/>
        <c:lblAlgn val="ctr"/>
        <c:lblOffset val="100"/>
        <c:noMultiLvlLbl val="0"/>
      </c:catAx>
      <c:valAx>
        <c:axId val="30673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33472"/>
        <c:crosses val="autoZero"/>
        <c:crossBetween val="between"/>
        <c:majorUnit val="4.0000000000000008E-2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DO_DC</a:t>
            </a:r>
            <a:r>
              <a:rPr lang="en-US" baseline="0" dirty="0"/>
              <a:t> (mg/l)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9-452F-932B-6E6C1987ABE8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OW_CB4MH!$A$3666:$A$3670</c:f>
              <c:strCache>
                <c:ptCount val="5"/>
                <c:pt idx="0">
                  <c:v>Base_DC</c:v>
                </c:pt>
                <c:pt idx="1">
                  <c:v>2025All_DC</c:v>
                </c:pt>
                <c:pt idx="2">
                  <c:v>2025Heat_DC</c:v>
                </c:pt>
                <c:pt idx="3">
                  <c:v>2025Flow+Nutrient_DC</c:v>
                </c:pt>
                <c:pt idx="4">
                  <c:v>2025SLR17cm_DC</c:v>
                </c:pt>
              </c:strCache>
            </c:strRef>
          </c:cat>
          <c:val>
            <c:numRef>
              <c:f>OW_CB4MH!$C$3666:$C$3670</c:f>
              <c:numCache>
                <c:formatCode>General</c:formatCode>
                <c:ptCount val="5"/>
                <c:pt idx="0">
                  <c:v>4.9585859452054786</c:v>
                </c:pt>
                <c:pt idx="1">
                  <c:v>4.8179276438356125</c:v>
                </c:pt>
                <c:pt idx="2">
                  <c:v>4.734355561643822</c:v>
                </c:pt>
                <c:pt idx="3">
                  <c:v>4.9541744350750987</c:v>
                </c:pt>
                <c:pt idx="4">
                  <c:v>5.0486665479452126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9-452F-932B-6E6C1987A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44921056"/>
        <c:axId val="644921448"/>
      </c:barChart>
      <c:catAx>
        <c:axId val="6449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921448"/>
        <c:crosses val="autoZero"/>
        <c:auto val="1"/>
        <c:lblAlgn val="ctr"/>
        <c:lblOffset val="100"/>
        <c:noMultiLvlLbl val="0"/>
      </c:catAx>
      <c:valAx>
        <c:axId val="64492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921056"/>
        <c:crosses val="autoZero"/>
        <c:crossBetween val="between"/>
        <c:majorUnit val="0.2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4167133063186"/>
          <c:y val="0.10658881962307838"/>
          <c:w val="0.70246065975537719"/>
          <c:h val="0.733469513162974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2.4E-2</c:v>
                </c:pt>
                <c:pt idx="1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A-4D80-AF83-9F1F6B86E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3555384"/>
        <c:axId val="173555776"/>
      </c:barChart>
      <c:catAx>
        <c:axId val="17355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5776"/>
        <c:crosses val="autoZero"/>
        <c:auto val="1"/>
        <c:lblAlgn val="ctr"/>
        <c:lblOffset val="100"/>
        <c:noMultiLvlLbl val="0"/>
      </c:catAx>
      <c:valAx>
        <c:axId val="17355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Nitrogen</a:t>
                </a:r>
                <a:r>
                  <a:rPr lang="en-US" baseline="0" dirty="0"/>
                  <a:t> load</a:t>
                </a:r>
                <a:r>
                  <a:rPr lang="en-US" dirty="0"/>
                  <a:t> increase (%)</a:t>
                </a:r>
              </a:p>
            </c:rich>
          </c:tx>
          <c:layout>
            <c:manualLayout>
              <c:xMode val="edge"/>
              <c:yMode val="edge"/>
              <c:x val="7.4243455711067233E-3"/>
              <c:y val="0.12002994360761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5384"/>
        <c:crosses val="autoZero"/>
        <c:crossBetween val="between"/>
        <c:majorUnit val="2.0000000000000004E-2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52627527981203"/>
          <c:y val="0.10658881962307838"/>
          <c:w val="0.69917605580619713"/>
          <c:h val="0.733469513162974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3.1E-2</c:v>
                </c:pt>
                <c:pt idx="1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A-4B9B-AF3C-0CB5749E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3556560"/>
        <c:axId val="173556952"/>
      </c:barChart>
      <c:catAx>
        <c:axId val="17355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6952"/>
        <c:crosses val="autoZero"/>
        <c:auto val="1"/>
        <c:lblAlgn val="ctr"/>
        <c:lblOffset val="100"/>
        <c:noMultiLvlLbl val="0"/>
      </c:catAx>
      <c:valAx>
        <c:axId val="17355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Phosphorus</a:t>
                </a:r>
                <a:r>
                  <a:rPr lang="en-US" baseline="0" dirty="0"/>
                  <a:t> load</a:t>
                </a:r>
                <a:r>
                  <a:rPr lang="en-US" dirty="0"/>
                  <a:t> increase</a:t>
                </a:r>
              </a:p>
            </c:rich>
          </c:tx>
          <c:layout>
            <c:manualLayout>
              <c:xMode val="edge"/>
              <c:yMode val="edge"/>
              <c:x val="7.4243455711067233E-3"/>
              <c:y val="0.12002994360761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6560"/>
        <c:crosses val="autoZero"/>
        <c:crossBetween val="between"/>
        <c:majorUnit val="4.0000000000000008E-2"/>
      </c:valAx>
      <c:spPr>
        <a:noFill/>
        <a:ln w="190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 w="25400"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805187800073"/>
          <c:y val="0.15367827744821633"/>
          <c:w val="0.70145806963329849"/>
          <c:h val="0.80441694675147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obt!$H$2</c:f>
              <c:strCache>
                <c:ptCount val="1"/>
                <c:pt idx="0">
                  <c:v>Base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obt!$H$3:$H$13</c:f>
              <c:numCache>
                <c:formatCode>General</c:formatCode>
                <c:ptCount val="11"/>
                <c:pt idx="0">
                  <c:v>22.3</c:v>
                </c:pt>
                <c:pt idx="1">
                  <c:v>22.07</c:v>
                </c:pt>
                <c:pt idx="2">
                  <c:v>21.92</c:v>
                </c:pt>
                <c:pt idx="3">
                  <c:v>21.8</c:v>
                </c:pt>
                <c:pt idx="4">
                  <c:v>21.71</c:v>
                </c:pt>
                <c:pt idx="5">
                  <c:v>21.46</c:v>
                </c:pt>
                <c:pt idx="6">
                  <c:v>21.31</c:v>
                </c:pt>
                <c:pt idx="7">
                  <c:v>21.3</c:v>
                </c:pt>
                <c:pt idx="8">
                  <c:v>21.3</c:v>
                </c:pt>
                <c:pt idx="9">
                  <c:v>21.3</c:v>
                </c:pt>
                <c:pt idx="10">
                  <c:v>21.3</c:v>
                </c:pt>
              </c:numCache>
            </c:numRef>
          </c:xVal>
          <c:yVal>
            <c:numRef>
              <c:f>obt!$G$3:$G$13</c:f>
              <c:numCache>
                <c:formatCode>0.00</c:formatCode>
                <c:ptCount val="11"/>
                <c:pt idx="0">
                  <c:v>-1.07</c:v>
                </c:pt>
                <c:pt idx="1">
                  <c:v>-2.8919999999999999</c:v>
                </c:pt>
                <c:pt idx="2">
                  <c:v>-4.4160000000000004</c:v>
                </c:pt>
                <c:pt idx="3">
                  <c:v>-5.94</c:v>
                </c:pt>
                <c:pt idx="4">
                  <c:v>-7.4640000000000004</c:v>
                </c:pt>
                <c:pt idx="5">
                  <c:v>-8.9879999999999995</c:v>
                </c:pt>
                <c:pt idx="6">
                  <c:v>-10.512</c:v>
                </c:pt>
                <c:pt idx="7">
                  <c:v>-12.036</c:v>
                </c:pt>
                <c:pt idx="8">
                  <c:v>-13.56</c:v>
                </c:pt>
                <c:pt idx="9">
                  <c:v>-15.084</c:v>
                </c:pt>
                <c:pt idx="10">
                  <c:v>-16.608000000000001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58-488A-B422-D70BABBBA669}"/>
            </c:ext>
          </c:extLst>
        </c:ser>
        <c:ser>
          <c:idx val="1"/>
          <c:order val="1"/>
          <c:tx>
            <c:strRef>
              <c:f>obt!$I$2</c:f>
              <c:strCache>
                <c:ptCount val="1"/>
                <c:pt idx="0">
                  <c:v>CC2025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obt!$I$3:$I$13</c:f>
              <c:numCache>
                <c:formatCode>General</c:formatCode>
                <c:ptCount val="11"/>
                <c:pt idx="0">
                  <c:v>22.91</c:v>
                </c:pt>
                <c:pt idx="1">
                  <c:v>22.67</c:v>
                </c:pt>
                <c:pt idx="2">
                  <c:v>22.52</c:v>
                </c:pt>
                <c:pt idx="3">
                  <c:v>22.4</c:v>
                </c:pt>
                <c:pt idx="4">
                  <c:v>22.29</c:v>
                </c:pt>
                <c:pt idx="5">
                  <c:v>22.05</c:v>
                </c:pt>
                <c:pt idx="6">
                  <c:v>21.9</c:v>
                </c:pt>
                <c:pt idx="7">
                  <c:v>21.89</c:v>
                </c:pt>
                <c:pt idx="8">
                  <c:v>21.89</c:v>
                </c:pt>
                <c:pt idx="9">
                  <c:v>21.89</c:v>
                </c:pt>
                <c:pt idx="10">
                  <c:v>21.89</c:v>
                </c:pt>
              </c:numCache>
            </c:numRef>
          </c:xVal>
          <c:yVal>
            <c:numRef>
              <c:f>obt!$G$3:$G$13</c:f>
              <c:numCache>
                <c:formatCode>0.00</c:formatCode>
                <c:ptCount val="11"/>
                <c:pt idx="0">
                  <c:v>-1.07</c:v>
                </c:pt>
                <c:pt idx="1">
                  <c:v>-2.8919999999999999</c:v>
                </c:pt>
                <c:pt idx="2">
                  <c:v>-4.4160000000000004</c:v>
                </c:pt>
                <c:pt idx="3">
                  <c:v>-5.94</c:v>
                </c:pt>
                <c:pt idx="4">
                  <c:v>-7.4640000000000004</c:v>
                </c:pt>
                <c:pt idx="5">
                  <c:v>-8.9879999999999995</c:v>
                </c:pt>
                <c:pt idx="6">
                  <c:v>-10.512</c:v>
                </c:pt>
                <c:pt idx="7">
                  <c:v>-12.036</c:v>
                </c:pt>
                <c:pt idx="8">
                  <c:v>-13.56</c:v>
                </c:pt>
                <c:pt idx="9">
                  <c:v>-15.084</c:v>
                </c:pt>
                <c:pt idx="10">
                  <c:v>-16.608000000000001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C58-488A-B422-D70BABBBA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00656"/>
        <c:axId val="175601048"/>
      </c:scatterChart>
      <c:valAx>
        <c:axId val="175600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01048"/>
        <c:crosses val="max"/>
        <c:crossBetween val="midCat"/>
      </c:valAx>
      <c:valAx>
        <c:axId val="17560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00656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59784687830393402"/>
          <c:y val="0.77095193100862403"/>
          <c:w val="0.31933740470758443"/>
          <c:h val="0.12857232845894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3824836236421"/>
          <c:y val="0.15240589439332336"/>
          <c:w val="0.68346996274579874"/>
          <c:h val="0.816709082437181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obt!$B$2</c:f>
              <c:strCache>
                <c:ptCount val="1"/>
                <c:pt idx="0">
                  <c:v>Base 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obt!$B$3:$B$13</c:f>
              <c:numCache>
                <c:formatCode>0.00</c:formatCode>
                <c:ptCount val="11"/>
                <c:pt idx="0">
                  <c:v>14.1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14.09</c:v>
                </c:pt>
                <c:pt idx="7">
                  <c:v>14.3</c:v>
                </c:pt>
                <c:pt idx="8">
                  <c:v>14.3</c:v>
                </c:pt>
                <c:pt idx="9">
                  <c:v>14.3</c:v>
                </c:pt>
                <c:pt idx="10">
                  <c:v>14.3</c:v>
                </c:pt>
              </c:numCache>
            </c:numRef>
          </c:xVal>
          <c:yVal>
            <c:numRef>
              <c:f>obt!$A$3:$A$13</c:f>
              <c:numCache>
                <c:formatCode>0.00</c:formatCode>
                <c:ptCount val="11"/>
                <c:pt idx="0">
                  <c:v>-1.07</c:v>
                </c:pt>
                <c:pt idx="1">
                  <c:v>-2.8919999999999999</c:v>
                </c:pt>
                <c:pt idx="2">
                  <c:v>-4.4160000000000004</c:v>
                </c:pt>
                <c:pt idx="3">
                  <c:v>-5.94</c:v>
                </c:pt>
                <c:pt idx="4">
                  <c:v>-7.4640000000000004</c:v>
                </c:pt>
                <c:pt idx="5">
                  <c:v>-8.9879999999999995</c:v>
                </c:pt>
                <c:pt idx="6">
                  <c:v>-10.512</c:v>
                </c:pt>
                <c:pt idx="7">
                  <c:v>-12.036</c:v>
                </c:pt>
                <c:pt idx="8">
                  <c:v>-13.56</c:v>
                </c:pt>
                <c:pt idx="9">
                  <c:v>-15.084</c:v>
                </c:pt>
                <c:pt idx="10">
                  <c:v>-16.608000000000001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D43-4FCF-BCDD-73B96ED9373F}"/>
            </c:ext>
          </c:extLst>
        </c:ser>
        <c:ser>
          <c:idx val="1"/>
          <c:order val="1"/>
          <c:tx>
            <c:strRef>
              <c:f>obt!$C$2</c:f>
              <c:strCache>
                <c:ptCount val="1"/>
                <c:pt idx="0">
                  <c:v>CC2025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obt!$C$3:$C$13</c:f>
              <c:numCache>
                <c:formatCode>0.00</c:formatCode>
                <c:ptCount val="11"/>
                <c:pt idx="0">
                  <c:v>14.76</c:v>
                </c:pt>
                <c:pt idx="1">
                  <c:v>14.66</c:v>
                </c:pt>
                <c:pt idx="2">
                  <c:v>14.66</c:v>
                </c:pt>
                <c:pt idx="3">
                  <c:v>14.66</c:v>
                </c:pt>
                <c:pt idx="4">
                  <c:v>14.66</c:v>
                </c:pt>
                <c:pt idx="5">
                  <c:v>14.66</c:v>
                </c:pt>
                <c:pt idx="6">
                  <c:v>14.76</c:v>
                </c:pt>
                <c:pt idx="7">
                  <c:v>14.97</c:v>
                </c:pt>
                <c:pt idx="8">
                  <c:v>14.97</c:v>
                </c:pt>
                <c:pt idx="9">
                  <c:v>14.97</c:v>
                </c:pt>
                <c:pt idx="10">
                  <c:v>14.97</c:v>
                </c:pt>
              </c:numCache>
            </c:numRef>
          </c:xVal>
          <c:yVal>
            <c:numRef>
              <c:f>obt!$A$3:$A$13</c:f>
              <c:numCache>
                <c:formatCode>0.00</c:formatCode>
                <c:ptCount val="11"/>
                <c:pt idx="0">
                  <c:v>-1.07</c:v>
                </c:pt>
                <c:pt idx="1">
                  <c:v>-2.8919999999999999</c:v>
                </c:pt>
                <c:pt idx="2">
                  <c:v>-4.4160000000000004</c:v>
                </c:pt>
                <c:pt idx="3">
                  <c:v>-5.94</c:v>
                </c:pt>
                <c:pt idx="4">
                  <c:v>-7.4640000000000004</c:v>
                </c:pt>
                <c:pt idx="5">
                  <c:v>-8.9879999999999995</c:v>
                </c:pt>
                <c:pt idx="6">
                  <c:v>-10.512</c:v>
                </c:pt>
                <c:pt idx="7">
                  <c:v>-12.036</c:v>
                </c:pt>
                <c:pt idx="8">
                  <c:v>-13.56</c:v>
                </c:pt>
                <c:pt idx="9">
                  <c:v>-15.084</c:v>
                </c:pt>
                <c:pt idx="10">
                  <c:v>-16.608000000000001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D43-4FCF-BCDD-73B96ED93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01832"/>
        <c:axId val="175602224"/>
      </c:scatterChart>
      <c:valAx>
        <c:axId val="1756018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02224"/>
        <c:crosses val="max"/>
        <c:crossBetween val="midCat"/>
      </c:valAx>
      <c:valAx>
        <c:axId val="1756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01832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64228496938984192"/>
          <c:y val="0.39409667541557303"/>
          <c:w val="0.3345769303119590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8556357549487"/>
          <c:y val="6.4489683786447968E-2"/>
          <c:w val="0.85503493635941064"/>
          <c:h val="0.75282792204054227"/>
        </c:manualLayout>
      </c:layout>
      <c:lineChart>
        <c:grouping val="standard"/>
        <c:varyColors val="0"/>
        <c:ser>
          <c:idx val="0"/>
          <c:order val="0"/>
          <c:tx>
            <c:strRef>
              <c:f>longitudinalDT!$E$1</c:f>
              <c:strCache>
                <c:ptCount val="1"/>
                <c:pt idx="0">
                  <c:v>Surface_Summer_2025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longitudinalDT!$D$2:$D$19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longitudinalDT!$E$2:$E$19</c:f>
              <c:numCache>
                <c:formatCode>0.0000</c:formatCode>
                <c:ptCount val="18"/>
                <c:pt idx="0">
                  <c:v>0.88871</c:v>
                </c:pt>
                <c:pt idx="1">
                  <c:v>0.896872</c:v>
                </c:pt>
                <c:pt idx="2">
                  <c:v>0.87761999999999996</c:v>
                </c:pt>
                <c:pt idx="3">
                  <c:v>0.84882999999999997</c:v>
                </c:pt>
                <c:pt idx="4">
                  <c:v>0.86089499999999997</c:v>
                </c:pt>
                <c:pt idx="5">
                  <c:v>0.90974600000000005</c:v>
                </c:pt>
                <c:pt idx="6">
                  <c:v>0.90055200000000002</c:v>
                </c:pt>
                <c:pt idx="7">
                  <c:v>0.90153300000000003</c:v>
                </c:pt>
                <c:pt idx="8">
                  <c:v>0.89225500000000002</c:v>
                </c:pt>
                <c:pt idx="9">
                  <c:v>0.90688800000000003</c:v>
                </c:pt>
                <c:pt idx="10">
                  <c:v>0.90112000000000003</c:v>
                </c:pt>
                <c:pt idx="11">
                  <c:v>0.91973700000000003</c:v>
                </c:pt>
                <c:pt idx="12">
                  <c:v>0.92419399999999996</c:v>
                </c:pt>
                <c:pt idx="13">
                  <c:v>0.90961400000000003</c:v>
                </c:pt>
                <c:pt idx="14">
                  <c:v>0.87431899999999996</c:v>
                </c:pt>
                <c:pt idx="15">
                  <c:v>0.93159599999999998</c:v>
                </c:pt>
                <c:pt idx="16">
                  <c:v>0.97155800000000003</c:v>
                </c:pt>
                <c:pt idx="17">
                  <c:v>0.96011800000000003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AD-4F34-859C-D33000BE48C6}"/>
            </c:ext>
          </c:extLst>
        </c:ser>
        <c:ser>
          <c:idx val="1"/>
          <c:order val="1"/>
          <c:tx>
            <c:strRef>
              <c:f>longitudinalDT!$F$1</c:f>
              <c:strCache>
                <c:ptCount val="1"/>
                <c:pt idx="0">
                  <c:v>Bottom_Summer_2025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longitudinalDT!$D$2:$D$19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longitudinalDT!$F$2:$F$19</c:f>
              <c:numCache>
                <c:formatCode>0.0000</c:formatCode>
                <c:ptCount val="18"/>
                <c:pt idx="0">
                  <c:v>0.88220299999999996</c:v>
                </c:pt>
                <c:pt idx="1">
                  <c:v>0.68617499999999998</c:v>
                </c:pt>
                <c:pt idx="2">
                  <c:v>0.76433399999999996</c:v>
                </c:pt>
                <c:pt idx="3">
                  <c:v>0.80075300000000005</c:v>
                </c:pt>
                <c:pt idx="4">
                  <c:v>0.79392799999999997</c:v>
                </c:pt>
                <c:pt idx="5">
                  <c:v>0.81946799999999997</c:v>
                </c:pt>
                <c:pt idx="6">
                  <c:v>0.81776400000000005</c:v>
                </c:pt>
                <c:pt idx="7">
                  <c:v>0.82577299999999998</c:v>
                </c:pt>
                <c:pt idx="8">
                  <c:v>0.83869899999999997</c:v>
                </c:pt>
                <c:pt idx="9">
                  <c:v>0.84923000000000004</c:v>
                </c:pt>
                <c:pt idx="10">
                  <c:v>0.83624699999999996</c:v>
                </c:pt>
                <c:pt idx="11">
                  <c:v>0.91204399999999997</c:v>
                </c:pt>
                <c:pt idx="12">
                  <c:v>0.81806299999999998</c:v>
                </c:pt>
                <c:pt idx="13">
                  <c:v>0.87209199999999998</c:v>
                </c:pt>
                <c:pt idx="14">
                  <c:v>0.92052100000000003</c:v>
                </c:pt>
                <c:pt idx="15">
                  <c:v>0.96954499999999999</c:v>
                </c:pt>
                <c:pt idx="16">
                  <c:v>0.98022799999999999</c:v>
                </c:pt>
                <c:pt idx="17">
                  <c:v>0.90706200000000003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D-4F34-859C-D33000BE48C6}"/>
            </c:ext>
          </c:extLst>
        </c:ser>
        <c:ser>
          <c:idx val="2"/>
          <c:order val="2"/>
          <c:tx>
            <c:strRef>
              <c:f>longitudinalDT!$G$1</c:f>
              <c:strCache>
                <c:ptCount val="1"/>
                <c:pt idx="0">
                  <c:v>Surface_Summer2050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longitudinalDT!$D$2:$D$19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longitudinalDT!$G$2:$G$19</c:f>
              <c:numCache>
                <c:formatCode>General</c:formatCode>
                <c:ptCount val="18"/>
                <c:pt idx="0">
                  <c:v>1.56976</c:v>
                </c:pt>
                <c:pt idx="1">
                  <c:v>1.6113599999999999</c:v>
                </c:pt>
                <c:pt idx="2">
                  <c:v>1.5972500000000001</c:v>
                </c:pt>
                <c:pt idx="3">
                  <c:v>1.5102100000000001</c:v>
                </c:pt>
                <c:pt idx="4">
                  <c:v>1.5200400000000001</c:v>
                </c:pt>
                <c:pt idx="5">
                  <c:v>1.5993900000000001</c:v>
                </c:pt>
                <c:pt idx="6">
                  <c:v>1.56928</c:v>
                </c:pt>
                <c:pt idx="7">
                  <c:v>1.5894699999999999</c:v>
                </c:pt>
                <c:pt idx="8">
                  <c:v>1.5619700000000001</c:v>
                </c:pt>
                <c:pt idx="9">
                  <c:v>1.5763400000000001</c:v>
                </c:pt>
                <c:pt idx="10">
                  <c:v>1.5691600000000001</c:v>
                </c:pt>
                <c:pt idx="11">
                  <c:v>1.57982</c:v>
                </c:pt>
                <c:pt idx="12">
                  <c:v>1.5817099999999999</c:v>
                </c:pt>
                <c:pt idx="13">
                  <c:v>1.59379</c:v>
                </c:pt>
                <c:pt idx="14">
                  <c:v>1.5257099999999999</c:v>
                </c:pt>
                <c:pt idx="15">
                  <c:v>1.61879</c:v>
                </c:pt>
                <c:pt idx="16">
                  <c:v>1.6989399999999999</c:v>
                </c:pt>
                <c:pt idx="17">
                  <c:v>1.6601900000000001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AD-4F34-859C-D33000BE48C6}"/>
            </c:ext>
          </c:extLst>
        </c:ser>
        <c:ser>
          <c:idx val="3"/>
          <c:order val="3"/>
          <c:tx>
            <c:strRef>
              <c:f>longitudinalDT!$H$1</c:f>
              <c:strCache>
                <c:ptCount val="1"/>
                <c:pt idx="0">
                  <c:v>Bottom_Summer_2050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longitudinalDT!$D$2:$D$19</c:f>
              <c:strCache>
                <c:ptCount val="18"/>
                <c:pt idx="0">
                  <c:v>CB2.1</c:v>
                </c:pt>
                <c:pt idx="1">
                  <c:v>CB2.2</c:v>
                </c:pt>
                <c:pt idx="2">
                  <c:v>CB3.2</c:v>
                </c:pt>
                <c:pt idx="3">
                  <c:v>CB3.3C</c:v>
                </c:pt>
                <c:pt idx="4">
                  <c:v>CB4.1C</c:v>
                </c:pt>
                <c:pt idx="5">
                  <c:v>CB4.2C</c:v>
                </c:pt>
                <c:pt idx="6">
                  <c:v>CB4.3C</c:v>
                </c:pt>
                <c:pt idx="7">
                  <c:v>CB4.4</c:v>
                </c:pt>
                <c:pt idx="8">
                  <c:v>CB5.1</c:v>
                </c:pt>
                <c:pt idx="9">
                  <c:v>CB5.2</c:v>
                </c:pt>
                <c:pt idx="10">
                  <c:v>CB5.3</c:v>
                </c:pt>
                <c:pt idx="11">
                  <c:v>CB5.4</c:v>
                </c:pt>
                <c:pt idx="12">
                  <c:v>CB5.5</c:v>
                </c:pt>
                <c:pt idx="13">
                  <c:v>CB6.2</c:v>
                </c:pt>
                <c:pt idx="14">
                  <c:v>CB7.2</c:v>
                </c:pt>
                <c:pt idx="15">
                  <c:v>CB7.3</c:v>
                </c:pt>
                <c:pt idx="16">
                  <c:v>CB7.4</c:v>
                </c:pt>
                <c:pt idx="17">
                  <c:v>CB8.1E</c:v>
                </c:pt>
              </c:strCache>
            </c:strRef>
          </c:cat>
          <c:val>
            <c:numRef>
              <c:f>longitudinalDT!$H$2:$H$19</c:f>
              <c:numCache>
                <c:formatCode>General</c:formatCode>
                <c:ptCount val="18"/>
                <c:pt idx="0">
                  <c:v>1.5543199999999999</c:v>
                </c:pt>
                <c:pt idx="1">
                  <c:v>1.2129799999999999</c:v>
                </c:pt>
                <c:pt idx="2">
                  <c:v>1.4217500000000001</c:v>
                </c:pt>
                <c:pt idx="3">
                  <c:v>1.4373</c:v>
                </c:pt>
                <c:pt idx="4">
                  <c:v>1.42658</c:v>
                </c:pt>
                <c:pt idx="5">
                  <c:v>1.48851</c:v>
                </c:pt>
                <c:pt idx="6">
                  <c:v>1.4848600000000001</c:v>
                </c:pt>
                <c:pt idx="7">
                  <c:v>1.4959899999999999</c:v>
                </c:pt>
                <c:pt idx="8">
                  <c:v>1.5171300000000001</c:v>
                </c:pt>
                <c:pt idx="9">
                  <c:v>1.5517799999999999</c:v>
                </c:pt>
                <c:pt idx="10">
                  <c:v>1.4438899999999999</c:v>
                </c:pt>
                <c:pt idx="11">
                  <c:v>1.6536999999999999</c:v>
                </c:pt>
                <c:pt idx="12">
                  <c:v>1.36104</c:v>
                </c:pt>
                <c:pt idx="13">
                  <c:v>1.4607000000000001</c:v>
                </c:pt>
                <c:pt idx="14">
                  <c:v>1.5879000000000001</c:v>
                </c:pt>
                <c:pt idx="15">
                  <c:v>1.6636299999999999</c:v>
                </c:pt>
                <c:pt idx="16">
                  <c:v>1.6681699999999999</c:v>
                </c:pt>
                <c:pt idx="17">
                  <c:v>1.5199800000000001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AD-4F34-859C-D33000BE4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204968"/>
        <c:axId val="491207320"/>
      </c:lineChart>
      <c:catAx>
        <c:axId val="49120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07320"/>
        <c:crosses val="autoZero"/>
        <c:auto val="1"/>
        <c:lblAlgn val="ctr"/>
        <c:lblOffset val="100"/>
        <c:noMultiLvlLbl val="0"/>
      </c:catAx>
      <c:valAx>
        <c:axId val="49120732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ym typeface="Symbol" panose="05050102010706020507" pitchFamily="18" charset="2"/>
                  </a:rPr>
                  <a:t></a:t>
                </a:r>
                <a:r>
                  <a:rPr lang="en-US" dirty="0"/>
                  <a:t>T (°C)</a:t>
                </a:r>
              </a:p>
            </c:rich>
          </c:tx>
          <c:layout>
            <c:manualLayout>
              <c:xMode val="edge"/>
              <c:yMode val="edge"/>
              <c:x val="0"/>
              <c:y val="0.36106207630336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204968"/>
        <c:crosses val="autoZero"/>
        <c:crossBetween val="between"/>
        <c:majorUnit val="0.4"/>
        <c:minorUnit val="0.2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0519057134854185"/>
          <c:y val="0.54510595674676554"/>
          <c:w val="0.66514721925254239"/>
          <c:h val="0.18370363849188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5093812325591"/>
          <c:y val="5.1005919820770067E-2"/>
          <c:w val="0.84075279985736384"/>
          <c:h val="0.751490175877548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ave_CB4.3C!$C$1</c:f>
              <c:strCache>
                <c:ptCount val="1"/>
                <c:pt idx="0">
                  <c:v>All10yr_surf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ave_CB4.3C!$B$2:$B$13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ave_CB4.3C!$C$2:$C$13</c:f>
              <c:numCache>
                <c:formatCode>General</c:formatCode>
                <c:ptCount val="12"/>
                <c:pt idx="0">
                  <c:v>0.803589</c:v>
                </c:pt>
                <c:pt idx="1">
                  <c:v>0.74741000000000002</c:v>
                </c:pt>
                <c:pt idx="2">
                  <c:v>0.85242200000000001</c:v>
                </c:pt>
                <c:pt idx="3">
                  <c:v>0.96222700000000005</c:v>
                </c:pt>
                <c:pt idx="4">
                  <c:v>0.91545799999999999</c:v>
                </c:pt>
                <c:pt idx="5">
                  <c:v>0.86599999999999999</c:v>
                </c:pt>
                <c:pt idx="6">
                  <c:v>0.88704899999999998</c:v>
                </c:pt>
                <c:pt idx="7">
                  <c:v>0.92485099999999998</c:v>
                </c:pt>
                <c:pt idx="8">
                  <c:v>0.92430900000000005</c:v>
                </c:pt>
                <c:pt idx="9">
                  <c:v>0.87928099999999998</c:v>
                </c:pt>
                <c:pt idx="10">
                  <c:v>0.93026200000000003</c:v>
                </c:pt>
                <c:pt idx="11">
                  <c:v>0.97703600000000002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82-4C45-9CD2-FD637CDE7ED4}"/>
            </c:ext>
          </c:extLst>
        </c:ser>
        <c:ser>
          <c:idx val="1"/>
          <c:order val="1"/>
          <c:tx>
            <c:strRef>
              <c:f>ave_CB4.3C!$D$1</c:f>
              <c:strCache>
                <c:ptCount val="1"/>
                <c:pt idx="0">
                  <c:v>All10yr_bot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ave_CB4.3C!$B$2:$B$13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ave_CB4.3C!$D$2:$D$13</c:f>
              <c:numCache>
                <c:formatCode>0.0000</c:formatCode>
                <c:ptCount val="12"/>
                <c:pt idx="0">
                  <c:v>0.82672999999999996</c:v>
                </c:pt>
                <c:pt idx="1">
                  <c:v>0.75881299999999996</c:v>
                </c:pt>
                <c:pt idx="2">
                  <c:v>0.84003300000000003</c:v>
                </c:pt>
                <c:pt idx="3">
                  <c:v>0.95412799999999998</c:v>
                </c:pt>
                <c:pt idx="4">
                  <c:v>0.94362699999999999</c:v>
                </c:pt>
                <c:pt idx="5">
                  <c:v>0.78015999999999996</c:v>
                </c:pt>
                <c:pt idx="6">
                  <c:v>0.83160000000000001</c:v>
                </c:pt>
                <c:pt idx="7">
                  <c:v>0.86201300000000003</c:v>
                </c:pt>
                <c:pt idx="8">
                  <c:v>0.79727000000000003</c:v>
                </c:pt>
                <c:pt idx="9">
                  <c:v>0.90264699999999998</c:v>
                </c:pt>
                <c:pt idx="10">
                  <c:v>0.92344599999999999</c:v>
                </c:pt>
                <c:pt idx="11">
                  <c:v>1.00766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82-4C45-9CD2-FD637CDE7ED4}"/>
            </c:ext>
          </c:extLst>
        </c:ser>
        <c:ser>
          <c:idx val="2"/>
          <c:order val="2"/>
          <c:tx>
            <c:strRef>
              <c:f>ave_CB4.3C!$E$1</c:f>
              <c:strCache>
                <c:ptCount val="1"/>
                <c:pt idx="0">
                  <c:v>Year 2025 CALVERT STMARYS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ave_CB4.3C!$B$2:$B$13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ave_CB4.3C!$E$2:$E$13</c:f>
              <c:numCache>
                <c:formatCode>General</c:formatCode>
                <c:ptCount val="12"/>
                <c:pt idx="0">
                  <c:v>0.92393771536444147</c:v>
                </c:pt>
                <c:pt idx="1">
                  <c:v>0.91717850717163352</c:v>
                </c:pt>
                <c:pt idx="2">
                  <c:v>0.95904971884699752</c:v>
                </c:pt>
                <c:pt idx="3">
                  <c:v>1.1766513121456001</c:v>
                </c:pt>
                <c:pt idx="4">
                  <c:v>0.96722397276453997</c:v>
                </c:pt>
                <c:pt idx="5">
                  <c:v>0.98070532735481741</c:v>
                </c:pt>
                <c:pt idx="6">
                  <c:v>1.068015871237765</c:v>
                </c:pt>
                <c:pt idx="7">
                  <c:v>1.1406546454863951</c:v>
                </c:pt>
                <c:pt idx="8">
                  <c:v>1.1590392060910002</c:v>
                </c:pt>
                <c:pt idx="9">
                  <c:v>1.0597289362854601</c:v>
                </c:pt>
                <c:pt idx="10">
                  <c:v>1.1272962652082801</c:v>
                </c:pt>
                <c:pt idx="11">
                  <c:v>1.2194615567578351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82-4C45-9CD2-FD637CDE7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54584"/>
        <c:axId val="173536680"/>
      </c:scatterChart>
      <c:valAx>
        <c:axId val="171054584"/>
        <c:scaling>
          <c:orientation val="minMax"/>
          <c:max val="12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36680"/>
        <c:crosses val="autoZero"/>
        <c:crossBetween val="midCat"/>
        <c:majorUnit val="1"/>
      </c:valAx>
      <c:valAx>
        <c:axId val="173536680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ym typeface="Symbol" panose="05050102010706020507" pitchFamily="18" charset="2"/>
                  </a:rPr>
                  <a:t></a:t>
                </a:r>
                <a:r>
                  <a:rPr lang="en-US" dirty="0"/>
                  <a:t>T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54584"/>
        <c:crosses val="autoZero"/>
        <c:crossBetween val="midCat"/>
        <c:majorUnit val="0.5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359323091606557"/>
          <c:y val="0.55150408282298036"/>
          <c:w val="0.7597645137015215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Hypoxia volume (&lt;1 mg/l) in summer (Jun-Sep) 1991-2000 in </a:t>
            </a:r>
            <a:r>
              <a:rPr lang="en-US" sz="4000" dirty="0" err="1"/>
              <a:t>CB4MH</a:t>
            </a:r>
            <a:endParaRPr lang="en-US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65-427C-A27E-47FA88BA484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65-427C-A27E-47FA88BA4841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65-427C-A27E-47FA88BA4841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65-427C-A27E-47FA88BA484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CB4MH_HP_Summer!$B$1:$B$12</c:f>
              <c:strCache>
                <c:ptCount val="12"/>
                <c:pt idx="0">
                  <c:v>Base</c:v>
                </c:pt>
                <c:pt idx="1">
                  <c:v>2025 Sea Level Rise</c:v>
                </c:pt>
                <c:pt idx="2">
                  <c:v>2025 Flow+Nutrient Loading</c:v>
                </c:pt>
                <c:pt idx="3">
                  <c:v>2025 Heat</c:v>
                </c:pt>
                <c:pt idx="4">
                  <c:v>2025 All</c:v>
                </c:pt>
                <c:pt idx="5">
                  <c:v>2050 Sea Level Rise</c:v>
                </c:pt>
                <c:pt idx="6">
                  <c:v>2050 Flow+Nutrient Loading</c:v>
                </c:pt>
                <c:pt idx="7">
                  <c:v>2050 Heat</c:v>
                </c:pt>
                <c:pt idx="8">
                  <c:v>2050 All</c:v>
                </c:pt>
                <c:pt idx="9">
                  <c:v>WIP2</c:v>
                </c:pt>
                <c:pt idx="10">
                  <c:v>WIP2_2025</c:v>
                </c:pt>
                <c:pt idx="11">
                  <c:v>WIP2_2050</c:v>
                </c:pt>
              </c:strCache>
            </c:strRef>
          </c:cat>
          <c:val>
            <c:numRef>
              <c:f>CB4MH_HP_Summer!$C$1:$C$12</c:f>
              <c:numCache>
                <c:formatCode>General</c:formatCode>
                <c:ptCount val="12"/>
                <c:pt idx="0">
                  <c:v>1.6106799999999999</c:v>
                </c:pt>
                <c:pt idx="1">
                  <c:v>1.5285500000000001</c:v>
                </c:pt>
                <c:pt idx="2">
                  <c:v>1.63951</c:v>
                </c:pt>
                <c:pt idx="3">
                  <c:v>1.7314400000000001</c:v>
                </c:pt>
                <c:pt idx="4">
                  <c:v>1.6762300000000001</c:v>
                </c:pt>
                <c:pt idx="5">
                  <c:v>1.3796999999999999</c:v>
                </c:pt>
                <c:pt idx="6">
                  <c:v>1.71221</c:v>
                </c:pt>
                <c:pt idx="7">
                  <c:v>1.8733900000000001</c:v>
                </c:pt>
                <c:pt idx="8">
                  <c:v>1.7013400000000001</c:v>
                </c:pt>
                <c:pt idx="9">
                  <c:v>0.55679299999999998</c:v>
                </c:pt>
                <c:pt idx="10">
                  <c:v>0.61754500000000001</c:v>
                </c:pt>
                <c:pt idx="11">
                  <c:v>0.66889600000000005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5-427C-A27E-47FA88BA4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11293200"/>
        <c:axId val="311292024"/>
      </c:barChart>
      <c:catAx>
        <c:axId val="31129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92024"/>
        <c:crosses val="autoZero"/>
        <c:auto val="1"/>
        <c:lblAlgn val="ctr"/>
        <c:lblOffset val="100"/>
        <c:noMultiLvlLbl val="0"/>
      </c:catAx>
      <c:valAx>
        <c:axId val="311292024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Hypoxia volume (km3)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93200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BB07-8E13-4EDD-A8EB-02466A7FD46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EE4F-7DDA-40D7-A7BB-9941E093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EE4F-7DDA-40D7-A7BB-9941E0937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EE4F-7DDA-40D7-A7BB-9941E0937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B202-9A6D-45D4-AE40-416DEC00473B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435A-AA69-4830-85C3-4ED2748BC0DB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3FEE-556C-4A65-9D32-D1F8B367C90F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636D-1ED1-4E85-BD44-8A3E84021574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2977-20B5-4454-8329-213ABB79E3D8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7229-6C40-4674-942E-F4A30FD9FF17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AA3D-1FDB-4C58-87B2-7C14DED88798}" type="datetime1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0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5EF0-7F92-485C-9461-0CAD1666808E}" type="datetime1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0AE-5872-48BC-99F1-11D47192BA94}" type="datetime1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985A-69A4-428C-8166-BB30D545228D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174E-AF92-43A3-AC12-4CEB3413B71F}" type="datetime1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40FE-3291-4AE9-8A3E-FBF9FC95786A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91AA-FEBE-4C75-9EEE-76411939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9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presentative_Concentration_Pathways#cite_note-ar5_21st_century_projections-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451" y="423106"/>
            <a:ext cx="10640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Preliminary Estimates of Future Climate Change Influence On Water Quality In Chesapeake Bay Using CH3D-ICM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2290" y="4372576"/>
            <a:ext cx="653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Richard Tian, Carl Cerco, Lewis Linker and CBPO Modeling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346" y="2718970"/>
            <a:ext cx="8139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/>
              <a:t>STAC Workshop: Climate Change Modeling 2.0</a:t>
            </a:r>
          </a:p>
          <a:p>
            <a:pPr algn="ctr">
              <a:lnSpc>
                <a:spcPct val="100000"/>
              </a:lnSpc>
            </a:pPr>
            <a:r>
              <a:rPr lang="en-US" sz="3200" b="1" dirty="0"/>
              <a:t>September 24,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z="1400" smtClean="0"/>
              <a:t>1</a:t>
            </a:fld>
            <a:endParaRPr lang="en-US" sz="1400" dirty="0"/>
          </a:p>
        </p:txBody>
      </p:sp>
      <p:pic>
        <p:nvPicPr>
          <p:cNvPr id="6" name="Picture 5" descr="CBPOLOGO">
            <a:extLst>
              <a:ext uri="{FF2B5EF4-FFF2-40B4-BE49-F238E27FC236}">
                <a16:creationId xmlns:a16="http://schemas.microsoft.com/office/drawing/2014/main" id="{104619A1-7C0A-477E-94DF-56E03F6D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34" y="4530839"/>
            <a:ext cx="19637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B396197B-00E3-4B75-A1D0-10EA0C6D0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793007"/>
            <a:ext cx="2362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Chesapeake Bay Program</a:t>
            </a:r>
          </a:p>
          <a:p>
            <a:pPr algn="ctr" defTabSz="457200">
              <a:spcBef>
                <a:spcPct val="0"/>
              </a:spcBef>
              <a:buNone/>
            </a:pPr>
            <a:r>
              <a:rPr lang="en-US" altLang="en-US" sz="11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Science, Restoration, Partnership</a:t>
            </a:r>
          </a:p>
        </p:txBody>
      </p:sp>
    </p:spTree>
    <p:extLst>
      <p:ext uri="{BB962C8B-B14F-4D97-AF65-F5344CB8AC3E}">
        <p14:creationId xmlns:p14="http://schemas.microsoft.com/office/powerpoint/2010/main" val="41126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999850"/>
              </p:ext>
            </p:extLst>
          </p:nvPr>
        </p:nvGraphicFramePr>
        <p:xfrm>
          <a:off x="2913423" y="1296316"/>
          <a:ext cx="8618242" cy="529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269" y="295834"/>
            <a:ext cx="11409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Surface water T change under 2025 and 2050 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399" y="1296316"/>
            <a:ext cx="2427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Thomas et al 2017:  data 1982-2014, 0.3 °C per decade;</a:t>
            </a:r>
          </a:p>
          <a:p>
            <a:endParaRPr lang="en-US" sz="2400" b="1" dirty="0"/>
          </a:p>
          <a:p>
            <a:r>
              <a:rPr lang="en-US" sz="2400" b="1" dirty="0"/>
              <a:t>Preston 2004: Data 1949-2002: 0.185 °C per decade;</a:t>
            </a:r>
          </a:p>
          <a:p>
            <a:endParaRPr lang="en-US" sz="2400" b="1" dirty="0"/>
          </a:p>
          <a:p>
            <a:r>
              <a:rPr lang="en-US" sz="2400" b="1" dirty="0"/>
              <a:t>Irby et al., 2018: 1.75 °C for 2050.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05590" y="5029835"/>
            <a:ext cx="88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Bay Mouth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0672" y="5029835"/>
            <a:ext cx="88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Bay 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9799" y="6200383"/>
            <a:ext cx="2743200" cy="365125"/>
          </a:xfrm>
        </p:spPr>
        <p:txBody>
          <a:bodyPr/>
          <a:lstStyle/>
          <a:p>
            <a:fld id="{523391AA-FEBE-4C75-9EEE-764119394FA9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3492-89A2-49D4-AD46-A21F6C8895A4}"/>
              </a:ext>
            </a:extLst>
          </p:cNvPr>
          <p:cNvSpPr txBox="1"/>
          <p:nvPr/>
        </p:nvSpPr>
        <p:spPr>
          <a:xfrm>
            <a:off x="5793223" y="3027793"/>
            <a:ext cx="271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2025 Air T increase 1.05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2B8FB-E19E-49DA-B3BF-FFA4CFB022B0}"/>
              </a:ext>
            </a:extLst>
          </p:cNvPr>
          <p:cNvSpPr txBox="1"/>
          <p:nvPr/>
        </p:nvSpPr>
        <p:spPr>
          <a:xfrm>
            <a:off x="5793223" y="1693163"/>
            <a:ext cx="271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2050 Air T increase 1.85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29718C-31DC-4806-ADE6-43AFBF7467A5}"/>
              </a:ext>
            </a:extLst>
          </p:cNvPr>
          <p:cNvCxnSpPr>
            <a:cxnSpLocks/>
          </p:cNvCxnSpPr>
          <p:nvPr/>
        </p:nvCxnSpPr>
        <p:spPr>
          <a:xfrm>
            <a:off x="4080672" y="1999794"/>
            <a:ext cx="7322327" cy="0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825C55-D4C5-4F81-BD7B-01A1B54D7AF3}"/>
              </a:ext>
            </a:extLst>
          </p:cNvPr>
          <p:cNvCxnSpPr>
            <a:cxnSpLocks/>
          </p:cNvCxnSpPr>
          <p:nvPr/>
        </p:nvCxnSpPr>
        <p:spPr>
          <a:xfrm>
            <a:off x="4080672" y="3427903"/>
            <a:ext cx="7322327" cy="0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6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602" y="19348"/>
            <a:ext cx="872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 and </a:t>
            </a:r>
            <a:r>
              <a:rPr lang="en-US" sz="3600" b="1" dirty="0">
                <a:sym typeface="Symbol" panose="05050102010706020507" pitchFamily="18" charset="2"/>
              </a:rPr>
              <a:t></a:t>
            </a:r>
            <a:r>
              <a:rPr lang="en-US" sz="3600" b="1" dirty="0"/>
              <a:t>T profile at </a:t>
            </a:r>
            <a:r>
              <a:rPr lang="en-US" sz="3600" b="1" dirty="0" err="1"/>
              <a:t>CB4.3C</a:t>
            </a:r>
            <a:r>
              <a:rPr lang="en-US" sz="3600" b="1" dirty="0"/>
              <a:t> under 2025 CCC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1857" y="6256280"/>
            <a:ext cx="548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S: surface; b: bottom; m: vertical average over 10 years.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4173" y="708256"/>
            <a:ext cx="4226335" cy="5917356"/>
            <a:chOff x="-15282" y="786887"/>
            <a:chExt cx="4226335" cy="59173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636" b="7349"/>
            <a:stretch/>
          </p:blipFill>
          <p:spPr>
            <a:xfrm>
              <a:off x="335280" y="786887"/>
              <a:ext cx="3875773" cy="27030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011" b="7318"/>
            <a:stretch/>
          </p:blipFill>
          <p:spPr>
            <a:xfrm>
              <a:off x="350520" y="3566920"/>
              <a:ext cx="3860533" cy="27119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49312" y="5784955"/>
              <a:ext cx="2014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Andrew Sommerlot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61751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0443" y="617510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20675" y="618523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0190" y="618523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5845" y="6396466"/>
              <a:ext cx="926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Depth (m)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03369" y="4621247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ym typeface="Symbol" panose="05050102010706020507" pitchFamily="18" charset="2"/>
                </a:rPr>
                <a:t>T</a:t>
              </a:r>
              <a:r>
                <a:rPr lang="en-US" sz="1400" dirty="0"/>
                <a:t> (</a:t>
              </a:r>
              <a:r>
                <a:rPr lang="en-US" sz="1400" baseline="30000" dirty="0"/>
                <a:t>°</a:t>
              </a:r>
              <a:r>
                <a:rPr lang="en-US" sz="1400" dirty="0"/>
                <a:t>C/</a:t>
              </a:r>
              <a:r>
                <a:rPr lang="en-US" sz="1400" dirty="0" err="1"/>
                <a:t>30yr</a:t>
              </a:r>
              <a:r>
                <a:rPr lang="en-US" sz="1400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750" y="517416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750" y="436592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750" y="350965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211" y="601107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403369" y="1835568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ym typeface="Symbol" panose="05050102010706020507" pitchFamily="18" charset="2"/>
                </a:rPr>
                <a:t>T</a:t>
              </a:r>
              <a:r>
                <a:rPr lang="en-US" sz="1400" dirty="0"/>
                <a:t> (</a:t>
              </a:r>
              <a:r>
                <a:rPr lang="en-US" sz="1400" baseline="30000" dirty="0"/>
                <a:t>°</a:t>
              </a:r>
              <a:r>
                <a:rPr lang="en-US" sz="1400" dirty="0"/>
                <a:t>C/</a:t>
              </a:r>
              <a:r>
                <a:rPr lang="en-US" sz="1400" dirty="0" err="1"/>
                <a:t>30yr</a:t>
              </a:r>
              <a:r>
                <a:rPr lang="en-US" sz="1400" dirty="0"/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3750" y="24646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3750" y="167117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63" y="85826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211" y="322539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-2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723" t="48144" r="11197" b="27555"/>
          <a:stretch/>
        </p:blipFill>
        <p:spPr>
          <a:xfrm>
            <a:off x="4714680" y="716525"/>
            <a:ext cx="7274635" cy="26874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75559" y="355413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19562" y="79341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249" t="48235" r="11281" b="27648"/>
          <a:stretch/>
        </p:blipFill>
        <p:spPr>
          <a:xfrm>
            <a:off x="4710816" y="3393740"/>
            <a:ext cx="7348011" cy="26819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499276"/>
              </p:ext>
            </p:extLst>
          </p:nvPr>
        </p:nvGraphicFramePr>
        <p:xfrm>
          <a:off x="685800" y="1356360"/>
          <a:ext cx="10481872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24421" y="6079066"/>
            <a:ext cx="2714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2025 Air T increase 1.05</a:t>
            </a:r>
          </a:p>
          <a:p>
            <a:r>
              <a:rPr lang="en-US" sz="2000" b="1" dirty="0"/>
              <a:t>2050 Air T increase 1.85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342987"/>
            <a:ext cx="1149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Monthly air T change and surface T simulation at </a:t>
            </a:r>
            <a:r>
              <a:rPr lang="en-US" sz="3600" dirty="0" err="1"/>
              <a:t>CB4.3C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6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172327"/>
              </p:ext>
            </p:extLst>
          </p:nvPr>
        </p:nvGraphicFramePr>
        <p:xfrm>
          <a:off x="820272" y="94129"/>
          <a:ext cx="10582834" cy="644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2689539" y="2056705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-5%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53254" y="1906057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+1.8%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47994" y="1786368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+7.5%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017794" y="1883657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+4.1%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88205" y="2196186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-14%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84500" y="1799273"/>
            <a:ext cx="511453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+6.3%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402620" y="1627094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+16%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141653" y="1799273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+5.6%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688106" y="1627094"/>
            <a:ext cx="46939" cy="26087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07580" y="1627094"/>
            <a:ext cx="7820" cy="26087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9647799" y="2930764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+10%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0471300" y="2930763"/>
            <a:ext cx="511454" cy="278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+20%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3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909" y="308826"/>
            <a:ext cx="4874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Temperature effects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709" y="1859721"/>
            <a:ext cx="1071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Dissolved oxygen solubility: a 0.9 °C increase in temperature decreases dissolved oxygen solubility by 0.13 mg/l, or 1.7%.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Biological rates: increase 6% over 0.9 °C (</a:t>
            </a:r>
            <a:r>
              <a:rPr lang="en-US" sz="4000" b="1" dirty="0" err="1"/>
              <a:t>Q</a:t>
            </a:r>
            <a:r>
              <a:rPr lang="en-US" sz="4000" b="1" baseline="-25000" dirty="0" err="1"/>
              <a:t>10</a:t>
            </a:r>
            <a:r>
              <a:rPr lang="en-US" sz="4000" b="1" dirty="0"/>
              <a:t>=2)</a:t>
            </a:r>
          </a:p>
          <a:p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Stratification (physics)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00470" y="188259"/>
            <a:ext cx="5838824" cy="3119716"/>
            <a:chOff x="6000470" y="605118"/>
            <a:chExt cx="5838824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633051"/>
                </p:ext>
              </p:extLst>
            </p:nvPr>
          </p:nvGraphicFramePr>
          <p:xfrm>
            <a:off x="6000470" y="605118"/>
            <a:ext cx="583882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8375542" y="1368472"/>
              <a:ext cx="763351" cy="324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+3.7%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550459" y="1375658"/>
              <a:ext cx="763351" cy="324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+2.7%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91670" y="1397945"/>
              <a:ext cx="763351" cy="324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+1.2%</a:t>
              </a:r>
            </a:p>
          </p:txBody>
        </p: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24916782"/>
              </p:ext>
            </p:extLst>
          </p:nvPr>
        </p:nvGraphicFramePr>
        <p:xfrm>
          <a:off x="6000470" y="3391837"/>
          <a:ext cx="5838824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4799" y="416859"/>
            <a:ext cx="4221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Sensitivity analysis of T modified DO-saturation and biological rate and stratification on water quality, </a:t>
            </a:r>
            <a:r>
              <a:rPr lang="en-US" sz="4000" b="1" dirty="0" err="1"/>
              <a:t>CB4MH</a:t>
            </a:r>
            <a:r>
              <a:rPr lang="en-US" sz="4000" b="1" dirty="0"/>
              <a:t>, deep channel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037895" y="1433084"/>
            <a:ext cx="323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 &lt; 1 mg/l summer 1991-2000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46033" y="4689891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 non-attainment in </a:t>
            </a:r>
            <a:r>
              <a:rPr lang="en-US" b="1" dirty="0" err="1"/>
              <a:t>CB4</a:t>
            </a:r>
            <a:r>
              <a:rPr lang="en-US" b="1" dirty="0"/>
              <a:t> DC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z="1600" smtClean="0"/>
              <a:t>15</a:t>
            </a:fld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34" y="76587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32211" y="758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35%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79835" y="758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6526" y="766205"/>
            <a:ext cx="139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Contribution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46526" y="1056387"/>
            <a:ext cx="88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8434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236" y="167923"/>
            <a:ext cx="11907764" cy="6294884"/>
            <a:chOff x="284236" y="167923"/>
            <a:chExt cx="11907764" cy="6294884"/>
          </a:xfrm>
        </p:grpSpPr>
        <p:sp>
          <p:nvSpPr>
            <p:cNvPr id="3" name="Freeform 2"/>
            <p:cNvSpPr/>
            <p:nvPr/>
          </p:nvSpPr>
          <p:spPr>
            <a:xfrm>
              <a:off x="537948" y="3771207"/>
              <a:ext cx="11059786" cy="1548938"/>
            </a:xfrm>
            <a:custGeom>
              <a:avLst/>
              <a:gdLst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51515 w 7603364"/>
                <a:gd name="connsiteY18" fmla="*/ 1832982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3218 h 1926567"/>
                <a:gd name="connsiteX1" fmla="*/ 566670 w 7603364"/>
                <a:gd name="connsiteY1" fmla="*/ 10339 h 1926567"/>
                <a:gd name="connsiteX2" fmla="*/ 1326524 w 7603364"/>
                <a:gd name="connsiteY2" fmla="*/ 36097 h 1926567"/>
                <a:gd name="connsiteX3" fmla="*/ 2223238 w 7603364"/>
                <a:gd name="connsiteY3" fmla="*/ 390287 h 1926567"/>
                <a:gd name="connsiteX4" fmla="*/ 2846231 w 7603364"/>
                <a:gd name="connsiteY4" fmla="*/ 821708 h 1926567"/>
                <a:gd name="connsiteX5" fmla="*/ 3979572 w 7603364"/>
                <a:gd name="connsiteY5" fmla="*/ 924739 h 1926567"/>
                <a:gd name="connsiteX6" fmla="*/ 5190186 w 7603364"/>
                <a:gd name="connsiteY6" fmla="*/ 1014891 h 1926567"/>
                <a:gd name="connsiteX7" fmla="*/ 6233375 w 7603364"/>
                <a:gd name="connsiteY7" fmla="*/ 963376 h 1926567"/>
                <a:gd name="connsiteX8" fmla="*/ 7302321 w 7603364"/>
                <a:gd name="connsiteY8" fmla="*/ 911860 h 1926567"/>
                <a:gd name="connsiteX9" fmla="*/ 7572777 w 7603364"/>
                <a:gd name="connsiteY9" fmla="*/ 873224 h 1926567"/>
                <a:gd name="connsiteX10" fmla="*/ 7598535 w 7603364"/>
                <a:gd name="connsiteY10" fmla="*/ 898981 h 1926567"/>
                <a:gd name="connsiteX11" fmla="*/ 7585656 w 7603364"/>
                <a:gd name="connsiteY11" fmla="*/ 1877776 h 1926567"/>
                <a:gd name="connsiteX12" fmla="*/ 7585656 w 7603364"/>
                <a:gd name="connsiteY12" fmla="*/ 1787624 h 1926567"/>
                <a:gd name="connsiteX13" fmla="*/ 7572777 w 7603364"/>
                <a:gd name="connsiteY13" fmla="*/ 1864897 h 1926567"/>
                <a:gd name="connsiteX14" fmla="*/ 7585656 w 7603364"/>
                <a:gd name="connsiteY14" fmla="*/ 1903533 h 1926567"/>
                <a:gd name="connsiteX15" fmla="*/ 7482625 w 7603364"/>
                <a:gd name="connsiteY15" fmla="*/ 1903533 h 1926567"/>
                <a:gd name="connsiteX16" fmla="*/ 38637 w 7603364"/>
                <a:gd name="connsiteY16" fmla="*/ 1800502 h 1926567"/>
                <a:gd name="connsiteX17" fmla="*/ 38637 w 7603364"/>
                <a:gd name="connsiteY17" fmla="*/ 1800502 h 1926567"/>
                <a:gd name="connsiteX18" fmla="*/ 51515 w 7603364"/>
                <a:gd name="connsiteY18" fmla="*/ 1826260 h 1926567"/>
                <a:gd name="connsiteX19" fmla="*/ 64394 w 7603364"/>
                <a:gd name="connsiteY19" fmla="*/ 1568683 h 1926567"/>
                <a:gd name="connsiteX20" fmla="*/ 51515 w 7603364"/>
                <a:gd name="connsiteY20" fmla="*/ 36097 h 1926567"/>
                <a:gd name="connsiteX0" fmla="*/ 0 w 7603364"/>
                <a:gd name="connsiteY0" fmla="*/ 59672 h 1963021"/>
                <a:gd name="connsiteX1" fmla="*/ 566670 w 7603364"/>
                <a:gd name="connsiteY1" fmla="*/ 46793 h 1963021"/>
                <a:gd name="connsiteX2" fmla="*/ 1457489 w 7603364"/>
                <a:gd name="connsiteY2" fmla="*/ 24266 h 1963021"/>
                <a:gd name="connsiteX3" fmla="*/ 2223238 w 7603364"/>
                <a:gd name="connsiteY3" fmla="*/ 426741 h 1963021"/>
                <a:gd name="connsiteX4" fmla="*/ 2846231 w 7603364"/>
                <a:gd name="connsiteY4" fmla="*/ 858162 h 1963021"/>
                <a:gd name="connsiteX5" fmla="*/ 3979572 w 7603364"/>
                <a:gd name="connsiteY5" fmla="*/ 961193 h 1963021"/>
                <a:gd name="connsiteX6" fmla="*/ 5190186 w 7603364"/>
                <a:gd name="connsiteY6" fmla="*/ 1051345 h 1963021"/>
                <a:gd name="connsiteX7" fmla="*/ 6233375 w 7603364"/>
                <a:gd name="connsiteY7" fmla="*/ 999830 h 1963021"/>
                <a:gd name="connsiteX8" fmla="*/ 7302321 w 7603364"/>
                <a:gd name="connsiteY8" fmla="*/ 948314 h 1963021"/>
                <a:gd name="connsiteX9" fmla="*/ 7572777 w 7603364"/>
                <a:gd name="connsiteY9" fmla="*/ 909678 h 1963021"/>
                <a:gd name="connsiteX10" fmla="*/ 7598535 w 7603364"/>
                <a:gd name="connsiteY10" fmla="*/ 935435 h 1963021"/>
                <a:gd name="connsiteX11" fmla="*/ 7585656 w 7603364"/>
                <a:gd name="connsiteY11" fmla="*/ 1914230 h 1963021"/>
                <a:gd name="connsiteX12" fmla="*/ 7585656 w 7603364"/>
                <a:gd name="connsiteY12" fmla="*/ 1824078 h 1963021"/>
                <a:gd name="connsiteX13" fmla="*/ 7572777 w 7603364"/>
                <a:gd name="connsiteY13" fmla="*/ 1901351 h 1963021"/>
                <a:gd name="connsiteX14" fmla="*/ 7585656 w 7603364"/>
                <a:gd name="connsiteY14" fmla="*/ 1939987 h 1963021"/>
                <a:gd name="connsiteX15" fmla="*/ 7482625 w 7603364"/>
                <a:gd name="connsiteY15" fmla="*/ 1939987 h 1963021"/>
                <a:gd name="connsiteX16" fmla="*/ 38637 w 7603364"/>
                <a:gd name="connsiteY16" fmla="*/ 1836956 h 1963021"/>
                <a:gd name="connsiteX17" fmla="*/ 38637 w 7603364"/>
                <a:gd name="connsiteY17" fmla="*/ 1836956 h 1963021"/>
                <a:gd name="connsiteX18" fmla="*/ 51515 w 7603364"/>
                <a:gd name="connsiteY18" fmla="*/ 1862714 h 1963021"/>
                <a:gd name="connsiteX19" fmla="*/ 64394 w 7603364"/>
                <a:gd name="connsiteY19" fmla="*/ 1605137 h 1963021"/>
                <a:gd name="connsiteX20" fmla="*/ 51515 w 7603364"/>
                <a:gd name="connsiteY20" fmla="*/ 72551 h 196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03364" h="1963021">
                  <a:moveTo>
                    <a:pt x="0" y="59672"/>
                  </a:moveTo>
                  <a:cubicBezTo>
                    <a:pt x="172791" y="52159"/>
                    <a:pt x="323755" y="52694"/>
                    <a:pt x="566670" y="46793"/>
                  </a:cubicBezTo>
                  <a:cubicBezTo>
                    <a:pt x="809585" y="40892"/>
                    <a:pt x="1181394" y="-39059"/>
                    <a:pt x="1457489" y="24266"/>
                  </a:cubicBezTo>
                  <a:cubicBezTo>
                    <a:pt x="1733584" y="87591"/>
                    <a:pt x="1991781" y="287758"/>
                    <a:pt x="2223238" y="426741"/>
                  </a:cubicBezTo>
                  <a:cubicBezTo>
                    <a:pt x="2454695" y="565724"/>
                    <a:pt x="2553509" y="769087"/>
                    <a:pt x="2846231" y="858162"/>
                  </a:cubicBezTo>
                  <a:cubicBezTo>
                    <a:pt x="3138953" y="947237"/>
                    <a:pt x="3979572" y="961193"/>
                    <a:pt x="3979572" y="961193"/>
                  </a:cubicBezTo>
                  <a:cubicBezTo>
                    <a:pt x="4370231" y="993390"/>
                    <a:pt x="4814552" y="1044906"/>
                    <a:pt x="5190186" y="1051345"/>
                  </a:cubicBezTo>
                  <a:cubicBezTo>
                    <a:pt x="5565820" y="1057784"/>
                    <a:pt x="6233375" y="999830"/>
                    <a:pt x="6233375" y="999830"/>
                  </a:cubicBezTo>
                  <a:lnTo>
                    <a:pt x="7302321" y="948314"/>
                  </a:lnTo>
                  <a:cubicBezTo>
                    <a:pt x="7525555" y="933289"/>
                    <a:pt x="7523408" y="911824"/>
                    <a:pt x="7572777" y="909678"/>
                  </a:cubicBezTo>
                  <a:cubicBezTo>
                    <a:pt x="7622146" y="907532"/>
                    <a:pt x="7596389" y="768010"/>
                    <a:pt x="7598535" y="935435"/>
                  </a:cubicBezTo>
                  <a:cubicBezTo>
                    <a:pt x="7600682" y="1102860"/>
                    <a:pt x="7587802" y="1766123"/>
                    <a:pt x="7585656" y="1914230"/>
                  </a:cubicBezTo>
                  <a:cubicBezTo>
                    <a:pt x="7583510" y="2062337"/>
                    <a:pt x="7587802" y="1826224"/>
                    <a:pt x="7585656" y="1824078"/>
                  </a:cubicBezTo>
                  <a:cubicBezTo>
                    <a:pt x="7583510" y="1821932"/>
                    <a:pt x="7572777" y="1882033"/>
                    <a:pt x="7572777" y="1901351"/>
                  </a:cubicBezTo>
                  <a:cubicBezTo>
                    <a:pt x="7572777" y="1920669"/>
                    <a:pt x="7600681" y="1933548"/>
                    <a:pt x="7585656" y="1939987"/>
                  </a:cubicBezTo>
                  <a:cubicBezTo>
                    <a:pt x="7570631" y="1946426"/>
                    <a:pt x="7482625" y="1939987"/>
                    <a:pt x="7482625" y="1939987"/>
                  </a:cubicBezTo>
                  <a:lnTo>
                    <a:pt x="38637" y="1836956"/>
                  </a:lnTo>
                  <a:lnTo>
                    <a:pt x="38637" y="1836956"/>
                  </a:lnTo>
                  <a:cubicBezTo>
                    <a:pt x="40783" y="1841249"/>
                    <a:pt x="47222" y="1901350"/>
                    <a:pt x="51515" y="1862714"/>
                  </a:cubicBezTo>
                  <a:cubicBezTo>
                    <a:pt x="55808" y="1824078"/>
                    <a:pt x="64394" y="1903497"/>
                    <a:pt x="64394" y="1605137"/>
                  </a:cubicBezTo>
                  <a:cubicBezTo>
                    <a:pt x="64394" y="1306777"/>
                    <a:pt x="57954" y="689664"/>
                    <a:pt x="51515" y="72551"/>
                  </a:cubicBezTo>
                </a:path>
              </a:pathLst>
            </a:custGeom>
            <a:pattFill prst="wdUpDiag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72390" y="2033949"/>
              <a:ext cx="1728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Below Potomac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15310" y="2021727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CB4/CB5 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19705" y="1930150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CB3/CB4 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7698" y="2043654"/>
              <a:ext cx="10583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CB2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CB3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42594" y="3892295"/>
              <a:ext cx="158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6,492 Base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6,854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(6%)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13945" y="3035008"/>
              <a:ext cx="158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7,235 Base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7,577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(5%)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9627281" y="4333108"/>
              <a:ext cx="854455" cy="1308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9768653" y="4076534"/>
              <a:ext cx="645294" cy="256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559376" y="3212958"/>
              <a:ext cx="643359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542070" y="3478466"/>
              <a:ext cx="854455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77823" y="3753368"/>
              <a:ext cx="1311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4,743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5,328 (12%)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96031" y="2907126"/>
              <a:ext cx="1311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5,311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5,891 (11%)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193112" y="4289182"/>
              <a:ext cx="949395" cy="1308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6435119" y="3988319"/>
              <a:ext cx="569636" cy="256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01890" y="3106845"/>
              <a:ext cx="569636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301890" y="3364892"/>
              <a:ext cx="773964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58722" y="3451440"/>
              <a:ext cx="1194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1,908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1,979 (4%)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58722" y="2861752"/>
              <a:ext cx="1194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2,318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2,336 (1%)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620743" y="3964008"/>
              <a:ext cx="854455" cy="1308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95192" y="3039703"/>
              <a:ext cx="854455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35437" y="3313747"/>
              <a:ext cx="773964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57980" y="3223773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782</a:t>
              </a:r>
            </a:p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785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7980" y="2770021"/>
              <a:ext cx="654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1,356</a:t>
              </a:r>
            </a:p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1,352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784015" y="3602009"/>
              <a:ext cx="773964" cy="1308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65541" y="3434650"/>
              <a:ext cx="759516" cy="15746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84015" y="2959903"/>
              <a:ext cx="643359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84015" y="3169735"/>
              <a:ext cx="773964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0653" y="5816476"/>
              <a:ext cx="11285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Base = Beta 2 Calibration. SLR =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0.5m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Sea Level Rise Scenario representing relative Chesapeake sea level riser from 1995 to 2050.  Units in mean cubic meters per second (m</a:t>
              </a:r>
              <a:r>
                <a:rPr lang="en-US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/s) for summer 1993 to 1995 hydrodynamics.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48051" y="5266390"/>
              <a:ext cx="1543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Toward Ocean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236" y="5228290"/>
              <a:ext cx="2089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Toward Head of Bay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0720888" y="5701371"/>
              <a:ext cx="137442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60411" y="5664118"/>
              <a:ext cx="1389328" cy="41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99134" y="167923"/>
              <a:ext cx="101217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Cross-transect water mass fluxes</a:t>
              </a:r>
            </a:p>
            <a:p>
              <a:r>
                <a:rPr lang="en-US" sz="3600" b="1" dirty="0"/>
                <a:t>Base case versus sea level rise (</a:t>
              </a:r>
              <a:r>
                <a:rPr lang="en-US" sz="3600" b="1" dirty="0" err="1"/>
                <a:t>SLR</a:t>
              </a:r>
              <a:r>
                <a:rPr lang="en-US" sz="3600" b="1" dirty="0"/>
                <a:t>)</a:t>
              </a:r>
            </a:p>
            <a:p>
              <a:r>
                <a:rPr lang="en-US" sz="3600" b="1" dirty="0"/>
                <a:t>Summer 1993-1995 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26665" y="2570109"/>
              <a:ext cx="10833025" cy="280305"/>
            </a:xfrm>
            <a:custGeom>
              <a:avLst/>
              <a:gdLst>
                <a:gd name="connsiteX0" fmla="*/ 0 w 8641724"/>
                <a:gd name="connsiteY0" fmla="*/ 0 h 321971"/>
                <a:gd name="connsiteX1" fmla="*/ 553792 w 8641724"/>
                <a:gd name="connsiteY1" fmla="*/ 90152 h 321971"/>
                <a:gd name="connsiteX2" fmla="*/ 965916 w 8641724"/>
                <a:gd name="connsiteY2" fmla="*/ 38636 h 321971"/>
                <a:gd name="connsiteX3" fmla="*/ 1352282 w 8641724"/>
                <a:gd name="connsiteY3" fmla="*/ 115910 h 321971"/>
                <a:gd name="connsiteX4" fmla="*/ 1751527 w 8641724"/>
                <a:gd name="connsiteY4" fmla="*/ 64394 h 321971"/>
                <a:gd name="connsiteX5" fmla="*/ 2047741 w 8641724"/>
                <a:gd name="connsiteY5" fmla="*/ 180304 h 321971"/>
                <a:gd name="connsiteX6" fmla="*/ 2421228 w 8641724"/>
                <a:gd name="connsiteY6" fmla="*/ 115910 h 321971"/>
                <a:gd name="connsiteX7" fmla="*/ 2833352 w 8641724"/>
                <a:gd name="connsiteY7" fmla="*/ 309093 h 321971"/>
                <a:gd name="connsiteX8" fmla="*/ 3193961 w 8641724"/>
                <a:gd name="connsiteY8" fmla="*/ 128788 h 321971"/>
                <a:gd name="connsiteX9" fmla="*/ 3773510 w 8641724"/>
                <a:gd name="connsiteY9" fmla="*/ 270456 h 321971"/>
                <a:gd name="connsiteX10" fmla="*/ 4121240 w 8641724"/>
                <a:gd name="connsiteY10" fmla="*/ 90152 h 321971"/>
                <a:gd name="connsiteX11" fmla="*/ 4533364 w 8641724"/>
                <a:gd name="connsiteY11" fmla="*/ 283335 h 321971"/>
                <a:gd name="connsiteX12" fmla="*/ 4971245 w 8641724"/>
                <a:gd name="connsiteY12" fmla="*/ 141667 h 321971"/>
                <a:gd name="connsiteX13" fmla="*/ 5396248 w 8641724"/>
                <a:gd name="connsiteY13" fmla="*/ 309093 h 321971"/>
                <a:gd name="connsiteX14" fmla="*/ 5769735 w 8641724"/>
                <a:gd name="connsiteY14" fmla="*/ 103031 h 321971"/>
                <a:gd name="connsiteX15" fmla="*/ 6181859 w 8641724"/>
                <a:gd name="connsiteY15" fmla="*/ 321971 h 321971"/>
                <a:gd name="connsiteX16" fmla="*/ 6426558 w 8641724"/>
                <a:gd name="connsiteY16" fmla="*/ 103031 h 321971"/>
                <a:gd name="connsiteX17" fmla="*/ 6851561 w 8641724"/>
                <a:gd name="connsiteY17" fmla="*/ 283335 h 321971"/>
                <a:gd name="connsiteX18" fmla="*/ 7186412 w 8641724"/>
                <a:gd name="connsiteY18" fmla="*/ 103031 h 321971"/>
                <a:gd name="connsiteX19" fmla="*/ 7804597 w 8641724"/>
                <a:gd name="connsiteY19" fmla="*/ 309093 h 321971"/>
                <a:gd name="connsiteX20" fmla="*/ 8242479 w 8641724"/>
                <a:gd name="connsiteY20" fmla="*/ 154546 h 321971"/>
                <a:gd name="connsiteX21" fmla="*/ 8641724 w 8641724"/>
                <a:gd name="connsiteY21" fmla="*/ 283335 h 321971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186412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296214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3012"/>
                <a:gd name="connsiteX1" fmla="*/ 579550 w 8641724"/>
                <a:gd name="connsiteY1" fmla="*/ 141668 h 323012"/>
                <a:gd name="connsiteX2" fmla="*/ 991674 w 8641724"/>
                <a:gd name="connsiteY2" fmla="*/ 38637 h 323012"/>
                <a:gd name="connsiteX3" fmla="*/ 1378040 w 8641724"/>
                <a:gd name="connsiteY3" fmla="*/ 154546 h 323012"/>
                <a:gd name="connsiteX4" fmla="*/ 1712890 w 8641724"/>
                <a:gd name="connsiteY4" fmla="*/ 64393 h 323012"/>
                <a:gd name="connsiteX5" fmla="*/ 2047741 w 8641724"/>
                <a:gd name="connsiteY5" fmla="*/ 180304 h 323012"/>
                <a:gd name="connsiteX6" fmla="*/ 2421228 w 8641724"/>
                <a:gd name="connsiteY6" fmla="*/ 115910 h 323012"/>
                <a:gd name="connsiteX7" fmla="*/ 2756080 w 8641724"/>
                <a:gd name="connsiteY7" fmla="*/ 257577 h 323012"/>
                <a:gd name="connsiteX8" fmla="*/ 3193961 w 8641724"/>
                <a:gd name="connsiteY8" fmla="*/ 128788 h 323012"/>
                <a:gd name="connsiteX9" fmla="*/ 3773510 w 8641724"/>
                <a:gd name="connsiteY9" fmla="*/ 270456 h 323012"/>
                <a:gd name="connsiteX10" fmla="*/ 4172756 w 8641724"/>
                <a:gd name="connsiteY10" fmla="*/ 141668 h 323012"/>
                <a:gd name="connsiteX11" fmla="*/ 4533364 w 8641724"/>
                <a:gd name="connsiteY11" fmla="*/ 283335 h 323012"/>
                <a:gd name="connsiteX12" fmla="*/ 4971245 w 8641724"/>
                <a:gd name="connsiteY12" fmla="*/ 167425 h 323012"/>
                <a:gd name="connsiteX13" fmla="*/ 5396248 w 8641724"/>
                <a:gd name="connsiteY13" fmla="*/ 296214 h 323012"/>
                <a:gd name="connsiteX14" fmla="*/ 5769735 w 8641724"/>
                <a:gd name="connsiteY14" fmla="*/ 180304 h 323012"/>
                <a:gd name="connsiteX15" fmla="*/ 6181859 w 8641724"/>
                <a:gd name="connsiteY15" fmla="*/ 321971 h 323012"/>
                <a:gd name="connsiteX16" fmla="*/ 6529589 w 8641724"/>
                <a:gd name="connsiteY16" fmla="*/ 90152 h 323012"/>
                <a:gd name="connsiteX17" fmla="*/ 6851561 w 8641724"/>
                <a:gd name="connsiteY17" fmla="*/ 283335 h 323012"/>
                <a:gd name="connsiteX18" fmla="*/ 7289443 w 8641724"/>
                <a:gd name="connsiteY18" fmla="*/ 103031 h 323012"/>
                <a:gd name="connsiteX19" fmla="*/ 7804597 w 8641724"/>
                <a:gd name="connsiteY19" fmla="*/ 309093 h 323012"/>
                <a:gd name="connsiteX20" fmla="*/ 8242479 w 8641724"/>
                <a:gd name="connsiteY20" fmla="*/ 154546 h 323012"/>
                <a:gd name="connsiteX21" fmla="*/ 8641724 w 8641724"/>
                <a:gd name="connsiteY21" fmla="*/ 283335 h 323012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90152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154546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42479 w 8641724"/>
                <a:gd name="connsiteY20" fmla="*/ 154546 h 296325"/>
                <a:gd name="connsiteX21" fmla="*/ 8641724 w 8641724"/>
                <a:gd name="connsiteY21" fmla="*/ 283335 h 296325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55358 w 8641724"/>
                <a:gd name="connsiteY20" fmla="*/ 115910 h 296325"/>
                <a:gd name="connsiteX21" fmla="*/ 8641724 w 8641724"/>
                <a:gd name="connsiteY21" fmla="*/ 283335 h 296325"/>
                <a:gd name="connsiteX0" fmla="*/ 0 w 8641724"/>
                <a:gd name="connsiteY0" fmla="*/ 0 h 296317"/>
                <a:gd name="connsiteX1" fmla="*/ 579550 w 8641724"/>
                <a:gd name="connsiteY1" fmla="*/ 141668 h 296317"/>
                <a:gd name="connsiteX2" fmla="*/ 991674 w 8641724"/>
                <a:gd name="connsiteY2" fmla="*/ 38637 h 296317"/>
                <a:gd name="connsiteX3" fmla="*/ 1378040 w 8641724"/>
                <a:gd name="connsiteY3" fmla="*/ 154546 h 296317"/>
                <a:gd name="connsiteX4" fmla="*/ 1712890 w 8641724"/>
                <a:gd name="connsiteY4" fmla="*/ 64393 h 296317"/>
                <a:gd name="connsiteX5" fmla="*/ 2047741 w 8641724"/>
                <a:gd name="connsiteY5" fmla="*/ 180304 h 296317"/>
                <a:gd name="connsiteX6" fmla="*/ 2421228 w 8641724"/>
                <a:gd name="connsiteY6" fmla="*/ 115910 h 296317"/>
                <a:gd name="connsiteX7" fmla="*/ 2756080 w 8641724"/>
                <a:gd name="connsiteY7" fmla="*/ 257577 h 296317"/>
                <a:gd name="connsiteX8" fmla="*/ 3193961 w 8641724"/>
                <a:gd name="connsiteY8" fmla="*/ 128788 h 296317"/>
                <a:gd name="connsiteX9" fmla="*/ 3773510 w 8641724"/>
                <a:gd name="connsiteY9" fmla="*/ 270456 h 296317"/>
                <a:gd name="connsiteX10" fmla="*/ 4172756 w 8641724"/>
                <a:gd name="connsiteY10" fmla="*/ 141668 h 296317"/>
                <a:gd name="connsiteX11" fmla="*/ 4533364 w 8641724"/>
                <a:gd name="connsiteY11" fmla="*/ 283335 h 296317"/>
                <a:gd name="connsiteX12" fmla="*/ 4971245 w 8641724"/>
                <a:gd name="connsiteY12" fmla="*/ 167425 h 296317"/>
                <a:gd name="connsiteX13" fmla="*/ 5396248 w 8641724"/>
                <a:gd name="connsiteY13" fmla="*/ 296214 h 296317"/>
                <a:gd name="connsiteX14" fmla="*/ 5769735 w 8641724"/>
                <a:gd name="connsiteY14" fmla="*/ 141667 h 296317"/>
                <a:gd name="connsiteX15" fmla="*/ 6181859 w 8641724"/>
                <a:gd name="connsiteY15" fmla="*/ 296213 h 296317"/>
                <a:gd name="connsiteX16" fmla="*/ 6529589 w 8641724"/>
                <a:gd name="connsiteY16" fmla="*/ 154546 h 296317"/>
                <a:gd name="connsiteX17" fmla="*/ 6851561 w 8641724"/>
                <a:gd name="connsiteY17" fmla="*/ 283335 h 296317"/>
                <a:gd name="connsiteX18" fmla="*/ 7289443 w 8641724"/>
                <a:gd name="connsiteY18" fmla="*/ 103031 h 296317"/>
                <a:gd name="connsiteX19" fmla="*/ 7765960 w 8641724"/>
                <a:gd name="connsiteY19" fmla="*/ 270456 h 296317"/>
                <a:gd name="connsiteX20" fmla="*/ 8255358 w 8641724"/>
                <a:gd name="connsiteY20" fmla="*/ 115910 h 296317"/>
                <a:gd name="connsiteX21" fmla="*/ 8641724 w 8641724"/>
                <a:gd name="connsiteY21" fmla="*/ 283335 h 296317"/>
                <a:gd name="connsiteX0" fmla="*/ 0 w 8641724"/>
                <a:gd name="connsiteY0" fmla="*/ 0 h 296237"/>
                <a:gd name="connsiteX1" fmla="*/ 579550 w 8641724"/>
                <a:gd name="connsiteY1" fmla="*/ 141668 h 296237"/>
                <a:gd name="connsiteX2" fmla="*/ 991674 w 8641724"/>
                <a:gd name="connsiteY2" fmla="*/ 38637 h 296237"/>
                <a:gd name="connsiteX3" fmla="*/ 1378040 w 8641724"/>
                <a:gd name="connsiteY3" fmla="*/ 154546 h 296237"/>
                <a:gd name="connsiteX4" fmla="*/ 1712890 w 8641724"/>
                <a:gd name="connsiteY4" fmla="*/ 64393 h 296237"/>
                <a:gd name="connsiteX5" fmla="*/ 2047741 w 8641724"/>
                <a:gd name="connsiteY5" fmla="*/ 180304 h 296237"/>
                <a:gd name="connsiteX6" fmla="*/ 2421228 w 8641724"/>
                <a:gd name="connsiteY6" fmla="*/ 115910 h 296237"/>
                <a:gd name="connsiteX7" fmla="*/ 2756080 w 8641724"/>
                <a:gd name="connsiteY7" fmla="*/ 257577 h 296237"/>
                <a:gd name="connsiteX8" fmla="*/ 3193961 w 8641724"/>
                <a:gd name="connsiteY8" fmla="*/ 128788 h 296237"/>
                <a:gd name="connsiteX9" fmla="*/ 3773510 w 8641724"/>
                <a:gd name="connsiteY9" fmla="*/ 270456 h 296237"/>
                <a:gd name="connsiteX10" fmla="*/ 4172756 w 8641724"/>
                <a:gd name="connsiteY10" fmla="*/ 141668 h 296237"/>
                <a:gd name="connsiteX11" fmla="*/ 4533364 w 8641724"/>
                <a:gd name="connsiteY11" fmla="*/ 283335 h 296237"/>
                <a:gd name="connsiteX12" fmla="*/ 4971245 w 8641724"/>
                <a:gd name="connsiteY12" fmla="*/ 128789 h 296237"/>
                <a:gd name="connsiteX13" fmla="*/ 5396248 w 8641724"/>
                <a:gd name="connsiteY13" fmla="*/ 296214 h 296237"/>
                <a:gd name="connsiteX14" fmla="*/ 5769735 w 8641724"/>
                <a:gd name="connsiteY14" fmla="*/ 141667 h 296237"/>
                <a:gd name="connsiteX15" fmla="*/ 6181859 w 8641724"/>
                <a:gd name="connsiteY15" fmla="*/ 296213 h 296237"/>
                <a:gd name="connsiteX16" fmla="*/ 6529589 w 8641724"/>
                <a:gd name="connsiteY16" fmla="*/ 154546 h 296237"/>
                <a:gd name="connsiteX17" fmla="*/ 6851561 w 8641724"/>
                <a:gd name="connsiteY17" fmla="*/ 283335 h 296237"/>
                <a:gd name="connsiteX18" fmla="*/ 7289443 w 8641724"/>
                <a:gd name="connsiteY18" fmla="*/ 103031 h 296237"/>
                <a:gd name="connsiteX19" fmla="*/ 7765960 w 8641724"/>
                <a:gd name="connsiteY19" fmla="*/ 270456 h 296237"/>
                <a:gd name="connsiteX20" fmla="*/ 8255358 w 8641724"/>
                <a:gd name="connsiteY20" fmla="*/ 115910 h 296237"/>
                <a:gd name="connsiteX21" fmla="*/ 8641724 w 8641724"/>
                <a:gd name="connsiteY21" fmla="*/ 283335 h 296237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193961 w 8641724"/>
                <a:gd name="connsiteY8" fmla="*/ 128788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45885 w 8641724"/>
                <a:gd name="connsiteY20" fmla="*/ 163924 h 296401"/>
                <a:gd name="connsiteX21" fmla="*/ 8641724 w 8641724"/>
                <a:gd name="connsiteY21" fmla="*/ 283335 h 296401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03031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51045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424"/>
                <a:gd name="connsiteX1" fmla="*/ 579550 w 8641724"/>
                <a:gd name="connsiteY1" fmla="*/ 141668 h 296424"/>
                <a:gd name="connsiteX2" fmla="*/ 991674 w 8641724"/>
                <a:gd name="connsiteY2" fmla="*/ 38637 h 296424"/>
                <a:gd name="connsiteX3" fmla="*/ 1378040 w 8641724"/>
                <a:gd name="connsiteY3" fmla="*/ 154546 h 296424"/>
                <a:gd name="connsiteX4" fmla="*/ 1712890 w 8641724"/>
                <a:gd name="connsiteY4" fmla="*/ 64393 h 296424"/>
                <a:gd name="connsiteX5" fmla="*/ 2047741 w 8641724"/>
                <a:gd name="connsiteY5" fmla="*/ 180304 h 296424"/>
                <a:gd name="connsiteX6" fmla="*/ 2421228 w 8641724"/>
                <a:gd name="connsiteY6" fmla="*/ 115910 h 296424"/>
                <a:gd name="connsiteX7" fmla="*/ 2807595 w 8641724"/>
                <a:gd name="connsiteY7" fmla="*/ 244698 h 296424"/>
                <a:gd name="connsiteX8" fmla="*/ 3206839 w 8641724"/>
                <a:gd name="connsiteY8" fmla="*/ 103030 h 296424"/>
                <a:gd name="connsiteX9" fmla="*/ 3747752 w 8641724"/>
                <a:gd name="connsiteY9" fmla="*/ 231819 h 296424"/>
                <a:gd name="connsiteX10" fmla="*/ 4172756 w 8641724"/>
                <a:gd name="connsiteY10" fmla="*/ 141668 h 296424"/>
                <a:gd name="connsiteX11" fmla="*/ 4533364 w 8641724"/>
                <a:gd name="connsiteY11" fmla="*/ 283335 h 296424"/>
                <a:gd name="connsiteX12" fmla="*/ 4971245 w 8641724"/>
                <a:gd name="connsiteY12" fmla="*/ 128789 h 296424"/>
                <a:gd name="connsiteX13" fmla="*/ 5396248 w 8641724"/>
                <a:gd name="connsiteY13" fmla="*/ 296214 h 296424"/>
                <a:gd name="connsiteX14" fmla="*/ 5769735 w 8641724"/>
                <a:gd name="connsiteY14" fmla="*/ 165675 h 296424"/>
                <a:gd name="connsiteX15" fmla="*/ 6172386 w 8641724"/>
                <a:gd name="connsiteY15" fmla="*/ 260202 h 296424"/>
                <a:gd name="connsiteX16" fmla="*/ 6542468 w 8641724"/>
                <a:gd name="connsiteY16" fmla="*/ 151045 h 296424"/>
                <a:gd name="connsiteX17" fmla="*/ 6946292 w 8641724"/>
                <a:gd name="connsiteY17" fmla="*/ 259329 h 296424"/>
                <a:gd name="connsiteX18" fmla="*/ 7365228 w 8641724"/>
                <a:gd name="connsiteY18" fmla="*/ 139042 h 296424"/>
                <a:gd name="connsiteX19" fmla="*/ 7784906 w 8641724"/>
                <a:gd name="connsiteY19" fmla="*/ 234444 h 296424"/>
                <a:gd name="connsiteX20" fmla="*/ 8245885 w 8641724"/>
                <a:gd name="connsiteY20" fmla="*/ 163924 h 296424"/>
                <a:gd name="connsiteX21" fmla="*/ 8641724 w 8641724"/>
                <a:gd name="connsiteY21" fmla="*/ 283335 h 296424"/>
                <a:gd name="connsiteX0" fmla="*/ 0 w 8641724"/>
                <a:gd name="connsiteY0" fmla="*/ 0 h 283360"/>
                <a:gd name="connsiteX1" fmla="*/ 579550 w 8641724"/>
                <a:gd name="connsiteY1" fmla="*/ 141668 h 283360"/>
                <a:gd name="connsiteX2" fmla="*/ 991674 w 8641724"/>
                <a:gd name="connsiteY2" fmla="*/ 38637 h 283360"/>
                <a:gd name="connsiteX3" fmla="*/ 1378040 w 8641724"/>
                <a:gd name="connsiteY3" fmla="*/ 154546 h 283360"/>
                <a:gd name="connsiteX4" fmla="*/ 1712890 w 8641724"/>
                <a:gd name="connsiteY4" fmla="*/ 64393 h 283360"/>
                <a:gd name="connsiteX5" fmla="*/ 2047741 w 8641724"/>
                <a:gd name="connsiteY5" fmla="*/ 180304 h 283360"/>
                <a:gd name="connsiteX6" fmla="*/ 2421228 w 8641724"/>
                <a:gd name="connsiteY6" fmla="*/ 115910 h 283360"/>
                <a:gd name="connsiteX7" fmla="*/ 2807595 w 8641724"/>
                <a:gd name="connsiteY7" fmla="*/ 244698 h 283360"/>
                <a:gd name="connsiteX8" fmla="*/ 3206839 w 8641724"/>
                <a:gd name="connsiteY8" fmla="*/ 103030 h 283360"/>
                <a:gd name="connsiteX9" fmla="*/ 3747752 w 8641724"/>
                <a:gd name="connsiteY9" fmla="*/ 231819 h 283360"/>
                <a:gd name="connsiteX10" fmla="*/ 4172756 w 8641724"/>
                <a:gd name="connsiteY10" fmla="*/ 141668 h 283360"/>
                <a:gd name="connsiteX11" fmla="*/ 4533364 w 8641724"/>
                <a:gd name="connsiteY11" fmla="*/ 283335 h 283360"/>
                <a:gd name="connsiteX12" fmla="*/ 4971245 w 8641724"/>
                <a:gd name="connsiteY12" fmla="*/ 128789 h 283360"/>
                <a:gd name="connsiteX13" fmla="*/ 5396248 w 8641724"/>
                <a:gd name="connsiteY13" fmla="*/ 260203 h 283360"/>
                <a:gd name="connsiteX14" fmla="*/ 5769735 w 8641724"/>
                <a:gd name="connsiteY14" fmla="*/ 165675 h 283360"/>
                <a:gd name="connsiteX15" fmla="*/ 6172386 w 8641724"/>
                <a:gd name="connsiteY15" fmla="*/ 260202 h 283360"/>
                <a:gd name="connsiteX16" fmla="*/ 6542468 w 8641724"/>
                <a:gd name="connsiteY16" fmla="*/ 151045 h 283360"/>
                <a:gd name="connsiteX17" fmla="*/ 6946292 w 8641724"/>
                <a:gd name="connsiteY17" fmla="*/ 259329 h 283360"/>
                <a:gd name="connsiteX18" fmla="*/ 7365228 w 8641724"/>
                <a:gd name="connsiteY18" fmla="*/ 139042 h 283360"/>
                <a:gd name="connsiteX19" fmla="*/ 7784906 w 8641724"/>
                <a:gd name="connsiteY19" fmla="*/ 234444 h 283360"/>
                <a:gd name="connsiteX20" fmla="*/ 8245885 w 8641724"/>
                <a:gd name="connsiteY20" fmla="*/ 163924 h 283360"/>
                <a:gd name="connsiteX21" fmla="*/ 8641724 w 8641724"/>
                <a:gd name="connsiteY21" fmla="*/ 283335 h 283360"/>
                <a:gd name="connsiteX0" fmla="*/ 0 w 8641724"/>
                <a:gd name="connsiteY0" fmla="*/ 0 h 283563"/>
                <a:gd name="connsiteX1" fmla="*/ 579550 w 8641724"/>
                <a:gd name="connsiteY1" fmla="*/ 141668 h 283563"/>
                <a:gd name="connsiteX2" fmla="*/ 991674 w 8641724"/>
                <a:gd name="connsiteY2" fmla="*/ 38637 h 283563"/>
                <a:gd name="connsiteX3" fmla="*/ 1378040 w 8641724"/>
                <a:gd name="connsiteY3" fmla="*/ 154546 h 283563"/>
                <a:gd name="connsiteX4" fmla="*/ 1712890 w 8641724"/>
                <a:gd name="connsiteY4" fmla="*/ 64393 h 283563"/>
                <a:gd name="connsiteX5" fmla="*/ 2047741 w 8641724"/>
                <a:gd name="connsiteY5" fmla="*/ 180304 h 283563"/>
                <a:gd name="connsiteX6" fmla="*/ 2421228 w 8641724"/>
                <a:gd name="connsiteY6" fmla="*/ 115910 h 283563"/>
                <a:gd name="connsiteX7" fmla="*/ 2807595 w 8641724"/>
                <a:gd name="connsiteY7" fmla="*/ 244698 h 283563"/>
                <a:gd name="connsiteX8" fmla="*/ 3206839 w 8641724"/>
                <a:gd name="connsiteY8" fmla="*/ 103030 h 283563"/>
                <a:gd name="connsiteX9" fmla="*/ 3747752 w 8641724"/>
                <a:gd name="connsiteY9" fmla="*/ 231819 h 283563"/>
                <a:gd name="connsiteX10" fmla="*/ 4172756 w 8641724"/>
                <a:gd name="connsiteY10" fmla="*/ 141668 h 283563"/>
                <a:gd name="connsiteX11" fmla="*/ 4533364 w 8641724"/>
                <a:gd name="connsiteY11" fmla="*/ 283335 h 283563"/>
                <a:gd name="connsiteX12" fmla="*/ 4952299 w 8641724"/>
                <a:gd name="connsiteY12" fmla="*/ 176804 h 283563"/>
                <a:gd name="connsiteX13" fmla="*/ 5396248 w 8641724"/>
                <a:gd name="connsiteY13" fmla="*/ 260203 h 283563"/>
                <a:gd name="connsiteX14" fmla="*/ 5769735 w 8641724"/>
                <a:gd name="connsiteY14" fmla="*/ 165675 h 283563"/>
                <a:gd name="connsiteX15" fmla="*/ 6172386 w 8641724"/>
                <a:gd name="connsiteY15" fmla="*/ 260202 h 283563"/>
                <a:gd name="connsiteX16" fmla="*/ 6542468 w 8641724"/>
                <a:gd name="connsiteY16" fmla="*/ 151045 h 283563"/>
                <a:gd name="connsiteX17" fmla="*/ 6946292 w 8641724"/>
                <a:gd name="connsiteY17" fmla="*/ 259329 h 283563"/>
                <a:gd name="connsiteX18" fmla="*/ 7365228 w 8641724"/>
                <a:gd name="connsiteY18" fmla="*/ 139042 h 283563"/>
                <a:gd name="connsiteX19" fmla="*/ 7784906 w 8641724"/>
                <a:gd name="connsiteY19" fmla="*/ 234444 h 283563"/>
                <a:gd name="connsiteX20" fmla="*/ 8245885 w 8641724"/>
                <a:gd name="connsiteY20" fmla="*/ 163924 h 283563"/>
                <a:gd name="connsiteX21" fmla="*/ 8641724 w 8641724"/>
                <a:gd name="connsiteY21" fmla="*/ 283335 h 283563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72756 w 8641724"/>
                <a:gd name="connsiteY10" fmla="*/ 141668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1724" h="283335">
                  <a:moveTo>
                    <a:pt x="0" y="0"/>
                  </a:moveTo>
                  <a:cubicBezTo>
                    <a:pt x="196403" y="41856"/>
                    <a:pt x="411113" y="129227"/>
                    <a:pt x="579550" y="141668"/>
                  </a:cubicBezTo>
                  <a:cubicBezTo>
                    <a:pt x="747987" y="154109"/>
                    <a:pt x="877538" y="72502"/>
                    <a:pt x="1010620" y="74648"/>
                  </a:cubicBezTo>
                  <a:cubicBezTo>
                    <a:pt x="1143702" y="76794"/>
                    <a:pt x="1260995" y="152254"/>
                    <a:pt x="1378040" y="154546"/>
                  </a:cubicBezTo>
                  <a:cubicBezTo>
                    <a:pt x="1495085" y="156838"/>
                    <a:pt x="1601273" y="84107"/>
                    <a:pt x="1712890" y="88400"/>
                  </a:cubicBezTo>
                  <a:cubicBezTo>
                    <a:pt x="1824507" y="92693"/>
                    <a:pt x="1929685" y="175719"/>
                    <a:pt x="2047741" y="180304"/>
                  </a:cubicBezTo>
                  <a:cubicBezTo>
                    <a:pt x="2165797" y="184889"/>
                    <a:pt x="2296165" y="107179"/>
                    <a:pt x="2421228" y="115910"/>
                  </a:cubicBezTo>
                  <a:cubicBezTo>
                    <a:pt x="2546291" y="124641"/>
                    <a:pt x="2670344" y="230838"/>
                    <a:pt x="2798121" y="232693"/>
                  </a:cubicBezTo>
                  <a:cubicBezTo>
                    <a:pt x="2925898" y="234548"/>
                    <a:pt x="3032778" y="127184"/>
                    <a:pt x="3187892" y="127038"/>
                  </a:cubicBezTo>
                  <a:cubicBezTo>
                    <a:pt x="3343006" y="126892"/>
                    <a:pt x="3567820" y="225380"/>
                    <a:pt x="3728806" y="231819"/>
                  </a:cubicBezTo>
                  <a:cubicBezTo>
                    <a:pt x="3889792" y="238259"/>
                    <a:pt x="4019717" y="159090"/>
                    <a:pt x="4153810" y="165675"/>
                  </a:cubicBezTo>
                  <a:cubicBezTo>
                    <a:pt x="4287903" y="172260"/>
                    <a:pt x="4400283" y="269476"/>
                    <a:pt x="4533364" y="271331"/>
                  </a:cubicBezTo>
                  <a:cubicBezTo>
                    <a:pt x="4666445" y="273186"/>
                    <a:pt x="4808485" y="178659"/>
                    <a:pt x="4952299" y="176804"/>
                  </a:cubicBezTo>
                  <a:cubicBezTo>
                    <a:pt x="5096113" y="174949"/>
                    <a:pt x="5260009" y="262058"/>
                    <a:pt x="5396248" y="260203"/>
                  </a:cubicBezTo>
                  <a:cubicBezTo>
                    <a:pt x="5532487" y="258348"/>
                    <a:pt x="5640379" y="165675"/>
                    <a:pt x="5769735" y="165675"/>
                  </a:cubicBezTo>
                  <a:cubicBezTo>
                    <a:pt x="5899091" y="165675"/>
                    <a:pt x="6043597" y="262640"/>
                    <a:pt x="6172386" y="260202"/>
                  </a:cubicBezTo>
                  <a:cubicBezTo>
                    <a:pt x="6301175" y="257764"/>
                    <a:pt x="6413484" y="151191"/>
                    <a:pt x="6542468" y="151045"/>
                  </a:cubicBezTo>
                  <a:cubicBezTo>
                    <a:pt x="6671452" y="150900"/>
                    <a:pt x="6809165" y="261329"/>
                    <a:pt x="6946292" y="259329"/>
                  </a:cubicBezTo>
                  <a:cubicBezTo>
                    <a:pt x="7083419" y="257329"/>
                    <a:pt x="7225459" y="143189"/>
                    <a:pt x="7365228" y="139042"/>
                  </a:cubicBezTo>
                  <a:cubicBezTo>
                    <a:pt x="7504997" y="134895"/>
                    <a:pt x="7638130" y="230297"/>
                    <a:pt x="7784906" y="234444"/>
                  </a:cubicBezTo>
                  <a:cubicBezTo>
                    <a:pt x="7931682" y="238591"/>
                    <a:pt x="8099924" y="161778"/>
                    <a:pt x="8245885" y="163924"/>
                  </a:cubicBezTo>
                  <a:cubicBezTo>
                    <a:pt x="8391846" y="166071"/>
                    <a:pt x="8511862" y="216794"/>
                    <a:pt x="8641724" y="283335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3769859" y="3681339"/>
              <a:ext cx="639542" cy="98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8417" r="13642"/>
          <a:stretch/>
        </p:blipFill>
        <p:spPr>
          <a:xfrm>
            <a:off x="8029720" y="212590"/>
            <a:ext cx="1970699" cy="23048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54890"/>
            <a:ext cx="1054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Estimated DO water quality attainment in the Deep Channel CB4MH under the WIP condition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7325082"/>
              </p:ext>
            </p:extLst>
          </p:nvPr>
        </p:nvGraphicFramePr>
        <p:xfrm>
          <a:off x="1903160" y="1922929"/>
          <a:ext cx="7908272" cy="443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48" y="697495"/>
            <a:ext cx="10945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Temperature is the most sensitive variable in controlling hypoxia under estimated 2025 and 2050 climate change conditions, followed by sea level rise and nutrient loading.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Increased temperature increases hypoxia whereas sea level rise improves DO in the Deep Channel, with the combined effect of an increase in 1.8% non-attainment in CB4 Deep Channel under the WIP condition with estimated 2025 future climate risk.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Sea level rise magnitude: linear interpolation for 2035 and 2045; </a:t>
            </a:r>
            <a:r>
              <a:rPr lang="en-US" sz="2800" b="1" dirty="0">
                <a:solidFill>
                  <a:srgbClr val="0070C0"/>
                </a:solidFill>
              </a:rPr>
              <a:t>Waiting for final recommendation from Climate Change Resiliency WG</a:t>
            </a:r>
            <a:r>
              <a:rPr lang="en-US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Investigation of air to water factor for temperature </a:t>
            </a:r>
          </a:p>
          <a:p>
            <a:r>
              <a:rPr lang="en-US" sz="2800" b="1" dirty="0"/>
              <a:t>      at the open ocean boundary ongoing.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FEF65-FEA4-4EAE-80BC-F556067E5CCF}"/>
              </a:ext>
            </a:extLst>
          </p:cNvPr>
          <p:cNvSpPr txBox="1"/>
          <p:nvPr/>
        </p:nvSpPr>
        <p:spPr>
          <a:xfrm>
            <a:off x="623048" y="124691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Conclusions:</a:t>
            </a:r>
          </a:p>
        </p:txBody>
      </p:sp>
      <p:pic>
        <p:nvPicPr>
          <p:cNvPr id="5" name="Picture 4" descr="CBPOLOGO">
            <a:extLst>
              <a:ext uri="{FF2B5EF4-FFF2-40B4-BE49-F238E27FC236}">
                <a16:creationId xmlns:a16="http://schemas.microsoft.com/office/drawing/2014/main" id="{D0E4C2E5-4C70-4CE6-B54F-2622BF95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63" y="5348836"/>
            <a:ext cx="1626577" cy="10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BCF2A7D-7EEF-44C3-A4FE-5AC8FCC9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131" y="6382921"/>
            <a:ext cx="1956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Chesapeake Bay Program</a:t>
            </a:r>
          </a:p>
          <a:p>
            <a:pPr algn="ctr" defTabSz="457200">
              <a:spcBef>
                <a:spcPct val="0"/>
              </a:spcBef>
              <a:buNone/>
            </a:pPr>
            <a:r>
              <a:rPr lang="en-US" altLang="en-US" sz="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Science, Restoration, Partnership</a:t>
            </a:r>
          </a:p>
        </p:txBody>
      </p:sp>
    </p:spTree>
    <p:extLst>
      <p:ext uri="{BB962C8B-B14F-4D97-AF65-F5344CB8AC3E}">
        <p14:creationId xmlns:p14="http://schemas.microsoft.com/office/powerpoint/2010/main" val="234209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095" y="2756647"/>
            <a:ext cx="2143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Annex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136" y="414963"/>
            <a:ext cx="6205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661" y="1348270"/>
            <a:ext cx="9715500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Improved sea level rise simulation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Corrections to air to water heat flux inputs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Updated nutrient loading from the watershed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Refinements to open ocean boundary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Preliminary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25091"/>
              </p:ext>
            </p:extLst>
          </p:nvPr>
        </p:nvGraphicFramePr>
        <p:xfrm>
          <a:off x="132594" y="3567840"/>
          <a:ext cx="6035730" cy="2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u="sng" strike="noStrike" dirty="0" err="1">
                          <a:effectLst/>
                          <a:latin typeface="+mn-lt"/>
                          <a:hlinkClick r:id="rId2"/>
                        </a:rPr>
                        <a:t>AR5</a:t>
                      </a:r>
                      <a:r>
                        <a:rPr lang="en-US" sz="2000" b="1" u="sng" strike="noStrike" dirty="0">
                          <a:effectLst/>
                          <a:latin typeface="+mn-lt"/>
                          <a:hlinkClick r:id="rId2"/>
                        </a:rPr>
                        <a:t> global warming increase (°C) projections[7]</a:t>
                      </a:r>
                      <a:endParaRPr lang="en-US" sz="2000" b="1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2046–2065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2081–2100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Scenario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Mean and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Mean and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likely range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likely range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RCP2.6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1.0 (0.4 to 1.6)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1.0 (0.3 to 1.7)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RCP4.5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1.4 (0.9 to 2.0)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1.8 (1.1 to 2.6)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RCP6.0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1.3 (0.8 to 1.8)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2.2 (1.4 to 3.1)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RCP8.5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  <a:latin typeface="+mn-lt"/>
                        </a:rPr>
                        <a:t>2.0 (1.4 to 2.6)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3.7 (2.6 to 4.8)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98300"/>
              </p:ext>
            </p:extLst>
          </p:nvPr>
        </p:nvGraphicFramePr>
        <p:xfrm>
          <a:off x="6323306" y="129668"/>
          <a:ext cx="5868694" cy="374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 err="1">
                          <a:effectLst/>
                          <a:hlinkClick r:id="rId2"/>
                        </a:rPr>
                        <a:t>AR5</a:t>
                      </a:r>
                      <a:r>
                        <a:rPr lang="en-US" sz="2000" b="1" u="sng" strike="noStrike" dirty="0">
                          <a:effectLst/>
                          <a:hlinkClick r:id="rId2"/>
                        </a:rPr>
                        <a:t> global mean sea level (m) increase projections[7]</a:t>
                      </a:r>
                      <a:endParaRPr lang="en-US" sz="20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2046–2065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2081–2100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Scenario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Mean and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Mean and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likely range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likely range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RCP2.6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0.24 (0.17 to 0.32)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0.40 (0.26 to 0.55)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RCP4.5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0.26 (0.19 to 0.33)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0.47 (0.32 to 0.63)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RCP6.0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0.25 (0.18 to 0.32)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0.48 (0.33 to 0.63)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RCP8.5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0.30 (0.22 to 0.38)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0.63 (0.45 to 0.82)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2441" y="1187363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ICPP</a:t>
            </a:r>
            <a:r>
              <a:rPr lang="en-US" sz="4000" dirty="0"/>
              <a:t> </a:t>
            </a:r>
            <a:r>
              <a:rPr lang="en-US" sz="4000" dirty="0" err="1"/>
              <a:t>AR5</a:t>
            </a:r>
            <a:r>
              <a:rPr lang="en-US" sz="4000" dirty="0"/>
              <a:t>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668" t="12679" r="23010" b="17968"/>
          <a:stretch/>
        </p:blipFill>
        <p:spPr>
          <a:xfrm>
            <a:off x="2510726" y="203556"/>
            <a:ext cx="7547674" cy="60954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591" y="345382"/>
            <a:ext cx="11317644" cy="6335040"/>
            <a:chOff x="400591" y="345382"/>
            <a:chExt cx="11317644" cy="6335040"/>
          </a:xfrm>
        </p:grpSpPr>
        <p:sp>
          <p:nvSpPr>
            <p:cNvPr id="3" name="Freeform 2"/>
            <p:cNvSpPr/>
            <p:nvPr/>
          </p:nvSpPr>
          <p:spPr>
            <a:xfrm>
              <a:off x="705143" y="4173685"/>
              <a:ext cx="10451510" cy="1431112"/>
            </a:xfrm>
            <a:custGeom>
              <a:avLst/>
              <a:gdLst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51515 w 7603364"/>
                <a:gd name="connsiteY18" fmla="*/ 1832982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03364" h="1933289">
                  <a:moveTo>
                    <a:pt x="0" y="29940"/>
                  </a:moveTo>
                  <a:cubicBezTo>
                    <a:pt x="172791" y="22427"/>
                    <a:pt x="345583" y="14914"/>
                    <a:pt x="566670" y="17061"/>
                  </a:cubicBezTo>
                  <a:cubicBezTo>
                    <a:pt x="787757" y="19207"/>
                    <a:pt x="1066800" y="-36601"/>
                    <a:pt x="1326524" y="42819"/>
                  </a:cubicBezTo>
                  <a:cubicBezTo>
                    <a:pt x="1586248" y="122239"/>
                    <a:pt x="1871730" y="362644"/>
                    <a:pt x="2125014" y="493579"/>
                  </a:cubicBezTo>
                  <a:cubicBezTo>
                    <a:pt x="2378299" y="624514"/>
                    <a:pt x="2537138" y="755450"/>
                    <a:pt x="2846231" y="828430"/>
                  </a:cubicBezTo>
                  <a:cubicBezTo>
                    <a:pt x="3155324" y="901410"/>
                    <a:pt x="3979572" y="931461"/>
                    <a:pt x="3979572" y="931461"/>
                  </a:cubicBezTo>
                  <a:cubicBezTo>
                    <a:pt x="4370231" y="963658"/>
                    <a:pt x="4814552" y="1015174"/>
                    <a:pt x="5190186" y="1021613"/>
                  </a:cubicBezTo>
                  <a:cubicBezTo>
                    <a:pt x="5565820" y="1028052"/>
                    <a:pt x="6233375" y="970098"/>
                    <a:pt x="6233375" y="970098"/>
                  </a:cubicBezTo>
                  <a:lnTo>
                    <a:pt x="7302321" y="918582"/>
                  </a:lnTo>
                  <a:cubicBezTo>
                    <a:pt x="7525555" y="903557"/>
                    <a:pt x="7523408" y="882092"/>
                    <a:pt x="7572777" y="879946"/>
                  </a:cubicBezTo>
                  <a:cubicBezTo>
                    <a:pt x="7622146" y="877800"/>
                    <a:pt x="7596389" y="738278"/>
                    <a:pt x="7598535" y="905703"/>
                  </a:cubicBezTo>
                  <a:cubicBezTo>
                    <a:pt x="7600682" y="1073128"/>
                    <a:pt x="7587802" y="1736391"/>
                    <a:pt x="7585656" y="1884498"/>
                  </a:cubicBezTo>
                  <a:cubicBezTo>
                    <a:pt x="7583510" y="2032605"/>
                    <a:pt x="7587802" y="1796492"/>
                    <a:pt x="7585656" y="1794346"/>
                  </a:cubicBezTo>
                  <a:cubicBezTo>
                    <a:pt x="7583510" y="1792200"/>
                    <a:pt x="7572777" y="1852301"/>
                    <a:pt x="7572777" y="1871619"/>
                  </a:cubicBezTo>
                  <a:cubicBezTo>
                    <a:pt x="7572777" y="1890937"/>
                    <a:pt x="7600681" y="1903816"/>
                    <a:pt x="7585656" y="1910255"/>
                  </a:cubicBezTo>
                  <a:cubicBezTo>
                    <a:pt x="7570631" y="1916694"/>
                    <a:pt x="7482625" y="1910255"/>
                    <a:pt x="7482625" y="1910255"/>
                  </a:cubicBezTo>
                  <a:lnTo>
                    <a:pt x="38637" y="1807224"/>
                  </a:lnTo>
                  <a:lnTo>
                    <a:pt x="38637" y="1807224"/>
                  </a:lnTo>
                  <a:cubicBezTo>
                    <a:pt x="40783" y="1811517"/>
                    <a:pt x="47222" y="1871618"/>
                    <a:pt x="51515" y="1832982"/>
                  </a:cubicBezTo>
                  <a:cubicBezTo>
                    <a:pt x="55808" y="1794346"/>
                    <a:pt x="64394" y="1873765"/>
                    <a:pt x="64394" y="1575405"/>
                  </a:cubicBezTo>
                  <a:cubicBezTo>
                    <a:pt x="64394" y="1277045"/>
                    <a:pt x="57954" y="659932"/>
                    <a:pt x="51515" y="42819"/>
                  </a:cubicBezTo>
                </a:path>
              </a:pathLst>
            </a:custGeom>
            <a:pattFill prst="wdUpDiag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67641" y="2335512"/>
              <a:ext cx="1633300" cy="60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Below Potomac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78697" y="2324046"/>
              <a:ext cx="1015246" cy="60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CB4/CB5 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9641" y="2303898"/>
              <a:ext cx="1015246" cy="60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CB3/CB4 </a:t>
              </a:r>
            </a:p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Transect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98440" y="3948567"/>
              <a:ext cx="1607548" cy="866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6,483 Base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6,849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(6%)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6,811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NBCC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72605" y="3121269"/>
              <a:ext cx="1587855" cy="866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7,215 Base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7,653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7,525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SLR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NBCC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9163910" y="4408780"/>
              <a:ext cx="807461" cy="12276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9315075" y="4133134"/>
              <a:ext cx="609804" cy="24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151566" y="3274645"/>
              <a:ext cx="607975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163910" y="3543512"/>
              <a:ext cx="807461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83766" y="3993837"/>
              <a:ext cx="1239443" cy="866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4,741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5,329 (12%)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5,325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90837" y="3122621"/>
              <a:ext cx="672892" cy="866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5,296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5,877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5,874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826218" y="4426943"/>
              <a:ext cx="757549" cy="62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952530" y="4194598"/>
              <a:ext cx="538307" cy="24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804035" y="3300350"/>
              <a:ext cx="538307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78697" y="3537020"/>
              <a:ext cx="731397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74542" y="3887922"/>
              <a:ext cx="1128859" cy="866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1,919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1,985 (3%)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1,994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2895" y="3107439"/>
              <a:ext cx="742016" cy="86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2,315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2,328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2,388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323873" y="4339767"/>
              <a:ext cx="571058" cy="2013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356624" y="4086649"/>
              <a:ext cx="538307" cy="24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167695" y="3295203"/>
              <a:ext cx="807461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05727" y="3537020"/>
              <a:ext cx="731397" cy="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9312" y="6034091"/>
              <a:ext cx="10946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Base = Beta 4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TMDL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SLR =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0.5m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Sea Level Rise Scenario representing relative Chesapeake sea level rise from 1995 to 2050.  Units in mean kg DO per second (m</a:t>
              </a:r>
              <a:r>
                <a:rPr lang="en-US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/s) for summer ()Jun-Sept) 1993 to 1995;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NBCC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No Boundary Change.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59202" y="5554367"/>
              <a:ext cx="1459033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Toward Ocean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5385" y="5518624"/>
              <a:ext cx="1974685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Toward Head of Bay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0328033" y="5962440"/>
              <a:ext cx="12988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31871" y="5927492"/>
              <a:ext cx="1312916" cy="38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00591" y="345382"/>
              <a:ext cx="726679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Cross-transect water fluxes (</a:t>
              </a:r>
              <a:r>
                <a:rPr lang="en-US" sz="3600" b="1" dirty="0" err="1"/>
                <a:t>m3</a:t>
              </a:r>
              <a:r>
                <a:rPr lang="en-US" sz="3600" b="1" dirty="0"/>
                <a:t>/s)</a:t>
              </a:r>
            </a:p>
            <a:p>
              <a:r>
                <a:rPr lang="en-US" sz="3600" b="1" dirty="0"/>
                <a:t>Base case versus sea level rise (</a:t>
              </a:r>
              <a:r>
                <a:rPr lang="en-US" sz="3600" b="1" dirty="0" err="1"/>
                <a:t>0.5m</a:t>
              </a:r>
              <a:r>
                <a:rPr lang="en-US" sz="3600" b="1" dirty="0"/>
                <a:t>)</a:t>
              </a:r>
            </a:p>
            <a:p>
              <a:r>
                <a:rPr lang="en-US" sz="3600" b="1" dirty="0"/>
                <a:t>Summer 1993-1995 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8417" r="13642"/>
            <a:stretch/>
          </p:blipFill>
          <p:spPr>
            <a:xfrm>
              <a:off x="7665121" y="427383"/>
              <a:ext cx="1970699" cy="2304847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32" name="Freeform 31"/>
            <p:cNvSpPr/>
            <p:nvPr/>
          </p:nvSpPr>
          <p:spPr>
            <a:xfrm>
              <a:off x="830421" y="2838505"/>
              <a:ext cx="10237220" cy="262965"/>
            </a:xfrm>
            <a:custGeom>
              <a:avLst/>
              <a:gdLst>
                <a:gd name="connsiteX0" fmla="*/ 0 w 8641724"/>
                <a:gd name="connsiteY0" fmla="*/ 0 h 321971"/>
                <a:gd name="connsiteX1" fmla="*/ 553792 w 8641724"/>
                <a:gd name="connsiteY1" fmla="*/ 90152 h 321971"/>
                <a:gd name="connsiteX2" fmla="*/ 965916 w 8641724"/>
                <a:gd name="connsiteY2" fmla="*/ 38636 h 321971"/>
                <a:gd name="connsiteX3" fmla="*/ 1352282 w 8641724"/>
                <a:gd name="connsiteY3" fmla="*/ 115910 h 321971"/>
                <a:gd name="connsiteX4" fmla="*/ 1751527 w 8641724"/>
                <a:gd name="connsiteY4" fmla="*/ 64394 h 321971"/>
                <a:gd name="connsiteX5" fmla="*/ 2047741 w 8641724"/>
                <a:gd name="connsiteY5" fmla="*/ 180304 h 321971"/>
                <a:gd name="connsiteX6" fmla="*/ 2421228 w 8641724"/>
                <a:gd name="connsiteY6" fmla="*/ 115910 h 321971"/>
                <a:gd name="connsiteX7" fmla="*/ 2833352 w 8641724"/>
                <a:gd name="connsiteY7" fmla="*/ 309093 h 321971"/>
                <a:gd name="connsiteX8" fmla="*/ 3193961 w 8641724"/>
                <a:gd name="connsiteY8" fmla="*/ 128788 h 321971"/>
                <a:gd name="connsiteX9" fmla="*/ 3773510 w 8641724"/>
                <a:gd name="connsiteY9" fmla="*/ 270456 h 321971"/>
                <a:gd name="connsiteX10" fmla="*/ 4121240 w 8641724"/>
                <a:gd name="connsiteY10" fmla="*/ 90152 h 321971"/>
                <a:gd name="connsiteX11" fmla="*/ 4533364 w 8641724"/>
                <a:gd name="connsiteY11" fmla="*/ 283335 h 321971"/>
                <a:gd name="connsiteX12" fmla="*/ 4971245 w 8641724"/>
                <a:gd name="connsiteY12" fmla="*/ 141667 h 321971"/>
                <a:gd name="connsiteX13" fmla="*/ 5396248 w 8641724"/>
                <a:gd name="connsiteY13" fmla="*/ 309093 h 321971"/>
                <a:gd name="connsiteX14" fmla="*/ 5769735 w 8641724"/>
                <a:gd name="connsiteY14" fmla="*/ 103031 h 321971"/>
                <a:gd name="connsiteX15" fmla="*/ 6181859 w 8641724"/>
                <a:gd name="connsiteY15" fmla="*/ 321971 h 321971"/>
                <a:gd name="connsiteX16" fmla="*/ 6426558 w 8641724"/>
                <a:gd name="connsiteY16" fmla="*/ 103031 h 321971"/>
                <a:gd name="connsiteX17" fmla="*/ 6851561 w 8641724"/>
                <a:gd name="connsiteY17" fmla="*/ 283335 h 321971"/>
                <a:gd name="connsiteX18" fmla="*/ 7186412 w 8641724"/>
                <a:gd name="connsiteY18" fmla="*/ 103031 h 321971"/>
                <a:gd name="connsiteX19" fmla="*/ 7804597 w 8641724"/>
                <a:gd name="connsiteY19" fmla="*/ 309093 h 321971"/>
                <a:gd name="connsiteX20" fmla="*/ 8242479 w 8641724"/>
                <a:gd name="connsiteY20" fmla="*/ 154546 h 321971"/>
                <a:gd name="connsiteX21" fmla="*/ 8641724 w 8641724"/>
                <a:gd name="connsiteY21" fmla="*/ 283335 h 321971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186412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296214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3012"/>
                <a:gd name="connsiteX1" fmla="*/ 579550 w 8641724"/>
                <a:gd name="connsiteY1" fmla="*/ 141668 h 323012"/>
                <a:gd name="connsiteX2" fmla="*/ 991674 w 8641724"/>
                <a:gd name="connsiteY2" fmla="*/ 38637 h 323012"/>
                <a:gd name="connsiteX3" fmla="*/ 1378040 w 8641724"/>
                <a:gd name="connsiteY3" fmla="*/ 154546 h 323012"/>
                <a:gd name="connsiteX4" fmla="*/ 1712890 w 8641724"/>
                <a:gd name="connsiteY4" fmla="*/ 64393 h 323012"/>
                <a:gd name="connsiteX5" fmla="*/ 2047741 w 8641724"/>
                <a:gd name="connsiteY5" fmla="*/ 180304 h 323012"/>
                <a:gd name="connsiteX6" fmla="*/ 2421228 w 8641724"/>
                <a:gd name="connsiteY6" fmla="*/ 115910 h 323012"/>
                <a:gd name="connsiteX7" fmla="*/ 2756080 w 8641724"/>
                <a:gd name="connsiteY7" fmla="*/ 257577 h 323012"/>
                <a:gd name="connsiteX8" fmla="*/ 3193961 w 8641724"/>
                <a:gd name="connsiteY8" fmla="*/ 128788 h 323012"/>
                <a:gd name="connsiteX9" fmla="*/ 3773510 w 8641724"/>
                <a:gd name="connsiteY9" fmla="*/ 270456 h 323012"/>
                <a:gd name="connsiteX10" fmla="*/ 4172756 w 8641724"/>
                <a:gd name="connsiteY10" fmla="*/ 141668 h 323012"/>
                <a:gd name="connsiteX11" fmla="*/ 4533364 w 8641724"/>
                <a:gd name="connsiteY11" fmla="*/ 283335 h 323012"/>
                <a:gd name="connsiteX12" fmla="*/ 4971245 w 8641724"/>
                <a:gd name="connsiteY12" fmla="*/ 167425 h 323012"/>
                <a:gd name="connsiteX13" fmla="*/ 5396248 w 8641724"/>
                <a:gd name="connsiteY13" fmla="*/ 296214 h 323012"/>
                <a:gd name="connsiteX14" fmla="*/ 5769735 w 8641724"/>
                <a:gd name="connsiteY14" fmla="*/ 180304 h 323012"/>
                <a:gd name="connsiteX15" fmla="*/ 6181859 w 8641724"/>
                <a:gd name="connsiteY15" fmla="*/ 321971 h 323012"/>
                <a:gd name="connsiteX16" fmla="*/ 6529589 w 8641724"/>
                <a:gd name="connsiteY16" fmla="*/ 90152 h 323012"/>
                <a:gd name="connsiteX17" fmla="*/ 6851561 w 8641724"/>
                <a:gd name="connsiteY17" fmla="*/ 283335 h 323012"/>
                <a:gd name="connsiteX18" fmla="*/ 7289443 w 8641724"/>
                <a:gd name="connsiteY18" fmla="*/ 103031 h 323012"/>
                <a:gd name="connsiteX19" fmla="*/ 7804597 w 8641724"/>
                <a:gd name="connsiteY19" fmla="*/ 309093 h 323012"/>
                <a:gd name="connsiteX20" fmla="*/ 8242479 w 8641724"/>
                <a:gd name="connsiteY20" fmla="*/ 154546 h 323012"/>
                <a:gd name="connsiteX21" fmla="*/ 8641724 w 8641724"/>
                <a:gd name="connsiteY21" fmla="*/ 283335 h 323012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90152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154546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42479 w 8641724"/>
                <a:gd name="connsiteY20" fmla="*/ 154546 h 296325"/>
                <a:gd name="connsiteX21" fmla="*/ 8641724 w 8641724"/>
                <a:gd name="connsiteY21" fmla="*/ 283335 h 296325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55358 w 8641724"/>
                <a:gd name="connsiteY20" fmla="*/ 115910 h 296325"/>
                <a:gd name="connsiteX21" fmla="*/ 8641724 w 8641724"/>
                <a:gd name="connsiteY21" fmla="*/ 283335 h 296325"/>
                <a:gd name="connsiteX0" fmla="*/ 0 w 8641724"/>
                <a:gd name="connsiteY0" fmla="*/ 0 h 296317"/>
                <a:gd name="connsiteX1" fmla="*/ 579550 w 8641724"/>
                <a:gd name="connsiteY1" fmla="*/ 141668 h 296317"/>
                <a:gd name="connsiteX2" fmla="*/ 991674 w 8641724"/>
                <a:gd name="connsiteY2" fmla="*/ 38637 h 296317"/>
                <a:gd name="connsiteX3" fmla="*/ 1378040 w 8641724"/>
                <a:gd name="connsiteY3" fmla="*/ 154546 h 296317"/>
                <a:gd name="connsiteX4" fmla="*/ 1712890 w 8641724"/>
                <a:gd name="connsiteY4" fmla="*/ 64393 h 296317"/>
                <a:gd name="connsiteX5" fmla="*/ 2047741 w 8641724"/>
                <a:gd name="connsiteY5" fmla="*/ 180304 h 296317"/>
                <a:gd name="connsiteX6" fmla="*/ 2421228 w 8641724"/>
                <a:gd name="connsiteY6" fmla="*/ 115910 h 296317"/>
                <a:gd name="connsiteX7" fmla="*/ 2756080 w 8641724"/>
                <a:gd name="connsiteY7" fmla="*/ 257577 h 296317"/>
                <a:gd name="connsiteX8" fmla="*/ 3193961 w 8641724"/>
                <a:gd name="connsiteY8" fmla="*/ 128788 h 296317"/>
                <a:gd name="connsiteX9" fmla="*/ 3773510 w 8641724"/>
                <a:gd name="connsiteY9" fmla="*/ 270456 h 296317"/>
                <a:gd name="connsiteX10" fmla="*/ 4172756 w 8641724"/>
                <a:gd name="connsiteY10" fmla="*/ 141668 h 296317"/>
                <a:gd name="connsiteX11" fmla="*/ 4533364 w 8641724"/>
                <a:gd name="connsiteY11" fmla="*/ 283335 h 296317"/>
                <a:gd name="connsiteX12" fmla="*/ 4971245 w 8641724"/>
                <a:gd name="connsiteY12" fmla="*/ 167425 h 296317"/>
                <a:gd name="connsiteX13" fmla="*/ 5396248 w 8641724"/>
                <a:gd name="connsiteY13" fmla="*/ 296214 h 296317"/>
                <a:gd name="connsiteX14" fmla="*/ 5769735 w 8641724"/>
                <a:gd name="connsiteY14" fmla="*/ 141667 h 296317"/>
                <a:gd name="connsiteX15" fmla="*/ 6181859 w 8641724"/>
                <a:gd name="connsiteY15" fmla="*/ 296213 h 296317"/>
                <a:gd name="connsiteX16" fmla="*/ 6529589 w 8641724"/>
                <a:gd name="connsiteY16" fmla="*/ 154546 h 296317"/>
                <a:gd name="connsiteX17" fmla="*/ 6851561 w 8641724"/>
                <a:gd name="connsiteY17" fmla="*/ 283335 h 296317"/>
                <a:gd name="connsiteX18" fmla="*/ 7289443 w 8641724"/>
                <a:gd name="connsiteY18" fmla="*/ 103031 h 296317"/>
                <a:gd name="connsiteX19" fmla="*/ 7765960 w 8641724"/>
                <a:gd name="connsiteY19" fmla="*/ 270456 h 296317"/>
                <a:gd name="connsiteX20" fmla="*/ 8255358 w 8641724"/>
                <a:gd name="connsiteY20" fmla="*/ 115910 h 296317"/>
                <a:gd name="connsiteX21" fmla="*/ 8641724 w 8641724"/>
                <a:gd name="connsiteY21" fmla="*/ 283335 h 296317"/>
                <a:gd name="connsiteX0" fmla="*/ 0 w 8641724"/>
                <a:gd name="connsiteY0" fmla="*/ 0 h 296237"/>
                <a:gd name="connsiteX1" fmla="*/ 579550 w 8641724"/>
                <a:gd name="connsiteY1" fmla="*/ 141668 h 296237"/>
                <a:gd name="connsiteX2" fmla="*/ 991674 w 8641724"/>
                <a:gd name="connsiteY2" fmla="*/ 38637 h 296237"/>
                <a:gd name="connsiteX3" fmla="*/ 1378040 w 8641724"/>
                <a:gd name="connsiteY3" fmla="*/ 154546 h 296237"/>
                <a:gd name="connsiteX4" fmla="*/ 1712890 w 8641724"/>
                <a:gd name="connsiteY4" fmla="*/ 64393 h 296237"/>
                <a:gd name="connsiteX5" fmla="*/ 2047741 w 8641724"/>
                <a:gd name="connsiteY5" fmla="*/ 180304 h 296237"/>
                <a:gd name="connsiteX6" fmla="*/ 2421228 w 8641724"/>
                <a:gd name="connsiteY6" fmla="*/ 115910 h 296237"/>
                <a:gd name="connsiteX7" fmla="*/ 2756080 w 8641724"/>
                <a:gd name="connsiteY7" fmla="*/ 257577 h 296237"/>
                <a:gd name="connsiteX8" fmla="*/ 3193961 w 8641724"/>
                <a:gd name="connsiteY8" fmla="*/ 128788 h 296237"/>
                <a:gd name="connsiteX9" fmla="*/ 3773510 w 8641724"/>
                <a:gd name="connsiteY9" fmla="*/ 270456 h 296237"/>
                <a:gd name="connsiteX10" fmla="*/ 4172756 w 8641724"/>
                <a:gd name="connsiteY10" fmla="*/ 141668 h 296237"/>
                <a:gd name="connsiteX11" fmla="*/ 4533364 w 8641724"/>
                <a:gd name="connsiteY11" fmla="*/ 283335 h 296237"/>
                <a:gd name="connsiteX12" fmla="*/ 4971245 w 8641724"/>
                <a:gd name="connsiteY12" fmla="*/ 128789 h 296237"/>
                <a:gd name="connsiteX13" fmla="*/ 5396248 w 8641724"/>
                <a:gd name="connsiteY13" fmla="*/ 296214 h 296237"/>
                <a:gd name="connsiteX14" fmla="*/ 5769735 w 8641724"/>
                <a:gd name="connsiteY14" fmla="*/ 141667 h 296237"/>
                <a:gd name="connsiteX15" fmla="*/ 6181859 w 8641724"/>
                <a:gd name="connsiteY15" fmla="*/ 296213 h 296237"/>
                <a:gd name="connsiteX16" fmla="*/ 6529589 w 8641724"/>
                <a:gd name="connsiteY16" fmla="*/ 154546 h 296237"/>
                <a:gd name="connsiteX17" fmla="*/ 6851561 w 8641724"/>
                <a:gd name="connsiteY17" fmla="*/ 283335 h 296237"/>
                <a:gd name="connsiteX18" fmla="*/ 7289443 w 8641724"/>
                <a:gd name="connsiteY18" fmla="*/ 103031 h 296237"/>
                <a:gd name="connsiteX19" fmla="*/ 7765960 w 8641724"/>
                <a:gd name="connsiteY19" fmla="*/ 270456 h 296237"/>
                <a:gd name="connsiteX20" fmla="*/ 8255358 w 8641724"/>
                <a:gd name="connsiteY20" fmla="*/ 115910 h 296237"/>
                <a:gd name="connsiteX21" fmla="*/ 8641724 w 8641724"/>
                <a:gd name="connsiteY21" fmla="*/ 283335 h 296237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193961 w 8641724"/>
                <a:gd name="connsiteY8" fmla="*/ 128788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45885 w 8641724"/>
                <a:gd name="connsiteY20" fmla="*/ 163924 h 296401"/>
                <a:gd name="connsiteX21" fmla="*/ 8641724 w 8641724"/>
                <a:gd name="connsiteY21" fmla="*/ 283335 h 296401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03031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51045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424"/>
                <a:gd name="connsiteX1" fmla="*/ 579550 w 8641724"/>
                <a:gd name="connsiteY1" fmla="*/ 141668 h 296424"/>
                <a:gd name="connsiteX2" fmla="*/ 991674 w 8641724"/>
                <a:gd name="connsiteY2" fmla="*/ 38637 h 296424"/>
                <a:gd name="connsiteX3" fmla="*/ 1378040 w 8641724"/>
                <a:gd name="connsiteY3" fmla="*/ 154546 h 296424"/>
                <a:gd name="connsiteX4" fmla="*/ 1712890 w 8641724"/>
                <a:gd name="connsiteY4" fmla="*/ 64393 h 296424"/>
                <a:gd name="connsiteX5" fmla="*/ 2047741 w 8641724"/>
                <a:gd name="connsiteY5" fmla="*/ 180304 h 296424"/>
                <a:gd name="connsiteX6" fmla="*/ 2421228 w 8641724"/>
                <a:gd name="connsiteY6" fmla="*/ 115910 h 296424"/>
                <a:gd name="connsiteX7" fmla="*/ 2807595 w 8641724"/>
                <a:gd name="connsiteY7" fmla="*/ 244698 h 296424"/>
                <a:gd name="connsiteX8" fmla="*/ 3206839 w 8641724"/>
                <a:gd name="connsiteY8" fmla="*/ 103030 h 296424"/>
                <a:gd name="connsiteX9" fmla="*/ 3747752 w 8641724"/>
                <a:gd name="connsiteY9" fmla="*/ 231819 h 296424"/>
                <a:gd name="connsiteX10" fmla="*/ 4172756 w 8641724"/>
                <a:gd name="connsiteY10" fmla="*/ 141668 h 296424"/>
                <a:gd name="connsiteX11" fmla="*/ 4533364 w 8641724"/>
                <a:gd name="connsiteY11" fmla="*/ 283335 h 296424"/>
                <a:gd name="connsiteX12" fmla="*/ 4971245 w 8641724"/>
                <a:gd name="connsiteY12" fmla="*/ 128789 h 296424"/>
                <a:gd name="connsiteX13" fmla="*/ 5396248 w 8641724"/>
                <a:gd name="connsiteY13" fmla="*/ 296214 h 296424"/>
                <a:gd name="connsiteX14" fmla="*/ 5769735 w 8641724"/>
                <a:gd name="connsiteY14" fmla="*/ 165675 h 296424"/>
                <a:gd name="connsiteX15" fmla="*/ 6172386 w 8641724"/>
                <a:gd name="connsiteY15" fmla="*/ 260202 h 296424"/>
                <a:gd name="connsiteX16" fmla="*/ 6542468 w 8641724"/>
                <a:gd name="connsiteY16" fmla="*/ 151045 h 296424"/>
                <a:gd name="connsiteX17" fmla="*/ 6946292 w 8641724"/>
                <a:gd name="connsiteY17" fmla="*/ 259329 h 296424"/>
                <a:gd name="connsiteX18" fmla="*/ 7365228 w 8641724"/>
                <a:gd name="connsiteY18" fmla="*/ 139042 h 296424"/>
                <a:gd name="connsiteX19" fmla="*/ 7784906 w 8641724"/>
                <a:gd name="connsiteY19" fmla="*/ 234444 h 296424"/>
                <a:gd name="connsiteX20" fmla="*/ 8245885 w 8641724"/>
                <a:gd name="connsiteY20" fmla="*/ 163924 h 296424"/>
                <a:gd name="connsiteX21" fmla="*/ 8641724 w 8641724"/>
                <a:gd name="connsiteY21" fmla="*/ 283335 h 296424"/>
                <a:gd name="connsiteX0" fmla="*/ 0 w 8641724"/>
                <a:gd name="connsiteY0" fmla="*/ 0 h 283360"/>
                <a:gd name="connsiteX1" fmla="*/ 579550 w 8641724"/>
                <a:gd name="connsiteY1" fmla="*/ 141668 h 283360"/>
                <a:gd name="connsiteX2" fmla="*/ 991674 w 8641724"/>
                <a:gd name="connsiteY2" fmla="*/ 38637 h 283360"/>
                <a:gd name="connsiteX3" fmla="*/ 1378040 w 8641724"/>
                <a:gd name="connsiteY3" fmla="*/ 154546 h 283360"/>
                <a:gd name="connsiteX4" fmla="*/ 1712890 w 8641724"/>
                <a:gd name="connsiteY4" fmla="*/ 64393 h 283360"/>
                <a:gd name="connsiteX5" fmla="*/ 2047741 w 8641724"/>
                <a:gd name="connsiteY5" fmla="*/ 180304 h 283360"/>
                <a:gd name="connsiteX6" fmla="*/ 2421228 w 8641724"/>
                <a:gd name="connsiteY6" fmla="*/ 115910 h 283360"/>
                <a:gd name="connsiteX7" fmla="*/ 2807595 w 8641724"/>
                <a:gd name="connsiteY7" fmla="*/ 244698 h 283360"/>
                <a:gd name="connsiteX8" fmla="*/ 3206839 w 8641724"/>
                <a:gd name="connsiteY8" fmla="*/ 103030 h 283360"/>
                <a:gd name="connsiteX9" fmla="*/ 3747752 w 8641724"/>
                <a:gd name="connsiteY9" fmla="*/ 231819 h 283360"/>
                <a:gd name="connsiteX10" fmla="*/ 4172756 w 8641724"/>
                <a:gd name="connsiteY10" fmla="*/ 141668 h 283360"/>
                <a:gd name="connsiteX11" fmla="*/ 4533364 w 8641724"/>
                <a:gd name="connsiteY11" fmla="*/ 283335 h 283360"/>
                <a:gd name="connsiteX12" fmla="*/ 4971245 w 8641724"/>
                <a:gd name="connsiteY12" fmla="*/ 128789 h 283360"/>
                <a:gd name="connsiteX13" fmla="*/ 5396248 w 8641724"/>
                <a:gd name="connsiteY13" fmla="*/ 260203 h 283360"/>
                <a:gd name="connsiteX14" fmla="*/ 5769735 w 8641724"/>
                <a:gd name="connsiteY14" fmla="*/ 165675 h 283360"/>
                <a:gd name="connsiteX15" fmla="*/ 6172386 w 8641724"/>
                <a:gd name="connsiteY15" fmla="*/ 260202 h 283360"/>
                <a:gd name="connsiteX16" fmla="*/ 6542468 w 8641724"/>
                <a:gd name="connsiteY16" fmla="*/ 151045 h 283360"/>
                <a:gd name="connsiteX17" fmla="*/ 6946292 w 8641724"/>
                <a:gd name="connsiteY17" fmla="*/ 259329 h 283360"/>
                <a:gd name="connsiteX18" fmla="*/ 7365228 w 8641724"/>
                <a:gd name="connsiteY18" fmla="*/ 139042 h 283360"/>
                <a:gd name="connsiteX19" fmla="*/ 7784906 w 8641724"/>
                <a:gd name="connsiteY19" fmla="*/ 234444 h 283360"/>
                <a:gd name="connsiteX20" fmla="*/ 8245885 w 8641724"/>
                <a:gd name="connsiteY20" fmla="*/ 163924 h 283360"/>
                <a:gd name="connsiteX21" fmla="*/ 8641724 w 8641724"/>
                <a:gd name="connsiteY21" fmla="*/ 283335 h 283360"/>
                <a:gd name="connsiteX0" fmla="*/ 0 w 8641724"/>
                <a:gd name="connsiteY0" fmla="*/ 0 h 283563"/>
                <a:gd name="connsiteX1" fmla="*/ 579550 w 8641724"/>
                <a:gd name="connsiteY1" fmla="*/ 141668 h 283563"/>
                <a:gd name="connsiteX2" fmla="*/ 991674 w 8641724"/>
                <a:gd name="connsiteY2" fmla="*/ 38637 h 283563"/>
                <a:gd name="connsiteX3" fmla="*/ 1378040 w 8641724"/>
                <a:gd name="connsiteY3" fmla="*/ 154546 h 283563"/>
                <a:gd name="connsiteX4" fmla="*/ 1712890 w 8641724"/>
                <a:gd name="connsiteY4" fmla="*/ 64393 h 283563"/>
                <a:gd name="connsiteX5" fmla="*/ 2047741 w 8641724"/>
                <a:gd name="connsiteY5" fmla="*/ 180304 h 283563"/>
                <a:gd name="connsiteX6" fmla="*/ 2421228 w 8641724"/>
                <a:gd name="connsiteY6" fmla="*/ 115910 h 283563"/>
                <a:gd name="connsiteX7" fmla="*/ 2807595 w 8641724"/>
                <a:gd name="connsiteY7" fmla="*/ 244698 h 283563"/>
                <a:gd name="connsiteX8" fmla="*/ 3206839 w 8641724"/>
                <a:gd name="connsiteY8" fmla="*/ 103030 h 283563"/>
                <a:gd name="connsiteX9" fmla="*/ 3747752 w 8641724"/>
                <a:gd name="connsiteY9" fmla="*/ 231819 h 283563"/>
                <a:gd name="connsiteX10" fmla="*/ 4172756 w 8641724"/>
                <a:gd name="connsiteY10" fmla="*/ 141668 h 283563"/>
                <a:gd name="connsiteX11" fmla="*/ 4533364 w 8641724"/>
                <a:gd name="connsiteY11" fmla="*/ 283335 h 283563"/>
                <a:gd name="connsiteX12" fmla="*/ 4952299 w 8641724"/>
                <a:gd name="connsiteY12" fmla="*/ 176804 h 283563"/>
                <a:gd name="connsiteX13" fmla="*/ 5396248 w 8641724"/>
                <a:gd name="connsiteY13" fmla="*/ 260203 h 283563"/>
                <a:gd name="connsiteX14" fmla="*/ 5769735 w 8641724"/>
                <a:gd name="connsiteY14" fmla="*/ 165675 h 283563"/>
                <a:gd name="connsiteX15" fmla="*/ 6172386 w 8641724"/>
                <a:gd name="connsiteY15" fmla="*/ 260202 h 283563"/>
                <a:gd name="connsiteX16" fmla="*/ 6542468 w 8641724"/>
                <a:gd name="connsiteY16" fmla="*/ 151045 h 283563"/>
                <a:gd name="connsiteX17" fmla="*/ 6946292 w 8641724"/>
                <a:gd name="connsiteY17" fmla="*/ 259329 h 283563"/>
                <a:gd name="connsiteX18" fmla="*/ 7365228 w 8641724"/>
                <a:gd name="connsiteY18" fmla="*/ 139042 h 283563"/>
                <a:gd name="connsiteX19" fmla="*/ 7784906 w 8641724"/>
                <a:gd name="connsiteY19" fmla="*/ 234444 h 283563"/>
                <a:gd name="connsiteX20" fmla="*/ 8245885 w 8641724"/>
                <a:gd name="connsiteY20" fmla="*/ 163924 h 283563"/>
                <a:gd name="connsiteX21" fmla="*/ 8641724 w 8641724"/>
                <a:gd name="connsiteY21" fmla="*/ 283335 h 283563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72756 w 8641724"/>
                <a:gd name="connsiteY10" fmla="*/ 141668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1724" h="283335">
                  <a:moveTo>
                    <a:pt x="0" y="0"/>
                  </a:moveTo>
                  <a:cubicBezTo>
                    <a:pt x="196403" y="41856"/>
                    <a:pt x="411113" y="129227"/>
                    <a:pt x="579550" y="141668"/>
                  </a:cubicBezTo>
                  <a:cubicBezTo>
                    <a:pt x="747987" y="154109"/>
                    <a:pt x="877538" y="72502"/>
                    <a:pt x="1010620" y="74648"/>
                  </a:cubicBezTo>
                  <a:cubicBezTo>
                    <a:pt x="1143702" y="76794"/>
                    <a:pt x="1260995" y="152254"/>
                    <a:pt x="1378040" y="154546"/>
                  </a:cubicBezTo>
                  <a:cubicBezTo>
                    <a:pt x="1495085" y="156838"/>
                    <a:pt x="1601273" y="84107"/>
                    <a:pt x="1712890" y="88400"/>
                  </a:cubicBezTo>
                  <a:cubicBezTo>
                    <a:pt x="1824507" y="92693"/>
                    <a:pt x="1929685" y="175719"/>
                    <a:pt x="2047741" y="180304"/>
                  </a:cubicBezTo>
                  <a:cubicBezTo>
                    <a:pt x="2165797" y="184889"/>
                    <a:pt x="2296165" y="107179"/>
                    <a:pt x="2421228" y="115910"/>
                  </a:cubicBezTo>
                  <a:cubicBezTo>
                    <a:pt x="2546291" y="124641"/>
                    <a:pt x="2670344" y="230838"/>
                    <a:pt x="2798121" y="232693"/>
                  </a:cubicBezTo>
                  <a:cubicBezTo>
                    <a:pt x="2925898" y="234548"/>
                    <a:pt x="3032778" y="127184"/>
                    <a:pt x="3187892" y="127038"/>
                  </a:cubicBezTo>
                  <a:cubicBezTo>
                    <a:pt x="3343006" y="126892"/>
                    <a:pt x="3567820" y="225380"/>
                    <a:pt x="3728806" y="231819"/>
                  </a:cubicBezTo>
                  <a:cubicBezTo>
                    <a:pt x="3889792" y="238259"/>
                    <a:pt x="4019717" y="159090"/>
                    <a:pt x="4153810" y="165675"/>
                  </a:cubicBezTo>
                  <a:cubicBezTo>
                    <a:pt x="4287903" y="172260"/>
                    <a:pt x="4400283" y="269476"/>
                    <a:pt x="4533364" y="271331"/>
                  </a:cubicBezTo>
                  <a:cubicBezTo>
                    <a:pt x="4666445" y="273186"/>
                    <a:pt x="4808485" y="178659"/>
                    <a:pt x="4952299" y="176804"/>
                  </a:cubicBezTo>
                  <a:cubicBezTo>
                    <a:pt x="5096113" y="174949"/>
                    <a:pt x="5260009" y="262058"/>
                    <a:pt x="5396248" y="260203"/>
                  </a:cubicBezTo>
                  <a:cubicBezTo>
                    <a:pt x="5532487" y="258348"/>
                    <a:pt x="5640379" y="165675"/>
                    <a:pt x="5769735" y="165675"/>
                  </a:cubicBezTo>
                  <a:cubicBezTo>
                    <a:pt x="5899091" y="165675"/>
                    <a:pt x="6043597" y="262640"/>
                    <a:pt x="6172386" y="260202"/>
                  </a:cubicBezTo>
                  <a:cubicBezTo>
                    <a:pt x="6301175" y="257764"/>
                    <a:pt x="6413484" y="151191"/>
                    <a:pt x="6542468" y="151045"/>
                  </a:cubicBezTo>
                  <a:cubicBezTo>
                    <a:pt x="6671452" y="150900"/>
                    <a:pt x="6809165" y="261329"/>
                    <a:pt x="6946292" y="259329"/>
                  </a:cubicBezTo>
                  <a:cubicBezTo>
                    <a:pt x="7083419" y="257329"/>
                    <a:pt x="7225459" y="143189"/>
                    <a:pt x="7365228" y="139042"/>
                  </a:cubicBezTo>
                  <a:cubicBezTo>
                    <a:pt x="7504997" y="134895"/>
                    <a:pt x="7638130" y="230297"/>
                    <a:pt x="7784906" y="234444"/>
                  </a:cubicBezTo>
                  <a:cubicBezTo>
                    <a:pt x="7931682" y="238591"/>
                    <a:pt x="8099924" y="161778"/>
                    <a:pt x="8245885" y="163924"/>
                  </a:cubicBezTo>
                  <a:cubicBezTo>
                    <a:pt x="8391846" y="166071"/>
                    <a:pt x="8511862" y="216794"/>
                    <a:pt x="8641724" y="283335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9190378" y="3784745"/>
              <a:ext cx="80746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9163910" y="4650012"/>
              <a:ext cx="807461" cy="122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826218" y="4636968"/>
              <a:ext cx="749660" cy="1304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715092" y="3807569"/>
              <a:ext cx="73139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330531" y="4601874"/>
              <a:ext cx="564399" cy="230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242850" y="3784745"/>
              <a:ext cx="73139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7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21" y="0"/>
            <a:ext cx="4046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Surface temperature difference between climate change scenarios and the base case, Station </a:t>
            </a:r>
            <a:r>
              <a:rPr lang="en-US" sz="3600" b="1" dirty="0" err="1"/>
              <a:t>CB4.3C</a:t>
            </a:r>
            <a:r>
              <a:rPr lang="en-US" sz="3600" b="1" dirty="0"/>
              <a:t>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0335761"/>
              </p:ext>
            </p:extLst>
          </p:nvPr>
        </p:nvGraphicFramePr>
        <p:xfrm>
          <a:off x="319744" y="3862136"/>
          <a:ext cx="3085193" cy="273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86" t="25278" r="13207" b="54624"/>
          <a:stretch/>
        </p:blipFill>
        <p:spPr>
          <a:xfrm>
            <a:off x="4248021" y="-23736"/>
            <a:ext cx="7943979" cy="2713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3117" y="6192918"/>
            <a:ext cx="63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Year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595758" y="4241221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T (°C)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087096" y="1156631"/>
            <a:ext cx="2030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Erroneous T (°C)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77599" y="6008252"/>
            <a:ext cx="252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m: average over 10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039" t="25686" r="12803" b="50784"/>
          <a:stretch/>
        </p:blipFill>
        <p:spPr>
          <a:xfrm>
            <a:off x="3847909" y="2851394"/>
            <a:ext cx="8418289" cy="315685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47377"/>
              </p:ext>
            </p:extLst>
          </p:nvPr>
        </p:nvGraphicFramePr>
        <p:xfrm>
          <a:off x="174608" y="1273430"/>
          <a:ext cx="8878014" cy="415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6062" y="0"/>
            <a:ext cx="8163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Changes in surface T simulation by alter open boundary from 0.6 to 1 times of </a:t>
            </a:r>
            <a:r>
              <a:rPr lang="en-US" sz="3200" b="1" dirty="0">
                <a:sym typeface="Symbol" panose="05050102010706020507" pitchFamily="18" charset="2"/>
              </a:rPr>
              <a:t></a:t>
            </a:r>
            <a:r>
              <a:rPr lang="en-US" sz="3200" b="1" dirty="0" err="1"/>
              <a:t>T</a:t>
            </a:r>
            <a:r>
              <a:rPr lang="en-US" sz="3200" b="1" baseline="-25000" dirty="0" err="1"/>
              <a:t>air</a:t>
            </a:r>
            <a:endParaRPr lang="en-US" sz="32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924593" y="5476769"/>
            <a:ext cx="687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Open boundary has more influence in deeper layer than in the surface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0505590"/>
              </p:ext>
            </p:extLst>
          </p:nvPr>
        </p:nvGraphicFramePr>
        <p:xfrm>
          <a:off x="9255210" y="1409652"/>
          <a:ext cx="2743200" cy="386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1989" y="615553"/>
            <a:ext cx="2261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Hypoxia volume in </a:t>
            </a:r>
            <a:r>
              <a:rPr lang="en-US" b="1" dirty="0" err="1"/>
              <a:t>CB4</a:t>
            </a:r>
            <a:r>
              <a:rPr lang="en-US" b="1" dirty="0"/>
              <a:t> under 2025 CC condition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41" y="925335"/>
            <a:ext cx="5622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18 stations along the main stem were analyzed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0188" y="161199"/>
            <a:ext cx="3163009" cy="6858000"/>
            <a:chOff x="2705892" y="97654"/>
            <a:chExt cx="3163009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2938" r="37269"/>
            <a:stretch/>
          </p:blipFill>
          <p:spPr>
            <a:xfrm>
              <a:off x="2705892" y="97654"/>
              <a:ext cx="3163009" cy="6858000"/>
            </a:xfrm>
            <a:prstGeom prst="rect">
              <a:avLst/>
            </a:prstGeom>
          </p:spPr>
        </p:pic>
        <p:sp>
          <p:nvSpPr>
            <p:cNvPr id="5" name="5-Point Star 4"/>
            <p:cNvSpPr/>
            <p:nvPr/>
          </p:nvSpPr>
          <p:spPr>
            <a:xfrm>
              <a:off x="5068938" y="403233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846811" y="628191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546715" y="1077964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4496405" y="1328201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390914" y="1845647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406150" y="2164364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345485" y="2475083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4451567" y="2725693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530435" y="2981110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681355" y="3365067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756815" y="3881451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756815" y="4174414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4767173" y="4397835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816000" y="4653066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811562" y="4882398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778613" y="5664324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56923" y="300860"/>
              <a:ext cx="402922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CB2.1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83195" y="567998"/>
              <a:ext cx="402922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CB2.2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46261" y="1076320"/>
              <a:ext cx="402922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CB3.2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3909" y="1307315"/>
              <a:ext cx="467626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CB3.3C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57440" y="1817511"/>
              <a:ext cx="540394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CB4.1C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7594" y="2105032"/>
              <a:ext cx="520240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CB4.2C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77595" y="2370283"/>
              <a:ext cx="520240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CB4.3C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073" y="2698728"/>
              <a:ext cx="465128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CB4.4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6815" y="2940136"/>
              <a:ext cx="441019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CB5.1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9700" y="3289467"/>
              <a:ext cx="453750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CB5.2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73122" y="3786404"/>
              <a:ext cx="425594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CB5.3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5711" y="4091002"/>
              <a:ext cx="378912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CB5.4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25035" y="4334200"/>
              <a:ext cx="397790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CB5.5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93835" y="4611199"/>
              <a:ext cx="404881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CB6.2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95094" y="4863348"/>
              <a:ext cx="449529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CB7.2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97380" y="5523105"/>
              <a:ext cx="401336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CB7.3</a:t>
              </a:r>
              <a:endParaRPr lang="en-US" sz="1200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5046914" y="5951381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4971454" y="6155449"/>
              <a:ext cx="150920" cy="19530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40935" y="5906390"/>
              <a:ext cx="418910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CB7.4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22374" y="6221017"/>
              <a:ext cx="464009" cy="203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200" dirty="0" err="1"/>
                <a:t>CB8.1E</a:t>
              </a:r>
              <a:endParaRPr lang="en-US" sz="1200" dirty="0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208148"/>
              </p:ext>
            </p:extLst>
          </p:nvPr>
        </p:nvGraphicFramePr>
        <p:xfrm>
          <a:off x="827370" y="1913131"/>
          <a:ext cx="10197885" cy="475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7520" y="402956"/>
            <a:ext cx="10038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DO saturation as a function of temperature (Garcia and Gordon, 1992)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1891" y="4711486"/>
            <a:ext cx="316148" cy="198112"/>
          </a:xfrm>
          <a:custGeom>
            <a:avLst/>
            <a:gdLst>
              <a:gd name="connsiteX0" fmla="*/ 0 w 239027"/>
              <a:gd name="connsiteY0" fmla="*/ 0 h 139485"/>
              <a:gd name="connsiteX1" fmla="*/ 239027 w 239027"/>
              <a:gd name="connsiteY1" fmla="*/ 0 h 139485"/>
              <a:gd name="connsiteX2" fmla="*/ 239027 w 239027"/>
              <a:gd name="connsiteY2" fmla="*/ 139485 h 139485"/>
              <a:gd name="connsiteX3" fmla="*/ 0 w 239027"/>
              <a:gd name="connsiteY3" fmla="*/ 139485 h 139485"/>
              <a:gd name="connsiteX4" fmla="*/ 0 w 239027"/>
              <a:gd name="connsiteY4" fmla="*/ 0 h 139485"/>
              <a:gd name="connsiteX0" fmla="*/ 0 w 239027"/>
              <a:gd name="connsiteY0" fmla="*/ 61994 h 201479"/>
              <a:gd name="connsiteX1" fmla="*/ 239027 w 239027"/>
              <a:gd name="connsiteY1" fmla="*/ 0 h 201479"/>
              <a:gd name="connsiteX2" fmla="*/ 239027 w 239027"/>
              <a:gd name="connsiteY2" fmla="*/ 201479 h 201479"/>
              <a:gd name="connsiteX3" fmla="*/ 0 w 239027"/>
              <a:gd name="connsiteY3" fmla="*/ 201479 h 201479"/>
              <a:gd name="connsiteX4" fmla="*/ 0 w 239027"/>
              <a:gd name="connsiteY4" fmla="*/ 61994 h 201479"/>
              <a:gd name="connsiteX0" fmla="*/ 0 w 254525"/>
              <a:gd name="connsiteY0" fmla="*/ 1 h 201479"/>
              <a:gd name="connsiteX1" fmla="*/ 254525 w 254525"/>
              <a:gd name="connsiteY1" fmla="*/ 0 h 201479"/>
              <a:gd name="connsiteX2" fmla="*/ 254525 w 254525"/>
              <a:gd name="connsiteY2" fmla="*/ 201479 h 201479"/>
              <a:gd name="connsiteX3" fmla="*/ 15498 w 254525"/>
              <a:gd name="connsiteY3" fmla="*/ 201479 h 201479"/>
              <a:gd name="connsiteX4" fmla="*/ 0 w 254525"/>
              <a:gd name="connsiteY4" fmla="*/ 1 h 201479"/>
              <a:gd name="connsiteX0" fmla="*/ 0 w 254525"/>
              <a:gd name="connsiteY0" fmla="*/ 1 h 201479"/>
              <a:gd name="connsiteX1" fmla="*/ 254525 w 254525"/>
              <a:gd name="connsiteY1" fmla="*/ 0 h 201479"/>
              <a:gd name="connsiteX2" fmla="*/ 236021 w 254525"/>
              <a:gd name="connsiteY2" fmla="*/ 201479 h 201479"/>
              <a:gd name="connsiteX3" fmla="*/ 15498 w 254525"/>
              <a:gd name="connsiteY3" fmla="*/ 201479 h 201479"/>
              <a:gd name="connsiteX4" fmla="*/ 0 w 254525"/>
              <a:gd name="connsiteY4" fmla="*/ 1 h 201479"/>
              <a:gd name="connsiteX0" fmla="*/ 0 w 236021"/>
              <a:gd name="connsiteY0" fmla="*/ 0 h 201478"/>
              <a:gd name="connsiteX1" fmla="*/ 226769 w 236021"/>
              <a:gd name="connsiteY1" fmla="*/ 14671 h 201478"/>
              <a:gd name="connsiteX2" fmla="*/ 236021 w 236021"/>
              <a:gd name="connsiteY2" fmla="*/ 201478 h 201478"/>
              <a:gd name="connsiteX3" fmla="*/ 15498 w 236021"/>
              <a:gd name="connsiteY3" fmla="*/ 201478 h 201478"/>
              <a:gd name="connsiteX4" fmla="*/ 0 w 236021"/>
              <a:gd name="connsiteY4" fmla="*/ 0 h 201478"/>
              <a:gd name="connsiteX0" fmla="*/ 0 w 236021"/>
              <a:gd name="connsiteY0" fmla="*/ 0 h 201478"/>
              <a:gd name="connsiteX1" fmla="*/ 226769 w 236021"/>
              <a:gd name="connsiteY1" fmla="*/ 14671 h 201478"/>
              <a:gd name="connsiteX2" fmla="*/ 236021 w 236021"/>
              <a:gd name="connsiteY2" fmla="*/ 201478 h 201478"/>
              <a:gd name="connsiteX3" fmla="*/ 15498 w 236021"/>
              <a:gd name="connsiteY3" fmla="*/ 201478 h 201478"/>
              <a:gd name="connsiteX4" fmla="*/ 0 w 236021"/>
              <a:gd name="connsiteY4" fmla="*/ 0 h 201478"/>
              <a:gd name="connsiteX0" fmla="*/ 0 w 226769"/>
              <a:gd name="connsiteY0" fmla="*/ 0 h 216149"/>
              <a:gd name="connsiteX1" fmla="*/ 226769 w 226769"/>
              <a:gd name="connsiteY1" fmla="*/ 14671 h 216149"/>
              <a:gd name="connsiteX2" fmla="*/ 226769 w 226769"/>
              <a:gd name="connsiteY2" fmla="*/ 216149 h 216149"/>
              <a:gd name="connsiteX3" fmla="*/ 15498 w 226769"/>
              <a:gd name="connsiteY3" fmla="*/ 201478 h 216149"/>
              <a:gd name="connsiteX4" fmla="*/ 0 w 226769"/>
              <a:gd name="connsiteY4" fmla="*/ 0 h 216149"/>
              <a:gd name="connsiteX0" fmla="*/ 0 w 217517"/>
              <a:gd name="connsiteY0" fmla="*/ 0 h 216149"/>
              <a:gd name="connsiteX1" fmla="*/ 217517 w 217517"/>
              <a:gd name="connsiteY1" fmla="*/ 14671 h 216149"/>
              <a:gd name="connsiteX2" fmla="*/ 217517 w 217517"/>
              <a:gd name="connsiteY2" fmla="*/ 216149 h 216149"/>
              <a:gd name="connsiteX3" fmla="*/ 6246 w 217517"/>
              <a:gd name="connsiteY3" fmla="*/ 201478 h 216149"/>
              <a:gd name="connsiteX4" fmla="*/ 0 w 217517"/>
              <a:gd name="connsiteY4" fmla="*/ 0 h 216149"/>
              <a:gd name="connsiteX0" fmla="*/ 0 w 217517"/>
              <a:gd name="connsiteY0" fmla="*/ 0 h 216149"/>
              <a:gd name="connsiteX1" fmla="*/ 217517 w 217517"/>
              <a:gd name="connsiteY1" fmla="*/ 14671 h 216149"/>
              <a:gd name="connsiteX2" fmla="*/ 217517 w 217517"/>
              <a:gd name="connsiteY2" fmla="*/ 216149 h 216149"/>
              <a:gd name="connsiteX3" fmla="*/ 6246 w 217517"/>
              <a:gd name="connsiteY3" fmla="*/ 201478 h 216149"/>
              <a:gd name="connsiteX4" fmla="*/ 0 w 217517"/>
              <a:gd name="connsiteY4" fmla="*/ 0 h 21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17" h="216149">
                <a:moveTo>
                  <a:pt x="0" y="0"/>
                </a:moveTo>
                <a:cubicBezTo>
                  <a:pt x="7742" y="4890"/>
                  <a:pt x="145011" y="9781"/>
                  <a:pt x="217517" y="14671"/>
                </a:cubicBezTo>
                <a:lnTo>
                  <a:pt x="217517" y="216149"/>
                </a:lnTo>
                <a:lnTo>
                  <a:pt x="6246" y="201478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75012" y="459012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0.13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8762" y="489615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0.9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414" y="325752"/>
            <a:ext cx="1069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Effect of temperature increase on biological rates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5637" y="1424791"/>
                <a:ext cx="364415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/>
                  <a:t>a</a:t>
                </a:r>
                <a:r>
                  <a:rPr lang="en-US" sz="3200" b="1" baseline="-25000" dirty="0"/>
                  <a:t>r</a:t>
                </a:r>
                <a14:m>
                  <m:oMath xmlns:m="http://schemas.openxmlformats.org/officeDocument/2006/math"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𝒆𝒔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 b="1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𝑩𝒆</m:t>
                    </m:r>
                    <m:r>
                      <a:rPr lang="en-US" sz="3200" b="1" i="1" baseline="3000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 baseline="200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baseline="3000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baseline="180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baseline="30000" smtClean="0">
                        <a:latin typeface="Cambria Math" panose="02040503050406030204" pitchFamily="18" charset="0"/>
                      </a:rPr>
                      <m:t>𝑻𝒓</m:t>
                    </m:r>
                    <m:r>
                      <a:rPr lang="en-US" sz="3200" b="1" i="1" baseline="200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baseline="2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637" y="1424791"/>
                <a:ext cx="3644153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6856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77470" y="2184558"/>
            <a:ext cx="6828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</a:t>
            </a:r>
            <a:r>
              <a:rPr lang="en-US" sz="2000" b="1" baseline="-25000" dirty="0" err="1"/>
              <a:t>res</a:t>
            </a:r>
            <a:r>
              <a:rPr lang="en-US" sz="2000" b="1" dirty="0"/>
              <a:t>: Respiration or remineralization rate; B: Biomass; </a:t>
            </a:r>
          </a:p>
          <a:p>
            <a:r>
              <a:rPr lang="en-US" sz="2000" b="1" dirty="0" err="1"/>
              <a:t>Tr</a:t>
            </a:r>
            <a:r>
              <a:rPr lang="en-US" sz="2000" b="1" dirty="0"/>
              <a:t>: Reference temperature; </a:t>
            </a:r>
            <a:r>
              <a:rPr lang="el-GR" sz="2000" b="1" dirty="0"/>
              <a:t>α</a:t>
            </a:r>
            <a:r>
              <a:rPr lang="en-US" sz="2000" b="1" dirty="0"/>
              <a:t>: rate at reference temperature; </a:t>
            </a:r>
          </a:p>
          <a:p>
            <a:r>
              <a:rPr lang="en-US" sz="2000" b="1" dirty="0"/>
              <a:t>k:  Exponential coefficient of temperature effect (0.069; </a:t>
            </a:r>
            <a:r>
              <a:rPr lang="en-US" sz="2000" b="1" dirty="0" err="1"/>
              <a:t>Q</a:t>
            </a:r>
            <a:r>
              <a:rPr lang="en-US" sz="2000" b="1" baseline="-25000" dirty="0" err="1"/>
              <a:t>10</a:t>
            </a:r>
            <a:r>
              <a:rPr lang="en-US" sz="2000" b="1" dirty="0"/>
              <a:t>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44" y="4528912"/>
            <a:ext cx="7221070" cy="1621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7470" y="3495234"/>
            <a:ext cx="250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Irby et al. 2018: </a:t>
            </a:r>
            <a:r>
              <a:rPr lang="en-US" b="1" dirty="0" err="1"/>
              <a:t>Q</a:t>
            </a:r>
            <a:r>
              <a:rPr lang="en-US" b="1" baseline="-25000" dirty="0" err="1"/>
              <a:t>10</a:t>
            </a:r>
            <a:r>
              <a:rPr lang="en-US" b="1" dirty="0"/>
              <a:t>=2.1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7470" y="4159580"/>
            <a:ext cx="752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Londas</a:t>
            </a:r>
            <a:r>
              <a:rPr lang="en-US" b="1" dirty="0"/>
              <a:t> et al., 2002. Microbial processes and temperature in Chesapeake Bay: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48887" y="152400"/>
          <a:ext cx="10439246" cy="641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2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160" y="354890"/>
            <a:ext cx="961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Estimate on water quality attainment in the Deep Channel Designated 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3" t="38645" r="11912" b="9604"/>
          <a:stretch/>
        </p:blipFill>
        <p:spPr>
          <a:xfrm>
            <a:off x="341162" y="1914525"/>
            <a:ext cx="11525917" cy="4284797"/>
          </a:xfrm>
          <a:prstGeom prst="rect">
            <a:avLst/>
          </a:prstGeom>
        </p:spPr>
      </p:pic>
      <p:cxnSp>
        <p:nvCxnSpPr>
          <p:cNvPr id="4" name="Straight Connector 3"/>
          <p:cNvCxnSpPr>
            <a:endCxn id="3" idx="2"/>
          </p:cNvCxnSpPr>
          <p:nvPr/>
        </p:nvCxnSpPr>
        <p:spPr>
          <a:xfrm>
            <a:off x="6095881" y="1914525"/>
            <a:ext cx="8240" cy="428479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92487" y="1914525"/>
            <a:ext cx="21994" cy="428479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274" b="5716"/>
          <a:stretch/>
        </p:blipFill>
        <p:spPr bwMode="auto">
          <a:xfrm>
            <a:off x="2609089" y="180474"/>
            <a:ext cx="9631085" cy="60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09089" y="6139773"/>
            <a:ext cx="9765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From Parris et al. (2012). </a:t>
            </a:r>
            <a:r>
              <a:rPr lang="en-US" sz="1600" b="1" i="1" dirty="0"/>
              <a:t>Global Sea Level Rise Scenarios for the United States National Climate Assessment. NOAA Technical Report OAR CPO-1. (1992 used as the starting year)</a:t>
            </a:r>
            <a:endParaRPr lang="en-US" sz="16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45670" y="13511"/>
            <a:ext cx="47914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Following the recommendations of the CBP Climate Resiliency Workgroup, 0.5 m, 0.3 m and 0.17 m of sea level rise were estimated for 2050 moderate, 2025 high, and 2025 moderate, respectively (compared to TMDL baseline of 1995 SL, i.e., mid 1991-2000).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05924" y="397462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4608" y="427759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3745" y="371017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2050: 0.5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670" y="353093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2025: 0.3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2120" y="444844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2025: 0.17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977" y="192020"/>
            <a:ext cx="2354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Sea Level Rise Estimates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" y="2270640"/>
            <a:ext cx="2697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Linear interpolation and extrapolation for 2035 (0.3 m), 2045 (0.43 m), 2055 (0.57 m) and 2065 (0.7 m).</a:t>
            </a:r>
          </a:p>
          <a:p>
            <a:endParaRPr lang="en-US" sz="2400" b="1" dirty="0"/>
          </a:p>
          <a:p>
            <a:r>
              <a:rPr lang="en-US" sz="2400" b="1" dirty="0"/>
              <a:t>Climate Resiliency Workgroup will provide best CBP estimates of 2035 and 2045 in 2019.</a:t>
            </a:r>
          </a:p>
          <a:p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7006557" y="363939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>
            <a:stCxn id="8" idx="7"/>
          </p:cNvCxnSpPr>
          <p:nvPr/>
        </p:nvCxnSpPr>
        <p:spPr>
          <a:xfrm flipV="1">
            <a:off x="5964690" y="3126450"/>
            <a:ext cx="2302003" cy="117346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3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5883E-0E55-48EE-8DFF-0BAC14DE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30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147E8-1A91-46DC-8305-BF5F5911285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391AA-FEBE-4C75-9EEE-764119394FA9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1DB568-3AA7-46E0-80FE-E3386EA79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813031"/>
              </p:ext>
            </p:extLst>
          </p:nvPr>
        </p:nvGraphicFramePr>
        <p:xfrm>
          <a:off x="887506" y="3254188"/>
          <a:ext cx="3119718" cy="338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A11BE1-F878-4CFF-A845-5905C08A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088843"/>
              </p:ext>
            </p:extLst>
          </p:nvPr>
        </p:nvGraphicFramePr>
        <p:xfrm>
          <a:off x="4648200" y="3254188"/>
          <a:ext cx="3083859" cy="328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BB1339-555C-4197-A382-73F6AFEEE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25707"/>
              </p:ext>
            </p:extLst>
          </p:nvPr>
        </p:nvGraphicFramePr>
        <p:xfrm>
          <a:off x="8122583" y="3254188"/>
          <a:ext cx="3231217" cy="338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C84F46-5455-45AA-A3F2-1E316CE7B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94804"/>
              </p:ext>
            </p:extLst>
          </p:nvPr>
        </p:nvGraphicFramePr>
        <p:xfrm>
          <a:off x="8311402" y="1"/>
          <a:ext cx="2889998" cy="325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5216C2-CC24-428F-80E4-5F7C753E2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676059"/>
              </p:ext>
            </p:extLst>
          </p:nvPr>
        </p:nvGraphicFramePr>
        <p:xfrm>
          <a:off x="4908176" y="1"/>
          <a:ext cx="2918012" cy="310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3D0A8B-D971-47BF-B758-24FE1125622E}"/>
              </a:ext>
            </a:extLst>
          </p:cNvPr>
          <p:cNvSpPr txBox="1"/>
          <p:nvPr/>
        </p:nvSpPr>
        <p:spPr>
          <a:xfrm>
            <a:off x="198108" y="152752"/>
            <a:ext cx="4557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Diagnosis on Climate Change Scenarios, </a:t>
            </a:r>
            <a:r>
              <a:rPr lang="en-US" sz="4400" b="1" dirty="0" err="1"/>
              <a:t>CB4</a:t>
            </a:r>
            <a:r>
              <a:rPr lang="en-US" sz="4400" b="1" dirty="0"/>
              <a:t>, average 1991-2000</a:t>
            </a:r>
          </a:p>
        </p:txBody>
      </p:sp>
    </p:spTree>
    <p:extLst>
      <p:ext uri="{BB962C8B-B14F-4D97-AF65-F5344CB8AC3E}">
        <p14:creationId xmlns:p14="http://schemas.microsoft.com/office/powerpoint/2010/main" val="164140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633679" y="585517"/>
            <a:ext cx="6879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Sea level rise simulation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948" y="2315400"/>
            <a:ext cx="8587697" cy="4230970"/>
            <a:chOff x="658986" y="1653996"/>
            <a:chExt cx="10137335" cy="4230970"/>
          </a:xfrm>
        </p:grpSpPr>
        <p:sp>
          <p:nvSpPr>
            <p:cNvPr id="2" name="Freeform 1"/>
            <p:cNvSpPr/>
            <p:nvPr/>
          </p:nvSpPr>
          <p:spPr>
            <a:xfrm>
              <a:off x="1275419" y="4431263"/>
              <a:ext cx="2718179" cy="1453703"/>
            </a:xfrm>
            <a:custGeom>
              <a:avLst/>
              <a:gdLst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51515 w 7603364"/>
                <a:gd name="connsiteY18" fmla="*/ 1832982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87539 w 7603364"/>
                <a:gd name="connsiteY18" fmla="*/ 1589409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110689 w 7603364"/>
                <a:gd name="connsiteY17" fmla="*/ 1876817 h 1933289"/>
                <a:gd name="connsiteX18" fmla="*/ 87539 w 7603364"/>
                <a:gd name="connsiteY18" fmla="*/ 1589409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74664 w 7603364"/>
                <a:gd name="connsiteY17" fmla="*/ 1737633 h 1933289"/>
                <a:gd name="connsiteX18" fmla="*/ 87539 w 7603364"/>
                <a:gd name="connsiteY18" fmla="*/ 1589409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81246"/>
                <a:gd name="connsiteX1" fmla="*/ 566670 w 7603364"/>
                <a:gd name="connsiteY1" fmla="*/ 17061 h 1981246"/>
                <a:gd name="connsiteX2" fmla="*/ 1326524 w 7603364"/>
                <a:gd name="connsiteY2" fmla="*/ 42819 h 1981246"/>
                <a:gd name="connsiteX3" fmla="*/ 2125014 w 7603364"/>
                <a:gd name="connsiteY3" fmla="*/ 493579 h 1981246"/>
                <a:gd name="connsiteX4" fmla="*/ 2846231 w 7603364"/>
                <a:gd name="connsiteY4" fmla="*/ 828430 h 1981246"/>
                <a:gd name="connsiteX5" fmla="*/ 3979572 w 7603364"/>
                <a:gd name="connsiteY5" fmla="*/ 931461 h 1981246"/>
                <a:gd name="connsiteX6" fmla="*/ 5190186 w 7603364"/>
                <a:gd name="connsiteY6" fmla="*/ 1021613 h 1981246"/>
                <a:gd name="connsiteX7" fmla="*/ 6233375 w 7603364"/>
                <a:gd name="connsiteY7" fmla="*/ 970098 h 1981246"/>
                <a:gd name="connsiteX8" fmla="*/ 7302321 w 7603364"/>
                <a:gd name="connsiteY8" fmla="*/ 918582 h 1981246"/>
                <a:gd name="connsiteX9" fmla="*/ 7572777 w 7603364"/>
                <a:gd name="connsiteY9" fmla="*/ 879946 h 1981246"/>
                <a:gd name="connsiteX10" fmla="*/ 7598535 w 7603364"/>
                <a:gd name="connsiteY10" fmla="*/ 905703 h 1981246"/>
                <a:gd name="connsiteX11" fmla="*/ 7585656 w 7603364"/>
                <a:gd name="connsiteY11" fmla="*/ 1884498 h 1981246"/>
                <a:gd name="connsiteX12" fmla="*/ 7585656 w 7603364"/>
                <a:gd name="connsiteY12" fmla="*/ 1794346 h 1981246"/>
                <a:gd name="connsiteX13" fmla="*/ 7572777 w 7603364"/>
                <a:gd name="connsiteY13" fmla="*/ 1871619 h 1981246"/>
                <a:gd name="connsiteX14" fmla="*/ 7585656 w 7603364"/>
                <a:gd name="connsiteY14" fmla="*/ 1910255 h 1981246"/>
                <a:gd name="connsiteX15" fmla="*/ 7482625 w 7603364"/>
                <a:gd name="connsiteY15" fmla="*/ 1910255 h 1981246"/>
                <a:gd name="connsiteX16" fmla="*/ 38637 w 7603364"/>
                <a:gd name="connsiteY16" fmla="*/ 1807224 h 1981246"/>
                <a:gd name="connsiteX17" fmla="*/ 110689 w 7603364"/>
                <a:gd name="connsiteY17" fmla="*/ 1981205 h 1981246"/>
                <a:gd name="connsiteX18" fmla="*/ 87539 w 7603364"/>
                <a:gd name="connsiteY18" fmla="*/ 1589409 h 1981246"/>
                <a:gd name="connsiteX19" fmla="*/ 64394 w 7603364"/>
                <a:gd name="connsiteY19" fmla="*/ 1575405 h 1981246"/>
                <a:gd name="connsiteX20" fmla="*/ 51515 w 7603364"/>
                <a:gd name="connsiteY20" fmla="*/ 42819 h 1981246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110689 w 7603364"/>
                <a:gd name="connsiteY17" fmla="*/ 1633243 h 1933289"/>
                <a:gd name="connsiteX18" fmla="*/ 87539 w 7603364"/>
                <a:gd name="connsiteY18" fmla="*/ 1589409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110689 w 7603364"/>
                <a:gd name="connsiteY17" fmla="*/ 1633243 h 1933289"/>
                <a:gd name="connsiteX18" fmla="*/ 64394 w 7603364"/>
                <a:gd name="connsiteY18" fmla="*/ 1575405 h 1933289"/>
                <a:gd name="connsiteX19" fmla="*/ 51515 w 7603364"/>
                <a:gd name="connsiteY19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110689 w 7603364"/>
                <a:gd name="connsiteY17" fmla="*/ 1633243 h 1933289"/>
                <a:gd name="connsiteX18" fmla="*/ 51515 w 7603364"/>
                <a:gd name="connsiteY18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8 w 7603364"/>
                <a:gd name="connsiteY17" fmla="*/ 1598448 h 1933289"/>
                <a:gd name="connsiteX18" fmla="*/ 51515 w 7603364"/>
                <a:gd name="connsiteY18" fmla="*/ 42819 h 1933289"/>
                <a:gd name="connsiteX0" fmla="*/ 0 w 7603364"/>
                <a:gd name="connsiteY0" fmla="*/ 29940 h 1963807"/>
                <a:gd name="connsiteX1" fmla="*/ 566670 w 7603364"/>
                <a:gd name="connsiteY1" fmla="*/ 17061 h 1963807"/>
                <a:gd name="connsiteX2" fmla="*/ 1326524 w 7603364"/>
                <a:gd name="connsiteY2" fmla="*/ 42819 h 1963807"/>
                <a:gd name="connsiteX3" fmla="*/ 2125014 w 7603364"/>
                <a:gd name="connsiteY3" fmla="*/ 493579 h 1963807"/>
                <a:gd name="connsiteX4" fmla="*/ 2846231 w 7603364"/>
                <a:gd name="connsiteY4" fmla="*/ 828430 h 1963807"/>
                <a:gd name="connsiteX5" fmla="*/ 3979572 w 7603364"/>
                <a:gd name="connsiteY5" fmla="*/ 931461 h 1963807"/>
                <a:gd name="connsiteX6" fmla="*/ 5190186 w 7603364"/>
                <a:gd name="connsiteY6" fmla="*/ 1021613 h 1963807"/>
                <a:gd name="connsiteX7" fmla="*/ 6233375 w 7603364"/>
                <a:gd name="connsiteY7" fmla="*/ 970098 h 1963807"/>
                <a:gd name="connsiteX8" fmla="*/ 7302321 w 7603364"/>
                <a:gd name="connsiteY8" fmla="*/ 918582 h 1963807"/>
                <a:gd name="connsiteX9" fmla="*/ 7572777 w 7603364"/>
                <a:gd name="connsiteY9" fmla="*/ 879946 h 1963807"/>
                <a:gd name="connsiteX10" fmla="*/ 7598535 w 7603364"/>
                <a:gd name="connsiteY10" fmla="*/ 905703 h 1963807"/>
                <a:gd name="connsiteX11" fmla="*/ 7585656 w 7603364"/>
                <a:gd name="connsiteY11" fmla="*/ 1884498 h 1963807"/>
                <a:gd name="connsiteX12" fmla="*/ 7585656 w 7603364"/>
                <a:gd name="connsiteY12" fmla="*/ 1794346 h 1963807"/>
                <a:gd name="connsiteX13" fmla="*/ 7572777 w 7603364"/>
                <a:gd name="connsiteY13" fmla="*/ 1871619 h 1963807"/>
                <a:gd name="connsiteX14" fmla="*/ 7585656 w 7603364"/>
                <a:gd name="connsiteY14" fmla="*/ 1910255 h 1963807"/>
                <a:gd name="connsiteX15" fmla="*/ 7482625 w 7603364"/>
                <a:gd name="connsiteY15" fmla="*/ 1910255 h 1963807"/>
                <a:gd name="connsiteX16" fmla="*/ 38638 w 7603364"/>
                <a:gd name="connsiteY16" fmla="*/ 1963807 h 1963807"/>
                <a:gd name="connsiteX17" fmla="*/ 38638 w 7603364"/>
                <a:gd name="connsiteY17" fmla="*/ 1598448 h 1963807"/>
                <a:gd name="connsiteX18" fmla="*/ 51515 w 7603364"/>
                <a:gd name="connsiteY18" fmla="*/ 42819 h 19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03364" h="1963807">
                  <a:moveTo>
                    <a:pt x="0" y="29940"/>
                  </a:moveTo>
                  <a:cubicBezTo>
                    <a:pt x="172791" y="22427"/>
                    <a:pt x="345583" y="14914"/>
                    <a:pt x="566670" y="17061"/>
                  </a:cubicBezTo>
                  <a:cubicBezTo>
                    <a:pt x="787757" y="19207"/>
                    <a:pt x="1066800" y="-36601"/>
                    <a:pt x="1326524" y="42819"/>
                  </a:cubicBezTo>
                  <a:cubicBezTo>
                    <a:pt x="1586248" y="122239"/>
                    <a:pt x="1871730" y="362644"/>
                    <a:pt x="2125014" y="493579"/>
                  </a:cubicBezTo>
                  <a:cubicBezTo>
                    <a:pt x="2378299" y="624514"/>
                    <a:pt x="2537138" y="755450"/>
                    <a:pt x="2846231" y="828430"/>
                  </a:cubicBezTo>
                  <a:cubicBezTo>
                    <a:pt x="3155324" y="901410"/>
                    <a:pt x="3979572" y="931461"/>
                    <a:pt x="3979572" y="931461"/>
                  </a:cubicBezTo>
                  <a:cubicBezTo>
                    <a:pt x="4370231" y="963658"/>
                    <a:pt x="4814552" y="1015174"/>
                    <a:pt x="5190186" y="1021613"/>
                  </a:cubicBezTo>
                  <a:cubicBezTo>
                    <a:pt x="5565820" y="1028052"/>
                    <a:pt x="6233375" y="970098"/>
                    <a:pt x="6233375" y="970098"/>
                  </a:cubicBezTo>
                  <a:lnTo>
                    <a:pt x="7302321" y="918582"/>
                  </a:lnTo>
                  <a:cubicBezTo>
                    <a:pt x="7525555" y="903557"/>
                    <a:pt x="7523408" y="882092"/>
                    <a:pt x="7572777" y="879946"/>
                  </a:cubicBezTo>
                  <a:cubicBezTo>
                    <a:pt x="7622146" y="877800"/>
                    <a:pt x="7596389" y="738278"/>
                    <a:pt x="7598535" y="905703"/>
                  </a:cubicBezTo>
                  <a:cubicBezTo>
                    <a:pt x="7600682" y="1073128"/>
                    <a:pt x="7587802" y="1736391"/>
                    <a:pt x="7585656" y="1884498"/>
                  </a:cubicBezTo>
                  <a:cubicBezTo>
                    <a:pt x="7583510" y="2032605"/>
                    <a:pt x="7587802" y="1796492"/>
                    <a:pt x="7585656" y="1794346"/>
                  </a:cubicBezTo>
                  <a:cubicBezTo>
                    <a:pt x="7583510" y="1792200"/>
                    <a:pt x="7572777" y="1852301"/>
                    <a:pt x="7572777" y="1871619"/>
                  </a:cubicBezTo>
                  <a:cubicBezTo>
                    <a:pt x="7572777" y="1890937"/>
                    <a:pt x="7600681" y="1903816"/>
                    <a:pt x="7585656" y="1910255"/>
                  </a:cubicBezTo>
                  <a:cubicBezTo>
                    <a:pt x="7570631" y="1916694"/>
                    <a:pt x="7482625" y="1910255"/>
                    <a:pt x="7482625" y="1910255"/>
                  </a:cubicBezTo>
                  <a:lnTo>
                    <a:pt x="38638" y="1963807"/>
                  </a:lnTo>
                  <a:lnTo>
                    <a:pt x="38638" y="1598448"/>
                  </a:lnTo>
                  <a:cubicBezTo>
                    <a:pt x="40784" y="1304381"/>
                    <a:pt x="63843" y="374157"/>
                    <a:pt x="51515" y="42819"/>
                  </a:cubicBezTo>
                </a:path>
              </a:pathLst>
            </a:custGeom>
            <a:pattFill prst="wdUpDiag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" name="Freeform 2"/>
            <p:cNvSpPr/>
            <p:nvPr/>
          </p:nvSpPr>
          <p:spPr>
            <a:xfrm flipV="1">
              <a:off x="1275419" y="2573675"/>
              <a:ext cx="2465356" cy="374473"/>
            </a:xfrm>
            <a:custGeom>
              <a:avLst/>
              <a:gdLst>
                <a:gd name="connsiteX0" fmla="*/ 0 w 8641724"/>
                <a:gd name="connsiteY0" fmla="*/ 0 h 321971"/>
                <a:gd name="connsiteX1" fmla="*/ 553792 w 8641724"/>
                <a:gd name="connsiteY1" fmla="*/ 90152 h 321971"/>
                <a:gd name="connsiteX2" fmla="*/ 965916 w 8641724"/>
                <a:gd name="connsiteY2" fmla="*/ 38636 h 321971"/>
                <a:gd name="connsiteX3" fmla="*/ 1352282 w 8641724"/>
                <a:gd name="connsiteY3" fmla="*/ 115910 h 321971"/>
                <a:gd name="connsiteX4" fmla="*/ 1751527 w 8641724"/>
                <a:gd name="connsiteY4" fmla="*/ 64394 h 321971"/>
                <a:gd name="connsiteX5" fmla="*/ 2047741 w 8641724"/>
                <a:gd name="connsiteY5" fmla="*/ 180304 h 321971"/>
                <a:gd name="connsiteX6" fmla="*/ 2421228 w 8641724"/>
                <a:gd name="connsiteY6" fmla="*/ 115910 h 321971"/>
                <a:gd name="connsiteX7" fmla="*/ 2833352 w 8641724"/>
                <a:gd name="connsiteY7" fmla="*/ 309093 h 321971"/>
                <a:gd name="connsiteX8" fmla="*/ 3193961 w 8641724"/>
                <a:gd name="connsiteY8" fmla="*/ 128788 h 321971"/>
                <a:gd name="connsiteX9" fmla="*/ 3773510 w 8641724"/>
                <a:gd name="connsiteY9" fmla="*/ 270456 h 321971"/>
                <a:gd name="connsiteX10" fmla="*/ 4121240 w 8641724"/>
                <a:gd name="connsiteY10" fmla="*/ 90152 h 321971"/>
                <a:gd name="connsiteX11" fmla="*/ 4533364 w 8641724"/>
                <a:gd name="connsiteY11" fmla="*/ 283335 h 321971"/>
                <a:gd name="connsiteX12" fmla="*/ 4971245 w 8641724"/>
                <a:gd name="connsiteY12" fmla="*/ 141667 h 321971"/>
                <a:gd name="connsiteX13" fmla="*/ 5396248 w 8641724"/>
                <a:gd name="connsiteY13" fmla="*/ 309093 h 321971"/>
                <a:gd name="connsiteX14" fmla="*/ 5769735 w 8641724"/>
                <a:gd name="connsiteY14" fmla="*/ 103031 h 321971"/>
                <a:gd name="connsiteX15" fmla="*/ 6181859 w 8641724"/>
                <a:gd name="connsiteY15" fmla="*/ 321971 h 321971"/>
                <a:gd name="connsiteX16" fmla="*/ 6426558 w 8641724"/>
                <a:gd name="connsiteY16" fmla="*/ 103031 h 321971"/>
                <a:gd name="connsiteX17" fmla="*/ 6851561 w 8641724"/>
                <a:gd name="connsiteY17" fmla="*/ 283335 h 321971"/>
                <a:gd name="connsiteX18" fmla="*/ 7186412 w 8641724"/>
                <a:gd name="connsiteY18" fmla="*/ 103031 h 321971"/>
                <a:gd name="connsiteX19" fmla="*/ 7804597 w 8641724"/>
                <a:gd name="connsiteY19" fmla="*/ 309093 h 321971"/>
                <a:gd name="connsiteX20" fmla="*/ 8242479 w 8641724"/>
                <a:gd name="connsiteY20" fmla="*/ 154546 h 321971"/>
                <a:gd name="connsiteX21" fmla="*/ 8641724 w 8641724"/>
                <a:gd name="connsiteY21" fmla="*/ 283335 h 321971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186412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296214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3012"/>
                <a:gd name="connsiteX1" fmla="*/ 579550 w 8641724"/>
                <a:gd name="connsiteY1" fmla="*/ 141668 h 323012"/>
                <a:gd name="connsiteX2" fmla="*/ 991674 w 8641724"/>
                <a:gd name="connsiteY2" fmla="*/ 38637 h 323012"/>
                <a:gd name="connsiteX3" fmla="*/ 1378040 w 8641724"/>
                <a:gd name="connsiteY3" fmla="*/ 154546 h 323012"/>
                <a:gd name="connsiteX4" fmla="*/ 1712890 w 8641724"/>
                <a:gd name="connsiteY4" fmla="*/ 64393 h 323012"/>
                <a:gd name="connsiteX5" fmla="*/ 2047741 w 8641724"/>
                <a:gd name="connsiteY5" fmla="*/ 180304 h 323012"/>
                <a:gd name="connsiteX6" fmla="*/ 2421228 w 8641724"/>
                <a:gd name="connsiteY6" fmla="*/ 115910 h 323012"/>
                <a:gd name="connsiteX7" fmla="*/ 2756080 w 8641724"/>
                <a:gd name="connsiteY7" fmla="*/ 257577 h 323012"/>
                <a:gd name="connsiteX8" fmla="*/ 3193961 w 8641724"/>
                <a:gd name="connsiteY8" fmla="*/ 128788 h 323012"/>
                <a:gd name="connsiteX9" fmla="*/ 3773510 w 8641724"/>
                <a:gd name="connsiteY9" fmla="*/ 270456 h 323012"/>
                <a:gd name="connsiteX10" fmla="*/ 4172756 w 8641724"/>
                <a:gd name="connsiteY10" fmla="*/ 141668 h 323012"/>
                <a:gd name="connsiteX11" fmla="*/ 4533364 w 8641724"/>
                <a:gd name="connsiteY11" fmla="*/ 283335 h 323012"/>
                <a:gd name="connsiteX12" fmla="*/ 4971245 w 8641724"/>
                <a:gd name="connsiteY12" fmla="*/ 167425 h 323012"/>
                <a:gd name="connsiteX13" fmla="*/ 5396248 w 8641724"/>
                <a:gd name="connsiteY13" fmla="*/ 296214 h 323012"/>
                <a:gd name="connsiteX14" fmla="*/ 5769735 w 8641724"/>
                <a:gd name="connsiteY14" fmla="*/ 180304 h 323012"/>
                <a:gd name="connsiteX15" fmla="*/ 6181859 w 8641724"/>
                <a:gd name="connsiteY15" fmla="*/ 321971 h 323012"/>
                <a:gd name="connsiteX16" fmla="*/ 6529589 w 8641724"/>
                <a:gd name="connsiteY16" fmla="*/ 90152 h 323012"/>
                <a:gd name="connsiteX17" fmla="*/ 6851561 w 8641724"/>
                <a:gd name="connsiteY17" fmla="*/ 283335 h 323012"/>
                <a:gd name="connsiteX18" fmla="*/ 7289443 w 8641724"/>
                <a:gd name="connsiteY18" fmla="*/ 103031 h 323012"/>
                <a:gd name="connsiteX19" fmla="*/ 7804597 w 8641724"/>
                <a:gd name="connsiteY19" fmla="*/ 309093 h 323012"/>
                <a:gd name="connsiteX20" fmla="*/ 8242479 w 8641724"/>
                <a:gd name="connsiteY20" fmla="*/ 154546 h 323012"/>
                <a:gd name="connsiteX21" fmla="*/ 8641724 w 8641724"/>
                <a:gd name="connsiteY21" fmla="*/ 283335 h 323012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90152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154546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42479 w 8641724"/>
                <a:gd name="connsiteY20" fmla="*/ 154546 h 296325"/>
                <a:gd name="connsiteX21" fmla="*/ 8641724 w 8641724"/>
                <a:gd name="connsiteY21" fmla="*/ 283335 h 296325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55358 w 8641724"/>
                <a:gd name="connsiteY20" fmla="*/ 115910 h 296325"/>
                <a:gd name="connsiteX21" fmla="*/ 8641724 w 8641724"/>
                <a:gd name="connsiteY21" fmla="*/ 283335 h 296325"/>
                <a:gd name="connsiteX0" fmla="*/ 0 w 8641724"/>
                <a:gd name="connsiteY0" fmla="*/ 0 h 296317"/>
                <a:gd name="connsiteX1" fmla="*/ 579550 w 8641724"/>
                <a:gd name="connsiteY1" fmla="*/ 141668 h 296317"/>
                <a:gd name="connsiteX2" fmla="*/ 991674 w 8641724"/>
                <a:gd name="connsiteY2" fmla="*/ 38637 h 296317"/>
                <a:gd name="connsiteX3" fmla="*/ 1378040 w 8641724"/>
                <a:gd name="connsiteY3" fmla="*/ 154546 h 296317"/>
                <a:gd name="connsiteX4" fmla="*/ 1712890 w 8641724"/>
                <a:gd name="connsiteY4" fmla="*/ 64393 h 296317"/>
                <a:gd name="connsiteX5" fmla="*/ 2047741 w 8641724"/>
                <a:gd name="connsiteY5" fmla="*/ 180304 h 296317"/>
                <a:gd name="connsiteX6" fmla="*/ 2421228 w 8641724"/>
                <a:gd name="connsiteY6" fmla="*/ 115910 h 296317"/>
                <a:gd name="connsiteX7" fmla="*/ 2756080 w 8641724"/>
                <a:gd name="connsiteY7" fmla="*/ 257577 h 296317"/>
                <a:gd name="connsiteX8" fmla="*/ 3193961 w 8641724"/>
                <a:gd name="connsiteY8" fmla="*/ 128788 h 296317"/>
                <a:gd name="connsiteX9" fmla="*/ 3773510 w 8641724"/>
                <a:gd name="connsiteY9" fmla="*/ 270456 h 296317"/>
                <a:gd name="connsiteX10" fmla="*/ 4172756 w 8641724"/>
                <a:gd name="connsiteY10" fmla="*/ 141668 h 296317"/>
                <a:gd name="connsiteX11" fmla="*/ 4533364 w 8641724"/>
                <a:gd name="connsiteY11" fmla="*/ 283335 h 296317"/>
                <a:gd name="connsiteX12" fmla="*/ 4971245 w 8641724"/>
                <a:gd name="connsiteY12" fmla="*/ 167425 h 296317"/>
                <a:gd name="connsiteX13" fmla="*/ 5396248 w 8641724"/>
                <a:gd name="connsiteY13" fmla="*/ 296214 h 296317"/>
                <a:gd name="connsiteX14" fmla="*/ 5769735 w 8641724"/>
                <a:gd name="connsiteY14" fmla="*/ 141667 h 296317"/>
                <a:gd name="connsiteX15" fmla="*/ 6181859 w 8641724"/>
                <a:gd name="connsiteY15" fmla="*/ 296213 h 296317"/>
                <a:gd name="connsiteX16" fmla="*/ 6529589 w 8641724"/>
                <a:gd name="connsiteY16" fmla="*/ 154546 h 296317"/>
                <a:gd name="connsiteX17" fmla="*/ 6851561 w 8641724"/>
                <a:gd name="connsiteY17" fmla="*/ 283335 h 296317"/>
                <a:gd name="connsiteX18" fmla="*/ 7289443 w 8641724"/>
                <a:gd name="connsiteY18" fmla="*/ 103031 h 296317"/>
                <a:gd name="connsiteX19" fmla="*/ 7765960 w 8641724"/>
                <a:gd name="connsiteY19" fmla="*/ 270456 h 296317"/>
                <a:gd name="connsiteX20" fmla="*/ 8255358 w 8641724"/>
                <a:gd name="connsiteY20" fmla="*/ 115910 h 296317"/>
                <a:gd name="connsiteX21" fmla="*/ 8641724 w 8641724"/>
                <a:gd name="connsiteY21" fmla="*/ 283335 h 296317"/>
                <a:gd name="connsiteX0" fmla="*/ 0 w 8641724"/>
                <a:gd name="connsiteY0" fmla="*/ 0 h 296237"/>
                <a:gd name="connsiteX1" fmla="*/ 579550 w 8641724"/>
                <a:gd name="connsiteY1" fmla="*/ 141668 h 296237"/>
                <a:gd name="connsiteX2" fmla="*/ 991674 w 8641724"/>
                <a:gd name="connsiteY2" fmla="*/ 38637 h 296237"/>
                <a:gd name="connsiteX3" fmla="*/ 1378040 w 8641724"/>
                <a:gd name="connsiteY3" fmla="*/ 154546 h 296237"/>
                <a:gd name="connsiteX4" fmla="*/ 1712890 w 8641724"/>
                <a:gd name="connsiteY4" fmla="*/ 64393 h 296237"/>
                <a:gd name="connsiteX5" fmla="*/ 2047741 w 8641724"/>
                <a:gd name="connsiteY5" fmla="*/ 180304 h 296237"/>
                <a:gd name="connsiteX6" fmla="*/ 2421228 w 8641724"/>
                <a:gd name="connsiteY6" fmla="*/ 115910 h 296237"/>
                <a:gd name="connsiteX7" fmla="*/ 2756080 w 8641724"/>
                <a:gd name="connsiteY7" fmla="*/ 257577 h 296237"/>
                <a:gd name="connsiteX8" fmla="*/ 3193961 w 8641724"/>
                <a:gd name="connsiteY8" fmla="*/ 128788 h 296237"/>
                <a:gd name="connsiteX9" fmla="*/ 3773510 w 8641724"/>
                <a:gd name="connsiteY9" fmla="*/ 270456 h 296237"/>
                <a:gd name="connsiteX10" fmla="*/ 4172756 w 8641724"/>
                <a:gd name="connsiteY10" fmla="*/ 141668 h 296237"/>
                <a:gd name="connsiteX11" fmla="*/ 4533364 w 8641724"/>
                <a:gd name="connsiteY11" fmla="*/ 283335 h 296237"/>
                <a:gd name="connsiteX12" fmla="*/ 4971245 w 8641724"/>
                <a:gd name="connsiteY12" fmla="*/ 128789 h 296237"/>
                <a:gd name="connsiteX13" fmla="*/ 5396248 w 8641724"/>
                <a:gd name="connsiteY13" fmla="*/ 296214 h 296237"/>
                <a:gd name="connsiteX14" fmla="*/ 5769735 w 8641724"/>
                <a:gd name="connsiteY14" fmla="*/ 141667 h 296237"/>
                <a:gd name="connsiteX15" fmla="*/ 6181859 w 8641724"/>
                <a:gd name="connsiteY15" fmla="*/ 296213 h 296237"/>
                <a:gd name="connsiteX16" fmla="*/ 6529589 w 8641724"/>
                <a:gd name="connsiteY16" fmla="*/ 154546 h 296237"/>
                <a:gd name="connsiteX17" fmla="*/ 6851561 w 8641724"/>
                <a:gd name="connsiteY17" fmla="*/ 283335 h 296237"/>
                <a:gd name="connsiteX18" fmla="*/ 7289443 w 8641724"/>
                <a:gd name="connsiteY18" fmla="*/ 103031 h 296237"/>
                <a:gd name="connsiteX19" fmla="*/ 7765960 w 8641724"/>
                <a:gd name="connsiteY19" fmla="*/ 270456 h 296237"/>
                <a:gd name="connsiteX20" fmla="*/ 8255358 w 8641724"/>
                <a:gd name="connsiteY20" fmla="*/ 115910 h 296237"/>
                <a:gd name="connsiteX21" fmla="*/ 8641724 w 8641724"/>
                <a:gd name="connsiteY21" fmla="*/ 283335 h 296237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193961 w 8641724"/>
                <a:gd name="connsiteY8" fmla="*/ 128788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45885 w 8641724"/>
                <a:gd name="connsiteY20" fmla="*/ 163924 h 296401"/>
                <a:gd name="connsiteX21" fmla="*/ 8641724 w 8641724"/>
                <a:gd name="connsiteY21" fmla="*/ 283335 h 296401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03031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51045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424"/>
                <a:gd name="connsiteX1" fmla="*/ 579550 w 8641724"/>
                <a:gd name="connsiteY1" fmla="*/ 141668 h 296424"/>
                <a:gd name="connsiteX2" fmla="*/ 991674 w 8641724"/>
                <a:gd name="connsiteY2" fmla="*/ 38637 h 296424"/>
                <a:gd name="connsiteX3" fmla="*/ 1378040 w 8641724"/>
                <a:gd name="connsiteY3" fmla="*/ 154546 h 296424"/>
                <a:gd name="connsiteX4" fmla="*/ 1712890 w 8641724"/>
                <a:gd name="connsiteY4" fmla="*/ 64393 h 296424"/>
                <a:gd name="connsiteX5" fmla="*/ 2047741 w 8641724"/>
                <a:gd name="connsiteY5" fmla="*/ 180304 h 296424"/>
                <a:gd name="connsiteX6" fmla="*/ 2421228 w 8641724"/>
                <a:gd name="connsiteY6" fmla="*/ 115910 h 296424"/>
                <a:gd name="connsiteX7" fmla="*/ 2807595 w 8641724"/>
                <a:gd name="connsiteY7" fmla="*/ 244698 h 296424"/>
                <a:gd name="connsiteX8" fmla="*/ 3206839 w 8641724"/>
                <a:gd name="connsiteY8" fmla="*/ 103030 h 296424"/>
                <a:gd name="connsiteX9" fmla="*/ 3747752 w 8641724"/>
                <a:gd name="connsiteY9" fmla="*/ 231819 h 296424"/>
                <a:gd name="connsiteX10" fmla="*/ 4172756 w 8641724"/>
                <a:gd name="connsiteY10" fmla="*/ 141668 h 296424"/>
                <a:gd name="connsiteX11" fmla="*/ 4533364 w 8641724"/>
                <a:gd name="connsiteY11" fmla="*/ 283335 h 296424"/>
                <a:gd name="connsiteX12" fmla="*/ 4971245 w 8641724"/>
                <a:gd name="connsiteY12" fmla="*/ 128789 h 296424"/>
                <a:gd name="connsiteX13" fmla="*/ 5396248 w 8641724"/>
                <a:gd name="connsiteY13" fmla="*/ 296214 h 296424"/>
                <a:gd name="connsiteX14" fmla="*/ 5769735 w 8641724"/>
                <a:gd name="connsiteY14" fmla="*/ 165675 h 296424"/>
                <a:gd name="connsiteX15" fmla="*/ 6172386 w 8641724"/>
                <a:gd name="connsiteY15" fmla="*/ 260202 h 296424"/>
                <a:gd name="connsiteX16" fmla="*/ 6542468 w 8641724"/>
                <a:gd name="connsiteY16" fmla="*/ 151045 h 296424"/>
                <a:gd name="connsiteX17" fmla="*/ 6946292 w 8641724"/>
                <a:gd name="connsiteY17" fmla="*/ 259329 h 296424"/>
                <a:gd name="connsiteX18" fmla="*/ 7365228 w 8641724"/>
                <a:gd name="connsiteY18" fmla="*/ 139042 h 296424"/>
                <a:gd name="connsiteX19" fmla="*/ 7784906 w 8641724"/>
                <a:gd name="connsiteY19" fmla="*/ 234444 h 296424"/>
                <a:gd name="connsiteX20" fmla="*/ 8245885 w 8641724"/>
                <a:gd name="connsiteY20" fmla="*/ 163924 h 296424"/>
                <a:gd name="connsiteX21" fmla="*/ 8641724 w 8641724"/>
                <a:gd name="connsiteY21" fmla="*/ 283335 h 296424"/>
                <a:gd name="connsiteX0" fmla="*/ 0 w 8641724"/>
                <a:gd name="connsiteY0" fmla="*/ 0 h 283360"/>
                <a:gd name="connsiteX1" fmla="*/ 579550 w 8641724"/>
                <a:gd name="connsiteY1" fmla="*/ 141668 h 283360"/>
                <a:gd name="connsiteX2" fmla="*/ 991674 w 8641724"/>
                <a:gd name="connsiteY2" fmla="*/ 38637 h 283360"/>
                <a:gd name="connsiteX3" fmla="*/ 1378040 w 8641724"/>
                <a:gd name="connsiteY3" fmla="*/ 154546 h 283360"/>
                <a:gd name="connsiteX4" fmla="*/ 1712890 w 8641724"/>
                <a:gd name="connsiteY4" fmla="*/ 64393 h 283360"/>
                <a:gd name="connsiteX5" fmla="*/ 2047741 w 8641724"/>
                <a:gd name="connsiteY5" fmla="*/ 180304 h 283360"/>
                <a:gd name="connsiteX6" fmla="*/ 2421228 w 8641724"/>
                <a:gd name="connsiteY6" fmla="*/ 115910 h 283360"/>
                <a:gd name="connsiteX7" fmla="*/ 2807595 w 8641724"/>
                <a:gd name="connsiteY7" fmla="*/ 244698 h 283360"/>
                <a:gd name="connsiteX8" fmla="*/ 3206839 w 8641724"/>
                <a:gd name="connsiteY8" fmla="*/ 103030 h 283360"/>
                <a:gd name="connsiteX9" fmla="*/ 3747752 w 8641724"/>
                <a:gd name="connsiteY9" fmla="*/ 231819 h 283360"/>
                <a:gd name="connsiteX10" fmla="*/ 4172756 w 8641724"/>
                <a:gd name="connsiteY10" fmla="*/ 141668 h 283360"/>
                <a:gd name="connsiteX11" fmla="*/ 4533364 w 8641724"/>
                <a:gd name="connsiteY11" fmla="*/ 283335 h 283360"/>
                <a:gd name="connsiteX12" fmla="*/ 4971245 w 8641724"/>
                <a:gd name="connsiteY12" fmla="*/ 128789 h 283360"/>
                <a:gd name="connsiteX13" fmla="*/ 5396248 w 8641724"/>
                <a:gd name="connsiteY13" fmla="*/ 260203 h 283360"/>
                <a:gd name="connsiteX14" fmla="*/ 5769735 w 8641724"/>
                <a:gd name="connsiteY14" fmla="*/ 165675 h 283360"/>
                <a:gd name="connsiteX15" fmla="*/ 6172386 w 8641724"/>
                <a:gd name="connsiteY15" fmla="*/ 260202 h 283360"/>
                <a:gd name="connsiteX16" fmla="*/ 6542468 w 8641724"/>
                <a:gd name="connsiteY16" fmla="*/ 151045 h 283360"/>
                <a:gd name="connsiteX17" fmla="*/ 6946292 w 8641724"/>
                <a:gd name="connsiteY17" fmla="*/ 259329 h 283360"/>
                <a:gd name="connsiteX18" fmla="*/ 7365228 w 8641724"/>
                <a:gd name="connsiteY18" fmla="*/ 139042 h 283360"/>
                <a:gd name="connsiteX19" fmla="*/ 7784906 w 8641724"/>
                <a:gd name="connsiteY19" fmla="*/ 234444 h 283360"/>
                <a:gd name="connsiteX20" fmla="*/ 8245885 w 8641724"/>
                <a:gd name="connsiteY20" fmla="*/ 163924 h 283360"/>
                <a:gd name="connsiteX21" fmla="*/ 8641724 w 8641724"/>
                <a:gd name="connsiteY21" fmla="*/ 283335 h 283360"/>
                <a:gd name="connsiteX0" fmla="*/ 0 w 8641724"/>
                <a:gd name="connsiteY0" fmla="*/ 0 h 283563"/>
                <a:gd name="connsiteX1" fmla="*/ 579550 w 8641724"/>
                <a:gd name="connsiteY1" fmla="*/ 141668 h 283563"/>
                <a:gd name="connsiteX2" fmla="*/ 991674 w 8641724"/>
                <a:gd name="connsiteY2" fmla="*/ 38637 h 283563"/>
                <a:gd name="connsiteX3" fmla="*/ 1378040 w 8641724"/>
                <a:gd name="connsiteY3" fmla="*/ 154546 h 283563"/>
                <a:gd name="connsiteX4" fmla="*/ 1712890 w 8641724"/>
                <a:gd name="connsiteY4" fmla="*/ 64393 h 283563"/>
                <a:gd name="connsiteX5" fmla="*/ 2047741 w 8641724"/>
                <a:gd name="connsiteY5" fmla="*/ 180304 h 283563"/>
                <a:gd name="connsiteX6" fmla="*/ 2421228 w 8641724"/>
                <a:gd name="connsiteY6" fmla="*/ 115910 h 283563"/>
                <a:gd name="connsiteX7" fmla="*/ 2807595 w 8641724"/>
                <a:gd name="connsiteY7" fmla="*/ 244698 h 283563"/>
                <a:gd name="connsiteX8" fmla="*/ 3206839 w 8641724"/>
                <a:gd name="connsiteY8" fmla="*/ 103030 h 283563"/>
                <a:gd name="connsiteX9" fmla="*/ 3747752 w 8641724"/>
                <a:gd name="connsiteY9" fmla="*/ 231819 h 283563"/>
                <a:gd name="connsiteX10" fmla="*/ 4172756 w 8641724"/>
                <a:gd name="connsiteY10" fmla="*/ 141668 h 283563"/>
                <a:gd name="connsiteX11" fmla="*/ 4533364 w 8641724"/>
                <a:gd name="connsiteY11" fmla="*/ 283335 h 283563"/>
                <a:gd name="connsiteX12" fmla="*/ 4952299 w 8641724"/>
                <a:gd name="connsiteY12" fmla="*/ 176804 h 283563"/>
                <a:gd name="connsiteX13" fmla="*/ 5396248 w 8641724"/>
                <a:gd name="connsiteY13" fmla="*/ 260203 h 283563"/>
                <a:gd name="connsiteX14" fmla="*/ 5769735 w 8641724"/>
                <a:gd name="connsiteY14" fmla="*/ 165675 h 283563"/>
                <a:gd name="connsiteX15" fmla="*/ 6172386 w 8641724"/>
                <a:gd name="connsiteY15" fmla="*/ 260202 h 283563"/>
                <a:gd name="connsiteX16" fmla="*/ 6542468 w 8641724"/>
                <a:gd name="connsiteY16" fmla="*/ 151045 h 283563"/>
                <a:gd name="connsiteX17" fmla="*/ 6946292 w 8641724"/>
                <a:gd name="connsiteY17" fmla="*/ 259329 h 283563"/>
                <a:gd name="connsiteX18" fmla="*/ 7365228 w 8641724"/>
                <a:gd name="connsiteY18" fmla="*/ 139042 h 283563"/>
                <a:gd name="connsiteX19" fmla="*/ 7784906 w 8641724"/>
                <a:gd name="connsiteY19" fmla="*/ 234444 h 283563"/>
                <a:gd name="connsiteX20" fmla="*/ 8245885 w 8641724"/>
                <a:gd name="connsiteY20" fmla="*/ 163924 h 283563"/>
                <a:gd name="connsiteX21" fmla="*/ 8641724 w 8641724"/>
                <a:gd name="connsiteY21" fmla="*/ 283335 h 283563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72756 w 8641724"/>
                <a:gd name="connsiteY10" fmla="*/ 141668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83452 w 8641724"/>
                <a:gd name="connsiteY6" fmla="*/ 100147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072848 w 8703952"/>
                <a:gd name="connsiteY2" fmla="*/ 58884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58826 h 267571"/>
                <a:gd name="connsiteX21" fmla="*/ 8703952 w 8703952"/>
                <a:gd name="connsiteY21" fmla="*/ 267571 h 267571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58826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22233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13954"/>
                <a:gd name="connsiteY0" fmla="*/ 702 h 230263"/>
                <a:gd name="connsiteX1" fmla="*/ 596779 w 8613954"/>
                <a:gd name="connsiteY1" fmla="*/ 111717 h 230263"/>
                <a:gd name="connsiteX2" fmla="*/ 1072847 w 8613954"/>
                <a:gd name="connsiteY2" fmla="*/ 30 h 230263"/>
                <a:gd name="connsiteX3" fmla="*/ 1395269 w 8613954"/>
                <a:gd name="connsiteY3" fmla="*/ 124595 h 230263"/>
                <a:gd name="connsiteX4" fmla="*/ 1865115 w 8613954"/>
                <a:gd name="connsiteY4" fmla="*/ 3856 h 230263"/>
                <a:gd name="connsiteX5" fmla="*/ 2064970 w 8613954"/>
                <a:gd name="connsiteY5" fmla="*/ 150353 h 230263"/>
                <a:gd name="connsiteX6" fmla="*/ 2590675 w 8613954"/>
                <a:gd name="connsiteY6" fmla="*/ 10641 h 230263"/>
                <a:gd name="connsiteX7" fmla="*/ 2831820 w 8613954"/>
                <a:gd name="connsiteY7" fmla="*/ 186322 h 230263"/>
                <a:gd name="connsiteX8" fmla="*/ 3397622 w 8613954"/>
                <a:gd name="connsiteY8" fmla="*/ 8046 h 230263"/>
                <a:gd name="connsiteX9" fmla="*/ 3746035 w 8613954"/>
                <a:gd name="connsiteY9" fmla="*/ 201868 h 230263"/>
                <a:gd name="connsiteX10" fmla="*/ 4283749 w 8613954"/>
                <a:gd name="connsiteY10" fmla="*/ 20190 h 230263"/>
                <a:gd name="connsiteX11" fmla="*/ 4567061 w 8613954"/>
                <a:gd name="connsiteY11" fmla="*/ 224960 h 230263"/>
                <a:gd name="connsiteX12" fmla="*/ 5036479 w 8613954"/>
                <a:gd name="connsiteY12" fmla="*/ 15773 h 230263"/>
                <a:gd name="connsiteX13" fmla="*/ 5413477 w 8613954"/>
                <a:gd name="connsiteY13" fmla="*/ 230252 h 230263"/>
                <a:gd name="connsiteX14" fmla="*/ 5831965 w 8613954"/>
                <a:gd name="connsiteY14" fmla="*/ 26538 h 230263"/>
                <a:gd name="connsiteX15" fmla="*/ 6189615 w 8613954"/>
                <a:gd name="connsiteY15" fmla="*/ 230251 h 230263"/>
                <a:gd name="connsiteX16" fmla="*/ 6559698 w 8613954"/>
                <a:gd name="connsiteY16" fmla="*/ 16871 h 230263"/>
                <a:gd name="connsiteX17" fmla="*/ 6963521 w 8613954"/>
                <a:gd name="connsiteY17" fmla="*/ 229378 h 230263"/>
                <a:gd name="connsiteX18" fmla="*/ 7517456 w 8613954"/>
                <a:gd name="connsiteY18" fmla="*/ 19758 h 230263"/>
                <a:gd name="connsiteX19" fmla="*/ 7802135 w 8613954"/>
                <a:gd name="connsiteY19" fmla="*/ 204493 h 230263"/>
                <a:gd name="connsiteX20" fmla="*/ 8263114 w 8613954"/>
                <a:gd name="connsiteY20" fmla="*/ 9898 h 230263"/>
                <a:gd name="connsiteX21" fmla="*/ 8613954 w 8613954"/>
                <a:gd name="connsiteY21" fmla="*/ 218643 h 230263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064970 w 8613954"/>
                <a:gd name="connsiteY5" fmla="*/ 150334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37330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45533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20718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40899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30973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29359"/>
                <a:gd name="connsiteX1" fmla="*/ 596779 w 8613954"/>
                <a:gd name="connsiteY1" fmla="*/ 116661 h 229359"/>
                <a:gd name="connsiteX2" fmla="*/ 1072847 w 8613954"/>
                <a:gd name="connsiteY2" fmla="*/ 11 h 229359"/>
                <a:gd name="connsiteX3" fmla="*/ 1395269 w 8613954"/>
                <a:gd name="connsiteY3" fmla="*/ 124576 h 229359"/>
                <a:gd name="connsiteX4" fmla="*/ 1865115 w 8613954"/>
                <a:gd name="connsiteY4" fmla="*/ 3837 h 229359"/>
                <a:gd name="connsiteX5" fmla="*/ 2244968 w 8613954"/>
                <a:gd name="connsiteY5" fmla="*/ 125519 h 229359"/>
                <a:gd name="connsiteX6" fmla="*/ 2590675 w 8613954"/>
                <a:gd name="connsiteY6" fmla="*/ 10622 h 229359"/>
                <a:gd name="connsiteX7" fmla="*/ 2921819 w 8613954"/>
                <a:gd name="connsiteY7" fmla="*/ 131711 h 229359"/>
                <a:gd name="connsiteX8" fmla="*/ 3397622 w 8613954"/>
                <a:gd name="connsiteY8" fmla="*/ 8027 h 229359"/>
                <a:gd name="connsiteX9" fmla="*/ 3836035 w 8613954"/>
                <a:gd name="connsiteY9" fmla="*/ 117478 h 229359"/>
                <a:gd name="connsiteX10" fmla="*/ 4283749 w 8613954"/>
                <a:gd name="connsiteY10" fmla="*/ 20171 h 229359"/>
                <a:gd name="connsiteX11" fmla="*/ 4567060 w 8613954"/>
                <a:gd name="connsiteY11" fmla="*/ 120718 h 229359"/>
                <a:gd name="connsiteX12" fmla="*/ 5036479 w 8613954"/>
                <a:gd name="connsiteY12" fmla="*/ 15754 h 229359"/>
                <a:gd name="connsiteX13" fmla="*/ 5368482 w 8613954"/>
                <a:gd name="connsiteY13" fmla="*/ 130973 h 229359"/>
                <a:gd name="connsiteX14" fmla="*/ 5831965 w 8613954"/>
                <a:gd name="connsiteY14" fmla="*/ 26519 h 229359"/>
                <a:gd name="connsiteX15" fmla="*/ 6189614 w 8613954"/>
                <a:gd name="connsiteY15" fmla="*/ 140898 h 229359"/>
                <a:gd name="connsiteX16" fmla="*/ 6559698 w 8613954"/>
                <a:gd name="connsiteY16" fmla="*/ 16852 h 229359"/>
                <a:gd name="connsiteX17" fmla="*/ 6963521 w 8613954"/>
                <a:gd name="connsiteY17" fmla="*/ 229359 h 229359"/>
                <a:gd name="connsiteX18" fmla="*/ 7517456 w 8613954"/>
                <a:gd name="connsiteY18" fmla="*/ 19739 h 229359"/>
                <a:gd name="connsiteX19" fmla="*/ 7802135 w 8613954"/>
                <a:gd name="connsiteY19" fmla="*/ 204474 h 229359"/>
                <a:gd name="connsiteX20" fmla="*/ 8263114 w 8613954"/>
                <a:gd name="connsiteY20" fmla="*/ 9879 h 229359"/>
                <a:gd name="connsiteX21" fmla="*/ 8613954 w 8613954"/>
                <a:gd name="connsiteY21" fmla="*/ 218624 h 229359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802135 w 8613954"/>
                <a:gd name="connsiteY19" fmla="*/ 204474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757138 w 8613954"/>
                <a:gd name="connsiteY19" fmla="*/ 149881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478956"/>
                <a:gd name="connsiteY0" fmla="*/ 683 h 154105"/>
                <a:gd name="connsiteX1" fmla="*/ 596779 w 8478956"/>
                <a:gd name="connsiteY1" fmla="*/ 116661 h 154105"/>
                <a:gd name="connsiteX2" fmla="*/ 1072847 w 8478956"/>
                <a:gd name="connsiteY2" fmla="*/ 11 h 154105"/>
                <a:gd name="connsiteX3" fmla="*/ 1395269 w 8478956"/>
                <a:gd name="connsiteY3" fmla="*/ 124576 h 154105"/>
                <a:gd name="connsiteX4" fmla="*/ 1865115 w 8478956"/>
                <a:gd name="connsiteY4" fmla="*/ 3837 h 154105"/>
                <a:gd name="connsiteX5" fmla="*/ 2244968 w 8478956"/>
                <a:gd name="connsiteY5" fmla="*/ 125519 h 154105"/>
                <a:gd name="connsiteX6" fmla="*/ 2590675 w 8478956"/>
                <a:gd name="connsiteY6" fmla="*/ 10622 h 154105"/>
                <a:gd name="connsiteX7" fmla="*/ 2921819 w 8478956"/>
                <a:gd name="connsiteY7" fmla="*/ 131711 h 154105"/>
                <a:gd name="connsiteX8" fmla="*/ 3397622 w 8478956"/>
                <a:gd name="connsiteY8" fmla="*/ 8027 h 154105"/>
                <a:gd name="connsiteX9" fmla="*/ 3836035 w 8478956"/>
                <a:gd name="connsiteY9" fmla="*/ 117478 h 154105"/>
                <a:gd name="connsiteX10" fmla="*/ 4283749 w 8478956"/>
                <a:gd name="connsiteY10" fmla="*/ 20171 h 154105"/>
                <a:gd name="connsiteX11" fmla="*/ 4567060 w 8478956"/>
                <a:gd name="connsiteY11" fmla="*/ 120718 h 154105"/>
                <a:gd name="connsiteX12" fmla="*/ 5036479 w 8478956"/>
                <a:gd name="connsiteY12" fmla="*/ 15754 h 154105"/>
                <a:gd name="connsiteX13" fmla="*/ 5368482 w 8478956"/>
                <a:gd name="connsiteY13" fmla="*/ 130973 h 154105"/>
                <a:gd name="connsiteX14" fmla="*/ 5831965 w 8478956"/>
                <a:gd name="connsiteY14" fmla="*/ 26519 h 154105"/>
                <a:gd name="connsiteX15" fmla="*/ 6189614 w 8478956"/>
                <a:gd name="connsiteY15" fmla="*/ 140898 h 154105"/>
                <a:gd name="connsiteX16" fmla="*/ 6559698 w 8478956"/>
                <a:gd name="connsiteY16" fmla="*/ 16852 h 154105"/>
                <a:gd name="connsiteX17" fmla="*/ 6963521 w 8478956"/>
                <a:gd name="connsiteY17" fmla="*/ 144988 h 154105"/>
                <a:gd name="connsiteX18" fmla="*/ 7517456 w 8478956"/>
                <a:gd name="connsiteY18" fmla="*/ 19739 h 154105"/>
                <a:gd name="connsiteX19" fmla="*/ 7757138 w 8478956"/>
                <a:gd name="connsiteY19" fmla="*/ 149881 h 154105"/>
                <a:gd name="connsiteX20" fmla="*/ 8263114 w 8478956"/>
                <a:gd name="connsiteY20" fmla="*/ 9879 h 154105"/>
                <a:gd name="connsiteX21" fmla="*/ 8478956 w 8478956"/>
                <a:gd name="connsiteY21" fmla="*/ 154105 h 154105"/>
                <a:gd name="connsiteX0" fmla="*/ 0 w 8568954"/>
                <a:gd name="connsiteY0" fmla="*/ 683 h 149896"/>
                <a:gd name="connsiteX1" fmla="*/ 596779 w 8568954"/>
                <a:gd name="connsiteY1" fmla="*/ 116661 h 149896"/>
                <a:gd name="connsiteX2" fmla="*/ 1072847 w 8568954"/>
                <a:gd name="connsiteY2" fmla="*/ 11 h 149896"/>
                <a:gd name="connsiteX3" fmla="*/ 1395269 w 8568954"/>
                <a:gd name="connsiteY3" fmla="*/ 124576 h 149896"/>
                <a:gd name="connsiteX4" fmla="*/ 1865115 w 8568954"/>
                <a:gd name="connsiteY4" fmla="*/ 3837 h 149896"/>
                <a:gd name="connsiteX5" fmla="*/ 2244968 w 8568954"/>
                <a:gd name="connsiteY5" fmla="*/ 125519 h 149896"/>
                <a:gd name="connsiteX6" fmla="*/ 2590675 w 8568954"/>
                <a:gd name="connsiteY6" fmla="*/ 10622 h 149896"/>
                <a:gd name="connsiteX7" fmla="*/ 2921819 w 8568954"/>
                <a:gd name="connsiteY7" fmla="*/ 131711 h 149896"/>
                <a:gd name="connsiteX8" fmla="*/ 3397622 w 8568954"/>
                <a:gd name="connsiteY8" fmla="*/ 8027 h 149896"/>
                <a:gd name="connsiteX9" fmla="*/ 3836035 w 8568954"/>
                <a:gd name="connsiteY9" fmla="*/ 117478 h 149896"/>
                <a:gd name="connsiteX10" fmla="*/ 4283749 w 8568954"/>
                <a:gd name="connsiteY10" fmla="*/ 20171 h 149896"/>
                <a:gd name="connsiteX11" fmla="*/ 4567060 w 8568954"/>
                <a:gd name="connsiteY11" fmla="*/ 120718 h 149896"/>
                <a:gd name="connsiteX12" fmla="*/ 5036479 w 8568954"/>
                <a:gd name="connsiteY12" fmla="*/ 15754 h 149896"/>
                <a:gd name="connsiteX13" fmla="*/ 5368482 w 8568954"/>
                <a:gd name="connsiteY13" fmla="*/ 130973 h 149896"/>
                <a:gd name="connsiteX14" fmla="*/ 5831965 w 8568954"/>
                <a:gd name="connsiteY14" fmla="*/ 26519 h 149896"/>
                <a:gd name="connsiteX15" fmla="*/ 6189614 w 8568954"/>
                <a:gd name="connsiteY15" fmla="*/ 140898 h 149896"/>
                <a:gd name="connsiteX16" fmla="*/ 6559698 w 8568954"/>
                <a:gd name="connsiteY16" fmla="*/ 16852 h 149896"/>
                <a:gd name="connsiteX17" fmla="*/ 6963521 w 8568954"/>
                <a:gd name="connsiteY17" fmla="*/ 144988 h 149896"/>
                <a:gd name="connsiteX18" fmla="*/ 7517456 w 8568954"/>
                <a:gd name="connsiteY18" fmla="*/ 19739 h 149896"/>
                <a:gd name="connsiteX19" fmla="*/ 7757138 w 8568954"/>
                <a:gd name="connsiteY19" fmla="*/ 149881 h 149896"/>
                <a:gd name="connsiteX20" fmla="*/ 8263114 w 8568954"/>
                <a:gd name="connsiteY20" fmla="*/ 9879 h 149896"/>
                <a:gd name="connsiteX21" fmla="*/ 8568954 w 8568954"/>
                <a:gd name="connsiteY21" fmla="*/ 134253 h 149896"/>
                <a:gd name="connsiteX0" fmla="*/ 0 w 8568954"/>
                <a:gd name="connsiteY0" fmla="*/ 683 h 149885"/>
                <a:gd name="connsiteX1" fmla="*/ 596779 w 8568954"/>
                <a:gd name="connsiteY1" fmla="*/ 116661 h 149885"/>
                <a:gd name="connsiteX2" fmla="*/ 1072847 w 8568954"/>
                <a:gd name="connsiteY2" fmla="*/ 11 h 149885"/>
                <a:gd name="connsiteX3" fmla="*/ 1395269 w 8568954"/>
                <a:gd name="connsiteY3" fmla="*/ 124576 h 149885"/>
                <a:gd name="connsiteX4" fmla="*/ 1865115 w 8568954"/>
                <a:gd name="connsiteY4" fmla="*/ 3837 h 149885"/>
                <a:gd name="connsiteX5" fmla="*/ 2244968 w 8568954"/>
                <a:gd name="connsiteY5" fmla="*/ 125519 h 149885"/>
                <a:gd name="connsiteX6" fmla="*/ 2590675 w 8568954"/>
                <a:gd name="connsiteY6" fmla="*/ 10622 h 149885"/>
                <a:gd name="connsiteX7" fmla="*/ 2921819 w 8568954"/>
                <a:gd name="connsiteY7" fmla="*/ 131711 h 149885"/>
                <a:gd name="connsiteX8" fmla="*/ 3397622 w 8568954"/>
                <a:gd name="connsiteY8" fmla="*/ 8027 h 149885"/>
                <a:gd name="connsiteX9" fmla="*/ 3836035 w 8568954"/>
                <a:gd name="connsiteY9" fmla="*/ 117478 h 149885"/>
                <a:gd name="connsiteX10" fmla="*/ 4283749 w 8568954"/>
                <a:gd name="connsiteY10" fmla="*/ 20171 h 149885"/>
                <a:gd name="connsiteX11" fmla="*/ 4567060 w 8568954"/>
                <a:gd name="connsiteY11" fmla="*/ 120718 h 149885"/>
                <a:gd name="connsiteX12" fmla="*/ 5036479 w 8568954"/>
                <a:gd name="connsiteY12" fmla="*/ 15754 h 149885"/>
                <a:gd name="connsiteX13" fmla="*/ 5368482 w 8568954"/>
                <a:gd name="connsiteY13" fmla="*/ 130973 h 149885"/>
                <a:gd name="connsiteX14" fmla="*/ 5831965 w 8568954"/>
                <a:gd name="connsiteY14" fmla="*/ 26519 h 149885"/>
                <a:gd name="connsiteX15" fmla="*/ 6189614 w 8568954"/>
                <a:gd name="connsiteY15" fmla="*/ 140898 h 149885"/>
                <a:gd name="connsiteX16" fmla="*/ 6559698 w 8568954"/>
                <a:gd name="connsiteY16" fmla="*/ 16852 h 149885"/>
                <a:gd name="connsiteX17" fmla="*/ 6963521 w 8568954"/>
                <a:gd name="connsiteY17" fmla="*/ 144988 h 149885"/>
                <a:gd name="connsiteX18" fmla="*/ 7517456 w 8568954"/>
                <a:gd name="connsiteY18" fmla="*/ 19739 h 149885"/>
                <a:gd name="connsiteX19" fmla="*/ 7757138 w 8568954"/>
                <a:gd name="connsiteY19" fmla="*/ 149881 h 149885"/>
                <a:gd name="connsiteX20" fmla="*/ 8218118 w 8568954"/>
                <a:gd name="connsiteY20" fmla="*/ 24768 h 149885"/>
                <a:gd name="connsiteX21" fmla="*/ 8568954 w 8568954"/>
                <a:gd name="connsiteY21" fmla="*/ 134253 h 149885"/>
                <a:gd name="connsiteX0" fmla="*/ 0 w 8613953"/>
                <a:gd name="connsiteY0" fmla="*/ 683 h 149885"/>
                <a:gd name="connsiteX1" fmla="*/ 596779 w 8613953"/>
                <a:gd name="connsiteY1" fmla="*/ 116661 h 149885"/>
                <a:gd name="connsiteX2" fmla="*/ 1072847 w 8613953"/>
                <a:gd name="connsiteY2" fmla="*/ 11 h 149885"/>
                <a:gd name="connsiteX3" fmla="*/ 1395269 w 8613953"/>
                <a:gd name="connsiteY3" fmla="*/ 124576 h 149885"/>
                <a:gd name="connsiteX4" fmla="*/ 1865115 w 8613953"/>
                <a:gd name="connsiteY4" fmla="*/ 3837 h 149885"/>
                <a:gd name="connsiteX5" fmla="*/ 2244968 w 8613953"/>
                <a:gd name="connsiteY5" fmla="*/ 125519 h 149885"/>
                <a:gd name="connsiteX6" fmla="*/ 2590675 w 8613953"/>
                <a:gd name="connsiteY6" fmla="*/ 10622 h 149885"/>
                <a:gd name="connsiteX7" fmla="*/ 2921819 w 8613953"/>
                <a:gd name="connsiteY7" fmla="*/ 131711 h 149885"/>
                <a:gd name="connsiteX8" fmla="*/ 3397622 w 8613953"/>
                <a:gd name="connsiteY8" fmla="*/ 8027 h 149885"/>
                <a:gd name="connsiteX9" fmla="*/ 3836035 w 8613953"/>
                <a:gd name="connsiteY9" fmla="*/ 117478 h 149885"/>
                <a:gd name="connsiteX10" fmla="*/ 4283749 w 8613953"/>
                <a:gd name="connsiteY10" fmla="*/ 20171 h 149885"/>
                <a:gd name="connsiteX11" fmla="*/ 4567060 w 8613953"/>
                <a:gd name="connsiteY11" fmla="*/ 120718 h 149885"/>
                <a:gd name="connsiteX12" fmla="*/ 5036479 w 8613953"/>
                <a:gd name="connsiteY12" fmla="*/ 15754 h 149885"/>
                <a:gd name="connsiteX13" fmla="*/ 5368482 w 8613953"/>
                <a:gd name="connsiteY13" fmla="*/ 130973 h 149885"/>
                <a:gd name="connsiteX14" fmla="*/ 5831965 w 8613953"/>
                <a:gd name="connsiteY14" fmla="*/ 26519 h 149885"/>
                <a:gd name="connsiteX15" fmla="*/ 6189614 w 8613953"/>
                <a:gd name="connsiteY15" fmla="*/ 140898 h 149885"/>
                <a:gd name="connsiteX16" fmla="*/ 6559698 w 8613953"/>
                <a:gd name="connsiteY16" fmla="*/ 16852 h 149885"/>
                <a:gd name="connsiteX17" fmla="*/ 6963521 w 8613953"/>
                <a:gd name="connsiteY17" fmla="*/ 144988 h 149885"/>
                <a:gd name="connsiteX18" fmla="*/ 7517456 w 8613953"/>
                <a:gd name="connsiteY18" fmla="*/ 19739 h 149885"/>
                <a:gd name="connsiteX19" fmla="*/ 7757138 w 8613953"/>
                <a:gd name="connsiteY19" fmla="*/ 149881 h 149885"/>
                <a:gd name="connsiteX20" fmla="*/ 8218118 w 8613953"/>
                <a:gd name="connsiteY20" fmla="*/ 24768 h 149885"/>
                <a:gd name="connsiteX21" fmla="*/ 8613953 w 8613953"/>
                <a:gd name="connsiteY21" fmla="*/ 144179 h 149885"/>
                <a:gd name="connsiteX0" fmla="*/ 0 w 8613953"/>
                <a:gd name="connsiteY0" fmla="*/ 683 h 144989"/>
                <a:gd name="connsiteX1" fmla="*/ 596779 w 8613953"/>
                <a:gd name="connsiteY1" fmla="*/ 116661 h 144989"/>
                <a:gd name="connsiteX2" fmla="*/ 1072847 w 8613953"/>
                <a:gd name="connsiteY2" fmla="*/ 11 h 144989"/>
                <a:gd name="connsiteX3" fmla="*/ 1395269 w 8613953"/>
                <a:gd name="connsiteY3" fmla="*/ 124576 h 144989"/>
                <a:gd name="connsiteX4" fmla="*/ 1865115 w 8613953"/>
                <a:gd name="connsiteY4" fmla="*/ 3837 h 144989"/>
                <a:gd name="connsiteX5" fmla="*/ 2244968 w 8613953"/>
                <a:gd name="connsiteY5" fmla="*/ 125519 h 144989"/>
                <a:gd name="connsiteX6" fmla="*/ 2590675 w 8613953"/>
                <a:gd name="connsiteY6" fmla="*/ 10622 h 144989"/>
                <a:gd name="connsiteX7" fmla="*/ 2921819 w 8613953"/>
                <a:gd name="connsiteY7" fmla="*/ 131711 h 144989"/>
                <a:gd name="connsiteX8" fmla="*/ 3397622 w 8613953"/>
                <a:gd name="connsiteY8" fmla="*/ 8027 h 144989"/>
                <a:gd name="connsiteX9" fmla="*/ 3836035 w 8613953"/>
                <a:gd name="connsiteY9" fmla="*/ 117478 h 144989"/>
                <a:gd name="connsiteX10" fmla="*/ 4283749 w 8613953"/>
                <a:gd name="connsiteY10" fmla="*/ 20171 h 144989"/>
                <a:gd name="connsiteX11" fmla="*/ 4567060 w 8613953"/>
                <a:gd name="connsiteY11" fmla="*/ 120718 h 144989"/>
                <a:gd name="connsiteX12" fmla="*/ 5036479 w 8613953"/>
                <a:gd name="connsiteY12" fmla="*/ 15754 h 144989"/>
                <a:gd name="connsiteX13" fmla="*/ 5368482 w 8613953"/>
                <a:gd name="connsiteY13" fmla="*/ 130973 h 144989"/>
                <a:gd name="connsiteX14" fmla="*/ 5831965 w 8613953"/>
                <a:gd name="connsiteY14" fmla="*/ 26519 h 144989"/>
                <a:gd name="connsiteX15" fmla="*/ 6189614 w 8613953"/>
                <a:gd name="connsiteY15" fmla="*/ 140898 h 144989"/>
                <a:gd name="connsiteX16" fmla="*/ 6559698 w 8613953"/>
                <a:gd name="connsiteY16" fmla="*/ 16852 h 144989"/>
                <a:gd name="connsiteX17" fmla="*/ 6963521 w 8613953"/>
                <a:gd name="connsiteY17" fmla="*/ 144988 h 144989"/>
                <a:gd name="connsiteX18" fmla="*/ 7517456 w 8613953"/>
                <a:gd name="connsiteY18" fmla="*/ 19739 h 144989"/>
                <a:gd name="connsiteX19" fmla="*/ 7892135 w 8613953"/>
                <a:gd name="connsiteY19" fmla="*/ 139955 h 144989"/>
                <a:gd name="connsiteX20" fmla="*/ 8218118 w 8613953"/>
                <a:gd name="connsiteY20" fmla="*/ 24768 h 144989"/>
                <a:gd name="connsiteX21" fmla="*/ 8613953 w 8613953"/>
                <a:gd name="connsiteY21" fmla="*/ 144179 h 144989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9 w 8613953"/>
                <a:gd name="connsiteY10" fmla="*/ 19488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791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3953" h="144306">
                  <a:moveTo>
                    <a:pt x="0" y="0"/>
                  </a:moveTo>
                  <a:cubicBezTo>
                    <a:pt x="196403" y="41856"/>
                    <a:pt x="432971" y="114436"/>
                    <a:pt x="596779" y="115978"/>
                  </a:cubicBezTo>
                  <a:cubicBezTo>
                    <a:pt x="760587" y="117520"/>
                    <a:pt x="849766" y="7935"/>
                    <a:pt x="982848" y="9254"/>
                  </a:cubicBezTo>
                  <a:cubicBezTo>
                    <a:pt x="1115930" y="10573"/>
                    <a:pt x="1248225" y="124910"/>
                    <a:pt x="1395269" y="123893"/>
                  </a:cubicBezTo>
                  <a:cubicBezTo>
                    <a:pt x="1542313" y="122876"/>
                    <a:pt x="1723499" y="2997"/>
                    <a:pt x="1865115" y="3154"/>
                  </a:cubicBezTo>
                  <a:cubicBezTo>
                    <a:pt x="2006731" y="3311"/>
                    <a:pt x="2124041" y="123705"/>
                    <a:pt x="2244968" y="124836"/>
                  </a:cubicBezTo>
                  <a:cubicBezTo>
                    <a:pt x="2365895" y="125967"/>
                    <a:pt x="2455367" y="10561"/>
                    <a:pt x="2590675" y="9939"/>
                  </a:cubicBezTo>
                  <a:cubicBezTo>
                    <a:pt x="2725983" y="9317"/>
                    <a:pt x="2922325" y="121534"/>
                    <a:pt x="3056816" y="121102"/>
                  </a:cubicBezTo>
                  <a:cubicBezTo>
                    <a:pt x="3191307" y="120670"/>
                    <a:pt x="3275252" y="8062"/>
                    <a:pt x="3397622" y="7344"/>
                  </a:cubicBezTo>
                  <a:cubicBezTo>
                    <a:pt x="3519992" y="6626"/>
                    <a:pt x="3643347" y="116425"/>
                    <a:pt x="3791035" y="116795"/>
                  </a:cubicBezTo>
                  <a:cubicBezTo>
                    <a:pt x="3938723" y="117165"/>
                    <a:pt x="4154411" y="9022"/>
                    <a:pt x="4283748" y="9562"/>
                  </a:cubicBezTo>
                  <a:cubicBezTo>
                    <a:pt x="4413086" y="10102"/>
                    <a:pt x="4441605" y="119117"/>
                    <a:pt x="4567060" y="120035"/>
                  </a:cubicBezTo>
                  <a:cubicBezTo>
                    <a:pt x="4692515" y="120953"/>
                    <a:pt x="4902909" y="13362"/>
                    <a:pt x="5036479" y="15071"/>
                  </a:cubicBezTo>
                  <a:cubicBezTo>
                    <a:pt x="5170049" y="16780"/>
                    <a:pt x="5235901" y="130977"/>
                    <a:pt x="5368482" y="130290"/>
                  </a:cubicBezTo>
                  <a:cubicBezTo>
                    <a:pt x="5501063" y="129603"/>
                    <a:pt x="5695109" y="9293"/>
                    <a:pt x="5831964" y="10947"/>
                  </a:cubicBezTo>
                  <a:cubicBezTo>
                    <a:pt x="5968819" y="12601"/>
                    <a:pt x="6068325" y="139345"/>
                    <a:pt x="6189614" y="140215"/>
                  </a:cubicBezTo>
                  <a:cubicBezTo>
                    <a:pt x="6310903" y="141085"/>
                    <a:pt x="6430714" y="15487"/>
                    <a:pt x="6559698" y="16169"/>
                  </a:cubicBezTo>
                  <a:cubicBezTo>
                    <a:pt x="6688683" y="16851"/>
                    <a:pt x="6803895" y="143824"/>
                    <a:pt x="6963521" y="144305"/>
                  </a:cubicBezTo>
                  <a:cubicBezTo>
                    <a:pt x="7123147" y="144786"/>
                    <a:pt x="7362687" y="19895"/>
                    <a:pt x="7517456" y="19056"/>
                  </a:cubicBezTo>
                  <a:cubicBezTo>
                    <a:pt x="7672225" y="18217"/>
                    <a:pt x="7775358" y="140088"/>
                    <a:pt x="7892135" y="139272"/>
                  </a:cubicBezTo>
                  <a:cubicBezTo>
                    <a:pt x="8008912" y="138456"/>
                    <a:pt x="8072157" y="12013"/>
                    <a:pt x="8218118" y="14159"/>
                  </a:cubicBezTo>
                  <a:cubicBezTo>
                    <a:pt x="8364079" y="16306"/>
                    <a:pt x="8484091" y="76955"/>
                    <a:pt x="8613953" y="143496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275417" y="2760911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75417" y="3544376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75418" y="4173294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64658" y="4815091"/>
              <a:ext cx="1928938" cy="1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27254" y="165993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Base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58115" y="4440875"/>
              <a:ext cx="2718179" cy="1431112"/>
            </a:xfrm>
            <a:custGeom>
              <a:avLst/>
              <a:gdLst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51515 w 7603364"/>
                <a:gd name="connsiteY18" fmla="*/ 1832982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1994177"/>
                <a:gd name="connsiteX1" fmla="*/ 566670 w 7603364"/>
                <a:gd name="connsiteY1" fmla="*/ 17061 h 1994177"/>
                <a:gd name="connsiteX2" fmla="*/ 1326524 w 7603364"/>
                <a:gd name="connsiteY2" fmla="*/ 42819 h 1994177"/>
                <a:gd name="connsiteX3" fmla="*/ 2125014 w 7603364"/>
                <a:gd name="connsiteY3" fmla="*/ 493579 h 1994177"/>
                <a:gd name="connsiteX4" fmla="*/ 2846231 w 7603364"/>
                <a:gd name="connsiteY4" fmla="*/ 828430 h 1994177"/>
                <a:gd name="connsiteX5" fmla="*/ 3979572 w 7603364"/>
                <a:gd name="connsiteY5" fmla="*/ 931461 h 1994177"/>
                <a:gd name="connsiteX6" fmla="*/ 5190186 w 7603364"/>
                <a:gd name="connsiteY6" fmla="*/ 1021613 h 1994177"/>
                <a:gd name="connsiteX7" fmla="*/ 6233375 w 7603364"/>
                <a:gd name="connsiteY7" fmla="*/ 970098 h 1994177"/>
                <a:gd name="connsiteX8" fmla="*/ 7302321 w 7603364"/>
                <a:gd name="connsiteY8" fmla="*/ 918582 h 1994177"/>
                <a:gd name="connsiteX9" fmla="*/ 7572777 w 7603364"/>
                <a:gd name="connsiteY9" fmla="*/ 879946 h 1994177"/>
                <a:gd name="connsiteX10" fmla="*/ 7598535 w 7603364"/>
                <a:gd name="connsiteY10" fmla="*/ 905703 h 1994177"/>
                <a:gd name="connsiteX11" fmla="*/ 7585656 w 7603364"/>
                <a:gd name="connsiteY11" fmla="*/ 1884498 h 1994177"/>
                <a:gd name="connsiteX12" fmla="*/ 7585656 w 7603364"/>
                <a:gd name="connsiteY12" fmla="*/ 1794346 h 1994177"/>
                <a:gd name="connsiteX13" fmla="*/ 7572777 w 7603364"/>
                <a:gd name="connsiteY13" fmla="*/ 1871619 h 1994177"/>
                <a:gd name="connsiteX14" fmla="*/ 7585656 w 7603364"/>
                <a:gd name="connsiteY14" fmla="*/ 1910255 h 1994177"/>
                <a:gd name="connsiteX15" fmla="*/ 7482625 w 7603364"/>
                <a:gd name="connsiteY15" fmla="*/ 1910255 h 1994177"/>
                <a:gd name="connsiteX16" fmla="*/ 38637 w 7603364"/>
                <a:gd name="connsiteY16" fmla="*/ 1807224 h 1994177"/>
                <a:gd name="connsiteX17" fmla="*/ 38637 w 7603364"/>
                <a:gd name="connsiteY17" fmla="*/ 1807224 h 1994177"/>
                <a:gd name="connsiteX18" fmla="*/ 87536 w 7603364"/>
                <a:gd name="connsiteY18" fmla="*/ 1989565 h 1994177"/>
                <a:gd name="connsiteX19" fmla="*/ 64394 w 7603364"/>
                <a:gd name="connsiteY19" fmla="*/ 1575405 h 1994177"/>
                <a:gd name="connsiteX20" fmla="*/ 51515 w 7603364"/>
                <a:gd name="connsiteY20" fmla="*/ 42819 h 1994177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64394 w 7603364"/>
                <a:gd name="connsiteY18" fmla="*/ 1575405 h 1933289"/>
                <a:gd name="connsiteX19" fmla="*/ 51515 w 7603364"/>
                <a:gd name="connsiteY19" fmla="*/ 42819 h 1933289"/>
                <a:gd name="connsiteX0" fmla="*/ 0 w 7603364"/>
                <a:gd name="connsiteY0" fmla="*/ 29940 h 1981205"/>
                <a:gd name="connsiteX1" fmla="*/ 566670 w 7603364"/>
                <a:gd name="connsiteY1" fmla="*/ 17061 h 1981205"/>
                <a:gd name="connsiteX2" fmla="*/ 1326524 w 7603364"/>
                <a:gd name="connsiteY2" fmla="*/ 42819 h 1981205"/>
                <a:gd name="connsiteX3" fmla="*/ 2125014 w 7603364"/>
                <a:gd name="connsiteY3" fmla="*/ 493579 h 1981205"/>
                <a:gd name="connsiteX4" fmla="*/ 2846231 w 7603364"/>
                <a:gd name="connsiteY4" fmla="*/ 828430 h 1981205"/>
                <a:gd name="connsiteX5" fmla="*/ 3979572 w 7603364"/>
                <a:gd name="connsiteY5" fmla="*/ 931461 h 1981205"/>
                <a:gd name="connsiteX6" fmla="*/ 5190186 w 7603364"/>
                <a:gd name="connsiteY6" fmla="*/ 1021613 h 1981205"/>
                <a:gd name="connsiteX7" fmla="*/ 6233375 w 7603364"/>
                <a:gd name="connsiteY7" fmla="*/ 970098 h 1981205"/>
                <a:gd name="connsiteX8" fmla="*/ 7302321 w 7603364"/>
                <a:gd name="connsiteY8" fmla="*/ 918582 h 1981205"/>
                <a:gd name="connsiteX9" fmla="*/ 7572777 w 7603364"/>
                <a:gd name="connsiteY9" fmla="*/ 879946 h 1981205"/>
                <a:gd name="connsiteX10" fmla="*/ 7598535 w 7603364"/>
                <a:gd name="connsiteY10" fmla="*/ 905703 h 1981205"/>
                <a:gd name="connsiteX11" fmla="*/ 7585656 w 7603364"/>
                <a:gd name="connsiteY11" fmla="*/ 1884498 h 1981205"/>
                <a:gd name="connsiteX12" fmla="*/ 7585656 w 7603364"/>
                <a:gd name="connsiteY12" fmla="*/ 1794346 h 1981205"/>
                <a:gd name="connsiteX13" fmla="*/ 7572777 w 7603364"/>
                <a:gd name="connsiteY13" fmla="*/ 1871619 h 1981205"/>
                <a:gd name="connsiteX14" fmla="*/ 7585656 w 7603364"/>
                <a:gd name="connsiteY14" fmla="*/ 1910255 h 1981205"/>
                <a:gd name="connsiteX15" fmla="*/ 7482625 w 7603364"/>
                <a:gd name="connsiteY15" fmla="*/ 1910255 h 1981205"/>
                <a:gd name="connsiteX16" fmla="*/ 38637 w 7603364"/>
                <a:gd name="connsiteY16" fmla="*/ 1807224 h 1981205"/>
                <a:gd name="connsiteX17" fmla="*/ 74664 w 7603364"/>
                <a:gd name="connsiteY17" fmla="*/ 1981205 h 1981205"/>
                <a:gd name="connsiteX18" fmla="*/ 64394 w 7603364"/>
                <a:gd name="connsiteY18" fmla="*/ 1575405 h 1981205"/>
                <a:gd name="connsiteX19" fmla="*/ 51515 w 7603364"/>
                <a:gd name="connsiteY19" fmla="*/ 42819 h 1981205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64394 w 7603364"/>
                <a:gd name="connsiteY17" fmla="*/ 1575405 h 1933289"/>
                <a:gd name="connsiteX18" fmla="*/ 51515 w 7603364"/>
                <a:gd name="connsiteY18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110686 w 7603364"/>
                <a:gd name="connsiteY16" fmla="*/ 1929011 h 1933289"/>
                <a:gd name="connsiteX17" fmla="*/ 64394 w 7603364"/>
                <a:gd name="connsiteY17" fmla="*/ 1575405 h 1933289"/>
                <a:gd name="connsiteX18" fmla="*/ 51515 w 7603364"/>
                <a:gd name="connsiteY18" fmla="*/ 42819 h 193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03364" h="1933289">
                  <a:moveTo>
                    <a:pt x="0" y="29940"/>
                  </a:moveTo>
                  <a:cubicBezTo>
                    <a:pt x="172791" y="22427"/>
                    <a:pt x="345583" y="14914"/>
                    <a:pt x="566670" y="17061"/>
                  </a:cubicBezTo>
                  <a:cubicBezTo>
                    <a:pt x="787757" y="19207"/>
                    <a:pt x="1066800" y="-36601"/>
                    <a:pt x="1326524" y="42819"/>
                  </a:cubicBezTo>
                  <a:cubicBezTo>
                    <a:pt x="1586248" y="122239"/>
                    <a:pt x="1871730" y="362644"/>
                    <a:pt x="2125014" y="493579"/>
                  </a:cubicBezTo>
                  <a:cubicBezTo>
                    <a:pt x="2378299" y="624514"/>
                    <a:pt x="2537138" y="755450"/>
                    <a:pt x="2846231" y="828430"/>
                  </a:cubicBezTo>
                  <a:cubicBezTo>
                    <a:pt x="3155324" y="901410"/>
                    <a:pt x="3979572" y="931461"/>
                    <a:pt x="3979572" y="931461"/>
                  </a:cubicBezTo>
                  <a:cubicBezTo>
                    <a:pt x="4370231" y="963658"/>
                    <a:pt x="4814552" y="1015174"/>
                    <a:pt x="5190186" y="1021613"/>
                  </a:cubicBezTo>
                  <a:cubicBezTo>
                    <a:pt x="5565820" y="1028052"/>
                    <a:pt x="6233375" y="970098"/>
                    <a:pt x="6233375" y="970098"/>
                  </a:cubicBezTo>
                  <a:lnTo>
                    <a:pt x="7302321" y="918582"/>
                  </a:lnTo>
                  <a:cubicBezTo>
                    <a:pt x="7525555" y="903557"/>
                    <a:pt x="7523408" y="882092"/>
                    <a:pt x="7572777" y="879946"/>
                  </a:cubicBezTo>
                  <a:cubicBezTo>
                    <a:pt x="7622146" y="877800"/>
                    <a:pt x="7596389" y="738278"/>
                    <a:pt x="7598535" y="905703"/>
                  </a:cubicBezTo>
                  <a:cubicBezTo>
                    <a:pt x="7600682" y="1073128"/>
                    <a:pt x="7587802" y="1736391"/>
                    <a:pt x="7585656" y="1884498"/>
                  </a:cubicBezTo>
                  <a:cubicBezTo>
                    <a:pt x="7583510" y="2032605"/>
                    <a:pt x="7587802" y="1796492"/>
                    <a:pt x="7585656" y="1794346"/>
                  </a:cubicBezTo>
                  <a:cubicBezTo>
                    <a:pt x="7583510" y="1792200"/>
                    <a:pt x="7572777" y="1852301"/>
                    <a:pt x="7572777" y="1871619"/>
                  </a:cubicBezTo>
                  <a:cubicBezTo>
                    <a:pt x="7572777" y="1890937"/>
                    <a:pt x="7600681" y="1903816"/>
                    <a:pt x="7585656" y="1910255"/>
                  </a:cubicBezTo>
                  <a:cubicBezTo>
                    <a:pt x="7570631" y="1916694"/>
                    <a:pt x="7482625" y="1910255"/>
                    <a:pt x="7482625" y="1910255"/>
                  </a:cubicBezTo>
                  <a:lnTo>
                    <a:pt x="110686" y="1929011"/>
                  </a:lnTo>
                  <a:lnTo>
                    <a:pt x="64394" y="1575405"/>
                  </a:lnTo>
                  <a:cubicBezTo>
                    <a:pt x="64394" y="1277045"/>
                    <a:pt x="57954" y="659932"/>
                    <a:pt x="51515" y="42819"/>
                  </a:cubicBezTo>
                </a:path>
              </a:pathLst>
            </a:custGeom>
            <a:pattFill prst="wdUpDiag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558113" y="2386438"/>
              <a:ext cx="2718179" cy="374473"/>
              <a:chOff x="4388218" y="2573675"/>
              <a:chExt cx="2718179" cy="374473"/>
            </a:xfrm>
          </p:grpSpPr>
          <p:sp>
            <p:nvSpPr>
              <p:cNvPr id="12" name="Freeform 11"/>
              <p:cNvSpPr/>
              <p:nvPr/>
            </p:nvSpPr>
            <p:spPr>
              <a:xfrm flipV="1">
                <a:off x="4388220" y="2573675"/>
                <a:ext cx="2465356" cy="374473"/>
              </a:xfrm>
              <a:custGeom>
                <a:avLst/>
                <a:gdLst>
                  <a:gd name="connsiteX0" fmla="*/ 0 w 8641724"/>
                  <a:gd name="connsiteY0" fmla="*/ 0 h 321971"/>
                  <a:gd name="connsiteX1" fmla="*/ 553792 w 8641724"/>
                  <a:gd name="connsiteY1" fmla="*/ 90152 h 321971"/>
                  <a:gd name="connsiteX2" fmla="*/ 965916 w 8641724"/>
                  <a:gd name="connsiteY2" fmla="*/ 38636 h 321971"/>
                  <a:gd name="connsiteX3" fmla="*/ 1352282 w 8641724"/>
                  <a:gd name="connsiteY3" fmla="*/ 115910 h 321971"/>
                  <a:gd name="connsiteX4" fmla="*/ 1751527 w 8641724"/>
                  <a:gd name="connsiteY4" fmla="*/ 64394 h 321971"/>
                  <a:gd name="connsiteX5" fmla="*/ 2047741 w 8641724"/>
                  <a:gd name="connsiteY5" fmla="*/ 180304 h 321971"/>
                  <a:gd name="connsiteX6" fmla="*/ 2421228 w 8641724"/>
                  <a:gd name="connsiteY6" fmla="*/ 115910 h 321971"/>
                  <a:gd name="connsiteX7" fmla="*/ 2833352 w 8641724"/>
                  <a:gd name="connsiteY7" fmla="*/ 309093 h 321971"/>
                  <a:gd name="connsiteX8" fmla="*/ 3193961 w 8641724"/>
                  <a:gd name="connsiteY8" fmla="*/ 128788 h 321971"/>
                  <a:gd name="connsiteX9" fmla="*/ 3773510 w 8641724"/>
                  <a:gd name="connsiteY9" fmla="*/ 270456 h 321971"/>
                  <a:gd name="connsiteX10" fmla="*/ 4121240 w 8641724"/>
                  <a:gd name="connsiteY10" fmla="*/ 90152 h 321971"/>
                  <a:gd name="connsiteX11" fmla="*/ 4533364 w 8641724"/>
                  <a:gd name="connsiteY11" fmla="*/ 283335 h 321971"/>
                  <a:gd name="connsiteX12" fmla="*/ 4971245 w 8641724"/>
                  <a:gd name="connsiteY12" fmla="*/ 141667 h 321971"/>
                  <a:gd name="connsiteX13" fmla="*/ 5396248 w 8641724"/>
                  <a:gd name="connsiteY13" fmla="*/ 309093 h 321971"/>
                  <a:gd name="connsiteX14" fmla="*/ 5769735 w 8641724"/>
                  <a:gd name="connsiteY14" fmla="*/ 103031 h 321971"/>
                  <a:gd name="connsiteX15" fmla="*/ 6181859 w 8641724"/>
                  <a:gd name="connsiteY15" fmla="*/ 321971 h 321971"/>
                  <a:gd name="connsiteX16" fmla="*/ 6426558 w 8641724"/>
                  <a:gd name="connsiteY16" fmla="*/ 103031 h 321971"/>
                  <a:gd name="connsiteX17" fmla="*/ 6851561 w 8641724"/>
                  <a:gd name="connsiteY17" fmla="*/ 283335 h 321971"/>
                  <a:gd name="connsiteX18" fmla="*/ 7186412 w 8641724"/>
                  <a:gd name="connsiteY18" fmla="*/ 103031 h 321971"/>
                  <a:gd name="connsiteX19" fmla="*/ 7804597 w 8641724"/>
                  <a:gd name="connsiteY19" fmla="*/ 309093 h 321971"/>
                  <a:gd name="connsiteX20" fmla="*/ 8242479 w 8641724"/>
                  <a:gd name="connsiteY20" fmla="*/ 154546 h 321971"/>
                  <a:gd name="connsiteX21" fmla="*/ 8641724 w 8641724"/>
                  <a:gd name="connsiteY21" fmla="*/ 283335 h 321971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52282 w 8641724"/>
                  <a:gd name="connsiteY3" fmla="*/ 115910 h 321986"/>
                  <a:gd name="connsiteX4" fmla="*/ 1751527 w 8641724"/>
                  <a:gd name="connsiteY4" fmla="*/ 64394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33352 w 8641724"/>
                  <a:gd name="connsiteY7" fmla="*/ 309093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21240 w 8641724"/>
                  <a:gd name="connsiteY10" fmla="*/ 90152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186412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52282 w 8641724"/>
                  <a:gd name="connsiteY3" fmla="*/ 115910 h 321986"/>
                  <a:gd name="connsiteX4" fmla="*/ 1751527 w 8641724"/>
                  <a:gd name="connsiteY4" fmla="*/ 64394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33352 w 8641724"/>
                  <a:gd name="connsiteY7" fmla="*/ 309093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21240 w 8641724"/>
                  <a:gd name="connsiteY10" fmla="*/ 90152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52282 w 8641724"/>
                  <a:gd name="connsiteY3" fmla="*/ 115910 h 321986"/>
                  <a:gd name="connsiteX4" fmla="*/ 1751527 w 8641724"/>
                  <a:gd name="connsiteY4" fmla="*/ 64394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33352 w 8641724"/>
                  <a:gd name="connsiteY7" fmla="*/ 309093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52282 w 8641724"/>
                  <a:gd name="connsiteY3" fmla="*/ 115910 h 321986"/>
                  <a:gd name="connsiteX4" fmla="*/ 1751527 w 8641724"/>
                  <a:gd name="connsiteY4" fmla="*/ 64394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07595 w 8641724"/>
                  <a:gd name="connsiteY7" fmla="*/ 283335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52282 w 8641724"/>
                  <a:gd name="connsiteY3" fmla="*/ 115910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07595 w 8641724"/>
                  <a:gd name="connsiteY7" fmla="*/ 283335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65916 w 8641724"/>
                  <a:gd name="connsiteY2" fmla="*/ 38636 h 321986"/>
                  <a:gd name="connsiteX3" fmla="*/ 1378040 w 8641724"/>
                  <a:gd name="connsiteY3" fmla="*/ 154546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07595 w 8641724"/>
                  <a:gd name="connsiteY7" fmla="*/ 283335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53792 w 8641724"/>
                  <a:gd name="connsiteY1" fmla="*/ 90152 h 321986"/>
                  <a:gd name="connsiteX2" fmla="*/ 927279 w 8641724"/>
                  <a:gd name="connsiteY2" fmla="*/ 25758 h 321986"/>
                  <a:gd name="connsiteX3" fmla="*/ 1378040 w 8641724"/>
                  <a:gd name="connsiteY3" fmla="*/ 154546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07595 w 8641724"/>
                  <a:gd name="connsiteY7" fmla="*/ 283335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605307 w 8641724"/>
                  <a:gd name="connsiteY1" fmla="*/ 154546 h 321986"/>
                  <a:gd name="connsiteX2" fmla="*/ 927279 w 8641724"/>
                  <a:gd name="connsiteY2" fmla="*/ 25758 h 321986"/>
                  <a:gd name="connsiteX3" fmla="*/ 1378040 w 8641724"/>
                  <a:gd name="connsiteY3" fmla="*/ 154546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807595 w 8641724"/>
                  <a:gd name="connsiteY7" fmla="*/ 283335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605307 w 8641724"/>
                  <a:gd name="connsiteY1" fmla="*/ 154546 h 321986"/>
                  <a:gd name="connsiteX2" fmla="*/ 927279 w 8641724"/>
                  <a:gd name="connsiteY2" fmla="*/ 25758 h 321986"/>
                  <a:gd name="connsiteX3" fmla="*/ 1378040 w 8641724"/>
                  <a:gd name="connsiteY3" fmla="*/ 154546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605307 w 8641724"/>
                  <a:gd name="connsiteY1" fmla="*/ 154546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00012 w 8641724"/>
                  <a:gd name="connsiteY4" fmla="*/ 38636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605307 w 8641724"/>
                  <a:gd name="connsiteY1" fmla="*/ 154546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12890 w 8641724"/>
                  <a:gd name="connsiteY4" fmla="*/ 64393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79550 w 8641724"/>
                  <a:gd name="connsiteY1" fmla="*/ 141668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12890 w 8641724"/>
                  <a:gd name="connsiteY4" fmla="*/ 64393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85635 w 8641724"/>
                  <a:gd name="connsiteY10" fmla="*/ 77273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79550 w 8641724"/>
                  <a:gd name="connsiteY1" fmla="*/ 141668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12890 w 8641724"/>
                  <a:gd name="connsiteY4" fmla="*/ 64393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72756 w 8641724"/>
                  <a:gd name="connsiteY10" fmla="*/ 141668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41667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79550 w 8641724"/>
                  <a:gd name="connsiteY1" fmla="*/ 141668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12890 w 8641724"/>
                  <a:gd name="connsiteY4" fmla="*/ 64393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72756 w 8641724"/>
                  <a:gd name="connsiteY10" fmla="*/ 141668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67425 h 321986"/>
                  <a:gd name="connsiteX13" fmla="*/ 5396248 w 8641724"/>
                  <a:gd name="connsiteY13" fmla="*/ 309093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1986"/>
                  <a:gd name="connsiteX1" fmla="*/ 579550 w 8641724"/>
                  <a:gd name="connsiteY1" fmla="*/ 141668 h 321986"/>
                  <a:gd name="connsiteX2" fmla="*/ 991674 w 8641724"/>
                  <a:gd name="connsiteY2" fmla="*/ 38637 h 321986"/>
                  <a:gd name="connsiteX3" fmla="*/ 1378040 w 8641724"/>
                  <a:gd name="connsiteY3" fmla="*/ 154546 h 321986"/>
                  <a:gd name="connsiteX4" fmla="*/ 1712890 w 8641724"/>
                  <a:gd name="connsiteY4" fmla="*/ 64393 h 321986"/>
                  <a:gd name="connsiteX5" fmla="*/ 2047741 w 8641724"/>
                  <a:gd name="connsiteY5" fmla="*/ 180304 h 321986"/>
                  <a:gd name="connsiteX6" fmla="*/ 2421228 w 8641724"/>
                  <a:gd name="connsiteY6" fmla="*/ 115910 h 321986"/>
                  <a:gd name="connsiteX7" fmla="*/ 2756080 w 8641724"/>
                  <a:gd name="connsiteY7" fmla="*/ 257577 h 321986"/>
                  <a:gd name="connsiteX8" fmla="*/ 3193961 w 8641724"/>
                  <a:gd name="connsiteY8" fmla="*/ 128788 h 321986"/>
                  <a:gd name="connsiteX9" fmla="*/ 3773510 w 8641724"/>
                  <a:gd name="connsiteY9" fmla="*/ 270456 h 321986"/>
                  <a:gd name="connsiteX10" fmla="*/ 4172756 w 8641724"/>
                  <a:gd name="connsiteY10" fmla="*/ 141668 h 321986"/>
                  <a:gd name="connsiteX11" fmla="*/ 4533364 w 8641724"/>
                  <a:gd name="connsiteY11" fmla="*/ 283335 h 321986"/>
                  <a:gd name="connsiteX12" fmla="*/ 4971245 w 8641724"/>
                  <a:gd name="connsiteY12" fmla="*/ 167425 h 321986"/>
                  <a:gd name="connsiteX13" fmla="*/ 5396248 w 8641724"/>
                  <a:gd name="connsiteY13" fmla="*/ 296214 h 321986"/>
                  <a:gd name="connsiteX14" fmla="*/ 5769735 w 8641724"/>
                  <a:gd name="connsiteY14" fmla="*/ 103031 h 321986"/>
                  <a:gd name="connsiteX15" fmla="*/ 6181859 w 8641724"/>
                  <a:gd name="connsiteY15" fmla="*/ 321971 h 321986"/>
                  <a:gd name="connsiteX16" fmla="*/ 6529589 w 8641724"/>
                  <a:gd name="connsiteY16" fmla="*/ 90152 h 321986"/>
                  <a:gd name="connsiteX17" fmla="*/ 6851561 w 8641724"/>
                  <a:gd name="connsiteY17" fmla="*/ 283335 h 321986"/>
                  <a:gd name="connsiteX18" fmla="*/ 7289443 w 8641724"/>
                  <a:gd name="connsiteY18" fmla="*/ 103031 h 321986"/>
                  <a:gd name="connsiteX19" fmla="*/ 7804597 w 8641724"/>
                  <a:gd name="connsiteY19" fmla="*/ 309093 h 321986"/>
                  <a:gd name="connsiteX20" fmla="*/ 8242479 w 8641724"/>
                  <a:gd name="connsiteY20" fmla="*/ 154546 h 321986"/>
                  <a:gd name="connsiteX21" fmla="*/ 8641724 w 8641724"/>
                  <a:gd name="connsiteY21" fmla="*/ 283335 h 321986"/>
                  <a:gd name="connsiteX0" fmla="*/ 0 w 8641724"/>
                  <a:gd name="connsiteY0" fmla="*/ 0 h 323012"/>
                  <a:gd name="connsiteX1" fmla="*/ 579550 w 8641724"/>
                  <a:gd name="connsiteY1" fmla="*/ 141668 h 323012"/>
                  <a:gd name="connsiteX2" fmla="*/ 991674 w 8641724"/>
                  <a:gd name="connsiteY2" fmla="*/ 38637 h 323012"/>
                  <a:gd name="connsiteX3" fmla="*/ 1378040 w 8641724"/>
                  <a:gd name="connsiteY3" fmla="*/ 154546 h 323012"/>
                  <a:gd name="connsiteX4" fmla="*/ 1712890 w 8641724"/>
                  <a:gd name="connsiteY4" fmla="*/ 64393 h 323012"/>
                  <a:gd name="connsiteX5" fmla="*/ 2047741 w 8641724"/>
                  <a:gd name="connsiteY5" fmla="*/ 180304 h 323012"/>
                  <a:gd name="connsiteX6" fmla="*/ 2421228 w 8641724"/>
                  <a:gd name="connsiteY6" fmla="*/ 115910 h 323012"/>
                  <a:gd name="connsiteX7" fmla="*/ 2756080 w 8641724"/>
                  <a:gd name="connsiteY7" fmla="*/ 257577 h 323012"/>
                  <a:gd name="connsiteX8" fmla="*/ 3193961 w 8641724"/>
                  <a:gd name="connsiteY8" fmla="*/ 128788 h 323012"/>
                  <a:gd name="connsiteX9" fmla="*/ 3773510 w 8641724"/>
                  <a:gd name="connsiteY9" fmla="*/ 270456 h 323012"/>
                  <a:gd name="connsiteX10" fmla="*/ 4172756 w 8641724"/>
                  <a:gd name="connsiteY10" fmla="*/ 141668 h 323012"/>
                  <a:gd name="connsiteX11" fmla="*/ 4533364 w 8641724"/>
                  <a:gd name="connsiteY11" fmla="*/ 283335 h 323012"/>
                  <a:gd name="connsiteX12" fmla="*/ 4971245 w 8641724"/>
                  <a:gd name="connsiteY12" fmla="*/ 167425 h 323012"/>
                  <a:gd name="connsiteX13" fmla="*/ 5396248 w 8641724"/>
                  <a:gd name="connsiteY13" fmla="*/ 296214 h 323012"/>
                  <a:gd name="connsiteX14" fmla="*/ 5769735 w 8641724"/>
                  <a:gd name="connsiteY14" fmla="*/ 180304 h 323012"/>
                  <a:gd name="connsiteX15" fmla="*/ 6181859 w 8641724"/>
                  <a:gd name="connsiteY15" fmla="*/ 321971 h 323012"/>
                  <a:gd name="connsiteX16" fmla="*/ 6529589 w 8641724"/>
                  <a:gd name="connsiteY16" fmla="*/ 90152 h 323012"/>
                  <a:gd name="connsiteX17" fmla="*/ 6851561 w 8641724"/>
                  <a:gd name="connsiteY17" fmla="*/ 283335 h 323012"/>
                  <a:gd name="connsiteX18" fmla="*/ 7289443 w 8641724"/>
                  <a:gd name="connsiteY18" fmla="*/ 103031 h 323012"/>
                  <a:gd name="connsiteX19" fmla="*/ 7804597 w 8641724"/>
                  <a:gd name="connsiteY19" fmla="*/ 309093 h 323012"/>
                  <a:gd name="connsiteX20" fmla="*/ 8242479 w 8641724"/>
                  <a:gd name="connsiteY20" fmla="*/ 154546 h 323012"/>
                  <a:gd name="connsiteX21" fmla="*/ 8641724 w 8641724"/>
                  <a:gd name="connsiteY21" fmla="*/ 283335 h 323012"/>
                  <a:gd name="connsiteX0" fmla="*/ 0 w 8641724"/>
                  <a:gd name="connsiteY0" fmla="*/ 0 h 309428"/>
                  <a:gd name="connsiteX1" fmla="*/ 579550 w 8641724"/>
                  <a:gd name="connsiteY1" fmla="*/ 141668 h 309428"/>
                  <a:gd name="connsiteX2" fmla="*/ 991674 w 8641724"/>
                  <a:gd name="connsiteY2" fmla="*/ 38637 h 309428"/>
                  <a:gd name="connsiteX3" fmla="*/ 1378040 w 8641724"/>
                  <a:gd name="connsiteY3" fmla="*/ 154546 h 309428"/>
                  <a:gd name="connsiteX4" fmla="*/ 1712890 w 8641724"/>
                  <a:gd name="connsiteY4" fmla="*/ 64393 h 309428"/>
                  <a:gd name="connsiteX5" fmla="*/ 2047741 w 8641724"/>
                  <a:gd name="connsiteY5" fmla="*/ 180304 h 309428"/>
                  <a:gd name="connsiteX6" fmla="*/ 2421228 w 8641724"/>
                  <a:gd name="connsiteY6" fmla="*/ 115910 h 309428"/>
                  <a:gd name="connsiteX7" fmla="*/ 2756080 w 8641724"/>
                  <a:gd name="connsiteY7" fmla="*/ 257577 h 309428"/>
                  <a:gd name="connsiteX8" fmla="*/ 3193961 w 8641724"/>
                  <a:gd name="connsiteY8" fmla="*/ 128788 h 309428"/>
                  <a:gd name="connsiteX9" fmla="*/ 3773510 w 8641724"/>
                  <a:gd name="connsiteY9" fmla="*/ 270456 h 309428"/>
                  <a:gd name="connsiteX10" fmla="*/ 4172756 w 8641724"/>
                  <a:gd name="connsiteY10" fmla="*/ 141668 h 309428"/>
                  <a:gd name="connsiteX11" fmla="*/ 4533364 w 8641724"/>
                  <a:gd name="connsiteY11" fmla="*/ 283335 h 309428"/>
                  <a:gd name="connsiteX12" fmla="*/ 4971245 w 8641724"/>
                  <a:gd name="connsiteY12" fmla="*/ 167425 h 309428"/>
                  <a:gd name="connsiteX13" fmla="*/ 5396248 w 8641724"/>
                  <a:gd name="connsiteY13" fmla="*/ 296214 h 309428"/>
                  <a:gd name="connsiteX14" fmla="*/ 5769735 w 8641724"/>
                  <a:gd name="connsiteY14" fmla="*/ 180304 h 309428"/>
                  <a:gd name="connsiteX15" fmla="*/ 6181859 w 8641724"/>
                  <a:gd name="connsiteY15" fmla="*/ 296213 h 309428"/>
                  <a:gd name="connsiteX16" fmla="*/ 6529589 w 8641724"/>
                  <a:gd name="connsiteY16" fmla="*/ 90152 h 309428"/>
                  <a:gd name="connsiteX17" fmla="*/ 6851561 w 8641724"/>
                  <a:gd name="connsiteY17" fmla="*/ 283335 h 309428"/>
                  <a:gd name="connsiteX18" fmla="*/ 7289443 w 8641724"/>
                  <a:gd name="connsiteY18" fmla="*/ 103031 h 309428"/>
                  <a:gd name="connsiteX19" fmla="*/ 7804597 w 8641724"/>
                  <a:gd name="connsiteY19" fmla="*/ 309093 h 309428"/>
                  <a:gd name="connsiteX20" fmla="*/ 8242479 w 8641724"/>
                  <a:gd name="connsiteY20" fmla="*/ 154546 h 309428"/>
                  <a:gd name="connsiteX21" fmla="*/ 8641724 w 8641724"/>
                  <a:gd name="connsiteY21" fmla="*/ 283335 h 309428"/>
                  <a:gd name="connsiteX0" fmla="*/ 0 w 8641724"/>
                  <a:gd name="connsiteY0" fmla="*/ 0 h 309428"/>
                  <a:gd name="connsiteX1" fmla="*/ 579550 w 8641724"/>
                  <a:gd name="connsiteY1" fmla="*/ 141668 h 309428"/>
                  <a:gd name="connsiteX2" fmla="*/ 991674 w 8641724"/>
                  <a:gd name="connsiteY2" fmla="*/ 38637 h 309428"/>
                  <a:gd name="connsiteX3" fmla="*/ 1378040 w 8641724"/>
                  <a:gd name="connsiteY3" fmla="*/ 154546 h 309428"/>
                  <a:gd name="connsiteX4" fmla="*/ 1712890 w 8641724"/>
                  <a:gd name="connsiteY4" fmla="*/ 64393 h 309428"/>
                  <a:gd name="connsiteX5" fmla="*/ 2047741 w 8641724"/>
                  <a:gd name="connsiteY5" fmla="*/ 180304 h 309428"/>
                  <a:gd name="connsiteX6" fmla="*/ 2421228 w 8641724"/>
                  <a:gd name="connsiteY6" fmla="*/ 115910 h 309428"/>
                  <a:gd name="connsiteX7" fmla="*/ 2756080 w 8641724"/>
                  <a:gd name="connsiteY7" fmla="*/ 257577 h 309428"/>
                  <a:gd name="connsiteX8" fmla="*/ 3193961 w 8641724"/>
                  <a:gd name="connsiteY8" fmla="*/ 128788 h 309428"/>
                  <a:gd name="connsiteX9" fmla="*/ 3773510 w 8641724"/>
                  <a:gd name="connsiteY9" fmla="*/ 270456 h 309428"/>
                  <a:gd name="connsiteX10" fmla="*/ 4172756 w 8641724"/>
                  <a:gd name="connsiteY10" fmla="*/ 141668 h 309428"/>
                  <a:gd name="connsiteX11" fmla="*/ 4533364 w 8641724"/>
                  <a:gd name="connsiteY11" fmla="*/ 283335 h 309428"/>
                  <a:gd name="connsiteX12" fmla="*/ 4971245 w 8641724"/>
                  <a:gd name="connsiteY12" fmla="*/ 167425 h 309428"/>
                  <a:gd name="connsiteX13" fmla="*/ 5396248 w 8641724"/>
                  <a:gd name="connsiteY13" fmla="*/ 296214 h 309428"/>
                  <a:gd name="connsiteX14" fmla="*/ 5769735 w 8641724"/>
                  <a:gd name="connsiteY14" fmla="*/ 180304 h 309428"/>
                  <a:gd name="connsiteX15" fmla="*/ 6181859 w 8641724"/>
                  <a:gd name="connsiteY15" fmla="*/ 296213 h 309428"/>
                  <a:gd name="connsiteX16" fmla="*/ 6529589 w 8641724"/>
                  <a:gd name="connsiteY16" fmla="*/ 154546 h 309428"/>
                  <a:gd name="connsiteX17" fmla="*/ 6851561 w 8641724"/>
                  <a:gd name="connsiteY17" fmla="*/ 283335 h 309428"/>
                  <a:gd name="connsiteX18" fmla="*/ 7289443 w 8641724"/>
                  <a:gd name="connsiteY18" fmla="*/ 103031 h 309428"/>
                  <a:gd name="connsiteX19" fmla="*/ 7804597 w 8641724"/>
                  <a:gd name="connsiteY19" fmla="*/ 309093 h 309428"/>
                  <a:gd name="connsiteX20" fmla="*/ 8242479 w 8641724"/>
                  <a:gd name="connsiteY20" fmla="*/ 154546 h 309428"/>
                  <a:gd name="connsiteX21" fmla="*/ 8641724 w 8641724"/>
                  <a:gd name="connsiteY21" fmla="*/ 283335 h 309428"/>
                  <a:gd name="connsiteX0" fmla="*/ 0 w 8641724"/>
                  <a:gd name="connsiteY0" fmla="*/ 0 h 296325"/>
                  <a:gd name="connsiteX1" fmla="*/ 579550 w 8641724"/>
                  <a:gd name="connsiteY1" fmla="*/ 141668 h 296325"/>
                  <a:gd name="connsiteX2" fmla="*/ 991674 w 8641724"/>
                  <a:gd name="connsiteY2" fmla="*/ 38637 h 296325"/>
                  <a:gd name="connsiteX3" fmla="*/ 1378040 w 8641724"/>
                  <a:gd name="connsiteY3" fmla="*/ 154546 h 296325"/>
                  <a:gd name="connsiteX4" fmla="*/ 1712890 w 8641724"/>
                  <a:gd name="connsiteY4" fmla="*/ 64393 h 296325"/>
                  <a:gd name="connsiteX5" fmla="*/ 2047741 w 8641724"/>
                  <a:gd name="connsiteY5" fmla="*/ 180304 h 296325"/>
                  <a:gd name="connsiteX6" fmla="*/ 2421228 w 8641724"/>
                  <a:gd name="connsiteY6" fmla="*/ 115910 h 296325"/>
                  <a:gd name="connsiteX7" fmla="*/ 2756080 w 8641724"/>
                  <a:gd name="connsiteY7" fmla="*/ 257577 h 296325"/>
                  <a:gd name="connsiteX8" fmla="*/ 3193961 w 8641724"/>
                  <a:gd name="connsiteY8" fmla="*/ 128788 h 296325"/>
                  <a:gd name="connsiteX9" fmla="*/ 3773510 w 8641724"/>
                  <a:gd name="connsiteY9" fmla="*/ 270456 h 296325"/>
                  <a:gd name="connsiteX10" fmla="*/ 4172756 w 8641724"/>
                  <a:gd name="connsiteY10" fmla="*/ 141668 h 296325"/>
                  <a:gd name="connsiteX11" fmla="*/ 4533364 w 8641724"/>
                  <a:gd name="connsiteY11" fmla="*/ 283335 h 296325"/>
                  <a:gd name="connsiteX12" fmla="*/ 4971245 w 8641724"/>
                  <a:gd name="connsiteY12" fmla="*/ 167425 h 296325"/>
                  <a:gd name="connsiteX13" fmla="*/ 5396248 w 8641724"/>
                  <a:gd name="connsiteY13" fmla="*/ 296214 h 296325"/>
                  <a:gd name="connsiteX14" fmla="*/ 5769735 w 8641724"/>
                  <a:gd name="connsiteY14" fmla="*/ 180304 h 296325"/>
                  <a:gd name="connsiteX15" fmla="*/ 6181859 w 8641724"/>
                  <a:gd name="connsiteY15" fmla="*/ 296213 h 296325"/>
                  <a:gd name="connsiteX16" fmla="*/ 6529589 w 8641724"/>
                  <a:gd name="connsiteY16" fmla="*/ 154546 h 296325"/>
                  <a:gd name="connsiteX17" fmla="*/ 6851561 w 8641724"/>
                  <a:gd name="connsiteY17" fmla="*/ 283335 h 296325"/>
                  <a:gd name="connsiteX18" fmla="*/ 7289443 w 8641724"/>
                  <a:gd name="connsiteY18" fmla="*/ 103031 h 296325"/>
                  <a:gd name="connsiteX19" fmla="*/ 7765960 w 8641724"/>
                  <a:gd name="connsiteY19" fmla="*/ 270456 h 296325"/>
                  <a:gd name="connsiteX20" fmla="*/ 8242479 w 8641724"/>
                  <a:gd name="connsiteY20" fmla="*/ 154546 h 296325"/>
                  <a:gd name="connsiteX21" fmla="*/ 8641724 w 8641724"/>
                  <a:gd name="connsiteY21" fmla="*/ 283335 h 296325"/>
                  <a:gd name="connsiteX0" fmla="*/ 0 w 8641724"/>
                  <a:gd name="connsiteY0" fmla="*/ 0 h 296325"/>
                  <a:gd name="connsiteX1" fmla="*/ 579550 w 8641724"/>
                  <a:gd name="connsiteY1" fmla="*/ 141668 h 296325"/>
                  <a:gd name="connsiteX2" fmla="*/ 991674 w 8641724"/>
                  <a:gd name="connsiteY2" fmla="*/ 38637 h 296325"/>
                  <a:gd name="connsiteX3" fmla="*/ 1378040 w 8641724"/>
                  <a:gd name="connsiteY3" fmla="*/ 154546 h 296325"/>
                  <a:gd name="connsiteX4" fmla="*/ 1712890 w 8641724"/>
                  <a:gd name="connsiteY4" fmla="*/ 64393 h 296325"/>
                  <a:gd name="connsiteX5" fmla="*/ 2047741 w 8641724"/>
                  <a:gd name="connsiteY5" fmla="*/ 180304 h 296325"/>
                  <a:gd name="connsiteX6" fmla="*/ 2421228 w 8641724"/>
                  <a:gd name="connsiteY6" fmla="*/ 115910 h 296325"/>
                  <a:gd name="connsiteX7" fmla="*/ 2756080 w 8641724"/>
                  <a:gd name="connsiteY7" fmla="*/ 257577 h 296325"/>
                  <a:gd name="connsiteX8" fmla="*/ 3193961 w 8641724"/>
                  <a:gd name="connsiteY8" fmla="*/ 128788 h 296325"/>
                  <a:gd name="connsiteX9" fmla="*/ 3773510 w 8641724"/>
                  <a:gd name="connsiteY9" fmla="*/ 270456 h 296325"/>
                  <a:gd name="connsiteX10" fmla="*/ 4172756 w 8641724"/>
                  <a:gd name="connsiteY10" fmla="*/ 141668 h 296325"/>
                  <a:gd name="connsiteX11" fmla="*/ 4533364 w 8641724"/>
                  <a:gd name="connsiteY11" fmla="*/ 283335 h 296325"/>
                  <a:gd name="connsiteX12" fmla="*/ 4971245 w 8641724"/>
                  <a:gd name="connsiteY12" fmla="*/ 167425 h 296325"/>
                  <a:gd name="connsiteX13" fmla="*/ 5396248 w 8641724"/>
                  <a:gd name="connsiteY13" fmla="*/ 296214 h 296325"/>
                  <a:gd name="connsiteX14" fmla="*/ 5769735 w 8641724"/>
                  <a:gd name="connsiteY14" fmla="*/ 180304 h 296325"/>
                  <a:gd name="connsiteX15" fmla="*/ 6181859 w 8641724"/>
                  <a:gd name="connsiteY15" fmla="*/ 296213 h 296325"/>
                  <a:gd name="connsiteX16" fmla="*/ 6529589 w 8641724"/>
                  <a:gd name="connsiteY16" fmla="*/ 154546 h 296325"/>
                  <a:gd name="connsiteX17" fmla="*/ 6851561 w 8641724"/>
                  <a:gd name="connsiteY17" fmla="*/ 283335 h 296325"/>
                  <a:gd name="connsiteX18" fmla="*/ 7289443 w 8641724"/>
                  <a:gd name="connsiteY18" fmla="*/ 103031 h 296325"/>
                  <a:gd name="connsiteX19" fmla="*/ 7765960 w 8641724"/>
                  <a:gd name="connsiteY19" fmla="*/ 270456 h 296325"/>
                  <a:gd name="connsiteX20" fmla="*/ 8255358 w 8641724"/>
                  <a:gd name="connsiteY20" fmla="*/ 115910 h 296325"/>
                  <a:gd name="connsiteX21" fmla="*/ 8641724 w 8641724"/>
                  <a:gd name="connsiteY21" fmla="*/ 283335 h 296325"/>
                  <a:gd name="connsiteX0" fmla="*/ 0 w 8641724"/>
                  <a:gd name="connsiteY0" fmla="*/ 0 h 296317"/>
                  <a:gd name="connsiteX1" fmla="*/ 579550 w 8641724"/>
                  <a:gd name="connsiteY1" fmla="*/ 141668 h 296317"/>
                  <a:gd name="connsiteX2" fmla="*/ 991674 w 8641724"/>
                  <a:gd name="connsiteY2" fmla="*/ 38637 h 296317"/>
                  <a:gd name="connsiteX3" fmla="*/ 1378040 w 8641724"/>
                  <a:gd name="connsiteY3" fmla="*/ 154546 h 296317"/>
                  <a:gd name="connsiteX4" fmla="*/ 1712890 w 8641724"/>
                  <a:gd name="connsiteY4" fmla="*/ 64393 h 296317"/>
                  <a:gd name="connsiteX5" fmla="*/ 2047741 w 8641724"/>
                  <a:gd name="connsiteY5" fmla="*/ 180304 h 296317"/>
                  <a:gd name="connsiteX6" fmla="*/ 2421228 w 8641724"/>
                  <a:gd name="connsiteY6" fmla="*/ 115910 h 296317"/>
                  <a:gd name="connsiteX7" fmla="*/ 2756080 w 8641724"/>
                  <a:gd name="connsiteY7" fmla="*/ 257577 h 296317"/>
                  <a:gd name="connsiteX8" fmla="*/ 3193961 w 8641724"/>
                  <a:gd name="connsiteY8" fmla="*/ 128788 h 296317"/>
                  <a:gd name="connsiteX9" fmla="*/ 3773510 w 8641724"/>
                  <a:gd name="connsiteY9" fmla="*/ 270456 h 296317"/>
                  <a:gd name="connsiteX10" fmla="*/ 4172756 w 8641724"/>
                  <a:gd name="connsiteY10" fmla="*/ 141668 h 296317"/>
                  <a:gd name="connsiteX11" fmla="*/ 4533364 w 8641724"/>
                  <a:gd name="connsiteY11" fmla="*/ 283335 h 296317"/>
                  <a:gd name="connsiteX12" fmla="*/ 4971245 w 8641724"/>
                  <a:gd name="connsiteY12" fmla="*/ 167425 h 296317"/>
                  <a:gd name="connsiteX13" fmla="*/ 5396248 w 8641724"/>
                  <a:gd name="connsiteY13" fmla="*/ 296214 h 296317"/>
                  <a:gd name="connsiteX14" fmla="*/ 5769735 w 8641724"/>
                  <a:gd name="connsiteY14" fmla="*/ 141667 h 296317"/>
                  <a:gd name="connsiteX15" fmla="*/ 6181859 w 8641724"/>
                  <a:gd name="connsiteY15" fmla="*/ 296213 h 296317"/>
                  <a:gd name="connsiteX16" fmla="*/ 6529589 w 8641724"/>
                  <a:gd name="connsiteY16" fmla="*/ 154546 h 296317"/>
                  <a:gd name="connsiteX17" fmla="*/ 6851561 w 8641724"/>
                  <a:gd name="connsiteY17" fmla="*/ 283335 h 296317"/>
                  <a:gd name="connsiteX18" fmla="*/ 7289443 w 8641724"/>
                  <a:gd name="connsiteY18" fmla="*/ 103031 h 296317"/>
                  <a:gd name="connsiteX19" fmla="*/ 7765960 w 8641724"/>
                  <a:gd name="connsiteY19" fmla="*/ 270456 h 296317"/>
                  <a:gd name="connsiteX20" fmla="*/ 8255358 w 8641724"/>
                  <a:gd name="connsiteY20" fmla="*/ 115910 h 296317"/>
                  <a:gd name="connsiteX21" fmla="*/ 8641724 w 8641724"/>
                  <a:gd name="connsiteY21" fmla="*/ 283335 h 296317"/>
                  <a:gd name="connsiteX0" fmla="*/ 0 w 8641724"/>
                  <a:gd name="connsiteY0" fmla="*/ 0 h 296237"/>
                  <a:gd name="connsiteX1" fmla="*/ 579550 w 8641724"/>
                  <a:gd name="connsiteY1" fmla="*/ 141668 h 296237"/>
                  <a:gd name="connsiteX2" fmla="*/ 991674 w 8641724"/>
                  <a:gd name="connsiteY2" fmla="*/ 38637 h 296237"/>
                  <a:gd name="connsiteX3" fmla="*/ 1378040 w 8641724"/>
                  <a:gd name="connsiteY3" fmla="*/ 154546 h 296237"/>
                  <a:gd name="connsiteX4" fmla="*/ 1712890 w 8641724"/>
                  <a:gd name="connsiteY4" fmla="*/ 64393 h 296237"/>
                  <a:gd name="connsiteX5" fmla="*/ 2047741 w 8641724"/>
                  <a:gd name="connsiteY5" fmla="*/ 180304 h 296237"/>
                  <a:gd name="connsiteX6" fmla="*/ 2421228 w 8641724"/>
                  <a:gd name="connsiteY6" fmla="*/ 115910 h 296237"/>
                  <a:gd name="connsiteX7" fmla="*/ 2756080 w 8641724"/>
                  <a:gd name="connsiteY7" fmla="*/ 257577 h 296237"/>
                  <a:gd name="connsiteX8" fmla="*/ 3193961 w 8641724"/>
                  <a:gd name="connsiteY8" fmla="*/ 128788 h 296237"/>
                  <a:gd name="connsiteX9" fmla="*/ 3773510 w 8641724"/>
                  <a:gd name="connsiteY9" fmla="*/ 270456 h 296237"/>
                  <a:gd name="connsiteX10" fmla="*/ 4172756 w 8641724"/>
                  <a:gd name="connsiteY10" fmla="*/ 141668 h 296237"/>
                  <a:gd name="connsiteX11" fmla="*/ 4533364 w 8641724"/>
                  <a:gd name="connsiteY11" fmla="*/ 283335 h 296237"/>
                  <a:gd name="connsiteX12" fmla="*/ 4971245 w 8641724"/>
                  <a:gd name="connsiteY12" fmla="*/ 128789 h 296237"/>
                  <a:gd name="connsiteX13" fmla="*/ 5396248 w 8641724"/>
                  <a:gd name="connsiteY13" fmla="*/ 296214 h 296237"/>
                  <a:gd name="connsiteX14" fmla="*/ 5769735 w 8641724"/>
                  <a:gd name="connsiteY14" fmla="*/ 141667 h 296237"/>
                  <a:gd name="connsiteX15" fmla="*/ 6181859 w 8641724"/>
                  <a:gd name="connsiteY15" fmla="*/ 296213 h 296237"/>
                  <a:gd name="connsiteX16" fmla="*/ 6529589 w 8641724"/>
                  <a:gd name="connsiteY16" fmla="*/ 154546 h 296237"/>
                  <a:gd name="connsiteX17" fmla="*/ 6851561 w 8641724"/>
                  <a:gd name="connsiteY17" fmla="*/ 283335 h 296237"/>
                  <a:gd name="connsiteX18" fmla="*/ 7289443 w 8641724"/>
                  <a:gd name="connsiteY18" fmla="*/ 103031 h 296237"/>
                  <a:gd name="connsiteX19" fmla="*/ 7765960 w 8641724"/>
                  <a:gd name="connsiteY19" fmla="*/ 270456 h 296237"/>
                  <a:gd name="connsiteX20" fmla="*/ 8255358 w 8641724"/>
                  <a:gd name="connsiteY20" fmla="*/ 115910 h 296237"/>
                  <a:gd name="connsiteX21" fmla="*/ 8641724 w 8641724"/>
                  <a:gd name="connsiteY21" fmla="*/ 283335 h 296237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756080 w 8641724"/>
                  <a:gd name="connsiteY7" fmla="*/ 257577 h 296401"/>
                  <a:gd name="connsiteX8" fmla="*/ 3193961 w 8641724"/>
                  <a:gd name="connsiteY8" fmla="*/ 128788 h 296401"/>
                  <a:gd name="connsiteX9" fmla="*/ 3773510 w 8641724"/>
                  <a:gd name="connsiteY9" fmla="*/ 270456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851561 w 8641724"/>
                  <a:gd name="connsiteY17" fmla="*/ 283335 h 296401"/>
                  <a:gd name="connsiteX18" fmla="*/ 7289443 w 8641724"/>
                  <a:gd name="connsiteY18" fmla="*/ 103031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756080 w 8641724"/>
                  <a:gd name="connsiteY7" fmla="*/ 257577 h 296401"/>
                  <a:gd name="connsiteX8" fmla="*/ 3206839 w 8641724"/>
                  <a:gd name="connsiteY8" fmla="*/ 103030 h 296401"/>
                  <a:gd name="connsiteX9" fmla="*/ 3773510 w 8641724"/>
                  <a:gd name="connsiteY9" fmla="*/ 270456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851561 w 8641724"/>
                  <a:gd name="connsiteY17" fmla="*/ 283335 h 296401"/>
                  <a:gd name="connsiteX18" fmla="*/ 7289443 w 8641724"/>
                  <a:gd name="connsiteY18" fmla="*/ 103031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73510 w 8641724"/>
                  <a:gd name="connsiteY9" fmla="*/ 270456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851561 w 8641724"/>
                  <a:gd name="connsiteY17" fmla="*/ 283335 h 296401"/>
                  <a:gd name="connsiteX18" fmla="*/ 7289443 w 8641724"/>
                  <a:gd name="connsiteY18" fmla="*/ 103031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47752 w 8641724"/>
                  <a:gd name="connsiteY9" fmla="*/ 231819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851561 w 8641724"/>
                  <a:gd name="connsiteY17" fmla="*/ 283335 h 296401"/>
                  <a:gd name="connsiteX18" fmla="*/ 7289443 w 8641724"/>
                  <a:gd name="connsiteY18" fmla="*/ 103031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47752 w 8641724"/>
                  <a:gd name="connsiteY9" fmla="*/ 231819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946292 w 8641724"/>
                  <a:gd name="connsiteY17" fmla="*/ 259329 h 296401"/>
                  <a:gd name="connsiteX18" fmla="*/ 7289443 w 8641724"/>
                  <a:gd name="connsiteY18" fmla="*/ 103031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47752 w 8641724"/>
                  <a:gd name="connsiteY9" fmla="*/ 231819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946292 w 8641724"/>
                  <a:gd name="connsiteY17" fmla="*/ 259329 h 296401"/>
                  <a:gd name="connsiteX18" fmla="*/ 7365228 w 8641724"/>
                  <a:gd name="connsiteY18" fmla="*/ 139042 h 296401"/>
                  <a:gd name="connsiteX19" fmla="*/ 7765960 w 8641724"/>
                  <a:gd name="connsiteY19" fmla="*/ 270456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47752 w 8641724"/>
                  <a:gd name="connsiteY9" fmla="*/ 231819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946292 w 8641724"/>
                  <a:gd name="connsiteY17" fmla="*/ 259329 h 296401"/>
                  <a:gd name="connsiteX18" fmla="*/ 7365228 w 8641724"/>
                  <a:gd name="connsiteY18" fmla="*/ 139042 h 296401"/>
                  <a:gd name="connsiteX19" fmla="*/ 7784906 w 8641724"/>
                  <a:gd name="connsiteY19" fmla="*/ 234444 h 296401"/>
                  <a:gd name="connsiteX20" fmla="*/ 8255358 w 8641724"/>
                  <a:gd name="connsiteY20" fmla="*/ 115910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401"/>
                  <a:gd name="connsiteX1" fmla="*/ 579550 w 8641724"/>
                  <a:gd name="connsiteY1" fmla="*/ 141668 h 296401"/>
                  <a:gd name="connsiteX2" fmla="*/ 991674 w 8641724"/>
                  <a:gd name="connsiteY2" fmla="*/ 38637 h 296401"/>
                  <a:gd name="connsiteX3" fmla="*/ 1378040 w 8641724"/>
                  <a:gd name="connsiteY3" fmla="*/ 154546 h 296401"/>
                  <a:gd name="connsiteX4" fmla="*/ 1712890 w 8641724"/>
                  <a:gd name="connsiteY4" fmla="*/ 64393 h 296401"/>
                  <a:gd name="connsiteX5" fmla="*/ 2047741 w 8641724"/>
                  <a:gd name="connsiteY5" fmla="*/ 180304 h 296401"/>
                  <a:gd name="connsiteX6" fmla="*/ 2421228 w 8641724"/>
                  <a:gd name="connsiteY6" fmla="*/ 115910 h 296401"/>
                  <a:gd name="connsiteX7" fmla="*/ 2807595 w 8641724"/>
                  <a:gd name="connsiteY7" fmla="*/ 244698 h 296401"/>
                  <a:gd name="connsiteX8" fmla="*/ 3206839 w 8641724"/>
                  <a:gd name="connsiteY8" fmla="*/ 103030 h 296401"/>
                  <a:gd name="connsiteX9" fmla="*/ 3747752 w 8641724"/>
                  <a:gd name="connsiteY9" fmla="*/ 231819 h 296401"/>
                  <a:gd name="connsiteX10" fmla="*/ 4172756 w 8641724"/>
                  <a:gd name="connsiteY10" fmla="*/ 141668 h 296401"/>
                  <a:gd name="connsiteX11" fmla="*/ 4533364 w 8641724"/>
                  <a:gd name="connsiteY11" fmla="*/ 283335 h 296401"/>
                  <a:gd name="connsiteX12" fmla="*/ 4971245 w 8641724"/>
                  <a:gd name="connsiteY12" fmla="*/ 128789 h 296401"/>
                  <a:gd name="connsiteX13" fmla="*/ 5396248 w 8641724"/>
                  <a:gd name="connsiteY13" fmla="*/ 296214 h 296401"/>
                  <a:gd name="connsiteX14" fmla="*/ 5769735 w 8641724"/>
                  <a:gd name="connsiteY14" fmla="*/ 141667 h 296401"/>
                  <a:gd name="connsiteX15" fmla="*/ 6181859 w 8641724"/>
                  <a:gd name="connsiteY15" fmla="*/ 296213 h 296401"/>
                  <a:gd name="connsiteX16" fmla="*/ 6542468 w 8641724"/>
                  <a:gd name="connsiteY16" fmla="*/ 103031 h 296401"/>
                  <a:gd name="connsiteX17" fmla="*/ 6946292 w 8641724"/>
                  <a:gd name="connsiteY17" fmla="*/ 259329 h 296401"/>
                  <a:gd name="connsiteX18" fmla="*/ 7365228 w 8641724"/>
                  <a:gd name="connsiteY18" fmla="*/ 139042 h 296401"/>
                  <a:gd name="connsiteX19" fmla="*/ 7784906 w 8641724"/>
                  <a:gd name="connsiteY19" fmla="*/ 234444 h 296401"/>
                  <a:gd name="connsiteX20" fmla="*/ 8245885 w 8641724"/>
                  <a:gd name="connsiteY20" fmla="*/ 163924 h 296401"/>
                  <a:gd name="connsiteX21" fmla="*/ 8641724 w 8641724"/>
                  <a:gd name="connsiteY21" fmla="*/ 283335 h 296401"/>
                  <a:gd name="connsiteX0" fmla="*/ 0 w 8641724"/>
                  <a:gd name="connsiteY0" fmla="*/ 0 h 296236"/>
                  <a:gd name="connsiteX1" fmla="*/ 579550 w 8641724"/>
                  <a:gd name="connsiteY1" fmla="*/ 141668 h 296236"/>
                  <a:gd name="connsiteX2" fmla="*/ 991674 w 8641724"/>
                  <a:gd name="connsiteY2" fmla="*/ 38637 h 296236"/>
                  <a:gd name="connsiteX3" fmla="*/ 1378040 w 8641724"/>
                  <a:gd name="connsiteY3" fmla="*/ 154546 h 296236"/>
                  <a:gd name="connsiteX4" fmla="*/ 1712890 w 8641724"/>
                  <a:gd name="connsiteY4" fmla="*/ 64393 h 296236"/>
                  <a:gd name="connsiteX5" fmla="*/ 2047741 w 8641724"/>
                  <a:gd name="connsiteY5" fmla="*/ 180304 h 296236"/>
                  <a:gd name="connsiteX6" fmla="*/ 2421228 w 8641724"/>
                  <a:gd name="connsiteY6" fmla="*/ 115910 h 296236"/>
                  <a:gd name="connsiteX7" fmla="*/ 2807595 w 8641724"/>
                  <a:gd name="connsiteY7" fmla="*/ 244698 h 296236"/>
                  <a:gd name="connsiteX8" fmla="*/ 3206839 w 8641724"/>
                  <a:gd name="connsiteY8" fmla="*/ 103030 h 296236"/>
                  <a:gd name="connsiteX9" fmla="*/ 3747752 w 8641724"/>
                  <a:gd name="connsiteY9" fmla="*/ 231819 h 296236"/>
                  <a:gd name="connsiteX10" fmla="*/ 4172756 w 8641724"/>
                  <a:gd name="connsiteY10" fmla="*/ 141668 h 296236"/>
                  <a:gd name="connsiteX11" fmla="*/ 4533364 w 8641724"/>
                  <a:gd name="connsiteY11" fmla="*/ 283335 h 296236"/>
                  <a:gd name="connsiteX12" fmla="*/ 4971245 w 8641724"/>
                  <a:gd name="connsiteY12" fmla="*/ 128789 h 296236"/>
                  <a:gd name="connsiteX13" fmla="*/ 5396248 w 8641724"/>
                  <a:gd name="connsiteY13" fmla="*/ 296214 h 296236"/>
                  <a:gd name="connsiteX14" fmla="*/ 5769735 w 8641724"/>
                  <a:gd name="connsiteY14" fmla="*/ 141667 h 296236"/>
                  <a:gd name="connsiteX15" fmla="*/ 6172386 w 8641724"/>
                  <a:gd name="connsiteY15" fmla="*/ 260202 h 296236"/>
                  <a:gd name="connsiteX16" fmla="*/ 6542468 w 8641724"/>
                  <a:gd name="connsiteY16" fmla="*/ 103031 h 296236"/>
                  <a:gd name="connsiteX17" fmla="*/ 6946292 w 8641724"/>
                  <a:gd name="connsiteY17" fmla="*/ 259329 h 296236"/>
                  <a:gd name="connsiteX18" fmla="*/ 7365228 w 8641724"/>
                  <a:gd name="connsiteY18" fmla="*/ 139042 h 296236"/>
                  <a:gd name="connsiteX19" fmla="*/ 7784906 w 8641724"/>
                  <a:gd name="connsiteY19" fmla="*/ 234444 h 296236"/>
                  <a:gd name="connsiteX20" fmla="*/ 8245885 w 8641724"/>
                  <a:gd name="connsiteY20" fmla="*/ 163924 h 296236"/>
                  <a:gd name="connsiteX21" fmla="*/ 8641724 w 8641724"/>
                  <a:gd name="connsiteY21" fmla="*/ 283335 h 296236"/>
                  <a:gd name="connsiteX0" fmla="*/ 0 w 8641724"/>
                  <a:gd name="connsiteY0" fmla="*/ 0 h 296236"/>
                  <a:gd name="connsiteX1" fmla="*/ 579550 w 8641724"/>
                  <a:gd name="connsiteY1" fmla="*/ 141668 h 296236"/>
                  <a:gd name="connsiteX2" fmla="*/ 991674 w 8641724"/>
                  <a:gd name="connsiteY2" fmla="*/ 38637 h 296236"/>
                  <a:gd name="connsiteX3" fmla="*/ 1378040 w 8641724"/>
                  <a:gd name="connsiteY3" fmla="*/ 154546 h 296236"/>
                  <a:gd name="connsiteX4" fmla="*/ 1712890 w 8641724"/>
                  <a:gd name="connsiteY4" fmla="*/ 64393 h 296236"/>
                  <a:gd name="connsiteX5" fmla="*/ 2047741 w 8641724"/>
                  <a:gd name="connsiteY5" fmla="*/ 180304 h 296236"/>
                  <a:gd name="connsiteX6" fmla="*/ 2421228 w 8641724"/>
                  <a:gd name="connsiteY6" fmla="*/ 115910 h 296236"/>
                  <a:gd name="connsiteX7" fmla="*/ 2807595 w 8641724"/>
                  <a:gd name="connsiteY7" fmla="*/ 244698 h 296236"/>
                  <a:gd name="connsiteX8" fmla="*/ 3206839 w 8641724"/>
                  <a:gd name="connsiteY8" fmla="*/ 103030 h 296236"/>
                  <a:gd name="connsiteX9" fmla="*/ 3747752 w 8641724"/>
                  <a:gd name="connsiteY9" fmla="*/ 231819 h 296236"/>
                  <a:gd name="connsiteX10" fmla="*/ 4172756 w 8641724"/>
                  <a:gd name="connsiteY10" fmla="*/ 141668 h 296236"/>
                  <a:gd name="connsiteX11" fmla="*/ 4533364 w 8641724"/>
                  <a:gd name="connsiteY11" fmla="*/ 283335 h 296236"/>
                  <a:gd name="connsiteX12" fmla="*/ 4971245 w 8641724"/>
                  <a:gd name="connsiteY12" fmla="*/ 128789 h 296236"/>
                  <a:gd name="connsiteX13" fmla="*/ 5396248 w 8641724"/>
                  <a:gd name="connsiteY13" fmla="*/ 296214 h 296236"/>
                  <a:gd name="connsiteX14" fmla="*/ 5769735 w 8641724"/>
                  <a:gd name="connsiteY14" fmla="*/ 141667 h 296236"/>
                  <a:gd name="connsiteX15" fmla="*/ 6172386 w 8641724"/>
                  <a:gd name="connsiteY15" fmla="*/ 260202 h 296236"/>
                  <a:gd name="connsiteX16" fmla="*/ 6542468 w 8641724"/>
                  <a:gd name="connsiteY16" fmla="*/ 151045 h 296236"/>
                  <a:gd name="connsiteX17" fmla="*/ 6946292 w 8641724"/>
                  <a:gd name="connsiteY17" fmla="*/ 259329 h 296236"/>
                  <a:gd name="connsiteX18" fmla="*/ 7365228 w 8641724"/>
                  <a:gd name="connsiteY18" fmla="*/ 139042 h 296236"/>
                  <a:gd name="connsiteX19" fmla="*/ 7784906 w 8641724"/>
                  <a:gd name="connsiteY19" fmla="*/ 234444 h 296236"/>
                  <a:gd name="connsiteX20" fmla="*/ 8245885 w 8641724"/>
                  <a:gd name="connsiteY20" fmla="*/ 163924 h 296236"/>
                  <a:gd name="connsiteX21" fmla="*/ 8641724 w 8641724"/>
                  <a:gd name="connsiteY21" fmla="*/ 283335 h 296236"/>
                  <a:gd name="connsiteX0" fmla="*/ 0 w 8641724"/>
                  <a:gd name="connsiteY0" fmla="*/ 0 h 296424"/>
                  <a:gd name="connsiteX1" fmla="*/ 579550 w 8641724"/>
                  <a:gd name="connsiteY1" fmla="*/ 141668 h 296424"/>
                  <a:gd name="connsiteX2" fmla="*/ 991674 w 8641724"/>
                  <a:gd name="connsiteY2" fmla="*/ 38637 h 296424"/>
                  <a:gd name="connsiteX3" fmla="*/ 1378040 w 8641724"/>
                  <a:gd name="connsiteY3" fmla="*/ 154546 h 296424"/>
                  <a:gd name="connsiteX4" fmla="*/ 1712890 w 8641724"/>
                  <a:gd name="connsiteY4" fmla="*/ 64393 h 296424"/>
                  <a:gd name="connsiteX5" fmla="*/ 2047741 w 8641724"/>
                  <a:gd name="connsiteY5" fmla="*/ 180304 h 296424"/>
                  <a:gd name="connsiteX6" fmla="*/ 2421228 w 8641724"/>
                  <a:gd name="connsiteY6" fmla="*/ 115910 h 296424"/>
                  <a:gd name="connsiteX7" fmla="*/ 2807595 w 8641724"/>
                  <a:gd name="connsiteY7" fmla="*/ 244698 h 296424"/>
                  <a:gd name="connsiteX8" fmla="*/ 3206839 w 8641724"/>
                  <a:gd name="connsiteY8" fmla="*/ 103030 h 296424"/>
                  <a:gd name="connsiteX9" fmla="*/ 3747752 w 8641724"/>
                  <a:gd name="connsiteY9" fmla="*/ 231819 h 296424"/>
                  <a:gd name="connsiteX10" fmla="*/ 4172756 w 8641724"/>
                  <a:gd name="connsiteY10" fmla="*/ 141668 h 296424"/>
                  <a:gd name="connsiteX11" fmla="*/ 4533364 w 8641724"/>
                  <a:gd name="connsiteY11" fmla="*/ 283335 h 296424"/>
                  <a:gd name="connsiteX12" fmla="*/ 4971245 w 8641724"/>
                  <a:gd name="connsiteY12" fmla="*/ 128789 h 296424"/>
                  <a:gd name="connsiteX13" fmla="*/ 5396248 w 8641724"/>
                  <a:gd name="connsiteY13" fmla="*/ 296214 h 296424"/>
                  <a:gd name="connsiteX14" fmla="*/ 5769735 w 8641724"/>
                  <a:gd name="connsiteY14" fmla="*/ 165675 h 296424"/>
                  <a:gd name="connsiteX15" fmla="*/ 6172386 w 8641724"/>
                  <a:gd name="connsiteY15" fmla="*/ 260202 h 296424"/>
                  <a:gd name="connsiteX16" fmla="*/ 6542468 w 8641724"/>
                  <a:gd name="connsiteY16" fmla="*/ 151045 h 296424"/>
                  <a:gd name="connsiteX17" fmla="*/ 6946292 w 8641724"/>
                  <a:gd name="connsiteY17" fmla="*/ 259329 h 296424"/>
                  <a:gd name="connsiteX18" fmla="*/ 7365228 w 8641724"/>
                  <a:gd name="connsiteY18" fmla="*/ 139042 h 296424"/>
                  <a:gd name="connsiteX19" fmla="*/ 7784906 w 8641724"/>
                  <a:gd name="connsiteY19" fmla="*/ 234444 h 296424"/>
                  <a:gd name="connsiteX20" fmla="*/ 8245885 w 8641724"/>
                  <a:gd name="connsiteY20" fmla="*/ 163924 h 296424"/>
                  <a:gd name="connsiteX21" fmla="*/ 8641724 w 8641724"/>
                  <a:gd name="connsiteY21" fmla="*/ 283335 h 296424"/>
                  <a:gd name="connsiteX0" fmla="*/ 0 w 8641724"/>
                  <a:gd name="connsiteY0" fmla="*/ 0 h 283360"/>
                  <a:gd name="connsiteX1" fmla="*/ 579550 w 8641724"/>
                  <a:gd name="connsiteY1" fmla="*/ 141668 h 283360"/>
                  <a:gd name="connsiteX2" fmla="*/ 991674 w 8641724"/>
                  <a:gd name="connsiteY2" fmla="*/ 38637 h 283360"/>
                  <a:gd name="connsiteX3" fmla="*/ 1378040 w 8641724"/>
                  <a:gd name="connsiteY3" fmla="*/ 154546 h 283360"/>
                  <a:gd name="connsiteX4" fmla="*/ 1712890 w 8641724"/>
                  <a:gd name="connsiteY4" fmla="*/ 64393 h 283360"/>
                  <a:gd name="connsiteX5" fmla="*/ 2047741 w 8641724"/>
                  <a:gd name="connsiteY5" fmla="*/ 180304 h 283360"/>
                  <a:gd name="connsiteX6" fmla="*/ 2421228 w 8641724"/>
                  <a:gd name="connsiteY6" fmla="*/ 115910 h 283360"/>
                  <a:gd name="connsiteX7" fmla="*/ 2807595 w 8641724"/>
                  <a:gd name="connsiteY7" fmla="*/ 244698 h 283360"/>
                  <a:gd name="connsiteX8" fmla="*/ 3206839 w 8641724"/>
                  <a:gd name="connsiteY8" fmla="*/ 103030 h 283360"/>
                  <a:gd name="connsiteX9" fmla="*/ 3747752 w 8641724"/>
                  <a:gd name="connsiteY9" fmla="*/ 231819 h 283360"/>
                  <a:gd name="connsiteX10" fmla="*/ 4172756 w 8641724"/>
                  <a:gd name="connsiteY10" fmla="*/ 141668 h 283360"/>
                  <a:gd name="connsiteX11" fmla="*/ 4533364 w 8641724"/>
                  <a:gd name="connsiteY11" fmla="*/ 283335 h 283360"/>
                  <a:gd name="connsiteX12" fmla="*/ 4971245 w 8641724"/>
                  <a:gd name="connsiteY12" fmla="*/ 128789 h 283360"/>
                  <a:gd name="connsiteX13" fmla="*/ 5396248 w 8641724"/>
                  <a:gd name="connsiteY13" fmla="*/ 260203 h 283360"/>
                  <a:gd name="connsiteX14" fmla="*/ 5769735 w 8641724"/>
                  <a:gd name="connsiteY14" fmla="*/ 165675 h 283360"/>
                  <a:gd name="connsiteX15" fmla="*/ 6172386 w 8641724"/>
                  <a:gd name="connsiteY15" fmla="*/ 260202 h 283360"/>
                  <a:gd name="connsiteX16" fmla="*/ 6542468 w 8641724"/>
                  <a:gd name="connsiteY16" fmla="*/ 151045 h 283360"/>
                  <a:gd name="connsiteX17" fmla="*/ 6946292 w 8641724"/>
                  <a:gd name="connsiteY17" fmla="*/ 259329 h 283360"/>
                  <a:gd name="connsiteX18" fmla="*/ 7365228 w 8641724"/>
                  <a:gd name="connsiteY18" fmla="*/ 139042 h 283360"/>
                  <a:gd name="connsiteX19" fmla="*/ 7784906 w 8641724"/>
                  <a:gd name="connsiteY19" fmla="*/ 234444 h 283360"/>
                  <a:gd name="connsiteX20" fmla="*/ 8245885 w 8641724"/>
                  <a:gd name="connsiteY20" fmla="*/ 163924 h 283360"/>
                  <a:gd name="connsiteX21" fmla="*/ 8641724 w 8641724"/>
                  <a:gd name="connsiteY21" fmla="*/ 283335 h 283360"/>
                  <a:gd name="connsiteX0" fmla="*/ 0 w 8641724"/>
                  <a:gd name="connsiteY0" fmla="*/ 0 h 283563"/>
                  <a:gd name="connsiteX1" fmla="*/ 579550 w 8641724"/>
                  <a:gd name="connsiteY1" fmla="*/ 141668 h 283563"/>
                  <a:gd name="connsiteX2" fmla="*/ 991674 w 8641724"/>
                  <a:gd name="connsiteY2" fmla="*/ 38637 h 283563"/>
                  <a:gd name="connsiteX3" fmla="*/ 1378040 w 8641724"/>
                  <a:gd name="connsiteY3" fmla="*/ 154546 h 283563"/>
                  <a:gd name="connsiteX4" fmla="*/ 1712890 w 8641724"/>
                  <a:gd name="connsiteY4" fmla="*/ 64393 h 283563"/>
                  <a:gd name="connsiteX5" fmla="*/ 2047741 w 8641724"/>
                  <a:gd name="connsiteY5" fmla="*/ 180304 h 283563"/>
                  <a:gd name="connsiteX6" fmla="*/ 2421228 w 8641724"/>
                  <a:gd name="connsiteY6" fmla="*/ 115910 h 283563"/>
                  <a:gd name="connsiteX7" fmla="*/ 2807595 w 8641724"/>
                  <a:gd name="connsiteY7" fmla="*/ 244698 h 283563"/>
                  <a:gd name="connsiteX8" fmla="*/ 3206839 w 8641724"/>
                  <a:gd name="connsiteY8" fmla="*/ 103030 h 283563"/>
                  <a:gd name="connsiteX9" fmla="*/ 3747752 w 8641724"/>
                  <a:gd name="connsiteY9" fmla="*/ 231819 h 283563"/>
                  <a:gd name="connsiteX10" fmla="*/ 4172756 w 8641724"/>
                  <a:gd name="connsiteY10" fmla="*/ 141668 h 283563"/>
                  <a:gd name="connsiteX11" fmla="*/ 4533364 w 8641724"/>
                  <a:gd name="connsiteY11" fmla="*/ 283335 h 283563"/>
                  <a:gd name="connsiteX12" fmla="*/ 4952299 w 8641724"/>
                  <a:gd name="connsiteY12" fmla="*/ 176804 h 283563"/>
                  <a:gd name="connsiteX13" fmla="*/ 5396248 w 8641724"/>
                  <a:gd name="connsiteY13" fmla="*/ 260203 h 283563"/>
                  <a:gd name="connsiteX14" fmla="*/ 5769735 w 8641724"/>
                  <a:gd name="connsiteY14" fmla="*/ 165675 h 283563"/>
                  <a:gd name="connsiteX15" fmla="*/ 6172386 w 8641724"/>
                  <a:gd name="connsiteY15" fmla="*/ 260202 h 283563"/>
                  <a:gd name="connsiteX16" fmla="*/ 6542468 w 8641724"/>
                  <a:gd name="connsiteY16" fmla="*/ 151045 h 283563"/>
                  <a:gd name="connsiteX17" fmla="*/ 6946292 w 8641724"/>
                  <a:gd name="connsiteY17" fmla="*/ 259329 h 283563"/>
                  <a:gd name="connsiteX18" fmla="*/ 7365228 w 8641724"/>
                  <a:gd name="connsiteY18" fmla="*/ 139042 h 283563"/>
                  <a:gd name="connsiteX19" fmla="*/ 7784906 w 8641724"/>
                  <a:gd name="connsiteY19" fmla="*/ 234444 h 283563"/>
                  <a:gd name="connsiteX20" fmla="*/ 8245885 w 8641724"/>
                  <a:gd name="connsiteY20" fmla="*/ 163924 h 283563"/>
                  <a:gd name="connsiteX21" fmla="*/ 8641724 w 8641724"/>
                  <a:gd name="connsiteY21" fmla="*/ 283335 h 283563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64393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07595 w 8641724"/>
                  <a:gd name="connsiteY7" fmla="*/ 244698 h 283335"/>
                  <a:gd name="connsiteX8" fmla="*/ 3206839 w 8641724"/>
                  <a:gd name="connsiteY8" fmla="*/ 103030 h 283335"/>
                  <a:gd name="connsiteX9" fmla="*/ 3747752 w 8641724"/>
                  <a:gd name="connsiteY9" fmla="*/ 231819 h 283335"/>
                  <a:gd name="connsiteX10" fmla="*/ 4172756 w 8641724"/>
                  <a:gd name="connsiteY10" fmla="*/ 141668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64393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07595 w 8641724"/>
                  <a:gd name="connsiteY7" fmla="*/ 244698 h 283335"/>
                  <a:gd name="connsiteX8" fmla="*/ 3206839 w 8641724"/>
                  <a:gd name="connsiteY8" fmla="*/ 103030 h 283335"/>
                  <a:gd name="connsiteX9" fmla="*/ 3747752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64393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07595 w 8641724"/>
                  <a:gd name="connsiteY7" fmla="*/ 244698 h 283335"/>
                  <a:gd name="connsiteX8" fmla="*/ 3187892 w 8641724"/>
                  <a:gd name="connsiteY8" fmla="*/ 127038 h 283335"/>
                  <a:gd name="connsiteX9" fmla="*/ 3747752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64393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07595 w 8641724"/>
                  <a:gd name="connsiteY7" fmla="*/ 244698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64393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798121 w 8641724"/>
                  <a:gd name="connsiteY7" fmla="*/ 23269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991674 w 8641724"/>
                  <a:gd name="connsiteY2" fmla="*/ 38637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798121 w 8641724"/>
                  <a:gd name="connsiteY7" fmla="*/ 23269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798121 w 8641724"/>
                  <a:gd name="connsiteY7" fmla="*/ 23269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14591 w 8641724"/>
                  <a:gd name="connsiteY7" fmla="*/ 21627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33364 w 8641724"/>
                  <a:gd name="connsiteY11" fmla="*/ 27133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14591 w 8641724"/>
                  <a:gd name="connsiteY7" fmla="*/ 21627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49832 w 8641724"/>
                  <a:gd name="connsiteY11" fmla="*/ 254911 h 283335"/>
                  <a:gd name="connsiteX12" fmla="*/ 4952299 w 8641724"/>
                  <a:gd name="connsiteY12" fmla="*/ 176804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14591 w 8641724"/>
                  <a:gd name="connsiteY7" fmla="*/ 21627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153810 w 8641724"/>
                  <a:gd name="connsiteY10" fmla="*/ 165675 h 283335"/>
                  <a:gd name="connsiteX11" fmla="*/ 4549832 w 8641724"/>
                  <a:gd name="connsiteY11" fmla="*/ 254911 h 283335"/>
                  <a:gd name="connsiteX12" fmla="*/ 4974252 w 8641724"/>
                  <a:gd name="connsiteY12" fmla="*/ 154910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14591 w 8641724"/>
                  <a:gd name="connsiteY7" fmla="*/ 216273 h 283335"/>
                  <a:gd name="connsiteX8" fmla="*/ 3187892 w 8641724"/>
                  <a:gd name="connsiteY8" fmla="*/ 127038 h 283335"/>
                  <a:gd name="connsiteX9" fmla="*/ 3728806 w 8641724"/>
                  <a:gd name="connsiteY9" fmla="*/ 231819 h 283335"/>
                  <a:gd name="connsiteX10" fmla="*/ 4221522 w 8641724"/>
                  <a:gd name="connsiteY10" fmla="*/ 144438 h 283335"/>
                  <a:gd name="connsiteX11" fmla="*/ 4549832 w 8641724"/>
                  <a:gd name="connsiteY11" fmla="*/ 254911 h 283335"/>
                  <a:gd name="connsiteX12" fmla="*/ 4974252 w 8641724"/>
                  <a:gd name="connsiteY12" fmla="*/ 154910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21228 w 8641724"/>
                  <a:gd name="connsiteY6" fmla="*/ 115910 h 283335"/>
                  <a:gd name="connsiteX7" fmla="*/ 2814591 w 8641724"/>
                  <a:gd name="connsiteY7" fmla="*/ 216273 h 283335"/>
                  <a:gd name="connsiteX8" fmla="*/ 3290393 w 8641724"/>
                  <a:gd name="connsiteY8" fmla="*/ 117405 h 283335"/>
                  <a:gd name="connsiteX9" fmla="*/ 3728806 w 8641724"/>
                  <a:gd name="connsiteY9" fmla="*/ 231819 h 283335"/>
                  <a:gd name="connsiteX10" fmla="*/ 4221522 w 8641724"/>
                  <a:gd name="connsiteY10" fmla="*/ 144438 h 283335"/>
                  <a:gd name="connsiteX11" fmla="*/ 4549832 w 8641724"/>
                  <a:gd name="connsiteY11" fmla="*/ 254911 h 283335"/>
                  <a:gd name="connsiteX12" fmla="*/ 4974252 w 8641724"/>
                  <a:gd name="connsiteY12" fmla="*/ 154910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641724"/>
                  <a:gd name="connsiteY0" fmla="*/ 0 h 283335"/>
                  <a:gd name="connsiteX1" fmla="*/ 579550 w 8641724"/>
                  <a:gd name="connsiteY1" fmla="*/ 141668 h 283335"/>
                  <a:gd name="connsiteX2" fmla="*/ 1010620 w 8641724"/>
                  <a:gd name="connsiteY2" fmla="*/ 74648 h 283335"/>
                  <a:gd name="connsiteX3" fmla="*/ 1378040 w 8641724"/>
                  <a:gd name="connsiteY3" fmla="*/ 154546 h 283335"/>
                  <a:gd name="connsiteX4" fmla="*/ 1712890 w 8641724"/>
                  <a:gd name="connsiteY4" fmla="*/ 88400 h 283335"/>
                  <a:gd name="connsiteX5" fmla="*/ 2047741 w 8641724"/>
                  <a:gd name="connsiteY5" fmla="*/ 180304 h 283335"/>
                  <a:gd name="connsiteX6" fmla="*/ 2483452 w 8641724"/>
                  <a:gd name="connsiteY6" fmla="*/ 100147 h 283335"/>
                  <a:gd name="connsiteX7" fmla="*/ 2814591 w 8641724"/>
                  <a:gd name="connsiteY7" fmla="*/ 216273 h 283335"/>
                  <a:gd name="connsiteX8" fmla="*/ 3290393 w 8641724"/>
                  <a:gd name="connsiteY8" fmla="*/ 117405 h 283335"/>
                  <a:gd name="connsiteX9" fmla="*/ 3728806 w 8641724"/>
                  <a:gd name="connsiteY9" fmla="*/ 231819 h 283335"/>
                  <a:gd name="connsiteX10" fmla="*/ 4221522 w 8641724"/>
                  <a:gd name="connsiteY10" fmla="*/ 144438 h 283335"/>
                  <a:gd name="connsiteX11" fmla="*/ 4549832 w 8641724"/>
                  <a:gd name="connsiteY11" fmla="*/ 254911 h 283335"/>
                  <a:gd name="connsiteX12" fmla="*/ 4974252 w 8641724"/>
                  <a:gd name="connsiteY12" fmla="*/ 154910 h 283335"/>
                  <a:gd name="connsiteX13" fmla="*/ 5396248 w 8641724"/>
                  <a:gd name="connsiteY13" fmla="*/ 260203 h 283335"/>
                  <a:gd name="connsiteX14" fmla="*/ 5769735 w 8641724"/>
                  <a:gd name="connsiteY14" fmla="*/ 165675 h 283335"/>
                  <a:gd name="connsiteX15" fmla="*/ 6172386 w 8641724"/>
                  <a:gd name="connsiteY15" fmla="*/ 260202 h 283335"/>
                  <a:gd name="connsiteX16" fmla="*/ 6542468 w 8641724"/>
                  <a:gd name="connsiteY16" fmla="*/ 151045 h 283335"/>
                  <a:gd name="connsiteX17" fmla="*/ 6946292 w 8641724"/>
                  <a:gd name="connsiteY17" fmla="*/ 259329 h 283335"/>
                  <a:gd name="connsiteX18" fmla="*/ 7365228 w 8641724"/>
                  <a:gd name="connsiteY18" fmla="*/ 139042 h 283335"/>
                  <a:gd name="connsiteX19" fmla="*/ 7784906 w 8641724"/>
                  <a:gd name="connsiteY19" fmla="*/ 234444 h 283335"/>
                  <a:gd name="connsiteX20" fmla="*/ 8245885 w 8641724"/>
                  <a:gd name="connsiteY20" fmla="*/ 163924 h 283335"/>
                  <a:gd name="connsiteX21" fmla="*/ 8641724 w 8641724"/>
                  <a:gd name="connsiteY21" fmla="*/ 283335 h 283335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072848 w 8703952"/>
                  <a:gd name="connsiteY2" fmla="*/ 58884 h 267571"/>
                  <a:gd name="connsiteX3" fmla="*/ 1440268 w 8703952"/>
                  <a:gd name="connsiteY3" fmla="*/ 138782 h 267571"/>
                  <a:gd name="connsiteX4" fmla="*/ 1775118 w 8703952"/>
                  <a:gd name="connsiteY4" fmla="*/ 72636 h 267571"/>
                  <a:gd name="connsiteX5" fmla="*/ 2109969 w 8703952"/>
                  <a:gd name="connsiteY5" fmla="*/ 164540 h 267571"/>
                  <a:gd name="connsiteX6" fmla="*/ 2545680 w 8703952"/>
                  <a:gd name="connsiteY6" fmla="*/ 84383 h 267571"/>
                  <a:gd name="connsiteX7" fmla="*/ 2876819 w 8703952"/>
                  <a:gd name="connsiteY7" fmla="*/ 200509 h 267571"/>
                  <a:gd name="connsiteX8" fmla="*/ 3352621 w 8703952"/>
                  <a:gd name="connsiteY8" fmla="*/ 101641 h 267571"/>
                  <a:gd name="connsiteX9" fmla="*/ 3791034 w 8703952"/>
                  <a:gd name="connsiteY9" fmla="*/ 216055 h 267571"/>
                  <a:gd name="connsiteX10" fmla="*/ 4283750 w 8703952"/>
                  <a:gd name="connsiteY10" fmla="*/ 128674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775118 w 8703952"/>
                  <a:gd name="connsiteY4" fmla="*/ 72636 h 267571"/>
                  <a:gd name="connsiteX5" fmla="*/ 2109969 w 8703952"/>
                  <a:gd name="connsiteY5" fmla="*/ 164540 h 267571"/>
                  <a:gd name="connsiteX6" fmla="*/ 2545680 w 8703952"/>
                  <a:gd name="connsiteY6" fmla="*/ 84383 h 267571"/>
                  <a:gd name="connsiteX7" fmla="*/ 2876819 w 8703952"/>
                  <a:gd name="connsiteY7" fmla="*/ 200509 h 267571"/>
                  <a:gd name="connsiteX8" fmla="*/ 3352621 w 8703952"/>
                  <a:gd name="connsiteY8" fmla="*/ 101641 h 267571"/>
                  <a:gd name="connsiteX9" fmla="*/ 3791034 w 8703952"/>
                  <a:gd name="connsiteY9" fmla="*/ 216055 h 267571"/>
                  <a:gd name="connsiteX10" fmla="*/ 4283750 w 8703952"/>
                  <a:gd name="connsiteY10" fmla="*/ 128674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545680 w 8703952"/>
                  <a:gd name="connsiteY6" fmla="*/ 84383 h 267571"/>
                  <a:gd name="connsiteX7" fmla="*/ 2876819 w 8703952"/>
                  <a:gd name="connsiteY7" fmla="*/ 200509 h 267571"/>
                  <a:gd name="connsiteX8" fmla="*/ 3352621 w 8703952"/>
                  <a:gd name="connsiteY8" fmla="*/ 101641 h 267571"/>
                  <a:gd name="connsiteX9" fmla="*/ 3791034 w 8703952"/>
                  <a:gd name="connsiteY9" fmla="*/ 216055 h 267571"/>
                  <a:gd name="connsiteX10" fmla="*/ 4283750 w 8703952"/>
                  <a:gd name="connsiteY10" fmla="*/ 128674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352621 w 8703952"/>
                  <a:gd name="connsiteY8" fmla="*/ 101641 h 267571"/>
                  <a:gd name="connsiteX9" fmla="*/ 3791034 w 8703952"/>
                  <a:gd name="connsiteY9" fmla="*/ 216055 h 267571"/>
                  <a:gd name="connsiteX10" fmla="*/ 4283750 w 8703952"/>
                  <a:gd name="connsiteY10" fmla="*/ 128674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50 w 8703952"/>
                  <a:gd name="connsiteY10" fmla="*/ 128674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36480 w 8703952"/>
                  <a:gd name="connsiteY12" fmla="*/ 139146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81478 w 8703952"/>
                  <a:gd name="connsiteY12" fmla="*/ 29960 h 267571"/>
                  <a:gd name="connsiteX13" fmla="*/ 5458476 w 8703952"/>
                  <a:gd name="connsiteY13" fmla="*/ 244439 h 267571"/>
                  <a:gd name="connsiteX14" fmla="*/ 5831963 w 8703952"/>
                  <a:gd name="connsiteY14" fmla="*/ 149911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81478 w 8703952"/>
                  <a:gd name="connsiteY12" fmla="*/ 29960 h 267571"/>
                  <a:gd name="connsiteX13" fmla="*/ 5458476 w 8703952"/>
                  <a:gd name="connsiteY13" fmla="*/ 244439 h 267571"/>
                  <a:gd name="connsiteX14" fmla="*/ 5876964 w 8703952"/>
                  <a:gd name="connsiteY14" fmla="*/ 40725 h 267571"/>
                  <a:gd name="connsiteX15" fmla="*/ 6234614 w 8703952"/>
                  <a:gd name="connsiteY15" fmla="*/ 244438 h 267571"/>
                  <a:gd name="connsiteX16" fmla="*/ 6604696 w 8703952"/>
                  <a:gd name="connsiteY16" fmla="*/ 135281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81478 w 8703952"/>
                  <a:gd name="connsiteY12" fmla="*/ 29960 h 267571"/>
                  <a:gd name="connsiteX13" fmla="*/ 5458476 w 8703952"/>
                  <a:gd name="connsiteY13" fmla="*/ 244439 h 267571"/>
                  <a:gd name="connsiteX14" fmla="*/ 5876964 w 8703952"/>
                  <a:gd name="connsiteY14" fmla="*/ 40725 h 267571"/>
                  <a:gd name="connsiteX15" fmla="*/ 6234614 w 8703952"/>
                  <a:gd name="connsiteY15" fmla="*/ 244438 h 267571"/>
                  <a:gd name="connsiteX16" fmla="*/ 6604697 w 8703952"/>
                  <a:gd name="connsiteY16" fmla="*/ 31058 h 267571"/>
                  <a:gd name="connsiteX17" fmla="*/ 7008520 w 8703952"/>
                  <a:gd name="connsiteY17" fmla="*/ 243565 h 267571"/>
                  <a:gd name="connsiteX18" fmla="*/ 7427456 w 8703952"/>
                  <a:gd name="connsiteY18" fmla="*/ 123278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81478 w 8703952"/>
                  <a:gd name="connsiteY12" fmla="*/ 29960 h 267571"/>
                  <a:gd name="connsiteX13" fmla="*/ 5458476 w 8703952"/>
                  <a:gd name="connsiteY13" fmla="*/ 244439 h 267571"/>
                  <a:gd name="connsiteX14" fmla="*/ 5876964 w 8703952"/>
                  <a:gd name="connsiteY14" fmla="*/ 40725 h 267571"/>
                  <a:gd name="connsiteX15" fmla="*/ 6234614 w 8703952"/>
                  <a:gd name="connsiteY15" fmla="*/ 244438 h 267571"/>
                  <a:gd name="connsiteX16" fmla="*/ 6604697 w 8703952"/>
                  <a:gd name="connsiteY16" fmla="*/ 31058 h 267571"/>
                  <a:gd name="connsiteX17" fmla="*/ 7008520 w 8703952"/>
                  <a:gd name="connsiteY17" fmla="*/ 243565 h 267571"/>
                  <a:gd name="connsiteX18" fmla="*/ 7562455 w 8703952"/>
                  <a:gd name="connsiteY18" fmla="*/ 33945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148160 h 267571"/>
                  <a:gd name="connsiteX21" fmla="*/ 8703952 w 8703952"/>
                  <a:gd name="connsiteY21" fmla="*/ 267571 h 267571"/>
                  <a:gd name="connsiteX0" fmla="*/ 0 w 8703952"/>
                  <a:gd name="connsiteY0" fmla="*/ 0 h 267571"/>
                  <a:gd name="connsiteX1" fmla="*/ 641778 w 8703952"/>
                  <a:gd name="connsiteY1" fmla="*/ 125904 h 267571"/>
                  <a:gd name="connsiteX2" fmla="*/ 1117846 w 8703952"/>
                  <a:gd name="connsiteY2" fmla="*/ 14217 h 267571"/>
                  <a:gd name="connsiteX3" fmla="*/ 1440268 w 8703952"/>
                  <a:gd name="connsiteY3" fmla="*/ 138782 h 267571"/>
                  <a:gd name="connsiteX4" fmla="*/ 1910114 w 8703952"/>
                  <a:gd name="connsiteY4" fmla="*/ 18043 h 267571"/>
                  <a:gd name="connsiteX5" fmla="*/ 2109969 w 8703952"/>
                  <a:gd name="connsiteY5" fmla="*/ 164540 h 267571"/>
                  <a:gd name="connsiteX6" fmla="*/ 2635674 w 8703952"/>
                  <a:gd name="connsiteY6" fmla="*/ 34754 h 267571"/>
                  <a:gd name="connsiteX7" fmla="*/ 2876819 w 8703952"/>
                  <a:gd name="connsiteY7" fmla="*/ 200509 h 267571"/>
                  <a:gd name="connsiteX8" fmla="*/ 3442621 w 8703952"/>
                  <a:gd name="connsiteY8" fmla="*/ 52011 h 267571"/>
                  <a:gd name="connsiteX9" fmla="*/ 3791034 w 8703952"/>
                  <a:gd name="connsiteY9" fmla="*/ 216055 h 267571"/>
                  <a:gd name="connsiteX10" fmla="*/ 4283749 w 8703952"/>
                  <a:gd name="connsiteY10" fmla="*/ 64155 h 267571"/>
                  <a:gd name="connsiteX11" fmla="*/ 4612060 w 8703952"/>
                  <a:gd name="connsiteY11" fmla="*/ 239147 h 267571"/>
                  <a:gd name="connsiteX12" fmla="*/ 5081478 w 8703952"/>
                  <a:gd name="connsiteY12" fmla="*/ 29960 h 267571"/>
                  <a:gd name="connsiteX13" fmla="*/ 5458476 w 8703952"/>
                  <a:gd name="connsiteY13" fmla="*/ 244439 h 267571"/>
                  <a:gd name="connsiteX14" fmla="*/ 5876964 w 8703952"/>
                  <a:gd name="connsiteY14" fmla="*/ 40725 h 267571"/>
                  <a:gd name="connsiteX15" fmla="*/ 6234614 w 8703952"/>
                  <a:gd name="connsiteY15" fmla="*/ 244438 h 267571"/>
                  <a:gd name="connsiteX16" fmla="*/ 6604697 w 8703952"/>
                  <a:gd name="connsiteY16" fmla="*/ 31058 h 267571"/>
                  <a:gd name="connsiteX17" fmla="*/ 7008520 w 8703952"/>
                  <a:gd name="connsiteY17" fmla="*/ 243565 h 267571"/>
                  <a:gd name="connsiteX18" fmla="*/ 7562455 w 8703952"/>
                  <a:gd name="connsiteY18" fmla="*/ 33945 h 267571"/>
                  <a:gd name="connsiteX19" fmla="*/ 7847134 w 8703952"/>
                  <a:gd name="connsiteY19" fmla="*/ 218680 h 267571"/>
                  <a:gd name="connsiteX20" fmla="*/ 8308113 w 8703952"/>
                  <a:gd name="connsiteY20" fmla="*/ 58826 h 267571"/>
                  <a:gd name="connsiteX21" fmla="*/ 8703952 w 8703952"/>
                  <a:gd name="connsiteY21" fmla="*/ 267571 h 267571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34754 h 244450"/>
                  <a:gd name="connsiteX7" fmla="*/ 2876819 w 8658953"/>
                  <a:gd name="connsiteY7" fmla="*/ 200509 h 244450"/>
                  <a:gd name="connsiteX8" fmla="*/ 3442621 w 8658953"/>
                  <a:gd name="connsiteY8" fmla="*/ 52011 h 244450"/>
                  <a:gd name="connsiteX9" fmla="*/ 3791034 w 8658953"/>
                  <a:gd name="connsiteY9" fmla="*/ 216055 h 244450"/>
                  <a:gd name="connsiteX10" fmla="*/ 4283749 w 8658953"/>
                  <a:gd name="connsiteY10" fmla="*/ 64155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58826 h 244450"/>
                  <a:gd name="connsiteX21" fmla="*/ 8658953 w 8658953"/>
                  <a:gd name="connsiteY21" fmla="*/ 232830 h 244450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34754 h 244450"/>
                  <a:gd name="connsiteX7" fmla="*/ 2876819 w 8658953"/>
                  <a:gd name="connsiteY7" fmla="*/ 200509 h 244450"/>
                  <a:gd name="connsiteX8" fmla="*/ 3442621 w 8658953"/>
                  <a:gd name="connsiteY8" fmla="*/ 52011 h 244450"/>
                  <a:gd name="connsiteX9" fmla="*/ 3791034 w 8658953"/>
                  <a:gd name="connsiteY9" fmla="*/ 216055 h 244450"/>
                  <a:gd name="connsiteX10" fmla="*/ 4283749 w 8658953"/>
                  <a:gd name="connsiteY10" fmla="*/ 64155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24085 h 244450"/>
                  <a:gd name="connsiteX21" fmla="*/ 8658953 w 8658953"/>
                  <a:gd name="connsiteY21" fmla="*/ 232830 h 244450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34754 h 244450"/>
                  <a:gd name="connsiteX7" fmla="*/ 2876819 w 8658953"/>
                  <a:gd name="connsiteY7" fmla="*/ 200509 h 244450"/>
                  <a:gd name="connsiteX8" fmla="*/ 3442621 w 8658953"/>
                  <a:gd name="connsiteY8" fmla="*/ 37122 h 244450"/>
                  <a:gd name="connsiteX9" fmla="*/ 3791034 w 8658953"/>
                  <a:gd name="connsiteY9" fmla="*/ 216055 h 244450"/>
                  <a:gd name="connsiteX10" fmla="*/ 4283749 w 8658953"/>
                  <a:gd name="connsiteY10" fmla="*/ 64155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24085 h 244450"/>
                  <a:gd name="connsiteX21" fmla="*/ 8658953 w 8658953"/>
                  <a:gd name="connsiteY21" fmla="*/ 232830 h 244450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34754 h 244450"/>
                  <a:gd name="connsiteX7" fmla="*/ 2876819 w 8658953"/>
                  <a:gd name="connsiteY7" fmla="*/ 200509 h 244450"/>
                  <a:gd name="connsiteX8" fmla="*/ 3442621 w 8658953"/>
                  <a:gd name="connsiteY8" fmla="*/ 37122 h 244450"/>
                  <a:gd name="connsiteX9" fmla="*/ 3791034 w 8658953"/>
                  <a:gd name="connsiteY9" fmla="*/ 216055 h 244450"/>
                  <a:gd name="connsiteX10" fmla="*/ 4328748 w 8658953"/>
                  <a:gd name="connsiteY10" fmla="*/ 34377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24085 h 244450"/>
                  <a:gd name="connsiteX21" fmla="*/ 8658953 w 8658953"/>
                  <a:gd name="connsiteY21" fmla="*/ 232830 h 244450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24828 h 244450"/>
                  <a:gd name="connsiteX7" fmla="*/ 2876819 w 8658953"/>
                  <a:gd name="connsiteY7" fmla="*/ 200509 h 244450"/>
                  <a:gd name="connsiteX8" fmla="*/ 3442621 w 8658953"/>
                  <a:gd name="connsiteY8" fmla="*/ 37122 h 244450"/>
                  <a:gd name="connsiteX9" fmla="*/ 3791034 w 8658953"/>
                  <a:gd name="connsiteY9" fmla="*/ 216055 h 244450"/>
                  <a:gd name="connsiteX10" fmla="*/ 4328748 w 8658953"/>
                  <a:gd name="connsiteY10" fmla="*/ 34377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24085 h 244450"/>
                  <a:gd name="connsiteX21" fmla="*/ 8658953 w 8658953"/>
                  <a:gd name="connsiteY21" fmla="*/ 232830 h 244450"/>
                  <a:gd name="connsiteX0" fmla="*/ 0 w 8658953"/>
                  <a:gd name="connsiteY0" fmla="*/ 0 h 244450"/>
                  <a:gd name="connsiteX1" fmla="*/ 641778 w 8658953"/>
                  <a:gd name="connsiteY1" fmla="*/ 125904 h 244450"/>
                  <a:gd name="connsiteX2" fmla="*/ 1117846 w 8658953"/>
                  <a:gd name="connsiteY2" fmla="*/ 14217 h 244450"/>
                  <a:gd name="connsiteX3" fmla="*/ 1440268 w 8658953"/>
                  <a:gd name="connsiteY3" fmla="*/ 138782 h 244450"/>
                  <a:gd name="connsiteX4" fmla="*/ 1910114 w 8658953"/>
                  <a:gd name="connsiteY4" fmla="*/ 18043 h 244450"/>
                  <a:gd name="connsiteX5" fmla="*/ 2109969 w 8658953"/>
                  <a:gd name="connsiteY5" fmla="*/ 164540 h 244450"/>
                  <a:gd name="connsiteX6" fmla="*/ 2635674 w 8658953"/>
                  <a:gd name="connsiteY6" fmla="*/ 24828 h 244450"/>
                  <a:gd name="connsiteX7" fmla="*/ 2876819 w 8658953"/>
                  <a:gd name="connsiteY7" fmla="*/ 200509 h 244450"/>
                  <a:gd name="connsiteX8" fmla="*/ 3442621 w 8658953"/>
                  <a:gd name="connsiteY8" fmla="*/ 22233 h 244450"/>
                  <a:gd name="connsiteX9" fmla="*/ 3791034 w 8658953"/>
                  <a:gd name="connsiteY9" fmla="*/ 216055 h 244450"/>
                  <a:gd name="connsiteX10" fmla="*/ 4328748 w 8658953"/>
                  <a:gd name="connsiteY10" fmla="*/ 34377 h 244450"/>
                  <a:gd name="connsiteX11" fmla="*/ 4612060 w 8658953"/>
                  <a:gd name="connsiteY11" fmla="*/ 239147 h 244450"/>
                  <a:gd name="connsiteX12" fmla="*/ 5081478 w 8658953"/>
                  <a:gd name="connsiteY12" fmla="*/ 29960 h 244450"/>
                  <a:gd name="connsiteX13" fmla="*/ 5458476 w 8658953"/>
                  <a:gd name="connsiteY13" fmla="*/ 244439 h 244450"/>
                  <a:gd name="connsiteX14" fmla="*/ 5876964 w 8658953"/>
                  <a:gd name="connsiteY14" fmla="*/ 40725 h 244450"/>
                  <a:gd name="connsiteX15" fmla="*/ 6234614 w 8658953"/>
                  <a:gd name="connsiteY15" fmla="*/ 244438 h 244450"/>
                  <a:gd name="connsiteX16" fmla="*/ 6604697 w 8658953"/>
                  <a:gd name="connsiteY16" fmla="*/ 31058 h 244450"/>
                  <a:gd name="connsiteX17" fmla="*/ 7008520 w 8658953"/>
                  <a:gd name="connsiteY17" fmla="*/ 243565 h 244450"/>
                  <a:gd name="connsiteX18" fmla="*/ 7562455 w 8658953"/>
                  <a:gd name="connsiteY18" fmla="*/ 33945 h 244450"/>
                  <a:gd name="connsiteX19" fmla="*/ 7847134 w 8658953"/>
                  <a:gd name="connsiteY19" fmla="*/ 218680 h 244450"/>
                  <a:gd name="connsiteX20" fmla="*/ 8308113 w 8658953"/>
                  <a:gd name="connsiteY20" fmla="*/ 24085 h 244450"/>
                  <a:gd name="connsiteX21" fmla="*/ 8658953 w 8658953"/>
                  <a:gd name="connsiteY21" fmla="*/ 232830 h 244450"/>
                  <a:gd name="connsiteX0" fmla="*/ 0 w 8613954"/>
                  <a:gd name="connsiteY0" fmla="*/ 702 h 230263"/>
                  <a:gd name="connsiteX1" fmla="*/ 596779 w 8613954"/>
                  <a:gd name="connsiteY1" fmla="*/ 111717 h 230263"/>
                  <a:gd name="connsiteX2" fmla="*/ 1072847 w 8613954"/>
                  <a:gd name="connsiteY2" fmla="*/ 30 h 230263"/>
                  <a:gd name="connsiteX3" fmla="*/ 1395269 w 8613954"/>
                  <a:gd name="connsiteY3" fmla="*/ 124595 h 230263"/>
                  <a:gd name="connsiteX4" fmla="*/ 1865115 w 8613954"/>
                  <a:gd name="connsiteY4" fmla="*/ 3856 h 230263"/>
                  <a:gd name="connsiteX5" fmla="*/ 2064970 w 8613954"/>
                  <a:gd name="connsiteY5" fmla="*/ 150353 h 230263"/>
                  <a:gd name="connsiteX6" fmla="*/ 2590675 w 8613954"/>
                  <a:gd name="connsiteY6" fmla="*/ 10641 h 230263"/>
                  <a:gd name="connsiteX7" fmla="*/ 2831820 w 8613954"/>
                  <a:gd name="connsiteY7" fmla="*/ 186322 h 230263"/>
                  <a:gd name="connsiteX8" fmla="*/ 3397622 w 8613954"/>
                  <a:gd name="connsiteY8" fmla="*/ 8046 h 230263"/>
                  <a:gd name="connsiteX9" fmla="*/ 3746035 w 8613954"/>
                  <a:gd name="connsiteY9" fmla="*/ 201868 h 230263"/>
                  <a:gd name="connsiteX10" fmla="*/ 4283749 w 8613954"/>
                  <a:gd name="connsiteY10" fmla="*/ 20190 h 230263"/>
                  <a:gd name="connsiteX11" fmla="*/ 4567061 w 8613954"/>
                  <a:gd name="connsiteY11" fmla="*/ 224960 h 230263"/>
                  <a:gd name="connsiteX12" fmla="*/ 5036479 w 8613954"/>
                  <a:gd name="connsiteY12" fmla="*/ 15773 h 230263"/>
                  <a:gd name="connsiteX13" fmla="*/ 5413477 w 8613954"/>
                  <a:gd name="connsiteY13" fmla="*/ 230252 h 230263"/>
                  <a:gd name="connsiteX14" fmla="*/ 5831965 w 8613954"/>
                  <a:gd name="connsiteY14" fmla="*/ 26538 h 230263"/>
                  <a:gd name="connsiteX15" fmla="*/ 6189615 w 8613954"/>
                  <a:gd name="connsiteY15" fmla="*/ 230251 h 230263"/>
                  <a:gd name="connsiteX16" fmla="*/ 6559698 w 8613954"/>
                  <a:gd name="connsiteY16" fmla="*/ 16871 h 230263"/>
                  <a:gd name="connsiteX17" fmla="*/ 6963521 w 8613954"/>
                  <a:gd name="connsiteY17" fmla="*/ 229378 h 230263"/>
                  <a:gd name="connsiteX18" fmla="*/ 7517456 w 8613954"/>
                  <a:gd name="connsiteY18" fmla="*/ 19758 h 230263"/>
                  <a:gd name="connsiteX19" fmla="*/ 7802135 w 8613954"/>
                  <a:gd name="connsiteY19" fmla="*/ 204493 h 230263"/>
                  <a:gd name="connsiteX20" fmla="*/ 8263114 w 8613954"/>
                  <a:gd name="connsiteY20" fmla="*/ 9898 h 230263"/>
                  <a:gd name="connsiteX21" fmla="*/ 8613954 w 8613954"/>
                  <a:gd name="connsiteY21" fmla="*/ 218643 h 230263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064970 w 8613954"/>
                  <a:gd name="connsiteY5" fmla="*/ 150334 h 230244"/>
                  <a:gd name="connsiteX6" fmla="*/ 2590675 w 8613954"/>
                  <a:gd name="connsiteY6" fmla="*/ 10622 h 230244"/>
                  <a:gd name="connsiteX7" fmla="*/ 2831820 w 8613954"/>
                  <a:gd name="connsiteY7" fmla="*/ 186303 h 230244"/>
                  <a:gd name="connsiteX8" fmla="*/ 3397622 w 8613954"/>
                  <a:gd name="connsiteY8" fmla="*/ 8027 h 230244"/>
                  <a:gd name="connsiteX9" fmla="*/ 3746035 w 8613954"/>
                  <a:gd name="connsiteY9" fmla="*/ 201849 h 230244"/>
                  <a:gd name="connsiteX10" fmla="*/ 4283749 w 8613954"/>
                  <a:gd name="connsiteY10" fmla="*/ 20171 h 230244"/>
                  <a:gd name="connsiteX11" fmla="*/ 4567061 w 8613954"/>
                  <a:gd name="connsiteY11" fmla="*/ 224941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831820 w 8613954"/>
                  <a:gd name="connsiteY7" fmla="*/ 186303 h 230244"/>
                  <a:gd name="connsiteX8" fmla="*/ 3397622 w 8613954"/>
                  <a:gd name="connsiteY8" fmla="*/ 8027 h 230244"/>
                  <a:gd name="connsiteX9" fmla="*/ 3746035 w 8613954"/>
                  <a:gd name="connsiteY9" fmla="*/ 201849 h 230244"/>
                  <a:gd name="connsiteX10" fmla="*/ 4283749 w 8613954"/>
                  <a:gd name="connsiteY10" fmla="*/ 20171 h 230244"/>
                  <a:gd name="connsiteX11" fmla="*/ 4567061 w 8613954"/>
                  <a:gd name="connsiteY11" fmla="*/ 224941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921819 w 8613954"/>
                  <a:gd name="connsiteY7" fmla="*/ 131711 h 230244"/>
                  <a:gd name="connsiteX8" fmla="*/ 3397622 w 8613954"/>
                  <a:gd name="connsiteY8" fmla="*/ 8027 h 230244"/>
                  <a:gd name="connsiteX9" fmla="*/ 3746035 w 8613954"/>
                  <a:gd name="connsiteY9" fmla="*/ 201849 h 230244"/>
                  <a:gd name="connsiteX10" fmla="*/ 4283749 w 8613954"/>
                  <a:gd name="connsiteY10" fmla="*/ 20171 h 230244"/>
                  <a:gd name="connsiteX11" fmla="*/ 4567061 w 8613954"/>
                  <a:gd name="connsiteY11" fmla="*/ 224941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921819 w 8613954"/>
                  <a:gd name="connsiteY7" fmla="*/ 131711 h 230244"/>
                  <a:gd name="connsiteX8" fmla="*/ 3397622 w 8613954"/>
                  <a:gd name="connsiteY8" fmla="*/ 8027 h 230244"/>
                  <a:gd name="connsiteX9" fmla="*/ 3836035 w 8613954"/>
                  <a:gd name="connsiteY9" fmla="*/ 137330 h 230244"/>
                  <a:gd name="connsiteX10" fmla="*/ 4283749 w 8613954"/>
                  <a:gd name="connsiteY10" fmla="*/ 20171 h 230244"/>
                  <a:gd name="connsiteX11" fmla="*/ 4567061 w 8613954"/>
                  <a:gd name="connsiteY11" fmla="*/ 224941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921819 w 8613954"/>
                  <a:gd name="connsiteY7" fmla="*/ 131711 h 230244"/>
                  <a:gd name="connsiteX8" fmla="*/ 3397622 w 8613954"/>
                  <a:gd name="connsiteY8" fmla="*/ 8027 h 230244"/>
                  <a:gd name="connsiteX9" fmla="*/ 3836035 w 8613954"/>
                  <a:gd name="connsiteY9" fmla="*/ 117478 h 230244"/>
                  <a:gd name="connsiteX10" fmla="*/ 4283749 w 8613954"/>
                  <a:gd name="connsiteY10" fmla="*/ 20171 h 230244"/>
                  <a:gd name="connsiteX11" fmla="*/ 4567061 w 8613954"/>
                  <a:gd name="connsiteY11" fmla="*/ 224941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921819 w 8613954"/>
                  <a:gd name="connsiteY7" fmla="*/ 131711 h 230244"/>
                  <a:gd name="connsiteX8" fmla="*/ 3397622 w 8613954"/>
                  <a:gd name="connsiteY8" fmla="*/ 8027 h 230244"/>
                  <a:gd name="connsiteX9" fmla="*/ 3836035 w 8613954"/>
                  <a:gd name="connsiteY9" fmla="*/ 117478 h 230244"/>
                  <a:gd name="connsiteX10" fmla="*/ 4283749 w 8613954"/>
                  <a:gd name="connsiteY10" fmla="*/ 20171 h 230244"/>
                  <a:gd name="connsiteX11" fmla="*/ 4567060 w 8613954"/>
                  <a:gd name="connsiteY11" fmla="*/ 145533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4"/>
                  <a:gd name="connsiteX1" fmla="*/ 596779 w 8613954"/>
                  <a:gd name="connsiteY1" fmla="*/ 116661 h 230244"/>
                  <a:gd name="connsiteX2" fmla="*/ 1072847 w 8613954"/>
                  <a:gd name="connsiteY2" fmla="*/ 11 h 230244"/>
                  <a:gd name="connsiteX3" fmla="*/ 1395269 w 8613954"/>
                  <a:gd name="connsiteY3" fmla="*/ 124576 h 230244"/>
                  <a:gd name="connsiteX4" fmla="*/ 1865115 w 8613954"/>
                  <a:gd name="connsiteY4" fmla="*/ 3837 h 230244"/>
                  <a:gd name="connsiteX5" fmla="*/ 2244968 w 8613954"/>
                  <a:gd name="connsiteY5" fmla="*/ 125519 h 230244"/>
                  <a:gd name="connsiteX6" fmla="*/ 2590675 w 8613954"/>
                  <a:gd name="connsiteY6" fmla="*/ 10622 h 230244"/>
                  <a:gd name="connsiteX7" fmla="*/ 2921819 w 8613954"/>
                  <a:gd name="connsiteY7" fmla="*/ 131711 h 230244"/>
                  <a:gd name="connsiteX8" fmla="*/ 3397622 w 8613954"/>
                  <a:gd name="connsiteY8" fmla="*/ 8027 h 230244"/>
                  <a:gd name="connsiteX9" fmla="*/ 3836035 w 8613954"/>
                  <a:gd name="connsiteY9" fmla="*/ 117478 h 230244"/>
                  <a:gd name="connsiteX10" fmla="*/ 4283749 w 8613954"/>
                  <a:gd name="connsiteY10" fmla="*/ 20171 h 230244"/>
                  <a:gd name="connsiteX11" fmla="*/ 4567060 w 8613954"/>
                  <a:gd name="connsiteY11" fmla="*/ 120718 h 230244"/>
                  <a:gd name="connsiteX12" fmla="*/ 5036479 w 8613954"/>
                  <a:gd name="connsiteY12" fmla="*/ 15754 h 230244"/>
                  <a:gd name="connsiteX13" fmla="*/ 5413477 w 8613954"/>
                  <a:gd name="connsiteY13" fmla="*/ 230233 h 230244"/>
                  <a:gd name="connsiteX14" fmla="*/ 5831965 w 8613954"/>
                  <a:gd name="connsiteY14" fmla="*/ 26519 h 230244"/>
                  <a:gd name="connsiteX15" fmla="*/ 6189615 w 8613954"/>
                  <a:gd name="connsiteY15" fmla="*/ 230232 h 230244"/>
                  <a:gd name="connsiteX16" fmla="*/ 6559698 w 8613954"/>
                  <a:gd name="connsiteY16" fmla="*/ 16852 h 230244"/>
                  <a:gd name="connsiteX17" fmla="*/ 6963521 w 8613954"/>
                  <a:gd name="connsiteY17" fmla="*/ 229359 h 230244"/>
                  <a:gd name="connsiteX18" fmla="*/ 7517456 w 8613954"/>
                  <a:gd name="connsiteY18" fmla="*/ 19739 h 230244"/>
                  <a:gd name="connsiteX19" fmla="*/ 7802135 w 8613954"/>
                  <a:gd name="connsiteY19" fmla="*/ 204474 h 230244"/>
                  <a:gd name="connsiteX20" fmla="*/ 8263114 w 8613954"/>
                  <a:gd name="connsiteY20" fmla="*/ 9879 h 230244"/>
                  <a:gd name="connsiteX21" fmla="*/ 8613954 w 8613954"/>
                  <a:gd name="connsiteY21" fmla="*/ 218624 h 230244"/>
                  <a:gd name="connsiteX0" fmla="*/ 0 w 8613954"/>
                  <a:gd name="connsiteY0" fmla="*/ 683 h 230242"/>
                  <a:gd name="connsiteX1" fmla="*/ 596779 w 8613954"/>
                  <a:gd name="connsiteY1" fmla="*/ 116661 h 230242"/>
                  <a:gd name="connsiteX2" fmla="*/ 1072847 w 8613954"/>
                  <a:gd name="connsiteY2" fmla="*/ 11 h 230242"/>
                  <a:gd name="connsiteX3" fmla="*/ 1395269 w 8613954"/>
                  <a:gd name="connsiteY3" fmla="*/ 124576 h 230242"/>
                  <a:gd name="connsiteX4" fmla="*/ 1865115 w 8613954"/>
                  <a:gd name="connsiteY4" fmla="*/ 3837 h 230242"/>
                  <a:gd name="connsiteX5" fmla="*/ 2244968 w 8613954"/>
                  <a:gd name="connsiteY5" fmla="*/ 125519 h 230242"/>
                  <a:gd name="connsiteX6" fmla="*/ 2590675 w 8613954"/>
                  <a:gd name="connsiteY6" fmla="*/ 10622 h 230242"/>
                  <a:gd name="connsiteX7" fmla="*/ 2921819 w 8613954"/>
                  <a:gd name="connsiteY7" fmla="*/ 131711 h 230242"/>
                  <a:gd name="connsiteX8" fmla="*/ 3397622 w 8613954"/>
                  <a:gd name="connsiteY8" fmla="*/ 8027 h 230242"/>
                  <a:gd name="connsiteX9" fmla="*/ 3836035 w 8613954"/>
                  <a:gd name="connsiteY9" fmla="*/ 117478 h 230242"/>
                  <a:gd name="connsiteX10" fmla="*/ 4283749 w 8613954"/>
                  <a:gd name="connsiteY10" fmla="*/ 20171 h 230242"/>
                  <a:gd name="connsiteX11" fmla="*/ 4567060 w 8613954"/>
                  <a:gd name="connsiteY11" fmla="*/ 120718 h 230242"/>
                  <a:gd name="connsiteX12" fmla="*/ 5036479 w 8613954"/>
                  <a:gd name="connsiteY12" fmla="*/ 15754 h 230242"/>
                  <a:gd name="connsiteX13" fmla="*/ 5368482 w 8613954"/>
                  <a:gd name="connsiteY13" fmla="*/ 140899 h 230242"/>
                  <a:gd name="connsiteX14" fmla="*/ 5831965 w 8613954"/>
                  <a:gd name="connsiteY14" fmla="*/ 26519 h 230242"/>
                  <a:gd name="connsiteX15" fmla="*/ 6189615 w 8613954"/>
                  <a:gd name="connsiteY15" fmla="*/ 230232 h 230242"/>
                  <a:gd name="connsiteX16" fmla="*/ 6559698 w 8613954"/>
                  <a:gd name="connsiteY16" fmla="*/ 16852 h 230242"/>
                  <a:gd name="connsiteX17" fmla="*/ 6963521 w 8613954"/>
                  <a:gd name="connsiteY17" fmla="*/ 229359 h 230242"/>
                  <a:gd name="connsiteX18" fmla="*/ 7517456 w 8613954"/>
                  <a:gd name="connsiteY18" fmla="*/ 19739 h 230242"/>
                  <a:gd name="connsiteX19" fmla="*/ 7802135 w 8613954"/>
                  <a:gd name="connsiteY19" fmla="*/ 204474 h 230242"/>
                  <a:gd name="connsiteX20" fmla="*/ 8263114 w 8613954"/>
                  <a:gd name="connsiteY20" fmla="*/ 9879 h 230242"/>
                  <a:gd name="connsiteX21" fmla="*/ 8613954 w 8613954"/>
                  <a:gd name="connsiteY21" fmla="*/ 218624 h 230242"/>
                  <a:gd name="connsiteX0" fmla="*/ 0 w 8613954"/>
                  <a:gd name="connsiteY0" fmla="*/ 683 h 230242"/>
                  <a:gd name="connsiteX1" fmla="*/ 596779 w 8613954"/>
                  <a:gd name="connsiteY1" fmla="*/ 116661 h 230242"/>
                  <a:gd name="connsiteX2" fmla="*/ 1072847 w 8613954"/>
                  <a:gd name="connsiteY2" fmla="*/ 11 h 230242"/>
                  <a:gd name="connsiteX3" fmla="*/ 1395269 w 8613954"/>
                  <a:gd name="connsiteY3" fmla="*/ 124576 h 230242"/>
                  <a:gd name="connsiteX4" fmla="*/ 1865115 w 8613954"/>
                  <a:gd name="connsiteY4" fmla="*/ 3837 h 230242"/>
                  <a:gd name="connsiteX5" fmla="*/ 2244968 w 8613954"/>
                  <a:gd name="connsiteY5" fmla="*/ 125519 h 230242"/>
                  <a:gd name="connsiteX6" fmla="*/ 2590675 w 8613954"/>
                  <a:gd name="connsiteY6" fmla="*/ 10622 h 230242"/>
                  <a:gd name="connsiteX7" fmla="*/ 2921819 w 8613954"/>
                  <a:gd name="connsiteY7" fmla="*/ 131711 h 230242"/>
                  <a:gd name="connsiteX8" fmla="*/ 3397622 w 8613954"/>
                  <a:gd name="connsiteY8" fmla="*/ 8027 h 230242"/>
                  <a:gd name="connsiteX9" fmla="*/ 3836035 w 8613954"/>
                  <a:gd name="connsiteY9" fmla="*/ 117478 h 230242"/>
                  <a:gd name="connsiteX10" fmla="*/ 4283749 w 8613954"/>
                  <a:gd name="connsiteY10" fmla="*/ 20171 h 230242"/>
                  <a:gd name="connsiteX11" fmla="*/ 4567060 w 8613954"/>
                  <a:gd name="connsiteY11" fmla="*/ 120718 h 230242"/>
                  <a:gd name="connsiteX12" fmla="*/ 5036479 w 8613954"/>
                  <a:gd name="connsiteY12" fmla="*/ 15754 h 230242"/>
                  <a:gd name="connsiteX13" fmla="*/ 5368482 w 8613954"/>
                  <a:gd name="connsiteY13" fmla="*/ 130973 h 230242"/>
                  <a:gd name="connsiteX14" fmla="*/ 5831965 w 8613954"/>
                  <a:gd name="connsiteY14" fmla="*/ 26519 h 230242"/>
                  <a:gd name="connsiteX15" fmla="*/ 6189615 w 8613954"/>
                  <a:gd name="connsiteY15" fmla="*/ 230232 h 230242"/>
                  <a:gd name="connsiteX16" fmla="*/ 6559698 w 8613954"/>
                  <a:gd name="connsiteY16" fmla="*/ 16852 h 230242"/>
                  <a:gd name="connsiteX17" fmla="*/ 6963521 w 8613954"/>
                  <a:gd name="connsiteY17" fmla="*/ 229359 h 230242"/>
                  <a:gd name="connsiteX18" fmla="*/ 7517456 w 8613954"/>
                  <a:gd name="connsiteY18" fmla="*/ 19739 h 230242"/>
                  <a:gd name="connsiteX19" fmla="*/ 7802135 w 8613954"/>
                  <a:gd name="connsiteY19" fmla="*/ 204474 h 230242"/>
                  <a:gd name="connsiteX20" fmla="*/ 8263114 w 8613954"/>
                  <a:gd name="connsiteY20" fmla="*/ 9879 h 230242"/>
                  <a:gd name="connsiteX21" fmla="*/ 8613954 w 8613954"/>
                  <a:gd name="connsiteY21" fmla="*/ 218624 h 230242"/>
                  <a:gd name="connsiteX0" fmla="*/ 0 w 8613954"/>
                  <a:gd name="connsiteY0" fmla="*/ 683 h 229359"/>
                  <a:gd name="connsiteX1" fmla="*/ 596779 w 8613954"/>
                  <a:gd name="connsiteY1" fmla="*/ 116661 h 229359"/>
                  <a:gd name="connsiteX2" fmla="*/ 1072847 w 8613954"/>
                  <a:gd name="connsiteY2" fmla="*/ 11 h 229359"/>
                  <a:gd name="connsiteX3" fmla="*/ 1395269 w 8613954"/>
                  <a:gd name="connsiteY3" fmla="*/ 124576 h 229359"/>
                  <a:gd name="connsiteX4" fmla="*/ 1865115 w 8613954"/>
                  <a:gd name="connsiteY4" fmla="*/ 3837 h 229359"/>
                  <a:gd name="connsiteX5" fmla="*/ 2244968 w 8613954"/>
                  <a:gd name="connsiteY5" fmla="*/ 125519 h 229359"/>
                  <a:gd name="connsiteX6" fmla="*/ 2590675 w 8613954"/>
                  <a:gd name="connsiteY6" fmla="*/ 10622 h 229359"/>
                  <a:gd name="connsiteX7" fmla="*/ 2921819 w 8613954"/>
                  <a:gd name="connsiteY7" fmla="*/ 131711 h 229359"/>
                  <a:gd name="connsiteX8" fmla="*/ 3397622 w 8613954"/>
                  <a:gd name="connsiteY8" fmla="*/ 8027 h 229359"/>
                  <a:gd name="connsiteX9" fmla="*/ 3836035 w 8613954"/>
                  <a:gd name="connsiteY9" fmla="*/ 117478 h 229359"/>
                  <a:gd name="connsiteX10" fmla="*/ 4283749 w 8613954"/>
                  <a:gd name="connsiteY10" fmla="*/ 20171 h 229359"/>
                  <a:gd name="connsiteX11" fmla="*/ 4567060 w 8613954"/>
                  <a:gd name="connsiteY11" fmla="*/ 120718 h 229359"/>
                  <a:gd name="connsiteX12" fmla="*/ 5036479 w 8613954"/>
                  <a:gd name="connsiteY12" fmla="*/ 15754 h 229359"/>
                  <a:gd name="connsiteX13" fmla="*/ 5368482 w 8613954"/>
                  <a:gd name="connsiteY13" fmla="*/ 130973 h 229359"/>
                  <a:gd name="connsiteX14" fmla="*/ 5831965 w 8613954"/>
                  <a:gd name="connsiteY14" fmla="*/ 26519 h 229359"/>
                  <a:gd name="connsiteX15" fmla="*/ 6189614 w 8613954"/>
                  <a:gd name="connsiteY15" fmla="*/ 140898 h 229359"/>
                  <a:gd name="connsiteX16" fmla="*/ 6559698 w 8613954"/>
                  <a:gd name="connsiteY16" fmla="*/ 16852 h 229359"/>
                  <a:gd name="connsiteX17" fmla="*/ 6963521 w 8613954"/>
                  <a:gd name="connsiteY17" fmla="*/ 229359 h 229359"/>
                  <a:gd name="connsiteX18" fmla="*/ 7517456 w 8613954"/>
                  <a:gd name="connsiteY18" fmla="*/ 19739 h 229359"/>
                  <a:gd name="connsiteX19" fmla="*/ 7802135 w 8613954"/>
                  <a:gd name="connsiteY19" fmla="*/ 204474 h 229359"/>
                  <a:gd name="connsiteX20" fmla="*/ 8263114 w 8613954"/>
                  <a:gd name="connsiteY20" fmla="*/ 9879 h 229359"/>
                  <a:gd name="connsiteX21" fmla="*/ 8613954 w 8613954"/>
                  <a:gd name="connsiteY21" fmla="*/ 218624 h 229359"/>
                  <a:gd name="connsiteX0" fmla="*/ 0 w 8613954"/>
                  <a:gd name="connsiteY0" fmla="*/ 683 h 218624"/>
                  <a:gd name="connsiteX1" fmla="*/ 596779 w 8613954"/>
                  <a:gd name="connsiteY1" fmla="*/ 116661 h 218624"/>
                  <a:gd name="connsiteX2" fmla="*/ 1072847 w 8613954"/>
                  <a:gd name="connsiteY2" fmla="*/ 11 h 218624"/>
                  <a:gd name="connsiteX3" fmla="*/ 1395269 w 8613954"/>
                  <a:gd name="connsiteY3" fmla="*/ 124576 h 218624"/>
                  <a:gd name="connsiteX4" fmla="*/ 1865115 w 8613954"/>
                  <a:gd name="connsiteY4" fmla="*/ 3837 h 218624"/>
                  <a:gd name="connsiteX5" fmla="*/ 2244968 w 8613954"/>
                  <a:gd name="connsiteY5" fmla="*/ 125519 h 218624"/>
                  <a:gd name="connsiteX6" fmla="*/ 2590675 w 8613954"/>
                  <a:gd name="connsiteY6" fmla="*/ 10622 h 218624"/>
                  <a:gd name="connsiteX7" fmla="*/ 2921819 w 8613954"/>
                  <a:gd name="connsiteY7" fmla="*/ 131711 h 218624"/>
                  <a:gd name="connsiteX8" fmla="*/ 3397622 w 8613954"/>
                  <a:gd name="connsiteY8" fmla="*/ 8027 h 218624"/>
                  <a:gd name="connsiteX9" fmla="*/ 3836035 w 8613954"/>
                  <a:gd name="connsiteY9" fmla="*/ 117478 h 218624"/>
                  <a:gd name="connsiteX10" fmla="*/ 4283749 w 8613954"/>
                  <a:gd name="connsiteY10" fmla="*/ 20171 h 218624"/>
                  <a:gd name="connsiteX11" fmla="*/ 4567060 w 8613954"/>
                  <a:gd name="connsiteY11" fmla="*/ 120718 h 218624"/>
                  <a:gd name="connsiteX12" fmla="*/ 5036479 w 8613954"/>
                  <a:gd name="connsiteY12" fmla="*/ 15754 h 218624"/>
                  <a:gd name="connsiteX13" fmla="*/ 5368482 w 8613954"/>
                  <a:gd name="connsiteY13" fmla="*/ 130973 h 218624"/>
                  <a:gd name="connsiteX14" fmla="*/ 5831965 w 8613954"/>
                  <a:gd name="connsiteY14" fmla="*/ 26519 h 218624"/>
                  <a:gd name="connsiteX15" fmla="*/ 6189614 w 8613954"/>
                  <a:gd name="connsiteY15" fmla="*/ 140898 h 218624"/>
                  <a:gd name="connsiteX16" fmla="*/ 6559698 w 8613954"/>
                  <a:gd name="connsiteY16" fmla="*/ 16852 h 218624"/>
                  <a:gd name="connsiteX17" fmla="*/ 6963521 w 8613954"/>
                  <a:gd name="connsiteY17" fmla="*/ 144988 h 218624"/>
                  <a:gd name="connsiteX18" fmla="*/ 7517456 w 8613954"/>
                  <a:gd name="connsiteY18" fmla="*/ 19739 h 218624"/>
                  <a:gd name="connsiteX19" fmla="*/ 7802135 w 8613954"/>
                  <a:gd name="connsiteY19" fmla="*/ 204474 h 218624"/>
                  <a:gd name="connsiteX20" fmla="*/ 8263114 w 8613954"/>
                  <a:gd name="connsiteY20" fmla="*/ 9879 h 218624"/>
                  <a:gd name="connsiteX21" fmla="*/ 8613954 w 8613954"/>
                  <a:gd name="connsiteY21" fmla="*/ 218624 h 218624"/>
                  <a:gd name="connsiteX0" fmla="*/ 0 w 8613954"/>
                  <a:gd name="connsiteY0" fmla="*/ 683 h 218624"/>
                  <a:gd name="connsiteX1" fmla="*/ 596779 w 8613954"/>
                  <a:gd name="connsiteY1" fmla="*/ 116661 h 218624"/>
                  <a:gd name="connsiteX2" fmla="*/ 1072847 w 8613954"/>
                  <a:gd name="connsiteY2" fmla="*/ 11 h 218624"/>
                  <a:gd name="connsiteX3" fmla="*/ 1395269 w 8613954"/>
                  <a:gd name="connsiteY3" fmla="*/ 124576 h 218624"/>
                  <a:gd name="connsiteX4" fmla="*/ 1865115 w 8613954"/>
                  <a:gd name="connsiteY4" fmla="*/ 3837 h 218624"/>
                  <a:gd name="connsiteX5" fmla="*/ 2244968 w 8613954"/>
                  <a:gd name="connsiteY5" fmla="*/ 125519 h 218624"/>
                  <a:gd name="connsiteX6" fmla="*/ 2590675 w 8613954"/>
                  <a:gd name="connsiteY6" fmla="*/ 10622 h 218624"/>
                  <a:gd name="connsiteX7" fmla="*/ 2921819 w 8613954"/>
                  <a:gd name="connsiteY7" fmla="*/ 131711 h 218624"/>
                  <a:gd name="connsiteX8" fmla="*/ 3397622 w 8613954"/>
                  <a:gd name="connsiteY8" fmla="*/ 8027 h 218624"/>
                  <a:gd name="connsiteX9" fmla="*/ 3836035 w 8613954"/>
                  <a:gd name="connsiteY9" fmla="*/ 117478 h 218624"/>
                  <a:gd name="connsiteX10" fmla="*/ 4283749 w 8613954"/>
                  <a:gd name="connsiteY10" fmla="*/ 20171 h 218624"/>
                  <a:gd name="connsiteX11" fmla="*/ 4567060 w 8613954"/>
                  <a:gd name="connsiteY11" fmla="*/ 120718 h 218624"/>
                  <a:gd name="connsiteX12" fmla="*/ 5036479 w 8613954"/>
                  <a:gd name="connsiteY12" fmla="*/ 15754 h 218624"/>
                  <a:gd name="connsiteX13" fmla="*/ 5368482 w 8613954"/>
                  <a:gd name="connsiteY13" fmla="*/ 130973 h 218624"/>
                  <a:gd name="connsiteX14" fmla="*/ 5831965 w 8613954"/>
                  <a:gd name="connsiteY14" fmla="*/ 26519 h 218624"/>
                  <a:gd name="connsiteX15" fmla="*/ 6189614 w 8613954"/>
                  <a:gd name="connsiteY15" fmla="*/ 140898 h 218624"/>
                  <a:gd name="connsiteX16" fmla="*/ 6559698 w 8613954"/>
                  <a:gd name="connsiteY16" fmla="*/ 16852 h 218624"/>
                  <a:gd name="connsiteX17" fmla="*/ 6963521 w 8613954"/>
                  <a:gd name="connsiteY17" fmla="*/ 144988 h 218624"/>
                  <a:gd name="connsiteX18" fmla="*/ 7517456 w 8613954"/>
                  <a:gd name="connsiteY18" fmla="*/ 19739 h 218624"/>
                  <a:gd name="connsiteX19" fmla="*/ 7757138 w 8613954"/>
                  <a:gd name="connsiteY19" fmla="*/ 149881 h 218624"/>
                  <a:gd name="connsiteX20" fmla="*/ 8263114 w 8613954"/>
                  <a:gd name="connsiteY20" fmla="*/ 9879 h 218624"/>
                  <a:gd name="connsiteX21" fmla="*/ 8613954 w 8613954"/>
                  <a:gd name="connsiteY21" fmla="*/ 218624 h 218624"/>
                  <a:gd name="connsiteX0" fmla="*/ 0 w 8478956"/>
                  <a:gd name="connsiteY0" fmla="*/ 683 h 154105"/>
                  <a:gd name="connsiteX1" fmla="*/ 596779 w 8478956"/>
                  <a:gd name="connsiteY1" fmla="*/ 116661 h 154105"/>
                  <a:gd name="connsiteX2" fmla="*/ 1072847 w 8478956"/>
                  <a:gd name="connsiteY2" fmla="*/ 11 h 154105"/>
                  <a:gd name="connsiteX3" fmla="*/ 1395269 w 8478956"/>
                  <a:gd name="connsiteY3" fmla="*/ 124576 h 154105"/>
                  <a:gd name="connsiteX4" fmla="*/ 1865115 w 8478956"/>
                  <a:gd name="connsiteY4" fmla="*/ 3837 h 154105"/>
                  <a:gd name="connsiteX5" fmla="*/ 2244968 w 8478956"/>
                  <a:gd name="connsiteY5" fmla="*/ 125519 h 154105"/>
                  <a:gd name="connsiteX6" fmla="*/ 2590675 w 8478956"/>
                  <a:gd name="connsiteY6" fmla="*/ 10622 h 154105"/>
                  <a:gd name="connsiteX7" fmla="*/ 2921819 w 8478956"/>
                  <a:gd name="connsiteY7" fmla="*/ 131711 h 154105"/>
                  <a:gd name="connsiteX8" fmla="*/ 3397622 w 8478956"/>
                  <a:gd name="connsiteY8" fmla="*/ 8027 h 154105"/>
                  <a:gd name="connsiteX9" fmla="*/ 3836035 w 8478956"/>
                  <a:gd name="connsiteY9" fmla="*/ 117478 h 154105"/>
                  <a:gd name="connsiteX10" fmla="*/ 4283749 w 8478956"/>
                  <a:gd name="connsiteY10" fmla="*/ 20171 h 154105"/>
                  <a:gd name="connsiteX11" fmla="*/ 4567060 w 8478956"/>
                  <a:gd name="connsiteY11" fmla="*/ 120718 h 154105"/>
                  <a:gd name="connsiteX12" fmla="*/ 5036479 w 8478956"/>
                  <a:gd name="connsiteY12" fmla="*/ 15754 h 154105"/>
                  <a:gd name="connsiteX13" fmla="*/ 5368482 w 8478956"/>
                  <a:gd name="connsiteY13" fmla="*/ 130973 h 154105"/>
                  <a:gd name="connsiteX14" fmla="*/ 5831965 w 8478956"/>
                  <a:gd name="connsiteY14" fmla="*/ 26519 h 154105"/>
                  <a:gd name="connsiteX15" fmla="*/ 6189614 w 8478956"/>
                  <a:gd name="connsiteY15" fmla="*/ 140898 h 154105"/>
                  <a:gd name="connsiteX16" fmla="*/ 6559698 w 8478956"/>
                  <a:gd name="connsiteY16" fmla="*/ 16852 h 154105"/>
                  <a:gd name="connsiteX17" fmla="*/ 6963521 w 8478956"/>
                  <a:gd name="connsiteY17" fmla="*/ 144988 h 154105"/>
                  <a:gd name="connsiteX18" fmla="*/ 7517456 w 8478956"/>
                  <a:gd name="connsiteY18" fmla="*/ 19739 h 154105"/>
                  <a:gd name="connsiteX19" fmla="*/ 7757138 w 8478956"/>
                  <a:gd name="connsiteY19" fmla="*/ 149881 h 154105"/>
                  <a:gd name="connsiteX20" fmla="*/ 8263114 w 8478956"/>
                  <a:gd name="connsiteY20" fmla="*/ 9879 h 154105"/>
                  <a:gd name="connsiteX21" fmla="*/ 8478956 w 8478956"/>
                  <a:gd name="connsiteY21" fmla="*/ 154105 h 154105"/>
                  <a:gd name="connsiteX0" fmla="*/ 0 w 8568954"/>
                  <a:gd name="connsiteY0" fmla="*/ 683 h 149896"/>
                  <a:gd name="connsiteX1" fmla="*/ 596779 w 8568954"/>
                  <a:gd name="connsiteY1" fmla="*/ 116661 h 149896"/>
                  <a:gd name="connsiteX2" fmla="*/ 1072847 w 8568954"/>
                  <a:gd name="connsiteY2" fmla="*/ 11 h 149896"/>
                  <a:gd name="connsiteX3" fmla="*/ 1395269 w 8568954"/>
                  <a:gd name="connsiteY3" fmla="*/ 124576 h 149896"/>
                  <a:gd name="connsiteX4" fmla="*/ 1865115 w 8568954"/>
                  <a:gd name="connsiteY4" fmla="*/ 3837 h 149896"/>
                  <a:gd name="connsiteX5" fmla="*/ 2244968 w 8568954"/>
                  <a:gd name="connsiteY5" fmla="*/ 125519 h 149896"/>
                  <a:gd name="connsiteX6" fmla="*/ 2590675 w 8568954"/>
                  <a:gd name="connsiteY6" fmla="*/ 10622 h 149896"/>
                  <a:gd name="connsiteX7" fmla="*/ 2921819 w 8568954"/>
                  <a:gd name="connsiteY7" fmla="*/ 131711 h 149896"/>
                  <a:gd name="connsiteX8" fmla="*/ 3397622 w 8568954"/>
                  <a:gd name="connsiteY8" fmla="*/ 8027 h 149896"/>
                  <a:gd name="connsiteX9" fmla="*/ 3836035 w 8568954"/>
                  <a:gd name="connsiteY9" fmla="*/ 117478 h 149896"/>
                  <a:gd name="connsiteX10" fmla="*/ 4283749 w 8568954"/>
                  <a:gd name="connsiteY10" fmla="*/ 20171 h 149896"/>
                  <a:gd name="connsiteX11" fmla="*/ 4567060 w 8568954"/>
                  <a:gd name="connsiteY11" fmla="*/ 120718 h 149896"/>
                  <a:gd name="connsiteX12" fmla="*/ 5036479 w 8568954"/>
                  <a:gd name="connsiteY12" fmla="*/ 15754 h 149896"/>
                  <a:gd name="connsiteX13" fmla="*/ 5368482 w 8568954"/>
                  <a:gd name="connsiteY13" fmla="*/ 130973 h 149896"/>
                  <a:gd name="connsiteX14" fmla="*/ 5831965 w 8568954"/>
                  <a:gd name="connsiteY14" fmla="*/ 26519 h 149896"/>
                  <a:gd name="connsiteX15" fmla="*/ 6189614 w 8568954"/>
                  <a:gd name="connsiteY15" fmla="*/ 140898 h 149896"/>
                  <a:gd name="connsiteX16" fmla="*/ 6559698 w 8568954"/>
                  <a:gd name="connsiteY16" fmla="*/ 16852 h 149896"/>
                  <a:gd name="connsiteX17" fmla="*/ 6963521 w 8568954"/>
                  <a:gd name="connsiteY17" fmla="*/ 144988 h 149896"/>
                  <a:gd name="connsiteX18" fmla="*/ 7517456 w 8568954"/>
                  <a:gd name="connsiteY18" fmla="*/ 19739 h 149896"/>
                  <a:gd name="connsiteX19" fmla="*/ 7757138 w 8568954"/>
                  <a:gd name="connsiteY19" fmla="*/ 149881 h 149896"/>
                  <a:gd name="connsiteX20" fmla="*/ 8263114 w 8568954"/>
                  <a:gd name="connsiteY20" fmla="*/ 9879 h 149896"/>
                  <a:gd name="connsiteX21" fmla="*/ 8568954 w 8568954"/>
                  <a:gd name="connsiteY21" fmla="*/ 134253 h 149896"/>
                  <a:gd name="connsiteX0" fmla="*/ 0 w 8568954"/>
                  <a:gd name="connsiteY0" fmla="*/ 683 h 149885"/>
                  <a:gd name="connsiteX1" fmla="*/ 596779 w 8568954"/>
                  <a:gd name="connsiteY1" fmla="*/ 116661 h 149885"/>
                  <a:gd name="connsiteX2" fmla="*/ 1072847 w 8568954"/>
                  <a:gd name="connsiteY2" fmla="*/ 11 h 149885"/>
                  <a:gd name="connsiteX3" fmla="*/ 1395269 w 8568954"/>
                  <a:gd name="connsiteY3" fmla="*/ 124576 h 149885"/>
                  <a:gd name="connsiteX4" fmla="*/ 1865115 w 8568954"/>
                  <a:gd name="connsiteY4" fmla="*/ 3837 h 149885"/>
                  <a:gd name="connsiteX5" fmla="*/ 2244968 w 8568954"/>
                  <a:gd name="connsiteY5" fmla="*/ 125519 h 149885"/>
                  <a:gd name="connsiteX6" fmla="*/ 2590675 w 8568954"/>
                  <a:gd name="connsiteY6" fmla="*/ 10622 h 149885"/>
                  <a:gd name="connsiteX7" fmla="*/ 2921819 w 8568954"/>
                  <a:gd name="connsiteY7" fmla="*/ 131711 h 149885"/>
                  <a:gd name="connsiteX8" fmla="*/ 3397622 w 8568954"/>
                  <a:gd name="connsiteY8" fmla="*/ 8027 h 149885"/>
                  <a:gd name="connsiteX9" fmla="*/ 3836035 w 8568954"/>
                  <a:gd name="connsiteY9" fmla="*/ 117478 h 149885"/>
                  <a:gd name="connsiteX10" fmla="*/ 4283749 w 8568954"/>
                  <a:gd name="connsiteY10" fmla="*/ 20171 h 149885"/>
                  <a:gd name="connsiteX11" fmla="*/ 4567060 w 8568954"/>
                  <a:gd name="connsiteY11" fmla="*/ 120718 h 149885"/>
                  <a:gd name="connsiteX12" fmla="*/ 5036479 w 8568954"/>
                  <a:gd name="connsiteY12" fmla="*/ 15754 h 149885"/>
                  <a:gd name="connsiteX13" fmla="*/ 5368482 w 8568954"/>
                  <a:gd name="connsiteY13" fmla="*/ 130973 h 149885"/>
                  <a:gd name="connsiteX14" fmla="*/ 5831965 w 8568954"/>
                  <a:gd name="connsiteY14" fmla="*/ 26519 h 149885"/>
                  <a:gd name="connsiteX15" fmla="*/ 6189614 w 8568954"/>
                  <a:gd name="connsiteY15" fmla="*/ 140898 h 149885"/>
                  <a:gd name="connsiteX16" fmla="*/ 6559698 w 8568954"/>
                  <a:gd name="connsiteY16" fmla="*/ 16852 h 149885"/>
                  <a:gd name="connsiteX17" fmla="*/ 6963521 w 8568954"/>
                  <a:gd name="connsiteY17" fmla="*/ 144988 h 149885"/>
                  <a:gd name="connsiteX18" fmla="*/ 7517456 w 8568954"/>
                  <a:gd name="connsiteY18" fmla="*/ 19739 h 149885"/>
                  <a:gd name="connsiteX19" fmla="*/ 7757138 w 8568954"/>
                  <a:gd name="connsiteY19" fmla="*/ 149881 h 149885"/>
                  <a:gd name="connsiteX20" fmla="*/ 8218118 w 8568954"/>
                  <a:gd name="connsiteY20" fmla="*/ 24768 h 149885"/>
                  <a:gd name="connsiteX21" fmla="*/ 8568954 w 8568954"/>
                  <a:gd name="connsiteY21" fmla="*/ 134253 h 149885"/>
                  <a:gd name="connsiteX0" fmla="*/ 0 w 8613953"/>
                  <a:gd name="connsiteY0" fmla="*/ 683 h 149885"/>
                  <a:gd name="connsiteX1" fmla="*/ 596779 w 8613953"/>
                  <a:gd name="connsiteY1" fmla="*/ 116661 h 149885"/>
                  <a:gd name="connsiteX2" fmla="*/ 1072847 w 8613953"/>
                  <a:gd name="connsiteY2" fmla="*/ 11 h 149885"/>
                  <a:gd name="connsiteX3" fmla="*/ 1395269 w 8613953"/>
                  <a:gd name="connsiteY3" fmla="*/ 124576 h 149885"/>
                  <a:gd name="connsiteX4" fmla="*/ 1865115 w 8613953"/>
                  <a:gd name="connsiteY4" fmla="*/ 3837 h 149885"/>
                  <a:gd name="connsiteX5" fmla="*/ 2244968 w 8613953"/>
                  <a:gd name="connsiteY5" fmla="*/ 125519 h 149885"/>
                  <a:gd name="connsiteX6" fmla="*/ 2590675 w 8613953"/>
                  <a:gd name="connsiteY6" fmla="*/ 10622 h 149885"/>
                  <a:gd name="connsiteX7" fmla="*/ 2921819 w 8613953"/>
                  <a:gd name="connsiteY7" fmla="*/ 131711 h 149885"/>
                  <a:gd name="connsiteX8" fmla="*/ 3397622 w 8613953"/>
                  <a:gd name="connsiteY8" fmla="*/ 8027 h 149885"/>
                  <a:gd name="connsiteX9" fmla="*/ 3836035 w 8613953"/>
                  <a:gd name="connsiteY9" fmla="*/ 117478 h 149885"/>
                  <a:gd name="connsiteX10" fmla="*/ 4283749 w 8613953"/>
                  <a:gd name="connsiteY10" fmla="*/ 20171 h 149885"/>
                  <a:gd name="connsiteX11" fmla="*/ 4567060 w 8613953"/>
                  <a:gd name="connsiteY11" fmla="*/ 120718 h 149885"/>
                  <a:gd name="connsiteX12" fmla="*/ 5036479 w 8613953"/>
                  <a:gd name="connsiteY12" fmla="*/ 15754 h 149885"/>
                  <a:gd name="connsiteX13" fmla="*/ 5368482 w 8613953"/>
                  <a:gd name="connsiteY13" fmla="*/ 130973 h 149885"/>
                  <a:gd name="connsiteX14" fmla="*/ 5831965 w 8613953"/>
                  <a:gd name="connsiteY14" fmla="*/ 26519 h 149885"/>
                  <a:gd name="connsiteX15" fmla="*/ 6189614 w 8613953"/>
                  <a:gd name="connsiteY15" fmla="*/ 140898 h 149885"/>
                  <a:gd name="connsiteX16" fmla="*/ 6559698 w 8613953"/>
                  <a:gd name="connsiteY16" fmla="*/ 16852 h 149885"/>
                  <a:gd name="connsiteX17" fmla="*/ 6963521 w 8613953"/>
                  <a:gd name="connsiteY17" fmla="*/ 144988 h 149885"/>
                  <a:gd name="connsiteX18" fmla="*/ 7517456 w 8613953"/>
                  <a:gd name="connsiteY18" fmla="*/ 19739 h 149885"/>
                  <a:gd name="connsiteX19" fmla="*/ 7757138 w 8613953"/>
                  <a:gd name="connsiteY19" fmla="*/ 149881 h 149885"/>
                  <a:gd name="connsiteX20" fmla="*/ 8218118 w 8613953"/>
                  <a:gd name="connsiteY20" fmla="*/ 24768 h 149885"/>
                  <a:gd name="connsiteX21" fmla="*/ 8613953 w 8613953"/>
                  <a:gd name="connsiteY21" fmla="*/ 144179 h 149885"/>
                  <a:gd name="connsiteX0" fmla="*/ 0 w 8613953"/>
                  <a:gd name="connsiteY0" fmla="*/ 683 h 144989"/>
                  <a:gd name="connsiteX1" fmla="*/ 596779 w 8613953"/>
                  <a:gd name="connsiteY1" fmla="*/ 116661 h 144989"/>
                  <a:gd name="connsiteX2" fmla="*/ 1072847 w 8613953"/>
                  <a:gd name="connsiteY2" fmla="*/ 11 h 144989"/>
                  <a:gd name="connsiteX3" fmla="*/ 1395269 w 8613953"/>
                  <a:gd name="connsiteY3" fmla="*/ 124576 h 144989"/>
                  <a:gd name="connsiteX4" fmla="*/ 1865115 w 8613953"/>
                  <a:gd name="connsiteY4" fmla="*/ 3837 h 144989"/>
                  <a:gd name="connsiteX5" fmla="*/ 2244968 w 8613953"/>
                  <a:gd name="connsiteY5" fmla="*/ 125519 h 144989"/>
                  <a:gd name="connsiteX6" fmla="*/ 2590675 w 8613953"/>
                  <a:gd name="connsiteY6" fmla="*/ 10622 h 144989"/>
                  <a:gd name="connsiteX7" fmla="*/ 2921819 w 8613953"/>
                  <a:gd name="connsiteY7" fmla="*/ 131711 h 144989"/>
                  <a:gd name="connsiteX8" fmla="*/ 3397622 w 8613953"/>
                  <a:gd name="connsiteY8" fmla="*/ 8027 h 144989"/>
                  <a:gd name="connsiteX9" fmla="*/ 3836035 w 8613953"/>
                  <a:gd name="connsiteY9" fmla="*/ 117478 h 144989"/>
                  <a:gd name="connsiteX10" fmla="*/ 4283749 w 8613953"/>
                  <a:gd name="connsiteY10" fmla="*/ 20171 h 144989"/>
                  <a:gd name="connsiteX11" fmla="*/ 4567060 w 8613953"/>
                  <a:gd name="connsiteY11" fmla="*/ 120718 h 144989"/>
                  <a:gd name="connsiteX12" fmla="*/ 5036479 w 8613953"/>
                  <a:gd name="connsiteY12" fmla="*/ 15754 h 144989"/>
                  <a:gd name="connsiteX13" fmla="*/ 5368482 w 8613953"/>
                  <a:gd name="connsiteY13" fmla="*/ 130973 h 144989"/>
                  <a:gd name="connsiteX14" fmla="*/ 5831965 w 8613953"/>
                  <a:gd name="connsiteY14" fmla="*/ 26519 h 144989"/>
                  <a:gd name="connsiteX15" fmla="*/ 6189614 w 8613953"/>
                  <a:gd name="connsiteY15" fmla="*/ 140898 h 144989"/>
                  <a:gd name="connsiteX16" fmla="*/ 6559698 w 8613953"/>
                  <a:gd name="connsiteY16" fmla="*/ 16852 h 144989"/>
                  <a:gd name="connsiteX17" fmla="*/ 6963521 w 8613953"/>
                  <a:gd name="connsiteY17" fmla="*/ 144988 h 144989"/>
                  <a:gd name="connsiteX18" fmla="*/ 7517456 w 8613953"/>
                  <a:gd name="connsiteY18" fmla="*/ 19739 h 144989"/>
                  <a:gd name="connsiteX19" fmla="*/ 7892135 w 8613953"/>
                  <a:gd name="connsiteY19" fmla="*/ 139955 h 144989"/>
                  <a:gd name="connsiteX20" fmla="*/ 8218118 w 8613953"/>
                  <a:gd name="connsiteY20" fmla="*/ 24768 h 144989"/>
                  <a:gd name="connsiteX21" fmla="*/ 8613953 w 8613953"/>
                  <a:gd name="connsiteY21" fmla="*/ 144179 h 144989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2921819 w 8613953"/>
                  <a:gd name="connsiteY7" fmla="*/ 131028 h 144306"/>
                  <a:gd name="connsiteX8" fmla="*/ 3397622 w 8613953"/>
                  <a:gd name="connsiteY8" fmla="*/ 7344 h 144306"/>
                  <a:gd name="connsiteX9" fmla="*/ 3836035 w 8613953"/>
                  <a:gd name="connsiteY9" fmla="*/ 116795 h 144306"/>
                  <a:gd name="connsiteX10" fmla="*/ 4283749 w 8613953"/>
                  <a:gd name="connsiteY10" fmla="*/ 19488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5 w 8613953"/>
                  <a:gd name="connsiteY14" fmla="*/ 25836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24085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2921819 w 8613953"/>
                  <a:gd name="connsiteY7" fmla="*/ 131028 h 144306"/>
                  <a:gd name="connsiteX8" fmla="*/ 3397622 w 8613953"/>
                  <a:gd name="connsiteY8" fmla="*/ 7344 h 144306"/>
                  <a:gd name="connsiteX9" fmla="*/ 3836035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5 w 8613953"/>
                  <a:gd name="connsiteY14" fmla="*/ 25836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24085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2921819 w 8613953"/>
                  <a:gd name="connsiteY7" fmla="*/ 131028 h 144306"/>
                  <a:gd name="connsiteX8" fmla="*/ 3397622 w 8613953"/>
                  <a:gd name="connsiteY8" fmla="*/ 7344 h 144306"/>
                  <a:gd name="connsiteX9" fmla="*/ 3836035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4 w 8613953"/>
                  <a:gd name="connsiteY14" fmla="*/ 10947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24085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2921819 w 8613953"/>
                  <a:gd name="connsiteY7" fmla="*/ 131028 h 144306"/>
                  <a:gd name="connsiteX8" fmla="*/ 3397622 w 8613953"/>
                  <a:gd name="connsiteY8" fmla="*/ 7344 h 144306"/>
                  <a:gd name="connsiteX9" fmla="*/ 3836035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4 w 8613953"/>
                  <a:gd name="connsiteY14" fmla="*/ 10947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14159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2921819 w 8613953"/>
                  <a:gd name="connsiteY7" fmla="*/ 131028 h 144306"/>
                  <a:gd name="connsiteX8" fmla="*/ 3397622 w 8613953"/>
                  <a:gd name="connsiteY8" fmla="*/ 7344 h 144306"/>
                  <a:gd name="connsiteX9" fmla="*/ 3926033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4 w 8613953"/>
                  <a:gd name="connsiteY14" fmla="*/ 10947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14159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3056816 w 8613953"/>
                  <a:gd name="connsiteY7" fmla="*/ 121102 h 144306"/>
                  <a:gd name="connsiteX8" fmla="*/ 3397622 w 8613953"/>
                  <a:gd name="connsiteY8" fmla="*/ 7344 h 144306"/>
                  <a:gd name="connsiteX9" fmla="*/ 3926033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4 w 8613953"/>
                  <a:gd name="connsiteY14" fmla="*/ 10947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14159 h 144306"/>
                  <a:gd name="connsiteX21" fmla="*/ 8613953 w 8613953"/>
                  <a:gd name="connsiteY21" fmla="*/ 143496 h 144306"/>
                  <a:gd name="connsiteX0" fmla="*/ 0 w 8613953"/>
                  <a:gd name="connsiteY0" fmla="*/ 0 h 144306"/>
                  <a:gd name="connsiteX1" fmla="*/ 596779 w 8613953"/>
                  <a:gd name="connsiteY1" fmla="*/ 115978 h 144306"/>
                  <a:gd name="connsiteX2" fmla="*/ 982848 w 8613953"/>
                  <a:gd name="connsiteY2" fmla="*/ 9254 h 144306"/>
                  <a:gd name="connsiteX3" fmla="*/ 1395269 w 8613953"/>
                  <a:gd name="connsiteY3" fmla="*/ 123893 h 144306"/>
                  <a:gd name="connsiteX4" fmla="*/ 1865115 w 8613953"/>
                  <a:gd name="connsiteY4" fmla="*/ 3154 h 144306"/>
                  <a:gd name="connsiteX5" fmla="*/ 2244968 w 8613953"/>
                  <a:gd name="connsiteY5" fmla="*/ 124836 h 144306"/>
                  <a:gd name="connsiteX6" fmla="*/ 2590675 w 8613953"/>
                  <a:gd name="connsiteY6" fmla="*/ 9939 h 144306"/>
                  <a:gd name="connsiteX7" fmla="*/ 3056816 w 8613953"/>
                  <a:gd name="connsiteY7" fmla="*/ 121102 h 144306"/>
                  <a:gd name="connsiteX8" fmla="*/ 3397622 w 8613953"/>
                  <a:gd name="connsiteY8" fmla="*/ 7344 h 144306"/>
                  <a:gd name="connsiteX9" fmla="*/ 3791035 w 8613953"/>
                  <a:gd name="connsiteY9" fmla="*/ 116795 h 144306"/>
                  <a:gd name="connsiteX10" fmla="*/ 4283748 w 8613953"/>
                  <a:gd name="connsiteY10" fmla="*/ 9562 h 144306"/>
                  <a:gd name="connsiteX11" fmla="*/ 4567060 w 8613953"/>
                  <a:gd name="connsiteY11" fmla="*/ 120035 h 144306"/>
                  <a:gd name="connsiteX12" fmla="*/ 5036479 w 8613953"/>
                  <a:gd name="connsiteY12" fmla="*/ 15071 h 144306"/>
                  <a:gd name="connsiteX13" fmla="*/ 5368482 w 8613953"/>
                  <a:gd name="connsiteY13" fmla="*/ 130290 h 144306"/>
                  <a:gd name="connsiteX14" fmla="*/ 5831964 w 8613953"/>
                  <a:gd name="connsiteY14" fmla="*/ 10947 h 144306"/>
                  <a:gd name="connsiteX15" fmla="*/ 6189614 w 8613953"/>
                  <a:gd name="connsiteY15" fmla="*/ 140215 h 144306"/>
                  <a:gd name="connsiteX16" fmla="*/ 6559698 w 8613953"/>
                  <a:gd name="connsiteY16" fmla="*/ 16169 h 144306"/>
                  <a:gd name="connsiteX17" fmla="*/ 6963521 w 8613953"/>
                  <a:gd name="connsiteY17" fmla="*/ 144305 h 144306"/>
                  <a:gd name="connsiteX18" fmla="*/ 7517456 w 8613953"/>
                  <a:gd name="connsiteY18" fmla="*/ 19056 h 144306"/>
                  <a:gd name="connsiteX19" fmla="*/ 7892135 w 8613953"/>
                  <a:gd name="connsiteY19" fmla="*/ 139272 h 144306"/>
                  <a:gd name="connsiteX20" fmla="*/ 8218118 w 8613953"/>
                  <a:gd name="connsiteY20" fmla="*/ 14159 h 144306"/>
                  <a:gd name="connsiteX21" fmla="*/ 8613953 w 8613953"/>
                  <a:gd name="connsiteY21" fmla="*/ 143496 h 14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613953" h="144306">
                    <a:moveTo>
                      <a:pt x="0" y="0"/>
                    </a:moveTo>
                    <a:cubicBezTo>
                      <a:pt x="196403" y="41856"/>
                      <a:pt x="432971" y="114436"/>
                      <a:pt x="596779" y="115978"/>
                    </a:cubicBezTo>
                    <a:cubicBezTo>
                      <a:pt x="760587" y="117520"/>
                      <a:pt x="849766" y="7935"/>
                      <a:pt x="982848" y="9254"/>
                    </a:cubicBezTo>
                    <a:cubicBezTo>
                      <a:pt x="1115930" y="10573"/>
                      <a:pt x="1248225" y="124910"/>
                      <a:pt x="1395269" y="123893"/>
                    </a:cubicBezTo>
                    <a:cubicBezTo>
                      <a:pt x="1542313" y="122876"/>
                      <a:pt x="1723499" y="2997"/>
                      <a:pt x="1865115" y="3154"/>
                    </a:cubicBezTo>
                    <a:cubicBezTo>
                      <a:pt x="2006731" y="3311"/>
                      <a:pt x="2124041" y="123705"/>
                      <a:pt x="2244968" y="124836"/>
                    </a:cubicBezTo>
                    <a:cubicBezTo>
                      <a:pt x="2365895" y="125967"/>
                      <a:pt x="2455367" y="10561"/>
                      <a:pt x="2590675" y="9939"/>
                    </a:cubicBezTo>
                    <a:cubicBezTo>
                      <a:pt x="2725983" y="9317"/>
                      <a:pt x="2922325" y="121534"/>
                      <a:pt x="3056816" y="121102"/>
                    </a:cubicBezTo>
                    <a:cubicBezTo>
                      <a:pt x="3191307" y="120670"/>
                      <a:pt x="3275252" y="8062"/>
                      <a:pt x="3397622" y="7344"/>
                    </a:cubicBezTo>
                    <a:cubicBezTo>
                      <a:pt x="3519992" y="6626"/>
                      <a:pt x="3643347" y="116425"/>
                      <a:pt x="3791035" y="116795"/>
                    </a:cubicBezTo>
                    <a:cubicBezTo>
                      <a:pt x="3938723" y="117165"/>
                      <a:pt x="4154411" y="9022"/>
                      <a:pt x="4283748" y="9562"/>
                    </a:cubicBezTo>
                    <a:cubicBezTo>
                      <a:pt x="4413086" y="10102"/>
                      <a:pt x="4441605" y="119117"/>
                      <a:pt x="4567060" y="120035"/>
                    </a:cubicBezTo>
                    <a:cubicBezTo>
                      <a:pt x="4692515" y="120953"/>
                      <a:pt x="4902909" y="13362"/>
                      <a:pt x="5036479" y="15071"/>
                    </a:cubicBezTo>
                    <a:cubicBezTo>
                      <a:pt x="5170049" y="16780"/>
                      <a:pt x="5235901" y="130977"/>
                      <a:pt x="5368482" y="130290"/>
                    </a:cubicBezTo>
                    <a:cubicBezTo>
                      <a:pt x="5501063" y="129603"/>
                      <a:pt x="5695109" y="9293"/>
                      <a:pt x="5831964" y="10947"/>
                    </a:cubicBezTo>
                    <a:cubicBezTo>
                      <a:pt x="5968819" y="12601"/>
                      <a:pt x="6068325" y="139345"/>
                      <a:pt x="6189614" y="140215"/>
                    </a:cubicBezTo>
                    <a:cubicBezTo>
                      <a:pt x="6310903" y="141085"/>
                      <a:pt x="6430714" y="15487"/>
                      <a:pt x="6559698" y="16169"/>
                    </a:cubicBezTo>
                    <a:cubicBezTo>
                      <a:pt x="6688683" y="16851"/>
                      <a:pt x="6803895" y="143824"/>
                      <a:pt x="6963521" y="144305"/>
                    </a:cubicBezTo>
                    <a:cubicBezTo>
                      <a:pt x="7123147" y="144786"/>
                      <a:pt x="7362687" y="19895"/>
                      <a:pt x="7517456" y="19056"/>
                    </a:cubicBezTo>
                    <a:cubicBezTo>
                      <a:pt x="7672225" y="18217"/>
                      <a:pt x="7775358" y="140088"/>
                      <a:pt x="7892135" y="139272"/>
                    </a:cubicBezTo>
                    <a:cubicBezTo>
                      <a:pt x="8008912" y="138456"/>
                      <a:pt x="8072157" y="12013"/>
                      <a:pt x="8218118" y="14159"/>
                    </a:cubicBezTo>
                    <a:cubicBezTo>
                      <a:pt x="8364079" y="16306"/>
                      <a:pt x="8484091" y="76955"/>
                      <a:pt x="8613953" y="143496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388218" y="2760911"/>
                <a:ext cx="27181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558113" y="3553988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8114" y="4182906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347354" y="4824703"/>
              <a:ext cx="1928938" cy="1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06141" y="1679382"/>
              <a:ext cx="1422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Sea level rise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92758" y="3115711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2.13 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92757" y="3653366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2757" y="428749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08888" y="313991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2.30 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8887" y="367756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8887" y="431169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986" y="255006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MSL</a:t>
              </a:r>
              <a:endParaRPr lang="en-US" b="1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78142" y="4395794"/>
              <a:ext cx="2718179" cy="1466581"/>
            </a:xfrm>
            <a:custGeom>
              <a:avLst/>
              <a:gdLst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51515 w 7603364"/>
                <a:gd name="connsiteY18" fmla="*/ 1832982 h 1933289"/>
                <a:gd name="connsiteX19" fmla="*/ 64394 w 7603364"/>
                <a:gd name="connsiteY19" fmla="*/ 1575405 h 1933289"/>
                <a:gd name="connsiteX20" fmla="*/ 51515 w 7603364"/>
                <a:gd name="connsiteY20" fmla="*/ 42819 h 1933289"/>
                <a:gd name="connsiteX0" fmla="*/ 0 w 7603364"/>
                <a:gd name="connsiteY0" fmla="*/ 29940 h 2011266"/>
                <a:gd name="connsiteX1" fmla="*/ 566670 w 7603364"/>
                <a:gd name="connsiteY1" fmla="*/ 17061 h 2011266"/>
                <a:gd name="connsiteX2" fmla="*/ 1326524 w 7603364"/>
                <a:gd name="connsiteY2" fmla="*/ 42819 h 2011266"/>
                <a:gd name="connsiteX3" fmla="*/ 2125014 w 7603364"/>
                <a:gd name="connsiteY3" fmla="*/ 493579 h 2011266"/>
                <a:gd name="connsiteX4" fmla="*/ 2846231 w 7603364"/>
                <a:gd name="connsiteY4" fmla="*/ 828430 h 2011266"/>
                <a:gd name="connsiteX5" fmla="*/ 3979572 w 7603364"/>
                <a:gd name="connsiteY5" fmla="*/ 931461 h 2011266"/>
                <a:gd name="connsiteX6" fmla="*/ 5190186 w 7603364"/>
                <a:gd name="connsiteY6" fmla="*/ 1021613 h 2011266"/>
                <a:gd name="connsiteX7" fmla="*/ 6233375 w 7603364"/>
                <a:gd name="connsiteY7" fmla="*/ 970098 h 2011266"/>
                <a:gd name="connsiteX8" fmla="*/ 7302321 w 7603364"/>
                <a:gd name="connsiteY8" fmla="*/ 918582 h 2011266"/>
                <a:gd name="connsiteX9" fmla="*/ 7572777 w 7603364"/>
                <a:gd name="connsiteY9" fmla="*/ 879946 h 2011266"/>
                <a:gd name="connsiteX10" fmla="*/ 7598535 w 7603364"/>
                <a:gd name="connsiteY10" fmla="*/ 905703 h 2011266"/>
                <a:gd name="connsiteX11" fmla="*/ 7585656 w 7603364"/>
                <a:gd name="connsiteY11" fmla="*/ 1884498 h 2011266"/>
                <a:gd name="connsiteX12" fmla="*/ 7585656 w 7603364"/>
                <a:gd name="connsiteY12" fmla="*/ 1794346 h 2011266"/>
                <a:gd name="connsiteX13" fmla="*/ 7572777 w 7603364"/>
                <a:gd name="connsiteY13" fmla="*/ 1871619 h 2011266"/>
                <a:gd name="connsiteX14" fmla="*/ 7585656 w 7603364"/>
                <a:gd name="connsiteY14" fmla="*/ 1910255 h 2011266"/>
                <a:gd name="connsiteX15" fmla="*/ 7482625 w 7603364"/>
                <a:gd name="connsiteY15" fmla="*/ 1910255 h 2011266"/>
                <a:gd name="connsiteX16" fmla="*/ 38637 w 7603364"/>
                <a:gd name="connsiteY16" fmla="*/ 1807224 h 2011266"/>
                <a:gd name="connsiteX17" fmla="*/ 38637 w 7603364"/>
                <a:gd name="connsiteY17" fmla="*/ 1807224 h 2011266"/>
                <a:gd name="connsiteX18" fmla="*/ 87539 w 7603364"/>
                <a:gd name="connsiteY18" fmla="*/ 2006963 h 2011266"/>
                <a:gd name="connsiteX19" fmla="*/ 64394 w 7603364"/>
                <a:gd name="connsiteY19" fmla="*/ 1575405 h 2011266"/>
                <a:gd name="connsiteX20" fmla="*/ 51515 w 7603364"/>
                <a:gd name="connsiteY20" fmla="*/ 42819 h 2011266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38637 w 7603364"/>
                <a:gd name="connsiteY16" fmla="*/ 1807224 h 1933289"/>
                <a:gd name="connsiteX17" fmla="*/ 38637 w 7603364"/>
                <a:gd name="connsiteY17" fmla="*/ 1807224 h 1933289"/>
                <a:gd name="connsiteX18" fmla="*/ 64394 w 7603364"/>
                <a:gd name="connsiteY18" fmla="*/ 1575405 h 1933289"/>
                <a:gd name="connsiteX19" fmla="*/ 51515 w 7603364"/>
                <a:gd name="connsiteY19" fmla="*/ 42819 h 1933289"/>
                <a:gd name="connsiteX0" fmla="*/ 0 w 7603364"/>
                <a:gd name="connsiteY0" fmla="*/ 29940 h 2050798"/>
                <a:gd name="connsiteX1" fmla="*/ 566670 w 7603364"/>
                <a:gd name="connsiteY1" fmla="*/ 17061 h 2050798"/>
                <a:gd name="connsiteX2" fmla="*/ 1326524 w 7603364"/>
                <a:gd name="connsiteY2" fmla="*/ 42819 h 2050798"/>
                <a:gd name="connsiteX3" fmla="*/ 2125014 w 7603364"/>
                <a:gd name="connsiteY3" fmla="*/ 493579 h 2050798"/>
                <a:gd name="connsiteX4" fmla="*/ 2846231 w 7603364"/>
                <a:gd name="connsiteY4" fmla="*/ 828430 h 2050798"/>
                <a:gd name="connsiteX5" fmla="*/ 3979572 w 7603364"/>
                <a:gd name="connsiteY5" fmla="*/ 931461 h 2050798"/>
                <a:gd name="connsiteX6" fmla="*/ 5190186 w 7603364"/>
                <a:gd name="connsiteY6" fmla="*/ 1021613 h 2050798"/>
                <a:gd name="connsiteX7" fmla="*/ 6233375 w 7603364"/>
                <a:gd name="connsiteY7" fmla="*/ 970098 h 2050798"/>
                <a:gd name="connsiteX8" fmla="*/ 7302321 w 7603364"/>
                <a:gd name="connsiteY8" fmla="*/ 918582 h 2050798"/>
                <a:gd name="connsiteX9" fmla="*/ 7572777 w 7603364"/>
                <a:gd name="connsiteY9" fmla="*/ 879946 h 2050798"/>
                <a:gd name="connsiteX10" fmla="*/ 7598535 w 7603364"/>
                <a:gd name="connsiteY10" fmla="*/ 905703 h 2050798"/>
                <a:gd name="connsiteX11" fmla="*/ 7585656 w 7603364"/>
                <a:gd name="connsiteY11" fmla="*/ 1884498 h 2050798"/>
                <a:gd name="connsiteX12" fmla="*/ 7585656 w 7603364"/>
                <a:gd name="connsiteY12" fmla="*/ 1794346 h 2050798"/>
                <a:gd name="connsiteX13" fmla="*/ 7572777 w 7603364"/>
                <a:gd name="connsiteY13" fmla="*/ 1871619 h 2050798"/>
                <a:gd name="connsiteX14" fmla="*/ 7585656 w 7603364"/>
                <a:gd name="connsiteY14" fmla="*/ 1910255 h 2050798"/>
                <a:gd name="connsiteX15" fmla="*/ 7482625 w 7603364"/>
                <a:gd name="connsiteY15" fmla="*/ 1910255 h 2050798"/>
                <a:gd name="connsiteX16" fmla="*/ 38637 w 7603364"/>
                <a:gd name="connsiteY16" fmla="*/ 1807224 h 2050798"/>
                <a:gd name="connsiteX17" fmla="*/ 38638 w 7603364"/>
                <a:gd name="connsiteY17" fmla="*/ 2050798 h 2050798"/>
                <a:gd name="connsiteX18" fmla="*/ 64394 w 7603364"/>
                <a:gd name="connsiteY18" fmla="*/ 1575405 h 2050798"/>
                <a:gd name="connsiteX19" fmla="*/ 51515 w 7603364"/>
                <a:gd name="connsiteY19" fmla="*/ 42819 h 2050798"/>
                <a:gd name="connsiteX0" fmla="*/ 504729 w 8108093"/>
                <a:gd name="connsiteY0" fmla="*/ 29940 h 1933289"/>
                <a:gd name="connsiteX1" fmla="*/ 1071399 w 8108093"/>
                <a:gd name="connsiteY1" fmla="*/ 17061 h 1933289"/>
                <a:gd name="connsiteX2" fmla="*/ 1831253 w 8108093"/>
                <a:gd name="connsiteY2" fmla="*/ 42819 h 1933289"/>
                <a:gd name="connsiteX3" fmla="*/ 2629743 w 8108093"/>
                <a:gd name="connsiteY3" fmla="*/ 493579 h 1933289"/>
                <a:gd name="connsiteX4" fmla="*/ 3350960 w 8108093"/>
                <a:gd name="connsiteY4" fmla="*/ 828430 h 1933289"/>
                <a:gd name="connsiteX5" fmla="*/ 4484301 w 8108093"/>
                <a:gd name="connsiteY5" fmla="*/ 931461 h 1933289"/>
                <a:gd name="connsiteX6" fmla="*/ 5694915 w 8108093"/>
                <a:gd name="connsiteY6" fmla="*/ 1021613 h 1933289"/>
                <a:gd name="connsiteX7" fmla="*/ 6738104 w 8108093"/>
                <a:gd name="connsiteY7" fmla="*/ 970098 h 1933289"/>
                <a:gd name="connsiteX8" fmla="*/ 7807050 w 8108093"/>
                <a:gd name="connsiteY8" fmla="*/ 918582 h 1933289"/>
                <a:gd name="connsiteX9" fmla="*/ 8077506 w 8108093"/>
                <a:gd name="connsiteY9" fmla="*/ 879946 h 1933289"/>
                <a:gd name="connsiteX10" fmla="*/ 8103264 w 8108093"/>
                <a:gd name="connsiteY10" fmla="*/ 905703 h 1933289"/>
                <a:gd name="connsiteX11" fmla="*/ 8090385 w 8108093"/>
                <a:gd name="connsiteY11" fmla="*/ 1884498 h 1933289"/>
                <a:gd name="connsiteX12" fmla="*/ 8090385 w 8108093"/>
                <a:gd name="connsiteY12" fmla="*/ 1794346 h 1933289"/>
                <a:gd name="connsiteX13" fmla="*/ 8077506 w 8108093"/>
                <a:gd name="connsiteY13" fmla="*/ 1871619 h 1933289"/>
                <a:gd name="connsiteX14" fmla="*/ 8090385 w 8108093"/>
                <a:gd name="connsiteY14" fmla="*/ 1910255 h 1933289"/>
                <a:gd name="connsiteX15" fmla="*/ 7987354 w 8108093"/>
                <a:gd name="connsiteY15" fmla="*/ 1910255 h 1933289"/>
                <a:gd name="connsiteX16" fmla="*/ 543366 w 8108093"/>
                <a:gd name="connsiteY16" fmla="*/ 1807224 h 1933289"/>
                <a:gd name="connsiteX17" fmla="*/ 569123 w 8108093"/>
                <a:gd name="connsiteY17" fmla="*/ 1575405 h 1933289"/>
                <a:gd name="connsiteX18" fmla="*/ 556244 w 8108093"/>
                <a:gd name="connsiteY18" fmla="*/ 42819 h 1933289"/>
                <a:gd name="connsiteX0" fmla="*/ 451573 w 8054937"/>
                <a:gd name="connsiteY0" fmla="*/ 29940 h 1933289"/>
                <a:gd name="connsiteX1" fmla="*/ 1018243 w 8054937"/>
                <a:gd name="connsiteY1" fmla="*/ 17061 h 1933289"/>
                <a:gd name="connsiteX2" fmla="*/ 1778097 w 8054937"/>
                <a:gd name="connsiteY2" fmla="*/ 42819 h 1933289"/>
                <a:gd name="connsiteX3" fmla="*/ 2576587 w 8054937"/>
                <a:gd name="connsiteY3" fmla="*/ 493579 h 1933289"/>
                <a:gd name="connsiteX4" fmla="*/ 3297804 w 8054937"/>
                <a:gd name="connsiteY4" fmla="*/ 828430 h 1933289"/>
                <a:gd name="connsiteX5" fmla="*/ 4431145 w 8054937"/>
                <a:gd name="connsiteY5" fmla="*/ 931461 h 1933289"/>
                <a:gd name="connsiteX6" fmla="*/ 5641759 w 8054937"/>
                <a:gd name="connsiteY6" fmla="*/ 1021613 h 1933289"/>
                <a:gd name="connsiteX7" fmla="*/ 6684948 w 8054937"/>
                <a:gd name="connsiteY7" fmla="*/ 970098 h 1933289"/>
                <a:gd name="connsiteX8" fmla="*/ 7753894 w 8054937"/>
                <a:gd name="connsiteY8" fmla="*/ 918582 h 1933289"/>
                <a:gd name="connsiteX9" fmla="*/ 8024350 w 8054937"/>
                <a:gd name="connsiteY9" fmla="*/ 879946 h 1933289"/>
                <a:gd name="connsiteX10" fmla="*/ 8050108 w 8054937"/>
                <a:gd name="connsiteY10" fmla="*/ 905703 h 1933289"/>
                <a:gd name="connsiteX11" fmla="*/ 8037229 w 8054937"/>
                <a:gd name="connsiteY11" fmla="*/ 1884498 h 1933289"/>
                <a:gd name="connsiteX12" fmla="*/ 8037229 w 8054937"/>
                <a:gd name="connsiteY12" fmla="*/ 1794346 h 1933289"/>
                <a:gd name="connsiteX13" fmla="*/ 8024350 w 8054937"/>
                <a:gd name="connsiteY13" fmla="*/ 1871619 h 1933289"/>
                <a:gd name="connsiteX14" fmla="*/ 8037229 w 8054937"/>
                <a:gd name="connsiteY14" fmla="*/ 1910255 h 1933289"/>
                <a:gd name="connsiteX15" fmla="*/ 7934198 w 8054937"/>
                <a:gd name="connsiteY15" fmla="*/ 1910255 h 1933289"/>
                <a:gd name="connsiteX16" fmla="*/ 562259 w 8054937"/>
                <a:gd name="connsiteY16" fmla="*/ 1911612 h 1933289"/>
                <a:gd name="connsiteX17" fmla="*/ 515967 w 8054937"/>
                <a:gd name="connsiteY17" fmla="*/ 1575405 h 1933289"/>
                <a:gd name="connsiteX18" fmla="*/ 503088 w 8054937"/>
                <a:gd name="connsiteY18" fmla="*/ 42819 h 1933289"/>
                <a:gd name="connsiteX0" fmla="*/ 0 w 7603364"/>
                <a:gd name="connsiteY0" fmla="*/ 29940 h 1933289"/>
                <a:gd name="connsiteX1" fmla="*/ 566670 w 7603364"/>
                <a:gd name="connsiteY1" fmla="*/ 17061 h 1933289"/>
                <a:gd name="connsiteX2" fmla="*/ 1326524 w 7603364"/>
                <a:gd name="connsiteY2" fmla="*/ 42819 h 1933289"/>
                <a:gd name="connsiteX3" fmla="*/ 2125014 w 7603364"/>
                <a:gd name="connsiteY3" fmla="*/ 493579 h 1933289"/>
                <a:gd name="connsiteX4" fmla="*/ 2846231 w 7603364"/>
                <a:gd name="connsiteY4" fmla="*/ 828430 h 1933289"/>
                <a:gd name="connsiteX5" fmla="*/ 3979572 w 7603364"/>
                <a:gd name="connsiteY5" fmla="*/ 931461 h 1933289"/>
                <a:gd name="connsiteX6" fmla="*/ 5190186 w 7603364"/>
                <a:gd name="connsiteY6" fmla="*/ 1021613 h 1933289"/>
                <a:gd name="connsiteX7" fmla="*/ 6233375 w 7603364"/>
                <a:gd name="connsiteY7" fmla="*/ 970098 h 1933289"/>
                <a:gd name="connsiteX8" fmla="*/ 7302321 w 7603364"/>
                <a:gd name="connsiteY8" fmla="*/ 918582 h 1933289"/>
                <a:gd name="connsiteX9" fmla="*/ 7572777 w 7603364"/>
                <a:gd name="connsiteY9" fmla="*/ 879946 h 1933289"/>
                <a:gd name="connsiteX10" fmla="*/ 7598535 w 7603364"/>
                <a:gd name="connsiteY10" fmla="*/ 905703 h 1933289"/>
                <a:gd name="connsiteX11" fmla="*/ 7585656 w 7603364"/>
                <a:gd name="connsiteY11" fmla="*/ 1884498 h 1933289"/>
                <a:gd name="connsiteX12" fmla="*/ 7585656 w 7603364"/>
                <a:gd name="connsiteY12" fmla="*/ 1794346 h 1933289"/>
                <a:gd name="connsiteX13" fmla="*/ 7572777 w 7603364"/>
                <a:gd name="connsiteY13" fmla="*/ 1871619 h 1933289"/>
                <a:gd name="connsiteX14" fmla="*/ 7585656 w 7603364"/>
                <a:gd name="connsiteY14" fmla="*/ 1910255 h 1933289"/>
                <a:gd name="connsiteX15" fmla="*/ 7482625 w 7603364"/>
                <a:gd name="connsiteY15" fmla="*/ 1910255 h 1933289"/>
                <a:gd name="connsiteX16" fmla="*/ 110686 w 7603364"/>
                <a:gd name="connsiteY16" fmla="*/ 1911612 h 1933289"/>
                <a:gd name="connsiteX17" fmla="*/ 64394 w 7603364"/>
                <a:gd name="connsiteY17" fmla="*/ 1575405 h 1933289"/>
                <a:gd name="connsiteX18" fmla="*/ 51515 w 7603364"/>
                <a:gd name="connsiteY18" fmla="*/ 42819 h 1933289"/>
                <a:gd name="connsiteX0" fmla="*/ 0 w 7603364"/>
                <a:gd name="connsiteY0" fmla="*/ 29940 h 2016001"/>
                <a:gd name="connsiteX1" fmla="*/ 566670 w 7603364"/>
                <a:gd name="connsiteY1" fmla="*/ 17061 h 2016001"/>
                <a:gd name="connsiteX2" fmla="*/ 1326524 w 7603364"/>
                <a:gd name="connsiteY2" fmla="*/ 42819 h 2016001"/>
                <a:gd name="connsiteX3" fmla="*/ 2125014 w 7603364"/>
                <a:gd name="connsiteY3" fmla="*/ 493579 h 2016001"/>
                <a:gd name="connsiteX4" fmla="*/ 2846231 w 7603364"/>
                <a:gd name="connsiteY4" fmla="*/ 828430 h 2016001"/>
                <a:gd name="connsiteX5" fmla="*/ 3979572 w 7603364"/>
                <a:gd name="connsiteY5" fmla="*/ 931461 h 2016001"/>
                <a:gd name="connsiteX6" fmla="*/ 5190186 w 7603364"/>
                <a:gd name="connsiteY6" fmla="*/ 1021613 h 2016001"/>
                <a:gd name="connsiteX7" fmla="*/ 6233375 w 7603364"/>
                <a:gd name="connsiteY7" fmla="*/ 970098 h 2016001"/>
                <a:gd name="connsiteX8" fmla="*/ 7302321 w 7603364"/>
                <a:gd name="connsiteY8" fmla="*/ 918582 h 2016001"/>
                <a:gd name="connsiteX9" fmla="*/ 7572777 w 7603364"/>
                <a:gd name="connsiteY9" fmla="*/ 879946 h 2016001"/>
                <a:gd name="connsiteX10" fmla="*/ 7598535 w 7603364"/>
                <a:gd name="connsiteY10" fmla="*/ 905703 h 2016001"/>
                <a:gd name="connsiteX11" fmla="*/ 7585656 w 7603364"/>
                <a:gd name="connsiteY11" fmla="*/ 1884498 h 2016001"/>
                <a:gd name="connsiteX12" fmla="*/ 7585656 w 7603364"/>
                <a:gd name="connsiteY12" fmla="*/ 1794346 h 2016001"/>
                <a:gd name="connsiteX13" fmla="*/ 7572777 w 7603364"/>
                <a:gd name="connsiteY13" fmla="*/ 1871619 h 2016001"/>
                <a:gd name="connsiteX14" fmla="*/ 7585656 w 7603364"/>
                <a:gd name="connsiteY14" fmla="*/ 1910255 h 2016001"/>
                <a:gd name="connsiteX15" fmla="*/ 7482625 w 7603364"/>
                <a:gd name="connsiteY15" fmla="*/ 1910255 h 2016001"/>
                <a:gd name="connsiteX16" fmla="*/ 110686 w 7603364"/>
                <a:gd name="connsiteY16" fmla="*/ 2016001 h 2016001"/>
                <a:gd name="connsiteX17" fmla="*/ 64394 w 7603364"/>
                <a:gd name="connsiteY17" fmla="*/ 1575405 h 2016001"/>
                <a:gd name="connsiteX18" fmla="*/ 51515 w 7603364"/>
                <a:gd name="connsiteY18" fmla="*/ 42819 h 2016001"/>
                <a:gd name="connsiteX0" fmla="*/ 0 w 7603364"/>
                <a:gd name="connsiteY0" fmla="*/ 29940 h 1981205"/>
                <a:gd name="connsiteX1" fmla="*/ 566670 w 7603364"/>
                <a:gd name="connsiteY1" fmla="*/ 17061 h 1981205"/>
                <a:gd name="connsiteX2" fmla="*/ 1326524 w 7603364"/>
                <a:gd name="connsiteY2" fmla="*/ 42819 h 1981205"/>
                <a:gd name="connsiteX3" fmla="*/ 2125014 w 7603364"/>
                <a:gd name="connsiteY3" fmla="*/ 493579 h 1981205"/>
                <a:gd name="connsiteX4" fmla="*/ 2846231 w 7603364"/>
                <a:gd name="connsiteY4" fmla="*/ 828430 h 1981205"/>
                <a:gd name="connsiteX5" fmla="*/ 3979572 w 7603364"/>
                <a:gd name="connsiteY5" fmla="*/ 931461 h 1981205"/>
                <a:gd name="connsiteX6" fmla="*/ 5190186 w 7603364"/>
                <a:gd name="connsiteY6" fmla="*/ 1021613 h 1981205"/>
                <a:gd name="connsiteX7" fmla="*/ 6233375 w 7603364"/>
                <a:gd name="connsiteY7" fmla="*/ 970098 h 1981205"/>
                <a:gd name="connsiteX8" fmla="*/ 7302321 w 7603364"/>
                <a:gd name="connsiteY8" fmla="*/ 918582 h 1981205"/>
                <a:gd name="connsiteX9" fmla="*/ 7572777 w 7603364"/>
                <a:gd name="connsiteY9" fmla="*/ 879946 h 1981205"/>
                <a:gd name="connsiteX10" fmla="*/ 7598535 w 7603364"/>
                <a:gd name="connsiteY10" fmla="*/ 905703 h 1981205"/>
                <a:gd name="connsiteX11" fmla="*/ 7585656 w 7603364"/>
                <a:gd name="connsiteY11" fmla="*/ 1884498 h 1981205"/>
                <a:gd name="connsiteX12" fmla="*/ 7585656 w 7603364"/>
                <a:gd name="connsiteY12" fmla="*/ 1794346 h 1981205"/>
                <a:gd name="connsiteX13" fmla="*/ 7572777 w 7603364"/>
                <a:gd name="connsiteY13" fmla="*/ 1871619 h 1981205"/>
                <a:gd name="connsiteX14" fmla="*/ 7585656 w 7603364"/>
                <a:gd name="connsiteY14" fmla="*/ 1910255 h 1981205"/>
                <a:gd name="connsiteX15" fmla="*/ 7482625 w 7603364"/>
                <a:gd name="connsiteY15" fmla="*/ 1910255 h 1981205"/>
                <a:gd name="connsiteX16" fmla="*/ 110686 w 7603364"/>
                <a:gd name="connsiteY16" fmla="*/ 1981205 h 1981205"/>
                <a:gd name="connsiteX17" fmla="*/ 64394 w 7603364"/>
                <a:gd name="connsiteY17" fmla="*/ 1575405 h 1981205"/>
                <a:gd name="connsiteX18" fmla="*/ 51515 w 7603364"/>
                <a:gd name="connsiteY18" fmla="*/ 42819 h 198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03364" h="1981205">
                  <a:moveTo>
                    <a:pt x="0" y="29940"/>
                  </a:moveTo>
                  <a:cubicBezTo>
                    <a:pt x="172791" y="22427"/>
                    <a:pt x="345583" y="14914"/>
                    <a:pt x="566670" y="17061"/>
                  </a:cubicBezTo>
                  <a:cubicBezTo>
                    <a:pt x="787757" y="19207"/>
                    <a:pt x="1066800" y="-36601"/>
                    <a:pt x="1326524" y="42819"/>
                  </a:cubicBezTo>
                  <a:cubicBezTo>
                    <a:pt x="1586248" y="122239"/>
                    <a:pt x="1871730" y="362644"/>
                    <a:pt x="2125014" y="493579"/>
                  </a:cubicBezTo>
                  <a:cubicBezTo>
                    <a:pt x="2378299" y="624514"/>
                    <a:pt x="2537138" y="755450"/>
                    <a:pt x="2846231" y="828430"/>
                  </a:cubicBezTo>
                  <a:cubicBezTo>
                    <a:pt x="3155324" y="901410"/>
                    <a:pt x="3979572" y="931461"/>
                    <a:pt x="3979572" y="931461"/>
                  </a:cubicBezTo>
                  <a:cubicBezTo>
                    <a:pt x="4370231" y="963658"/>
                    <a:pt x="4814552" y="1015174"/>
                    <a:pt x="5190186" y="1021613"/>
                  </a:cubicBezTo>
                  <a:cubicBezTo>
                    <a:pt x="5565820" y="1028052"/>
                    <a:pt x="6233375" y="970098"/>
                    <a:pt x="6233375" y="970098"/>
                  </a:cubicBezTo>
                  <a:lnTo>
                    <a:pt x="7302321" y="918582"/>
                  </a:lnTo>
                  <a:cubicBezTo>
                    <a:pt x="7525555" y="903557"/>
                    <a:pt x="7523408" y="882092"/>
                    <a:pt x="7572777" y="879946"/>
                  </a:cubicBezTo>
                  <a:cubicBezTo>
                    <a:pt x="7622146" y="877800"/>
                    <a:pt x="7596389" y="738278"/>
                    <a:pt x="7598535" y="905703"/>
                  </a:cubicBezTo>
                  <a:cubicBezTo>
                    <a:pt x="7600682" y="1073128"/>
                    <a:pt x="7587802" y="1736391"/>
                    <a:pt x="7585656" y="1884498"/>
                  </a:cubicBezTo>
                  <a:cubicBezTo>
                    <a:pt x="7583510" y="2032605"/>
                    <a:pt x="7587802" y="1796492"/>
                    <a:pt x="7585656" y="1794346"/>
                  </a:cubicBezTo>
                  <a:cubicBezTo>
                    <a:pt x="7583510" y="1792200"/>
                    <a:pt x="7572777" y="1852301"/>
                    <a:pt x="7572777" y="1871619"/>
                  </a:cubicBezTo>
                  <a:cubicBezTo>
                    <a:pt x="7572777" y="1890937"/>
                    <a:pt x="7600681" y="1903816"/>
                    <a:pt x="7585656" y="1910255"/>
                  </a:cubicBezTo>
                  <a:cubicBezTo>
                    <a:pt x="7570631" y="1916694"/>
                    <a:pt x="7482625" y="1910255"/>
                    <a:pt x="7482625" y="1910255"/>
                  </a:cubicBezTo>
                  <a:lnTo>
                    <a:pt x="110686" y="1981205"/>
                  </a:lnTo>
                  <a:cubicBezTo>
                    <a:pt x="63142" y="1786213"/>
                    <a:pt x="62248" y="1869472"/>
                    <a:pt x="64394" y="1575405"/>
                  </a:cubicBezTo>
                  <a:cubicBezTo>
                    <a:pt x="64394" y="1277045"/>
                    <a:pt x="57954" y="659932"/>
                    <a:pt x="51515" y="42819"/>
                  </a:cubicBezTo>
                </a:path>
              </a:pathLst>
            </a:custGeom>
            <a:pattFill prst="wdUpDiag">
              <a:fgClr>
                <a:schemeClr val="accent4">
                  <a:lumMod val="50000"/>
                </a:schemeClr>
              </a:fgClr>
              <a:bgClr>
                <a:schemeClr val="bg1"/>
              </a:bgClr>
            </a:patt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Freeform 37"/>
            <p:cNvSpPr/>
            <p:nvPr/>
          </p:nvSpPr>
          <p:spPr>
            <a:xfrm flipV="1">
              <a:off x="8078140" y="2273075"/>
              <a:ext cx="2503993" cy="617069"/>
            </a:xfrm>
            <a:custGeom>
              <a:avLst/>
              <a:gdLst>
                <a:gd name="connsiteX0" fmla="*/ 0 w 8641724"/>
                <a:gd name="connsiteY0" fmla="*/ 0 h 321971"/>
                <a:gd name="connsiteX1" fmla="*/ 553792 w 8641724"/>
                <a:gd name="connsiteY1" fmla="*/ 90152 h 321971"/>
                <a:gd name="connsiteX2" fmla="*/ 965916 w 8641724"/>
                <a:gd name="connsiteY2" fmla="*/ 38636 h 321971"/>
                <a:gd name="connsiteX3" fmla="*/ 1352282 w 8641724"/>
                <a:gd name="connsiteY3" fmla="*/ 115910 h 321971"/>
                <a:gd name="connsiteX4" fmla="*/ 1751527 w 8641724"/>
                <a:gd name="connsiteY4" fmla="*/ 64394 h 321971"/>
                <a:gd name="connsiteX5" fmla="*/ 2047741 w 8641724"/>
                <a:gd name="connsiteY5" fmla="*/ 180304 h 321971"/>
                <a:gd name="connsiteX6" fmla="*/ 2421228 w 8641724"/>
                <a:gd name="connsiteY6" fmla="*/ 115910 h 321971"/>
                <a:gd name="connsiteX7" fmla="*/ 2833352 w 8641724"/>
                <a:gd name="connsiteY7" fmla="*/ 309093 h 321971"/>
                <a:gd name="connsiteX8" fmla="*/ 3193961 w 8641724"/>
                <a:gd name="connsiteY8" fmla="*/ 128788 h 321971"/>
                <a:gd name="connsiteX9" fmla="*/ 3773510 w 8641724"/>
                <a:gd name="connsiteY9" fmla="*/ 270456 h 321971"/>
                <a:gd name="connsiteX10" fmla="*/ 4121240 w 8641724"/>
                <a:gd name="connsiteY10" fmla="*/ 90152 h 321971"/>
                <a:gd name="connsiteX11" fmla="*/ 4533364 w 8641724"/>
                <a:gd name="connsiteY11" fmla="*/ 283335 h 321971"/>
                <a:gd name="connsiteX12" fmla="*/ 4971245 w 8641724"/>
                <a:gd name="connsiteY12" fmla="*/ 141667 h 321971"/>
                <a:gd name="connsiteX13" fmla="*/ 5396248 w 8641724"/>
                <a:gd name="connsiteY13" fmla="*/ 309093 h 321971"/>
                <a:gd name="connsiteX14" fmla="*/ 5769735 w 8641724"/>
                <a:gd name="connsiteY14" fmla="*/ 103031 h 321971"/>
                <a:gd name="connsiteX15" fmla="*/ 6181859 w 8641724"/>
                <a:gd name="connsiteY15" fmla="*/ 321971 h 321971"/>
                <a:gd name="connsiteX16" fmla="*/ 6426558 w 8641724"/>
                <a:gd name="connsiteY16" fmla="*/ 103031 h 321971"/>
                <a:gd name="connsiteX17" fmla="*/ 6851561 w 8641724"/>
                <a:gd name="connsiteY17" fmla="*/ 283335 h 321971"/>
                <a:gd name="connsiteX18" fmla="*/ 7186412 w 8641724"/>
                <a:gd name="connsiteY18" fmla="*/ 103031 h 321971"/>
                <a:gd name="connsiteX19" fmla="*/ 7804597 w 8641724"/>
                <a:gd name="connsiteY19" fmla="*/ 309093 h 321971"/>
                <a:gd name="connsiteX20" fmla="*/ 8242479 w 8641724"/>
                <a:gd name="connsiteY20" fmla="*/ 154546 h 321971"/>
                <a:gd name="connsiteX21" fmla="*/ 8641724 w 8641724"/>
                <a:gd name="connsiteY21" fmla="*/ 283335 h 321971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186412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296214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3012"/>
                <a:gd name="connsiteX1" fmla="*/ 579550 w 8641724"/>
                <a:gd name="connsiteY1" fmla="*/ 141668 h 323012"/>
                <a:gd name="connsiteX2" fmla="*/ 991674 w 8641724"/>
                <a:gd name="connsiteY2" fmla="*/ 38637 h 323012"/>
                <a:gd name="connsiteX3" fmla="*/ 1378040 w 8641724"/>
                <a:gd name="connsiteY3" fmla="*/ 154546 h 323012"/>
                <a:gd name="connsiteX4" fmla="*/ 1712890 w 8641724"/>
                <a:gd name="connsiteY4" fmla="*/ 64393 h 323012"/>
                <a:gd name="connsiteX5" fmla="*/ 2047741 w 8641724"/>
                <a:gd name="connsiteY5" fmla="*/ 180304 h 323012"/>
                <a:gd name="connsiteX6" fmla="*/ 2421228 w 8641724"/>
                <a:gd name="connsiteY6" fmla="*/ 115910 h 323012"/>
                <a:gd name="connsiteX7" fmla="*/ 2756080 w 8641724"/>
                <a:gd name="connsiteY7" fmla="*/ 257577 h 323012"/>
                <a:gd name="connsiteX8" fmla="*/ 3193961 w 8641724"/>
                <a:gd name="connsiteY8" fmla="*/ 128788 h 323012"/>
                <a:gd name="connsiteX9" fmla="*/ 3773510 w 8641724"/>
                <a:gd name="connsiteY9" fmla="*/ 270456 h 323012"/>
                <a:gd name="connsiteX10" fmla="*/ 4172756 w 8641724"/>
                <a:gd name="connsiteY10" fmla="*/ 141668 h 323012"/>
                <a:gd name="connsiteX11" fmla="*/ 4533364 w 8641724"/>
                <a:gd name="connsiteY11" fmla="*/ 283335 h 323012"/>
                <a:gd name="connsiteX12" fmla="*/ 4971245 w 8641724"/>
                <a:gd name="connsiteY12" fmla="*/ 167425 h 323012"/>
                <a:gd name="connsiteX13" fmla="*/ 5396248 w 8641724"/>
                <a:gd name="connsiteY13" fmla="*/ 296214 h 323012"/>
                <a:gd name="connsiteX14" fmla="*/ 5769735 w 8641724"/>
                <a:gd name="connsiteY14" fmla="*/ 180304 h 323012"/>
                <a:gd name="connsiteX15" fmla="*/ 6181859 w 8641724"/>
                <a:gd name="connsiteY15" fmla="*/ 321971 h 323012"/>
                <a:gd name="connsiteX16" fmla="*/ 6529589 w 8641724"/>
                <a:gd name="connsiteY16" fmla="*/ 90152 h 323012"/>
                <a:gd name="connsiteX17" fmla="*/ 6851561 w 8641724"/>
                <a:gd name="connsiteY17" fmla="*/ 283335 h 323012"/>
                <a:gd name="connsiteX18" fmla="*/ 7289443 w 8641724"/>
                <a:gd name="connsiteY18" fmla="*/ 103031 h 323012"/>
                <a:gd name="connsiteX19" fmla="*/ 7804597 w 8641724"/>
                <a:gd name="connsiteY19" fmla="*/ 309093 h 323012"/>
                <a:gd name="connsiteX20" fmla="*/ 8242479 w 8641724"/>
                <a:gd name="connsiteY20" fmla="*/ 154546 h 323012"/>
                <a:gd name="connsiteX21" fmla="*/ 8641724 w 8641724"/>
                <a:gd name="connsiteY21" fmla="*/ 283335 h 323012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90152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154546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42479 w 8641724"/>
                <a:gd name="connsiteY20" fmla="*/ 154546 h 296325"/>
                <a:gd name="connsiteX21" fmla="*/ 8641724 w 8641724"/>
                <a:gd name="connsiteY21" fmla="*/ 283335 h 296325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55358 w 8641724"/>
                <a:gd name="connsiteY20" fmla="*/ 115910 h 296325"/>
                <a:gd name="connsiteX21" fmla="*/ 8641724 w 8641724"/>
                <a:gd name="connsiteY21" fmla="*/ 283335 h 296325"/>
                <a:gd name="connsiteX0" fmla="*/ 0 w 8641724"/>
                <a:gd name="connsiteY0" fmla="*/ 0 h 296317"/>
                <a:gd name="connsiteX1" fmla="*/ 579550 w 8641724"/>
                <a:gd name="connsiteY1" fmla="*/ 141668 h 296317"/>
                <a:gd name="connsiteX2" fmla="*/ 991674 w 8641724"/>
                <a:gd name="connsiteY2" fmla="*/ 38637 h 296317"/>
                <a:gd name="connsiteX3" fmla="*/ 1378040 w 8641724"/>
                <a:gd name="connsiteY3" fmla="*/ 154546 h 296317"/>
                <a:gd name="connsiteX4" fmla="*/ 1712890 w 8641724"/>
                <a:gd name="connsiteY4" fmla="*/ 64393 h 296317"/>
                <a:gd name="connsiteX5" fmla="*/ 2047741 w 8641724"/>
                <a:gd name="connsiteY5" fmla="*/ 180304 h 296317"/>
                <a:gd name="connsiteX6" fmla="*/ 2421228 w 8641724"/>
                <a:gd name="connsiteY6" fmla="*/ 115910 h 296317"/>
                <a:gd name="connsiteX7" fmla="*/ 2756080 w 8641724"/>
                <a:gd name="connsiteY7" fmla="*/ 257577 h 296317"/>
                <a:gd name="connsiteX8" fmla="*/ 3193961 w 8641724"/>
                <a:gd name="connsiteY8" fmla="*/ 128788 h 296317"/>
                <a:gd name="connsiteX9" fmla="*/ 3773510 w 8641724"/>
                <a:gd name="connsiteY9" fmla="*/ 270456 h 296317"/>
                <a:gd name="connsiteX10" fmla="*/ 4172756 w 8641724"/>
                <a:gd name="connsiteY10" fmla="*/ 141668 h 296317"/>
                <a:gd name="connsiteX11" fmla="*/ 4533364 w 8641724"/>
                <a:gd name="connsiteY11" fmla="*/ 283335 h 296317"/>
                <a:gd name="connsiteX12" fmla="*/ 4971245 w 8641724"/>
                <a:gd name="connsiteY12" fmla="*/ 167425 h 296317"/>
                <a:gd name="connsiteX13" fmla="*/ 5396248 w 8641724"/>
                <a:gd name="connsiteY13" fmla="*/ 296214 h 296317"/>
                <a:gd name="connsiteX14" fmla="*/ 5769735 w 8641724"/>
                <a:gd name="connsiteY14" fmla="*/ 141667 h 296317"/>
                <a:gd name="connsiteX15" fmla="*/ 6181859 w 8641724"/>
                <a:gd name="connsiteY15" fmla="*/ 296213 h 296317"/>
                <a:gd name="connsiteX16" fmla="*/ 6529589 w 8641724"/>
                <a:gd name="connsiteY16" fmla="*/ 154546 h 296317"/>
                <a:gd name="connsiteX17" fmla="*/ 6851561 w 8641724"/>
                <a:gd name="connsiteY17" fmla="*/ 283335 h 296317"/>
                <a:gd name="connsiteX18" fmla="*/ 7289443 w 8641724"/>
                <a:gd name="connsiteY18" fmla="*/ 103031 h 296317"/>
                <a:gd name="connsiteX19" fmla="*/ 7765960 w 8641724"/>
                <a:gd name="connsiteY19" fmla="*/ 270456 h 296317"/>
                <a:gd name="connsiteX20" fmla="*/ 8255358 w 8641724"/>
                <a:gd name="connsiteY20" fmla="*/ 115910 h 296317"/>
                <a:gd name="connsiteX21" fmla="*/ 8641724 w 8641724"/>
                <a:gd name="connsiteY21" fmla="*/ 283335 h 296317"/>
                <a:gd name="connsiteX0" fmla="*/ 0 w 8641724"/>
                <a:gd name="connsiteY0" fmla="*/ 0 h 296237"/>
                <a:gd name="connsiteX1" fmla="*/ 579550 w 8641724"/>
                <a:gd name="connsiteY1" fmla="*/ 141668 h 296237"/>
                <a:gd name="connsiteX2" fmla="*/ 991674 w 8641724"/>
                <a:gd name="connsiteY2" fmla="*/ 38637 h 296237"/>
                <a:gd name="connsiteX3" fmla="*/ 1378040 w 8641724"/>
                <a:gd name="connsiteY3" fmla="*/ 154546 h 296237"/>
                <a:gd name="connsiteX4" fmla="*/ 1712890 w 8641724"/>
                <a:gd name="connsiteY4" fmla="*/ 64393 h 296237"/>
                <a:gd name="connsiteX5" fmla="*/ 2047741 w 8641724"/>
                <a:gd name="connsiteY5" fmla="*/ 180304 h 296237"/>
                <a:gd name="connsiteX6" fmla="*/ 2421228 w 8641724"/>
                <a:gd name="connsiteY6" fmla="*/ 115910 h 296237"/>
                <a:gd name="connsiteX7" fmla="*/ 2756080 w 8641724"/>
                <a:gd name="connsiteY7" fmla="*/ 257577 h 296237"/>
                <a:gd name="connsiteX8" fmla="*/ 3193961 w 8641724"/>
                <a:gd name="connsiteY8" fmla="*/ 128788 h 296237"/>
                <a:gd name="connsiteX9" fmla="*/ 3773510 w 8641724"/>
                <a:gd name="connsiteY9" fmla="*/ 270456 h 296237"/>
                <a:gd name="connsiteX10" fmla="*/ 4172756 w 8641724"/>
                <a:gd name="connsiteY10" fmla="*/ 141668 h 296237"/>
                <a:gd name="connsiteX11" fmla="*/ 4533364 w 8641724"/>
                <a:gd name="connsiteY11" fmla="*/ 283335 h 296237"/>
                <a:gd name="connsiteX12" fmla="*/ 4971245 w 8641724"/>
                <a:gd name="connsiteY12" fmla="*/ 128789 h 296237"/>
                <a:gd name="connsiteX13" fmla="*/ 5396248 w 8641724"/>
                <a:gd name="connsiteY13" fmla="*/ 296214 h 296237"/>
                <a:gd name="connsiteX14" fmla="*/ 5769735 w 8641724"/>
                <a:gd name="connsiteY14" fmla="*/ 141667 h 296237"/>
                <a:gd name="connsiteX15" fmla="*/ 6181859 w 8641724"/>
                <a:gd name="connsiteY15" fmla="*/ 296213 h 296237"/>
                <a:gd name="connsiteX16" fmla="*/ 6529589 w 8641724"/>
                <a:gd name="connsiteY16" fmla="*/ 154546 h 296237"/>
                <a:gd name="connsiteX17" fmla="*/ 6851561 w 8641724"/>
                <a:gd name="connsiteY17" fmla="*/ 283335 h 296237"/>
                <a:gd name="connsiteX18" fmla="*/ 7289443 w 8641724"/>
                <a:gd name="connsiteY18" fmla="*/ 103031 h 296237"/>
                <a:gd name="connsiteX19" fmla="*/ 7765960 w 8641724"/>
                <a:gd name="connsiteY19" fmla="*/ 270456 h 296237"/>
                <a:gd name="connsiteX20" fmla="*/ 8255358 w 8641724"/>
                <a:gd name="connsiteY20" fmla="*/ 115910 h 296237"/>
                <a:gd name="connsiteX21" fmla="*/ 8641724 w 8641724"/>
                <a:gd name="connsiteY21" fmla="*/ 283335 h 296237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193961 w 8641724"/>
                <a:gd name="connsiteY8" fmla="*/ 128788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45885 w 8641724"/>
                <a:gd name="connsiteY20" fmla="*/ 163924 h 296401"/>
                <a:gd name="connsiteX21" fmla="*/ 8641724 w 8641724"/>
                <a:gd name="connsiteY21" fmla="*/ 283335 h 296401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03031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51045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424"/>
                <a:gd name="connsiteX1" fmla="*/ 579550 w 8641724"/>
                <a:gd name="connsiteY1" fmla="*/ 141668 h 296424"/>
                <a:gd name="connsiteX2" fmla="*/ 991674 w 8641724"/>
                <a:gd name="connsiteY2" fmla="*/ 38637 h 296424"/>
                <a:gd name="connsiteX3" fmla="*/ 1378040 w 8641724"/>
                <a:gd name="connsiteY3" fmla="*/ 154546 h 296424"/>
                <a:gd name="connsiteX4" fmla="*/ 1712890 w 8641724"/>
                <a:gd name="connsiteY4" fmla="*/ 64393 h 296424"/>
                <a:gd name="connsiteX5" fmla="*/ 2047741 w 8641724"/>
                <a:gd name="connsiteY5" fmla="*/ 180304 h 296424"/>
                <a:gd name="connsiteX6" fmla="*/ 2421228 w 8641724"/>
                <a:gd name="connsiteY6" fmla="*/ 115910 h 296424"/>
                <a:gd name="connsiteX7" fmla="*/ 2807595 w 8641724"/>
                <a:gd name="connsiteY7" fmla="*/ 244698 h 296424"/>
                <a:gd name="connsiteX8" fmla="*/ 3206839 w 8641724"/>
                <a:gd name="connsiteY8" fmla="*/ 103030 h 296424"/>
                <a:gd name="connsiteX9" fmla="*/ 3747752 w 8641724"/>
                <a:gd name="connsiteY9" fmla="*/ 231819 h 296424"/>
                <a:gd name="connsiteX10" fmla="*/ 4172756 w 8641724"/>
                <a:gd name="connsiteY10" fmla="*/ 141668 h 296424"/>
                <a:gd name="connsiteX11" fmla="*/ 4533364 w 8641724"/>
                <a:gd name="connsiteY11" fmla="*/ 283335 h 296424"/>
                <a:gd name="connsiteX12" fmla="*/ 4971245 w 8641724"/>
                <a:gd name="connsiteY12" fmla="*/ 128789 h 296424"/>
                <a:gd name="connsiteX13" fmla="*/ 5396248 w 8641724"/>
                <a:gd name="connsiteY13" fmla="*/ 296214 h 296424"/>
                <a:gd name="connsiteX14" fmla="*/ 5769735 w 8641724"/>
                <a:gd name="connsiteY14" fmla="*/ 165675 h 296424"/>
                <a:gd name="connsiteX15" fmla="*/ 6172386 w 8641724"/>
                <a:gd name="connsiteY15" fmla="*/ 260202 h 296424"/>
                <a:gd name="connsiteX16" fmla="*/ 6542468 w 8641724"/>
                <a:gd name="connsiteY16" fmla="*/ 151045 h 296424"/>
                <a:gd name="connsiteX17" fmla="*/ 6946292 w 8641724"/>
                <a:gd name="connsiteY17" fmla="*/ 259329 h 296424"/>
                <a:gd name="connsiteX18" fmla="*/ 7365228 w 8641724"/>
                <a:gd name="connsiteY18" fmla="*/ 139042 h 296424"/>
                <a:gd name="connsiteX19" fmla="*/ 7784906 w 8641724"/>
                <a:gd name="connsiteY19" fmla="*/ 234444 h 296424"/>
                <a:gd name="connsiteX20" fmla="*/ 8245885 w 8641724"/>
                <a:gd name="connsiteY20" fmla="*/ 163924 h 296424"/>
                <a:gd name="connsiteX21" fmla="*/ 8641724 w 8641724"/>
                <a:gd name="connsiteY21" fmla="*/ 283335 h 296424"/>
                <a:gd name="connsiteX0" fmla="*/ 0 w 8641724"/>
                <a:gd name="connsiteY0" fmla="*/ 0 h 283360"/>
                <a:gd name="connsiteX1" fmla="*/ 579550 w 8641724"/>
                <a:gd name="connsiteY1" fmla="*/ 141668 h 283360"/>
                <a:gd name="connsiteX2" fmla="*/ 991674 w 8641724"/>
                <a:gd name="connsiteY2" fmla="*/ 38637 h 283360"/>
                <a:gd name="connsiteX3" fmla="*/ 1378040 w 8641724"/>
                <a:gd name="connsiteY3" fmla="*/ 154546 h 283360"/>
                <a:gd name="connsiteX4" fmla="*/ 1712890 w 8641724"/>
                <a:gd name="connsiteY4" fmla="*/ 64393 h 283360"/>
                <a:gd name="connsiteX5" fmla="*/ 2047741 w 8641724"/>
                <a:gd name="connsiteY5" fmla="*/ 180304 h 283360"/>
                <a:gd name="connsiteX6" fmla="*/ 2421228 w 8641724"/>
                <a:gd name="connsiteY6" fmla="*/ 115910 h 283360"/>
                <a:gd name="connsiteX7" fmla="*/ 2807595 w 8641724"/>
                <a:gd name="connsiteY7" fmla="*/ 244698 h 283360"/>
                <a:gd name="connsiteX8" fmla="*/ 3206839 w 8641724"/>
                <a:gd name="connsiteY8" fmla="*/ 103030 h 283360"/>
                <a:gd name="connsiteX9" fmla="*/ 3747752 w 8641724"/>
                <a:gd name="connsiteY9" fmla="*/ 231819 h 283360"/>
                <a:gd name="connsiteX10" fmla="*/ 4172756 w 8641724"/>
                <a:gd name="connsiteY10" fmla="*/ 141668 h 283360"/>
                <a:gd name="connsiteX11" fmla="*/ 4533364 w 8641724"/>
                <a:gd name="connsiteY11" fmla="*/ 283335 h 283360"/>
                <a:gd name="connsiteX12" fmla="*/ 4971245 w 8641724"/>
                <a:gd name="connsiteY12" fmla="*/ 128789 h 283360"/>
                <a:gd name="connsiteX13" fmla="*/ 5396248 w 8641724"/>
                <a:gd name="connsiteY13" fmla="*/ 260203 h 283360"/>
                <a:gd name="connsiteX14" fmla="*/ 5769735 w 8641724"/>
                <a:gd name="connsiteY14" fmla="*/ 165675 h 283360"/>
                <a:gd name="connsiteX15" fmla="*/ 6172386 w 8641724"/>
                <a:gd name="connsiteY15" fmla="*/ 260202 h 283360"/>
                <a:gd name="connsiteX16" fmla="*/ 6542468 w 8641724"/>
                <a:gd name="connsiteY16" fmla="*/ 151045 h 283360"/>
                <a:gd name="connsiteX17" fmla="*/ 6946292 w 8641724"/>
                <a:gd name="connsiteY17" fmla="*/ 259329 h 283360"/>
                <a:gd name="connsiteX18" fmla="*/ 7365228 w 8641724"/>
                <a:gd name="connsiteY18" fmla="*/ 139042 h 283360"/>
                <a:gd name="connsiteX19" fmla="*/ 7784906 w 8641724"/>
                <a:gd name="connsiteY19" fmla="*/ 234444 h 283360"/>
                <a:gd name="connsiteX20" fmla="*/ 8245885 w 8641724"/>
                <a:gd name="connsiteY20" fmla="*/ 163924 h 283360"/>
                <a:gd name="connsiteX21" fmla="*/ 8641724 w 8641724"/>
                <a:gd name="connsiteY21" fmla="*/ 283335 h 283360"/>
                <a:gd name="connsiteX0" fmla="*/ 0 w 8641724"/>
                <a:gd name="connsiteY0" fmla="*/ 0 h 283563"/>
                <a:gd name="connsiteX1" fmla="*/ 579550 w 8641724"/>
                <a:gd name="connsiteY1" fmla="*/ 141668 h 283563"/>
                <a:gd name="connsiteX2" fmla="*/ 991674 w 8641724"/>
                <a:gd name="connsiteY2" fmla="*/ 38637 h 283563"/>
                <a:gd name="connsiteX3" fmla="*/ 1378040 w 8641724"/>
                <a:gd name="connsiteY3" fmla="*/ 154546 h 283563"/>
                <a:gd name="connsiteX4" fmla="*/ 1712890 w 8641724"/>
                <a:gd name="connsiteY4" fmla="*/ 64393 h 283563"/>
                <a:gd name="connsiteX5" fmla="*/ 2047741 w 8641724"/>
                <a:gd name="connsiteY5" fmla="*/ 180304 h 283563"/>
                <a:gd name="connsiteX6" fmla="*/ 2421228 w 8641724"/>
                <a:gd name="connsiteY6" fmla="*/ 115910 h 283563"/>
                <a:gd name="connsiteX7" fmla="*/ 2807595 w 8641724"/>
                <a:gd name="connsiteY7" fmla="*/ 244698 h 283563"/>
                <a:gd name="connsiteX8" fmla="*/ 3206839 w 8641724"/>
                <a:gd name="connsiteY8" fmla="*/ 103030 h 283563"/>
                <a:gd name="connsiteX9" fmla="*/ 3747752 w 8641724"/>
                <a:gd name="connsiteY9" fmla="*/ 231819 h 283563"/>
                <a:gd name="connsiteX10" fmla="*/ 4172756 w 8641724"/>
                <a:gd name="connsiteY10" fmla="*/ 141668 h 283563"/>
                <a:gd name="connsiteX11" fmla="*/ 4533364 w 8641724"/>
                <a:gd name="connsiteY11" fmla="*/ 283335 h 283563"/>
                <a:gd name="connsiteX12" fmla="*/ 4952299 w 8641724"/>
                <a:gd name="connsiteY12" fmla="*/ 176804 h 283563"/>
                <a:gd name="connsiteX13" fmla="*/ 5396248 w 8641724"/>
                <a:gd name="connsiteY13" fmla="*/ 260203 h 283563"/>
                <a:gd name="connsiteX14" fmla="*/ 5769735 w 8641724"/>
                <a:gd name="connsiteY14" fmla="*/ 165675 h 283563"/>
                <a:gd name="connsiteX15" fmla="*/ 6172386 w 8641724"/>
                <a:gd name="connsiteY15" fmla="*/ 260202 h 283563"/>
                <a:gd name="connsiteX16" fmla="*/ 6542468 w 8641724"/>
                <a:gd name="connsiteY16" fmla="*/ 151045 h 283563"/>
                <a:gd name="connsiteX17" fmla="*/ 6946292 w 8641724"/>
                <a:gd name="connsiteY17" fmla="*/ 259329 h 283563"/>
                <a:gd name="connsiteX18" fmla="*/ 7365228 w 8641724"/>
                <a:gd name="connsiteY18" fmla="*/ 139042 h 283563"/>
                <a:gd name="connsiteX19" fmla="*/ 7784906 w 8641724"/>
                <a:gd name="connsiteY19" fmla="*/ 234444 h 283563"/>
                <a:gd name="connsiteX20" fmla="*/ 8245885 w 8641724"/>
                <a:gd name="connsiteY20" fmla="*/ 163924 h 283563"/>
                <a:gd name="connsiteX21" fmla="*/ 8641724 w 8641724"/>
                <a:gd name="connsiteY21" fmla="*/ 283335 h 283563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72756 w 8641724"/>
                <a:gd name="connsiteY10" fmla="*/ 141668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83452 w 8641724"/>
                <a:gd name="connsiteY6" fmla="*/ 100147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072848 w 8703952"/>
                <a:gd name="connsiteY2" fmla="*/ 58884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58826 h 267571"/>
                <a:gd name="connsiteX21" fmla="*/ 8703952 w 8703952"/>
                <a:gd name="connsiteY21" fmla="*/ 267571 h 267571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58826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22233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13954"/>
                <a:gd name="connsiteY0" fmla="*/ 702 h 230263"/>
                <a:gd name="connsiteX1" fmla="*/ 596779 w 8613954"/>
                <a:gd name="connsiteY1" fmla="*/ 111717 h 230263"/>
                <a:gd name="connsiteX2" fmla="*/ 1072847 w 8613954"/>
                <a:gd name="connsiteY2" fmla="*/ 30 h 230263"/>
                <a:gd name="connsiteX3" fmla="*/ 1395269 w 8613954"/>
                <a:gd name="connsiteY3" fmla="*/ 124595 h 230263"/>
                <a:gd name="connsiteX4" fmla="*/ 1865115 w 8613954"/>
                <a:gd name="connsiteY4" fmla="*/ 3856 h 230263"/>
                <a:gd name="connsiteX5" fmla="*/ 2064970 w 8613954"/>
                <a:gd name="connsiteY5" fmla="*/ 150353 h 230263"/>
                <a:gd name="connsiteX6" fmla="*/ 2590675 w 8613954"/>
                <a:gd name="connsiteY6" fmla="*/ 10641 h 230263"/>
                <a:gd name="connsiteX7" fmla="*/ 2831820 w 8613954"/>
                <a:gd name="connsiteY7" fmla="*/ 186322 h 230263"/>
                <a:gd name="connsiteX8" fmla="*/ 3397622 w 8613954"/>
                <a:gd name="connsiteY8" fmla="*/ 8046 h 230263"/>
                <a:gd name="connsiteX9" fmla="*/ 3746035 w 8613954"/>
                <a:gd name="connsiteY9" fmla="*/ 201868 h 230263"/>
                <a:gd name="connsiteX10" fmla="*/ 4283749 w 8613954"/>
                <a:gd name="connsiteY10" fmla="*/ 20190 h 230263"/>
                <a:gd name="connsiteX11" fmla="*/ 4567061 w 8613954"/>
                <a:gd name="connsiteY11" fmla="*/ 224960 h 230263"/>
                <a:gd name="connsiteX12" fmla="*/ 5036479 w 8613954"/>
                <a:gd name="connsiteY12" fmla="*/ 15773 h 230263"/>
                <a:gd name="connsiteX13" fmla="*/ 5413477 w 8613954"/>
                <a:gd name="connsiteY13" fmla="*/ 230252 h 230263"/>
                <a:gd name="connsiteX14" fmla="*/ 5831965 w 8613954"/>
                <a:gd name="connsiteY14" fmla="*/ 26538 h 230263"/>
                <a:gd name="connsiteX15" fmla="*/ 6189615 w 8613954"/>
                <a:gd name="connsiteY15" fmla="*/ 230251 h 230263"/>
                <a:gd name="connsiteX16" fmla="*/ 6559698 w 8613954"/>
                <a:gd name="connsiteY16" fmla="*/ 16871 h 230263"/>
                <a:gd name="connsiteX17" fmla="*/ 6963521 w 8613954"/>
                <a:gd name="connsiteY17" fmla="*/ 229378 h 230263"/>
                <a:gd name="connsiteX18" fmla="*/ 7517456 w 8613954"/>
                <a:gd name="connsiteY18" fmla="*/ 19758 h 230263"/>
                <a:gd name="connsiteX19" fmla="*/ 7802135 w 8613954"/>
                <a:gd name="connsiteY19" fmla="*/ 204493 h 230263"/>
                <a:gd name="connsiteX20" fmla="*/ 8263114 w 8613954"/>
                <a:gd name="connsiteY20" fmla="*/ 9898 h 230263"/>
                <a:gd name="connsiteX21" fmla="*/ 8613954 w 8613954"/>
                <a:gd name="connsiteY21" fmla="*/ 218643 h 230263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064970 w 8613954"/>
                <a:gd name="connsiteY5" fmla="*/ 150334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37330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45533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20718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40899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30973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29359"/>
                <a:gd name="connsiteX1" fmla="*/ 596779 w 8613954"/>
                <a:gd name="connsiteY1" fmla="*/ 116661 h 229359"/>
                <a:gd name="connsiteX2" fmla="*/ 1072847 w 8613954"/>
                <a:gd name="connsiteY2" fmla="*/ 11 h 229359"/>
                <a:gd name="connsiteX3" fmla="*/ 1395269 w 8613954"/>
                <a:gd name="connsiteY3" fmla="*/ 124576 h 229359"/>
                <a:gd name="connsiteX4" fmla="*/ 1865115 w 8613954"/>
                <a:gd name="connsiteY4" fmla="*/ 3837 h 229359"/>
                <a:gd name="connsiteX5" fmla="*/ 2244968 w 8613954"/>
                <a:gd name="connsiteY5" fmla="*/ 125519 h 229359"/>
                <a:gd name="connsiteX6" fmla="*/ 2590675 w 8613954"/>
                <a:gd name="connsiteY6" fmla="*/ 10622 h 229359"/>
                <a:gd name="connsiteX7" fmla="*/ 2921819 w 8613954"/>
                <a:gd name="connsiteY7" fmla="*/ 131711 h 229359"/>
                <a:gd name="connsiteX8" fmla="*/ 3397622 w 8613954"/>
                <a:gd name="connsiteY8" fmla="*/ 8027 h 229359"/>
                <a:gd name="connsiteX9" fmla="*/ 3836035 w 8613954"/>
                <a:gd name="connsiteY9" fmla="*/ 117478 h 229359"/>
                <a:gd name="connsiteX10" fmla="*/ 4283749 w 8613954"/>
                <a:gd name="connsiteY10" fmla="*/ 20171 h 229359"/>
                <a:gd name="connsiteX11" fmla="*/ 4567060 w 8613954"/>
                <a:gd name="connsiteY11" fmla="*/ 120718 h 229359"/>
                <a:gd name="connsiteX12" fmla="*/ 5036479 w 8613954"/>
                <a:gd name="connsiteY12" fmla="*/ 15754 h 229359"/>
                <a:gd name="connsiteX13" fmla="*/ 5368482 w 8613954"/>
                <a:gd name="connsiteY13" fmla="*/ 130973 h 229359"/>
                <a:gd name="connsiteX14" fmla="*/ 5831965 w 8613954"/>
                <a:gd name="connsiteY14" fmla="*/ 26519 h 229359"/>
                <a:gd name="connsiteX15" fmla="*/ 6189614 w 8613954"/>
                <a:gd name="connsiteY15" fmla="*/ 140898 h 229359"/>
                <a:gd name="connsiteX16" fmla="*/ 6559698 w 8613954"/>
                <a:gd name="connsiteY16" fmla="*/ 16852 h 229359"/>
                <a:gd name="connsiteX17" fmla="*/ 6963521 w 8613954"/>
                <a:gd name="connsiteY17" fmla="*/ 229359 h 229359"/>
                <a:gd name="connsiteX18" fmla="*/ 7517456 w 8613954"/>
                <a:gd name="connsiteY18" fmla="*/ 19739 h 229359"/>
                <a:gd name="connsiteX19" fmla="*/ 7802135 w 8613954"/>
                <a:gd name="connsiteY19" fmla="*/ 204474 h 229359"/>
                <a:gd name="connsiteX20" fmla="*/ 8263114 w 8613954"/>
                <a:gd name="connsiteY20" fmla="*/ 9879 h 229359"/>
                <a:gd name="connsiteX21" fmla="*/ 8613954 w 8613954"/>
                <a:gd name="connsiteY21" fmla="*/ 218624 h 229359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802135 w 8613954"/>
                <a:gd name="connsiteY19" fmla="*/ 204474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757138 w 8613954"/>
                <a:gd name="connsiteY19" fmla="*/ 149881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478956"/>
                <a:gd name="connsiteY0" fmla="*/ 683 h 154105"/>
                <a:gd name="connsiteX1" fmla="*/ 596779 w 8478956"/>
                <a:gd name="connsiteY1" fmla="*/ 116661 h 154105"/>
                <a:gd name="connsiteX2" fmla="*/ 1072847 w 8478956"/>
                <a:gd name="connsiteY2" fmla="*/ 11 h 154105"/>
                <a:gd name="connsiteX3" fmla="*/ 1395269 w 8478956"/>
                <a:gd name="connsiteY3" fmla="*/ 124576 h 154105"/>
                <a:gd name="connsiteX4" fmla="*/ 1865115 w 8478956"/>
                <a:gd name="connsiteY4" fmla="*/ 3837 h 154105"/>
                <a:gd name="connsiteX5" fmla="*/ 2244968 w 8478956"/>
                <a:gd name="connsiteY5" fmla="*/ 125519 h 154105"/>
                <a:gd name="connsiteX6" fmla="*/ 2590675 w 8478956"/>
                <a:gd name="connsiteY6" fmla="*/ 10622 h 154105"/>
                <a:gd name="connsiteX7" fmla="*/ 2921819 w 8478956"/>
                <a:gd name="connsiteY7" fmla="*/ 131711 h 154105"/>
                <a:gd name="connsiteX8" fmla="*/ 3397622 w 8478956"/>
                <a:gd name="connsiteY8" fmla="*/ 8027 h 154105"/>
                <a:gd name="connsiteX9" fmla="*/ 3836035 w 8478956"/>
                <a:gd name="connsiteY9" fmla="*/ 117478 h 154105"/>
                <a:gd name="connsiteX10" fmla="*/ 4283749 w 8478956"/>
                <a:gd name="connsiteY10" fmla="*/ 20171 h 154105"/>
                <a:gd name="connsiteX11" fmla="*/ 4567060 w 8478956"/>
                <a:gd name="connsiteY11" fmla="*/ 120718 h 154105"/>
                <a:gd name="connsiteX12" fmla="*/ 5036479 w 8478956"/>
                <a:gd name="connsiteY12" fmla="*/ 15754 h 154105"/>
                <a:gd name="connsiteX13" fmla="*/ 5368482 w 8478956"/>
                <a:gd name="connsiteY13" fmla="*/ 130973 h 154105"/>
                <a:gd name="connsiteX14" fmla="*/ 5831965 w 8478956"/>
                <a:gd name="connsiteY14" fmla="*/ 26519 h 154105"/>
                <a:gd name="connsiteX15" fmla="*/ 6189614 w 8478956"/>
                <a:gd name="connsiteY15" fmla="*/ 140898 h 154105"/>
                <a:gd name="connsiteX16" fmla="*/ 6559698 w 8478956"/>
                <a:gd name="connsiteY16" fmla="*/ 16852 h 154105"/>
                <a:gd name="connsiteX17" fmla="*/ 6963521 w 8478956"/>
                <a:gd name="connsiteY17" fmla="*/ 144988 h 154105"/>
                <a:gd name="connsiteX18" fmla="*/ 7517456 w 8478956"/>
                <a:gd name="connsiteY18" fmla="*/ 19739 h 154105"/>
                <a:gd name="connsiteX19" fmla="*/ 7757138 w 8478956"/>
                <a:gd name="connsiteY19" fmla="*/ 149881 h 154105"/>
                <a:gd name="connsiteX20" fmla="*/ 8263114 w 8478956"/>
                <a:gd name="connsiteY20" fmla="*/ 9879 h 154105"/>
                <a:gd name="connsiteX21" fmla="*/ 8478956 w 8478956"/>
                <a:gd name="connsiteY21" fmla="*/ 154105 h 154105"/>
                <a:gd name="connsiteX0" fmla="*/ 0 w 8568954"/>
                <a:gd name="connsiteY0" fmla="*/ 683 h 149896"/>
                <a:gd name="connsiteX1" fmla="*/ 596779 w 8568954"/>
                <a:gd name="connsiteY1" fmla="*/ 116661 h 149896"/>
                <a:gd name="connsiteX2" fmla="*/ 1072847 w 8568954"/>
                <a:gd name="connsiteY2" fmla="*/ 11 h 149896"/>
                <a:gd name="connsiteX3" fmla="*/ 1395269 w 8568954"/>
                <a:gd name="connsiteY3" fmla="*/ 124576 h 149896"/>
                <a:gd name="connsiteX4" fmla="*/ 1865115 w 8568954"/>
                <a:gd name="connsiteY4" fmla="*/ 3837 h 149896"/>
                <a:gd name="connsiteX5" fmla="*/ 2244968 w 8568954"/>
                <a:gd name="connsiteY5" fmla="*/ 125519 h 149896"/>
                <a:gd name="connsiteX6" fmla="*/ 2590675 w 8568954"/>
                <a:gd name="connsiteY6" fmla="*/ 10622 h 149896"/>
                <a:gd name="connsiteX7" fmla="*/ 2921819 w 8568954"/>
                <a:gd name="connsiteY7" fmla="*/ 131711 h 149896"/>
                <a:gd name="connsiteX8" fmla="*/ 3397622 w 8568954"/>
                <a:gd name="connsiteY8" fmla="*/ 8027 h 149896"/>
                <a:gd name="connsiteX9" fmla="*/ 3836035 w 8568954"/>
                <a:gd name="connsiteY9" fmla="*/ 117478 h 149896"/>
                <a:gd name="connsiteX10" fmla="*/ 4283749 w 8568954"/>
                <a:gd name="connsiteY10" fmla="*/ 20171 h 149896"/>
                <a:gd name="connsiteX11" fmla="*/ 4567060 w 8568954"/>
                <a:gd name="connsiteY11" fmla="*/ 120718 h 149896"/>
                <a:gd name="connsiteX12" fmla="*/ 5036479 w 8568954"/>
                <a:gd name="connsiteY12" fmla="*/ 15754 h 149896"/>
                <a:gd name="connsiteX13" fmla="*/ 5368482 w 8568954"/>
                <a:gd name="connsiteY13" fmla="*/ 130973 h 149896"/>
                <a:gd name="connsiteX14" fmla="*/ 5831965 w 8568954"/>
                <a:gd name="connsiteY14" fmla="*/ 26519 h 149896"/>
                <a:gd name="connsiteX15" fmla="*/ 6189614 w 8568954"/>
                <a:gd name="connsiteY15" fmla="*/ 140898 h 149896"/>
                <a:gd name="connsiteX16" fmla="*/ 6559698 w 8568954"/>
                <a:gd name="connsiteY16" fmla="*/ 16852 h 149896"/>
                <a:gd name="connsiteX17" fmla="*/ 6963521 w 8568954"/>
                <a:gd name="connsiteY17" fmla="*/ 144988 h 149896"/>
                <a:gd name="connsiteX18" fmla="*/ 7517456 w 8568954"/>
                <a:gd name="connsiteY18" fmla="*/ 19739 h 149896"/>
                <a:gd name="connsiteX19" fmla="*/ 7757138 w 8568954"/>
                <a:gd name="connsiteY19" fmla="*/ 149881 h 149896"/>
                <a:gd name="connsiteX20" fmla="*/ 8263114 w 8568954"/>
                <a:gd name="connsiteY20" fmla="*/ 9879 h 149896"/>
                <a:gd name="connsiteX21" fmla="*/ 8568954 w 8568954"/>
                <a:gd name="connsiteY21" fmla="*/ 134253 h 149896"/>
                <a:gd name="connsiteX0" fmla="*/ 0 w 8568954"/>
                <a:gd name="connsiteY0" fmla="*/ 683 h 149885"/>
                <a:gd name="connsiteX1" fmla="*/ 596779 w 8568954"/>
                <a:gd name="connsiteY1" fmla="*/ 116661 h 149885"/>
                <a:gd name="connsiteX2" fmla="*/ 1072847 w 8568954"/>
                <a:gd name="connsiteY2" fmla="*/ 11 h 149885"/>
                <a:gd name="connsiteX3" fmla="*/ 1395269 w 8568954"/>
                <a:gd name="connsiteY3" fmla="*/ 124576 h 149885"/>
                <a:gd name="connsiteX4" fmla="*/ 1865115 w 8568954"/>
                <a:gd name="connsiteY4" fmla="*/ 3837 h 149885"/>
                <a:gd name="connsiteX5" fmla="*/ 2244968 w 8568954"/>
                <a:gd name="connsiteY5" fmla="*/ 125519 h 149885"/>
                <a:gd name="connsiteX6" fmla="*/ 2590675 w 8568954"/>
                <a:gd name="connsiteY6" fmla="*/ 10622 h 149885"/>
                <a:gd name="connsiteX7" fmla="*/ 2921819 w 8568954"/>
                <a:gd name="connsiteY7" fmla="*/ 131711 h 149885"/>
                <a:gd name="connsiteX8" fmla="*/ 3397622 w 8568954"/>
                <a:gd name="connsiteY8" fmla="*/ 8027 h 149885"/>
                <a:gd name="connsiteX9" fmla="*/ 3836035 w 8568954"/>
                <a:gd name="connsiteY9" fmla="*/ 117478 h 149885"/>
                <a:gd name="connsiteX10" fmla="*/ 4283749 w 8568954"/>
                <a:gd name="connsiteY10" fmla="*/ 20171 h 149885"/>
                <a:gd name="connsiteX11" fmla="*/ 4567060 w 8568954"/>
                <a:gd name="connsiteY11" fmla="*/ 120718 h 149885"/>
                <a:gd name="connsiteX12" fmla="*/ 5036479 w 8568954"/>
                <a:gd name="connsiteY12" fmla="*/ 15754 h 149885"/>
                <a:gd name="connsiteX13" fmla="*/ 5368482 w 8568954"/>
                <a:gd name="connsiteY13" fmla="*/ 130973 h 149885"/>
                <a:gd name="connsiteX14" fmla="*/ 5831965 w 8568954"/>
                <a:gd name="connsiteY14" fmla="*/ 26519 h 149885"/>
                <a:gd name="connsiteX15" fmla="*/ 6189614 w 8568954"/>
                <a:gd name="connsiteY15" fmla="*/ 140898 h 149885"/>
                <a:gd name="connsiteX16" fmla="*/ 6559698 w 8568954"/>
                <a:gd name="connsiteY16" fmla="*/ 16852 h 149885"/>
                <a:gd name="connsiteX17" fmla="*/ 6963521 w 8568954"/>
                <a:gd name="connsiteY17" fmla="*/ 144988 h 149885"/>
                <a:gd name="connsiteX18" fmla="*/ 7517456 w 8568954"/>
                <a:gd name="connsiteY18" fmla="*/ 19739 h 149885"/>
                <a:gd name="connsiteX19" fmla="*/ 7757138 w 8568954"/>
                <a:gd name="connsiteY19" fmla="*/ 149881 h 149885"/>
                <a:gd name="connsiteX20" fmla="*/ 8218118 w 8568954"/>
                <a:gd name="connsiteY20" fmla="*/ 24768 h 149885"/>
                <a:gd name="connsiteX21" fmla="*/ 8568954 w 8568954"/>
                <a:gd name="connsiteY21" fmla="*/ 134253 h 149885"/>
                <a:gd name="connsiteX0" fmla="*/ 0 w 8613953"/>
                <a:gd name="connsiteY0" fmla="*/ 683 h 149885"/>
                <a:gd name="connsiteX1" fmla="*/ 596779 w 8613953"/>
                <a:gd name="connsiteY1" fmla="*/ 116661 h 149885"/>
                <a:gd name="connsiteX2" fmla="*/ 1072847 w 8613953"/>
                <a:gd name="connsiteY2" fmla="*/ 11 h 149885"/>
                <a:gd name="connsiteX3" fmla="*/ 1395269 w 8613953"/>
                <a:gd name="connsiteY3" fmla="*/ 124576 h 149885"/>
                <a:gd name="connsiteX4" fmla="*/ 1865115 w 8613953"/>
                <a:gd name="connsiteY4" fmla="*/ 3837 h 149885"/>
                <a:gd name="connsiteX5" fmla="*/ 2244968 w 8613953"/>
                <a:gd name="connsiteY5" fmla="*/ 125519 h 149885"/>
                <a:gd name="connsiteX6" fmla="*/ 2590675 w 8613953"/>
                <a:gd name="connsiteY6" fmla="*/ 10622 h 149885"/>
                <a:gd name="connsiteX7" fmla="*/ 2921819 w 8613953"/>
                <a:gd name="connsiteY7" fmla="*/ 131711 h 149885"/>
                <a:gd name="connsiteX8" fmla="*/ 3397622 w 8613953"/>
                <a:gd name="connsiteY8" fmla="*/ 8027 h 149885"/>
                <a:gd name="connsiteX9" fmla="*/ 3836035 w 8613953"/>
                <a:gd name="connsiteY9" fmla="*/ 117478 h 149885"/>
                <a:gd name="connsiteX10" fmla="*/ 4283749 w 8613953"/>
                <a:gd name="connsiteY10" fmla="*/ 20171 h 149885"/>
                <a:gd name="connsiteX11" fmla="*/ 4567060 w 8613953"/>
                <a:gd name="connsiteY11" fmla="*/ 120718 h 149885"/>
                <a:gd name="connsiteX12" fmla="*/ 5036479 w 8613953"/>
                <a:gd name="connsiteY12" fmla="*/ 15754 h 149885"/>
                <a:gd name="connsiteX13" fmla="*/ 5368482 w 8613953"/>
                <a:gd name="connsiteY13" fmla="*/ 130973 h 149885"/>
                <a:gd name="connsiteX14" fmla="*/ 5831965 w 8613953"/>
                <a:gd name="connsiteY14" fmla="*/ 26519 h 149885"/>
                <a:gd name="connsiteX15" fmla="*/ 6189614 w 8613953"/>
                <a:gd name="connsiteY15" fmla="*/ 140898 h 149885"/>
                <a:gd name="connsiteX16" fmla="*/ 6559698 w 8613953"/>
                <a:gd name="connsiteY16" fmla="*/ 16852 h 149885"/>
                <a:gd name="connsiteX17" fmla="*/ 6963521 w 8613953"/>
                <a:gd name="connsiteY17" fmla="*/ 144988 h 149885"/>
                <a:gd name="connsiteX18" fmla="*/ 7517456 w 8613953"/>
                <a:gd name="connsiteY18" fmla="*/ 19739 h 149885"/>
                <a:gd name="connsiteX19" fmla="*/ 7757138 w 8613953"/>
                <a:gd name="connsiteY19" fmla="*/ 149881 h 149885"/>
                <a:gd name="connsiteX20" fmla="*/ 8218118 w 8613953"/>
                <a:gd name="connsiteY20" fmla="*/ 24768 h 149885"/>
                <a:gd name="connsiteX21" fmla="*/ 8613953 w 8613953"/>
                <a:gd name="connsiteY21" fmla="*/ 144179 h 149885"/>
                <a:gd name="connsiteX0" fmla="*/ 0 w 8613953"/>
                <a:gd name="connsiteY0" fmla="*/ 683 h 144989"/>
                <a:gd name="connsiteX1" fmla="*/ 596779 w 8613953"/>
                <a:gd name="connsiteY1" fmla="*/ 116661 h 144989"/>
                <a:gd name="connsiteX2" fmla="*/ 1072847 w 8613953"/>
                <a:gd name="connsiteY2" fmla="*/ 11 h 144989"/>
                <a:gd name="connsiteX3" fmla="*/ 1395269 w 8613953"/>
                <a:gd name="connsiteY3" fmla="*/ 124576 h 144989"/>
                <a:gd name="connsiteX4" fmla="*/ 1865115 w 8613953"/>
                <a:gd name="connsiteY4" fmla="*/ 3837 h 144989"/>
                <a:gd name="connsiteX5" fmla="*/ 2244968 w 8613953"/>
                <a:gd name="connsiteY5" fmla="*/ 125519 h 144989"/>
                <a:gd name="connsiteX6" fmla="*/ 2590675 w 8613953"/>
                <a:gd name="connsiteY6" fmla="*/ 10622 h 144989"/>
                <a:gd name="connsiteX7" fmla="*/ 2921819 w 8613953"/>
                <a:gd name="connsiteY7" fmla="*/ 131711 h 144989"/>
                <a:gd name="connsiteX8" fmla="*/ 3397622 w 8613953"/>
                <a:gd name="connsiteY8" fmla="*/ 8027 h 144989"/>
                <a:gd name="connsiteX9" fmla="*/ 3836035 w 8613953"/>
                <a:gd name="connsiteY9" fmla="*/ 117478 h 144989"/>
                <a:gd name="connsiteX10" fmla="*/ 4283749 w 8613953"/>
                <a:gd name="connsiteY10" fmla="*/ 20171 h 144989"/>
                <a:gd name="connsiteX11" fmla="*/ 4567060 w 8613953"/>
                <a:gd name="connsiteY11" fmla="*/ 120718 h 144989"/>
                <a:gd name="connsiteX12" fmla="*/ 5036479 w 8613953"/>
                <a:gd name="connsiteY12" fmla="*/ 15754 h 144989"/>
                <a:gd name="connsiteX13" fmla="*/ 5368482 w 8613953"/>
                <a:gd name="connsiteY13" fmla="*/ 130973 h 144989"/>
                <a:gd name="connsiteX14" fmla="*/ 5831965 w 8613953"/>
                <a:gd name="connsiteY14" fmla="*/ 26519 h 144989"/>
                <a:gd name="connsiteX15" fmla="*/ 6189614 w 8613953"/>
                <a:gd name="connsiteY15" fmla="*/ 140898 h 144989"/>
                <a:gd name="connsiteX16" fmla="*/ 6559698 w 8613953"/>
                <a:gd name="connsiteY16" fmla="*/ 16852 h 144989"/>
                <a:gd name="connsiteX17" fmla="*/ 6963521 w 8613953"/>
                <a:gd name="connsiteY17" fmla="*/ 144988 h 144989"/>
                <a:gd name="connsiteX18" fmla="*/ 7517456 w 8613953"/>
                <a:gd name="connsiteY18" fmla="*/ 19739 h 144989"/>
                <a:gd name="connsiteX19" fmla="*/ 7892135 w 8613953"/>
                <a:gd name="connsiteY19" fmla="*/ 139955 h 144989"/>
                <a:gd name="connsiteX20" fmla="*/ 8218118 w 8613953"/>
                <a:gd name="connsiteY20" fmla="*/ 24768 h 144989"/>
                <a:gd name="connsiteX21" fmla="*/ 8613953 w 8613953"/>
                <a:gd name="connsiteY21" fmla="*/ 144179 h 144989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9 w 8613953"/>
                <a:gd name="connsiteY10" fmla="*/ 19488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791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703951"/>
                <a:gd name="connsiteY0" fmla="*/ 0 h 203051"/>
                <a:gd name="connsiteX1" fmla="*/ 596779 w 8703951"/>
                <a:gd name="connsiteY1" fmla="*/ 115978 h 203051"/>
                <a:gd name="connsiteX2" fmla="*/ 982848 w 8703951"/>
                <a:gd name="connsiteY2" fmla="*/ 9254 h 203051"/>
                <a:gd name="connsiteX3" fmla="*/ 1395269 w 8703951"/>
                <a:gd name="connsiteY3" fmla="*/ 123893 h 203051"/>
                <a:gd name="connsiteX4" fmla="*/ 1865115 w 8703951"/>
                <a:gd name="connsiteY4" fmla="*/ 3154 h 203051"/>
                <a:gd name="connsiteX5" fmla="*/ 2244968 w 8703951"/>
                <a:gd name="connsiteY5" fmla="*/ 124836 h 203051"/>
                <a:gd name="connsiteX6" fmla="*/ 2590675 w 8703951"/>
                <a:gd name="connsiteY6" fmla="*/ 9939 h 203051"/>
                <a:gd name="connsiteX7" fmla="*/ 3056816 w 8703951"/>
                <a:gd name="connsiteY7" fmla="*/ 121102 h 203051"/>
                <a:gd name="connsiteX8" fmla="*/ 3397622 w 8703951"/>
                <a:gd name="connsiteY8" fmla="*/ 7344 h 203051"/>
                <a:gd name="connsiteX9" fmla="*/ 3791035 w 8703951"/>
                <a:gd name="connsiteY9" fmla="*/ 116795 h 203051"/>
                <a:gd name="connsiteX10" fmla="*/ 4283748 w 8703951"/>
                <a:gd name="connsiteY10" fmla="*/ 9562 h 203051"/>
                <a:gd name="connsiteX11" fmla="*/ 4567060 w 8703951"/>
                <a:gd name="connsiteY11" fmla="*/ 120035 h 203051"/>
                <a:gd name="connsiteX12" fmla="*/ 5036479 w 8703951"/>
                <a:gd name="connsiteY12" fmla="*/ 15071 h 203051"/>
                <a:gd name="connsiteX13" fmla="*/ 5368482 w 8703951"/>
                <a:gd name="connsiteY13" fmla="*/ 130290 h 203051"/>
                <a:gd name="connsiteX14" fmla="*/ 5831964 w 8703951"/>
                <a:gd name="connsiteY14" fmla="*/ 10947 h 203051"/>
                <a:gd name="connsiteX15" fmla="*/ 6189614 w 8703951"/>
                <a:gd name="connsiteY15" fmla="*/ 140215 h 203051"/>
                <a:gd name="connsiteX16" fmla="*/ 6559698 w 8703951"/>
                <a:gd name="connsiteY16" fmla="*/ 16169 h 203051"/>
                <a:gd name="connsiteX17" fmla="*/ 6963521 w 8703951"/>
                <a:gd name="connsiteY17" fmla="*/ 144305 h 203051"/>
                <a:gd name="connsiteX18" fmla="*/ 7517456 w 8703951"/>
                <a:gd name="connsiteY18" fmla="*/ 19056 h 203051"/>
                <a:gd name="connsiteX19" fmla="*/ 7892135 w 8703951"/>
                <a:gd name="connsiteY19" fmla="*/ 139272 h 203051"/>
                <a:gd name="connsiteX20" fmla="*/ 8218118 w 8703951"/>
                <a:gd name="connsiteY20" fmla="*/ 14159 h 203051"/>
                <a:gd name="connsiteX21" fmla="*/ 8703951 w 8703951"/>
                <a:gd name="connsiteY21" fmla="*/ 203051 h 203051"/>
                <a:gd name="connsiteX0" fmla="*/ 0 w 8703951"/>
                <a:gd name="connsiteY0" fmla="*/ 0 h 203793"/>
                <a:gd name="connsiteX1" fmla="*/ 596779 w 8703951"/>
                <a:gd name="connsiteY1" fmla="*/ 115978 h 203793"/>
                <a:gd name="connsiteX2" fmla="*/ 982848 w 8703951"/>
                <a:gd name="connsiteY2" fmla="*/ 9254 h 203793"/>
                <a:gd name="connsiteX3" fmla="*/ 1395269 w 8703951"/>
                <a:gd name="connsiteY3" fmla="*/ 123893 h 203793"/>
                <a:gd name="connsiteX4" fmla="*/ 1865115 w 8703951"/>
                <a:gd name="connsiteY4" fmla="*/ 3154 h 203793"/>
                <a:gd name="connsiteX5" fmla="*/ 2244968 w 8703951"/>
                <a:gd name="connsiteY5" fmla="*/ 124836 h 203793"/>
                <a:gd name="connsiteX6" fmla="*/ 2590675 w 8703951"/>
                <a:gd name="connsiteY6" fmla="*/ 9939 h 203793"/>
                <a:gd name="connsiteX7" fmla="*/ 3056816 w 8703951"/>
                <a:gd name="connsiteY7" fmla="*/ 121102 h 203793"/>
                <a:gd name="connsiteX8" fmla="*/ 3397622 w 8703951"/>
                <a:gd name="connsiteY8" fmla="*/ 7344 h 203793"/>
                <a:gd name="connsiteX9" fmla="*/ 3791035 w 8703951"/>
                <a:gd name="connsiteY9" fmla="*/ 116795 h 203793"/>
                <a:gd name="connsiteX10" fmla="*/ 4283748 w 8703951"/>
                <a:gd name="connsiteY10" fmla="*/ 9562 h 203793"/>
                <a:gd name="connsiteX11" fmla="*/ 4567060 w 8703951"/>
                <a:gd name="connsiteY11" fmla="*/ 120035 h 203793"/>
                <a:gd name="connsiteX12" fmla="*/ 5036479 w 8703951"/>
                <a:gd name="connsiteY12" fmla="*/ 15071 h 203793"/>
                <a:gd name="connsiteX13" fmla="*/ 5368482 w 8703951"/>
                <a:gd name="connsiteY13" fmla="*/ 130290 h 203793"/>
                <a:gd name="connsiteX14" fmla="*/ 5831964 w 8703951"/>
                <a:gd name="connsiteY14" fmla="*/ 10947 h 203793"/>
                <a:gd name="connsiteX15" fmla="*/ 6189614 w 8703951"/>
                <a:gd name="connsiteY15" fmla="*/ 140215 h 203793"/>
                <a:gd name="connsiteX16" fmla="*/ 6559698 w 8703951"/>
                <a:gd name="connsiteY16" fmla="*/ 16169 h 203793"/>
                <a:gd name="connsiteX17" fmla="*/ 6963521 w 8703951"/>
                <a:gd name="connsiteY17" fmla="*/ 144305 h 203793"/>
                <a:gd name="connsiteX18" fmla="*/ 7517456 w 8703951"/>
                <a:gd name="connsiteY18" fmla="*/ 19056 h 203793"/>
                <a:gd name="connsiteX19" fmla="*/ 7892134 w 8703951"/>
                <a:gd name="connsiteY19" fmla="*/ 203791 h 203793"/>
                <a:gd name="connsiteX20" fmla="*/ 8218118 w 8703951"/>
                <a:gd name="connsiteY20" fmla="*/ 14159 h 203793"/>
                <a:gd name="connsiteX21" fmla="*/ 8703951 w 8703951"/>
                <a:gd name="connsiteY21" fmla="*/ 203051 h 203793"/>
                <a:gd name="connsiteX0" fmla="*/ 0 w 8703951"/>
                <a:gd name="connsiteY0" fmla="*/ 0 h 205152"/>
                <a:gd name="connsiteX1" fmla="*/ 596779 w 8703951"/>
                <a:gd name="connsiteY1" fmla="*/ 115978 h 205152"/>
                <a:gd name="connsiteX2" fmla="*/ 982848 w 8703951"/>
                <a:gd name="connsiteY2" fmla="*/ 9254 h 205152"/>
                <a:gd name="connsiteX3" fmla="*/ 1395269 w 8703951"/>
                <a:gd name="connsiteY3" fmla="*/ 123893 h 205152"/>
                <a:gd name="connsiteX4" fmla="*/ 1865115 w 8703951"/>
                <a:gd name="connsiteY4" fmla="*/ 3154 h 205152"/>
                <a:gd name="connsiteX5" fmla="*/ 2244968 w 8703951"/>
                <a:gd name="connsiteY5" fmla="*/ 124836 h 205152"/>
                <a:gd name="connsiteX6" fmla="*/ 2590675 w 8703951"/>
                <a:gd name="connsiteY6" fmla="*/ 9939 h 205152"/>
                <a:gd name="connsiteX7" fmla="*/ 3056816 w 8703951"/>
                <a:gd name="connsiteY7" fmla="*/ 121102 h 205152"/>
                <a:gd name="connsiteX8" fmla="*/ 3397622 w 8703951"/>
                <a:gd name="connsiteY8" fmla="*/ 7344 h 205152"/>
                <a:gd name="connsiteX9" fmla="*/ 3791035 w 8703951"/>
                <a:gd name="connsiteY9" fmla="*/ 116795 h 205152"/>
                <a:gd name="connsiteX10" fmla="*/ 4283748 w 8703951"/>
                <a:gd name="connsiteY10" fmla="*/ 9562 h 205152"/>
                <a:gd name="connsiteX11" fmla="*/ 4567060 w 8703951"/>
                <a:gd name="connsiteY11" fmla="*/ 120035 h 205152"/>
                <a:gd name="connsiteX12" fmla="*/ 5036479 w 8703951"/>
                <a:gd name="connsiteY12" fmla="*/ 15071 h 205152"/>
                <a:gd name="connsiteX13" fmla="*/ 5368482 w 8703951"/>
                <a:gd name="connsiteY13" fmla="*/ 130290 h 205152"/>
                <a:gd name="connsiteX14" fmla="*/ 5831964 w 8703951"/>
                <a:gd name="connsiteY14" fmla="*/ 10947 h 205152"/>
                <a:gd name="connsiteX15" fmla="*/ 6189614 w 8703951"/>
                <a:gd name="connsiteY15" fmla="*/ 140215 h 205152"/>
                <a:gd name="connsiteX16" fmla="*/ 6559698 w 8703951"/>
                <a:gd name="connsiteY16" fmla="*/ 16169 h 205152"/>
                <a:gd name="connsiteX17" fmla="*/ 6963521 w 8703951"/>
                <a:gd name="connsiteY17" fmla="*/ 144305 h 205152"/>
                <a:gd name="connsiteX18" fmla="*/ 7517456 w 8703951"/>
                <a:gd name="connsiteY18" fmla="*/ 19056 h 205152"/>
                <a:gd name="connsiteX19" fmla="*/ 7892134 w 8703951"/>
                <a:gd name="connsiteY19" fmla="*/ 203791 h 205152"/>
                <a:gd name="connsiteX20" fmla="*/ 8263117 w 8703951"/>
                <a:gd name="connsiteY20" fmla="*/ 108455 h 205152"/>
                <a:gd name="connsiteX21" fmla="*/ 8703951 w 8703951"/>
                <a:gd name="connsiteY21" fmla="*/ 203051 h 205152"/>
                <a:gd name="connsiteX0" fmla="*/ 0 w 8703951"/>
                <a:gd name="connsiteY0" fmla="*/ 0 h 206093"/>
                <a:gd name="connsiteX1" fmla="*/ 596779 w 8703951"/>
                <a:gd name="connsiteY1" fmla="*/ 115978 h 206093"/>
                <a:gd name="connsiteX2" fmla="*/ 982848 w 8703951"/>
                <a:gd name="connsiteY2" fmla="*/ 9254 h 206093"/>
                <a:gd name="connsiteX3" fmla="*/ 1395269 w 8703951"/>
                <a:gd name="connsiteY3" fmla="*/ 123893 h 206093"/>
                <a:gd name="connsiteX4" fmla="*/ 1865115 w 8703951"/>
                <a:gd name="connsiteY4" fmla="*/ 3154 h 206093"/>
                <a:gd name="connsiteX5" fmla="*/ 2244968 w 8703951"/>
                <a:gd name="connsiteY5" fmla="*/ 124836 h 206093"/>
                <a:gd name="connsiteX6" fmla="*/ 2590675 w 8703951"/>
                <a:gd name="connsiteY6" fmla="*/ 9939 h 206093"/>
                <a:gd name="connsiteX7" fmla="*/ 3056816 w 8703951"/>
                <a:gd name="connsiteY7" fmla="*/ 121102 h 206093"/>
                <a:gd name="connsiteX8" fmla="*/ 3397622 w 8703951"/>
                <a:gd name="connsiteY8" fmla="*/ 7344 h 206093"/>
                <a:gd name="connsiteX9" fmla="*/ 3791035 w 8703951"/>
                <a:gd name="connsiteY9" fmla="*/ 116795 h 206093"/>
                <a:gd name="connsiteX10" fmla="*/ 4283748 w 8703951"/>
                <a:gd name="connsiteY10" fmla="*/ 9562 h 206093"/>
                <a:gd name="connsiteX11" fmla="*/ 4567060 w 8703951"/>
                <a:gd name="connsiteY11" fmla="*/ 120035 h 206093"/>
                <a:gd name="connsiteX12" fmla="*/ 5036479 w 8703951"/>
                <a:gd name="connsiteY12" fmla="*/ 15071 h 206093"/>
                <a:gd name="connsiteX13" fmla="*/ 5368482 w 8703951"/>
                <a:gd name="connsiteY13" fmla="*/ 130290 h 206093"/>
                <a:gd name="connsiteX14" fmla="*/ 5831964 w 8703951"/>
                <a:gd name="connsiteY14" fmla="*/ 10947 h 206093"/>
                <a:gd name="connsiteX15" fmla="*/ 6189614 w 8703951"/>
                <a:gd name="connsiteY15" fmla="*/ 140215 h 206093"/>
                <a:gd name="connsiteX16" fmla="*/ 6559698 w 8703951"/>
                <a:gd name="connsiteY16" fmla="*/ 16169 h 206093"/>
                <a:gd name="connsiteX17" fmla="*/ 6963521 w 8703951"/>
                <a:gd name="connsiteY17" fmla="*/ 144305 h 206093"/>
                <a:gd name="connsiteX18" fmla="*/ 7517456 w 8703951"/>
                <a:gd name="connsiteY18" fmla="*/ 19056 h 206093"/>
                <a:gd name="connsiteX19" fmla="*/ 7892134 w 8703951"/>
                <a:gd name="connsiteY19" fmla="*/ 203791 h 206093"/>
                <a:gd name="connsiteX20" fmla="*/ 8353115 w 8703951"/>
                <a:gd name="connsiteY20" fmla="*/ 128307 h 206093"/>
                <a:gd name="connsiteX21" fmla="*/ 8703951 w 8703951"/>
                <a:gd name="connsiteY21" fmla="*/ 203051 h 206093"/>
                <a:gd name="connsiteX0" fmla="*/ 0 w 8748950"/>
                <a:gd name="connsiteY0" fmla="*/ 0 h 208014"/>
                <a:gd name="connsiteX1" fmla="*/ 596779 w 8748950"/>
                <a:gd name="connsiteY1" fmla="*/ 115978 h 208014"/>
                <a:gd name="connsiteX2" fmla="*/ 982848 w 8748950"/>
                <a:gd name="connsiteY2" fmla="*/ 9254 h 208014"/>
                <a:gd name="connsiteX3" fmla="*/ 1395269 w 8748950"/>
                <a:gd name="connsiteY3" fmla="*/ 123893 h 208014"/>
                <a:gd name="connsiteX4" fmla="*/ 1865115 w 8748950"/>
                <a:gd name="connsiteY4" fmla="*/ 3154 h 208014"/>
                <a:gd name="connsiteX5" fmla="*/ 2244968 w 8748950"/>
                <a:gd name="connsiteY5" fmla="*/ 124836 h 208014"/>
                <a:gd name="connsiteX6" fmla="*/ 2590675 w 8748950"/>
                <a:gd name="connsiteY6" fmla="*/ 9939 h 208014"/>
                <a:gd name="connsiteX7" fmla="*/ 3056816 w 8748950"/>
                <a:gd name="connsiteY7" fmla="*/ 121102 h 208014"/>
                <a:gd name="connsiteX8" fmla="*/ 3397622 w 8748950"/>
                <a:gd name="connsiteY8" fmla="*/ 7344 h 208014"/>
                <a:gd name="connsiteX9" fmla="*/ 3791035 w 8748950"/>
                <a:gd name="connsiteY9" fmla="*/ 116795 h 208014"/>
                <a:gd name="connsiteX10" fmla="*/ 4283748 w 8748950"/>
                <a:gd name="connsiteY10" fmla="*/ 9562 h 208014"/>
                <a:gd name="connsiteX11" fmla="*/ 4567060 w 8748950"/>
                <a:gd name="connsiteY11" fmla="*/ 120035 h 208014"/>
                <a:gd name="connsiteX12" fmla="*/ 5036479 w 8748950"/>
                <a:gd name="connsiteY12" fmla="*/ 15071 h 208014"/>
                <a:gd name="connsiteX13" fmla="*/ 5368482 w 8748950"/>
                <a:gd name="connsiteY13" fmla="*/ 130290 h 208014"/>
                <a:gd name="connsiteX14" fmla="*/ 5831964 w 8748950"/>
                <a:gd name="connsiteY14" fmla="*/ 10947 h 208014"/>
                <a:gd name="connsiteX15" fmla="*/ 6189614 w 8748950"/>
                <a:gd name="connsiteY15" fmla="*/ 140215 h 208014"/>
                <a:gd name="connsiteX16" fmla="*/ 6559698 w 8748950"/>
                <a:gd name="connsiteY16" fmla="*/ 16169 h 208014"/>
                <a:gd name="connsiteX17" fmla="*/ 6963521 w 8748950"/>
                <a:gd name="connsiteY17" fmla="*/ 144305 h 208014"/>
                <a:gd name="connsiteX18" fmla="*/ 7517456 w 8748950"/>
                <a:gd name="connsiteY18" fmla="*/ 19056 h 208014"/>
                <a:gd name="connsiteX19" fmla="*/ 7892134 w 8748950"/>
                <a:gd name="connsiteY19" fmla="*/ 203791 h 208014"/>
                <a:gd name="connsiteX20" fmla="*/ 8353115 w 8748950"/>
                <a:gd name="connsiteY20" fmla="*/ 128307 h 208014"/>
                <a:gd name="connsiteX21" fmla="*/ 8748950 w 8748950"/>
                <a:gd name="connsiteY21" fmla="*/ 208014 h 208014"/>
                <a:gd name="connsiteX0" fmla="*/ 0 w 8748950"/>
                <a:gd name="connsiteY0" fmla="*/ 0 h 225587"/>
                <a:gd name="connsiteX1" fmla="*/ 596779 w 8748950"/>
                <a:gd name="connsiteY1" fmla="*/ 115978 h 225587"/>
                <a:gd name="connsiteX2" fmla="*/ 982848 w 8748950"/>
                <a:gd name="connsiteY2" fmla="*/ 9254 h 225587"/>
                <a:gd name="connsiteX3" fmla="*/ 1395269 w 8748950"/>
                <a:gd name="connsiteY3" fmla="*/ 123893 h 225587"/>
                <a:gd name="connsiteX4" fmla="*/ 1865115 w 8748950"/>
                <a:gd name="connsiteY4" fmla="*/ 3154 h 225587"/>
                <a:gd name="connsiteX5" fmla="*/ 2244968 w 8748950"/>
                <a:gd name="connsiteY5" fmla="*/ 124836 h 225587"/>
                <a:gd name="connsiteX6" fmla="*/ 2590675 w 8748950"/>
                <a:gd name="connsiteY6" fmla="*/ 9939 h 225587"/>
                <a:gd name="connsiteX7" fmla="*/ 3056816 w 8748950"/>
                <a:gd name="connsiteY7" fmla="*/ 121102 h 225587"/>
                <a:gd name="connsiteX8" fmla="*/ 3397622 w 8748950"/>
                <a:gd name="connsiteY8" fmla="*/ 7344 h 225587"/>
                <a:gd name="connsiteX9" fmla="*/ 3791035 w 8748950"/>
                <a:gd name="connsiteY9" fmla="*/ 116795 h 225587"/>
                <a:gd name="connsiteX10" fmla="*/ 4283748 w 8748950"/>
                <a:gd name="connsiteY10" fmla="*/ 9562 h 225587"/>
                <a:gd name="connsiteX11" fmla="*/ 4567060 w 8748950"/>
                <a:gd name="connsiteY11" fmla="*/ 120035 h 225587"/>
                <a:gd name="connsiteX12" fmla="*/ 5036479 w 8748950"/>
                <a:gd name="connsiteY12" fmla="*/ 15071 h 225587"/>
                <a:gd name="connsiteX13" fmla="*/ 5368482 w 8748950"/>
                <a:gd name="connsiteY13" fmla="*/ 130290 h 225587"/>
                <a:gd name="connsiteX14" fmla="*/ 5831964 w 8748950"/>
                <a:gd name="connsiteY14" fmla="*/ 10947 h 225587"/>
                <a:gd name="connsiteX15" fmla="*/ 6189614 w 8748950"/>
                <a:gd name="connsiteY15" fmla="*/ 140215 h 225587"/>
                <a:gd name="connsiteX16" fmla="*/ 6559698 w 8748950"/>
                <a:gd name="connsiteY16" fmla="*/ 16169 h 225587"/>
                <a:gd name="connsiteX17" fmla="*/ 6963521 w 8748950"/>
                <a:gd name="connsiteY17" fmla="*/ 144305 h 225587"/>
                <a:gd name="connsiteX18" fmla="*/ 7517456 w 8748950"/>
                <a:gd name="connsiteY18" fmla="*/ 19056 h 225587"/>
                <a:gd name="connsiteX19" fmla="*/ 7892134 w 8748950"/>
                <a:gd name="connsiteY19" fmla="*/ 223643 h 225587"/>
                <a:gd name="connsiteX20" fmla="*/ 8353115 w 8748950"/>
                <a:gd name="connsiteY20" fmla="*/ 128307 h 225587"/>
                <a:gd name="connsiteX21" fmla="*/ 8748950 w 8748950"/>
                <a:gd name="connsiteY21" fmla="*/ 208014 h 225587"/>
                <a:gd name="connsiteX0" fmla="*/ 0 w 8748950"/>
                <a:gd name="connsiteY0" fmla="*/ 0 h 237792"/>
                <a:gd name="connsiteX1" fmla="*/ 596779 w 8748950"/>
                <a:gd name="connsiteY1" fmla="*/ 115978 h 237792"/>
                <a:gd name="connsiteX2" fmla="*/ 982848 w 8748950"/>
                <a:gd name="connsiteY2" fmla="*/ 9254 h 237792"/>
                <a:gd name="connsiteX3" fmla="*/ 1395269 w 8748950"/>
                <a:gd name="connsiteY3" fmla="*/ 123893 h 237792"/>
                <a:gd name="connsiteX4" fmla="*/ 1865115 w 8748950"/>
                <a:gd name="connsiteY4" fmla="*/ 3154 h 237792"/>
                <a:gd name="connsiteX5" fmla="*/ 2244968 w 8748950"/>
                <a:gd name="connsiteY5" fmla="*/ 124836 h 237792"/>
                <a:gd name="connsiteX6" fmla="*/ 2590675 w 8748950"/>
                <a:gd name="connsiteY6" fmla="*/ 9939 h 237792"/>
                <a:gd name="connsiteX7" fmla="*/ 3056816 w 8748950"/>
                <a:gd name="connsiteY7" fmla="*/ 121102 h 237792"/>
                <a:gd name="connsiteX8" fmla="*/ 3397622 w 8748950"/>
                <a:gd name="connsiteY8" fmla="*/ 7344 h 237792"/>
                <a:gd name="connsiteX9" fmla="*/ 3791035 w 8748950"/>
                <a:gd name="connsiteY9" fmla="*/ 116795 h 237792"/>
                <a:gd name="connsiteX10" fmla="*/ 4283748 w 8748950"/>
                <a:gd name="connsiteY10" fmla="*/ 9562 h 237792"/>
                <a:gd name="connsiteX11" fmla="*/ 4567060 w 8748950"/>
                <a:gd name="connsiteY11" fmla="*/ 120035 h 237792"/>
                <a:gd name="connsiteX12" fmla="*/ 5036479 w 8748950"/>
                <a:gd name="connsiteY12" fmla="*/ 15071 h 237792"/>
                <a:gd name="connsiteX13" fmla="*/ 5368482 w 8748950"/>
                <a:gd name="connsiteY13" fmla="*/ 130290 h 237792"/>
                <a:gd name="connsiteX14" fmla="*/ 5831964 w 8748950"/>
                <a:gd name="connsiteY14" fmla="*/ 10947 h 237792"/>
                <a:gd name="connsiteX15" fmla="*/ 6189614 w 8748950"/>
                <a:gd name="connsiteY15" fmla="*/ 140215 h 237792"/>
                <a:gd name="connsiteX16" fmla="*/ 6559698 w 8748950"/>
                <a:gd name="connsiteY16" fmla="*/ 16169 h 237792"/>
                <a:gd name="connsiteX17" fmla="*/ 6963521 w 8748950"/>
                <a:gd name="connsiteY17" fmla="*/ 144305 h 237792"/>
                <a:gd name="connsiteX18" fmla="*/ 7517456 w 8748950"/>
                <a:gd name="connsiteY18" fmla="*/ 19056 h 237792"/>
                <a:gd name="connsiteX19" fmla="*/ 7892134 w 8748950"/>
                <a:gd name="connsiteY19" fmla="*/ 223643 h 237792"/>
                <a:gd name="connsiteX20" fmla="*/ 8353115 w 8748950"/>
                <a:gd name="connsiteY20" fmla="*/ 128307 h 237792"/>
                <a:gd name="connsiteX21" fmla="*/ 8748950 w 8748950"/>
                <a:gd name="connsiteY21" fmla="*/ 237792 h 237792"/>
                <a:gd name="connsiteX0" fmla="*/ 0 w 8748950"/>
                <a:gd name="connsiteY0" fmla="*/ 0 h 237792"/>
                <a:gd name="connsiteX1" fmla="*/ 596779 w 8748950"/>
                <a:gd name="connsiteY1" fmla="*/ 115978 h 237792"/>
                <a:gd name="connsiteX2" fmla="*/ 982848 w 8748950"/>
                <a:gd name="connsiteY2" fmla="*/ 9254 h 237792"/>
                <a:gd name="connsiteX3" fmla="*/ 1395269 w 8748950"/>
                <a:gd name="connsiteY3" fmla="*/ 123893 h 237792"/>
                <a:gd name="connsiteX4" fmla="*/ 1865115 w 8748950"/>
                <a:gd name="connsiteY4" fmla="*/ 3154 h 237792"/>
                <a:gd name="connsiteX5" fmla="*/ 2244968 w 8748950"/>
                <a:gd name="connsiteY5" fmla="*/ 124836 h 237792"/>
                <a:gd name="connsiteX6" fmla="*/ 2590675 w 8748950"/>
                <a:gd name="connsiteY6" fmla="*/ 9939 h 237792"/>
                <a:gd name="connsiteX7" fmla="*/ 3056816 w 8748950"/>
                <a:gd name="connsiteY7" fmla="*/ 121102 h 237792"/>
                <a:gd name="connsiteX8" fmla="*/ 3397622 w 8748950"/>
                <a:gd name="connsiteY8" fmla="*/ 7344 h 237792"/>
                <a:gd name="connsiteX9" fmla="*/ 3791035 w 8748950"/>
                <a:gd name="connsiteY9" fmla="*/ 116795 h 237792"/>
                <a:gd name="connsiteX10" fmla="*/ 4283748 w 8748950"/>
                <a:gd name="connsiteY10" fmla="*/ 9562 h 237792"/>
                <a:gd name="connsiteX11" fmla="*/ 4567060 w 8748950"/>
                <a:gd name="connsiteY11" fmla="*/ 120035 h 237792"/>
                <a:gd name="connsiteX12" fmla="*/ 5036479 w 8748950"/>
                <a:gd name="connsiteY12" fmla="*/ 15071 h 237792"/>
                <a:gd name="connsiteX13" fmla="*/ 5368482 w 8748950"/>
                <a:gd name="connsiteY13" fmla="*/ 130290 h 237792"/>
                <a:gd name="connsiteX14" fmla="*/ 5831964 w 8748950"/>
                <a:gd name="connsiteY14" fmla="*/ 10947 h 237792"/>
                <a:gd name="connsiteX15" fmla="*/ 6189614 w 8748950"/>
                <a:gd name="connsiteY15" fmla="*/ 140215 h 237792"/>
                <a:gd name="connsiteX16" fmla="*/ 6559698 w 8748950"/>
                <a:gd name="connsiteY16" fmla="*/ 16169 h 237792"/>
                <a:gd name="connsiteX17" fmla="*/ 6963521 w 8748950"/>
                <a:gd name="connsiteY17" fmla="*/ 144305 h 237792"/>
                <a:gd name="connsiteX18" fmla="*/ 7517456 w 8748950"/>
                <a:gd name="connsiteY18" fmla="*/ 19056 h 237792"/>
                <a:gd name="connsiteX19" fmla="*/ 7892134 w 8748950"/>
                <a:gd name="connsiteY19" fmla="*/ 223643 h 237792"/>
                <a:gd name="connsiteX20" fmla="*/ 8437191 w 8748950"/>
                <a:gd name="connsiteY20" fmla="*/ 119034 h 237792"/>
                <a:gd name="connsiteX21" fmla="*/ 8748950 w 8748950"/>
                <a:gd name="connsiteY21" fmla="*/ 237792 h 237792"/>
                <a:gd name="connsiteX0" fmla="*/ 0 w 8748950"/>
                <a:gd name="connsiteY0" fmla="*/ 0 h 237792"/>
                <a:gd name="connsiteX1" fmla="*/ 596779 w 8748950"/>
                <a:gd name="connsiteY1" fmla="*/ 115978 h 237792"/>
                <a:gd name="connsiteX2" fmla="*/ 982848 w 8748950"/>
                <a:gd name="connsiteY2" fmla="*/ 9254 h 237792"/>
                <a:gd name="connsiteX3" fmla="*/ 1395269 w 8748950"/>
                <a:gd name="connsiteY3" fmla="*/ 123893 h 237792"/>
                <a:gd name="connsiteX4" fmla="*/ 1865115 w 8748950"/>
                <a:gd name="connsiteY4" fmla="*/ 3154 h 237792"/>
                <a:gd name="connsiteX5" fmla="*/ 2244968 w 8748950"/>
                <a:gd name="connsiteY5" fmla="*/ 124836 h 237792"/>
                <a:gd name="connsiteX6" fmla="*/ 2590675 w 8748950"/>
                <a:gd name="connsiteY6" fmla="*/ 9939 h 237792"/>
                <a:gd name="connsiteX7" fmla="*/ 3056816 w 8748950"/>
                <a:gd name="connsiteY7" fmla="*/ 121102 h 237792"/>
                <a:gd name="connsiteX8" fmla="*/ 3397622 w 8748950"/>
                <a:gd name="connsiteY8" fmla="*/ 7344 h 237792"/>
                <a:gd name="connsiteX9" fmla="*/ 3791035 w 8748950"/>
                <a:gd name="connsiteY9" fmla="*/ 116795 h 237792"/>
                <a:gd name="connsiteX10" fmla="*/ 4283748 w 8748950"/>
                <a:gd name="connsiteY10" fmla="*/ 9562 h 237792"/>
                <a:gd name="connsiteX11" fmla="*/ 4567060 w 8748950"/>
                <a:gd name="connsiteY11" fmla="*/ 120035 h 237792"/>
                <a:gd name="connsiteX12" fmla="*/ 5036479 w 8748950"/>
                <a:gd name="connsiteY12" fmla="*/ 15071 h 237792"/>
                <a:gd name="connsiteX13" fmla="*/ 5368482 w 8748950"/>
                <a:gd name="connsiteY13" fmla="*/ 130290 h 237792"/>
                <a:gd name="connsiteX14" fmla="*/ 5831964 w 8748950"/>
                <a:gd name="connsiteY14" fmla="*/ 10947 h 237792"/>
                <a:gd name="connsiteX15" fmla="*/ 6189614 w 8748950"/>
                <a:gd name="connsiteY15" fmla="*/ 140215 h 237792"/>
                <a:gd name="connsiteX16" fmla="*/ 6559698 w 8748950"/>
                <a:gd name="connsiteY16" fmla="*/ 16169 h 237792"/>
                <a:gd name="connsiteX17" fmla="*/ 6963521 w 8748950"/>
                <a:gd name="connsiteY17" fmla="*/ 144305 h 237792"/>
                <a:gd name="connsiteX18" fmla="*/ 7517456 w 8748950"/>
                <a:gd name="connsiteY18" fmla="*/ 19056 h 237792"/>
                <a:gd name="connsiteX19" fmla="*/ 8018246 w 8748950"/>
                <a:gd name="connsiteY19" fmla="*/ 228279 h 237792"/>
                <a:gd name="connsiteX20" fmla="*/ 8437191 w 8748950"/>
                <a:gd name="connsiteY20" fmla="*/ 119034 h 237792"/>
                <a:gd name="connsiteX21" fmla="*/ 8748950 w 8748950"/>
                <a:gd name="connsiteY21" fmla="*/ 237792 h 237792"/>
                <a:gd name="connsiteX0" fmla="*/ 0 w 8748950"/>
                <a:gd name="connsiteY0" fmla="*/ 0 h 237792"/>
                <a:gd name="connsiteX1" fmla="*/ 596779 w 8748950"/>
                <a:gd name="connsiteY1" fmla="*/ 115978 h 237792"/>
                <a:gd name="connsiteX2" fmla="*/ 982848 w 8748950"/>
                <a:gd name="connsiteY2" fmla="*/ 9254 h 237792"/>
                <a:gd name="connsiteX3" fmla="*/ 1395269 w 8748950"/>
                <a:gd name="connsiteY3" fmla="*/ 123893 h 237792"/>
                <a:gd name="connsiteX4" fmla="*/ 1865115 w 8748950"/>
                <a:gd name="connsiteY4" fmla="*/ 3154 h 237792"/>
                <a:gd name="connsiteX5" fmla="*/ 2244968 w 8748950"/>
                <a:gd name="connsiteY5" fmla="*/ 124836 h 237792"/>
                <a:gd name="connsiteX6" fmla="*/ 2590675 w 8748950"/>
                <a:gd name="connsiteY6" fmla="*/ 9939 h 237792"/>
                <a:gd name="connsiteX7" fmla="*/ 3056816 w 8748950"/>
                <a:gd name="connsiteY7" fmla="*/ 121102 h 237792"/>
                <a:gd name="connsiteX8" fmla="*/ 3397622 w 8748950"/>
                <a:gd name="connsiteY8" fmla="*/ 7344 h 237792"/>
                <a:gd name="connsiteX9" fmla="*/ 3791035 w 8748950"/>
                <a:gd name="connsiteY9" fmla="*/ 116795 h 237792"/>
                <a:gd name="connsiteX10" fmla="*/ 4283748 w 8748950"/>
                <a:gd name="connsiteY10" fmla="*/ 9562 h 237792"/>
                <a:gd name="connsiteX11" fmla="*/ 4567060 w 8748950"/>
                <a:gd name="connsiteY11" fmla="*/ 120035 h 237792"/>
                <a:gd name="connsiteX12" fmla="*/ 5036479 w 8748950"/>
                <a:gd name="connsiteY12" fmla="*/ 15071 h 237792"/>
                <a:gd name="connsiteX13" fmla="*/ 5368482 w 8748950"/>
                <a:gd name="connsiteY13" fmla="*/ 130290 h 237792"/>
                <a:gd name="connsiteX14" fmla="*/ 5831964 w 8748950"/>
                <a:gd name="connsiteY14" fmla="*/ 10947 h 237792"/>
                <a:gd name="connsiteX15" fmla="*/ 6189614 w 8748950"/>
                <a:gd name="connsiteY15" fmla="*/ 140215 h 237792"/>
                <a:gd name="connsiteX16" fmla="*/ 6559698 w 8748950"/>
                <a:gd name="connsiteY16" fmla="*/ 16169 h 237792"/>
                <a:gd name="connsiteX17" fmla="*/ 6963521 w 8748950"/>
                <a:gd name="connsiteY17" fmla="*/ 144305 h 237792"/>
                <a:gd name="connsiteX18" fmla="*/ 7517456 w 8748950"/>
                <a:gd name="connsiteY18" fmla="*/ 19056 h 237792"/>
                <a:gd name="connsiteX19" fmla="*/ 8018246 w 8748950"/>
                <a:gd name="connsiteY19" fmla="*/ 228279 h 237792"/>
                <a:gd name="connsiteX20" fmla="*/ 8395151 w 8748950"/>
                <a:gd name="connsiteY20" fmla="*/ 114398 h 237792"/>
                <a:gd name="connsiteX21" fmla="*/ 8748950 w 8748950"/>
                <a:gd name="connsiteY21" fmla="*/ 237792 h 23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48950" h="237792">
                  <a:moveTo>
                    <a:pt x="0" y="0"/>
                  </a:moveTo>
                  <a:cubicBezTo>
                    <a:pt x="196403" y="41856"/>
                    <a:pt x="432971" y="114436"/>
                    <a:pt x="596779" y="115978"/>
                  </a:cubicBezTo>
                  <a:cubicBezTo>
                    <a:pt x="760587" y="117520"/>
                    <a:pt x="849766" y="7935"/>
                    <a:pt x="982848" y="9254"/>
                  </a:cubicBezTo>
                  <a:cubicBezTo>
                    <a:pt x="1115930" y="10573"/>
                    <a:pt x="1248225" y="124910"/>
                    <a:pt x="1395269" y="123893"/>
                  </a:cubicBezTo>
                  <a:cubicBezTo>
                    <a:pt x="1542313" y="122876"/>
                    <a:pt x="1723499" y="2997"/>
                    <a:pt x="1865115" y="3154"/>
                  </a:cubicBezTo>
                  <a:cubicBezTo>
                    <a:pt x="2006731" y="3311"/>
                    <a:pt x="2124041" y="123705"/>
                    <a:pt x="2244968" y="124836"/>
                  </a:cubicBezTo>
                  <a:cubicBezTo>
                    <a:pt x="2365895" y="125967"/>
                    <a:pt x="2455367" y="10561"/>
                    <a:pt x="2590675" y="9939"/>
                  </a:cubicBezTo>
                  <a:cubicBezTo>
                    <a:pt x="2725983" y="9317"/>
                    <a:pt x="2922325" y="121534"/>
                    <a:pt x="3056816" y="121102"/>
                  </a:cubicBezTo>
                  <a:cubicBezTo>
                    <a:pt x="3191307" y="120670"/>
                    <a:pt x="3275252" y="8062"/>
                    <a:pt x="3397622" y="7344"/>
                  </a:cubicBezTo>
                  <a:cubicBezTo>
                    <a:pt x="3519992" y="6626"/>
                    <a:pt x="3643347" y="116425"/>
                    <a:pt x="3791035" y="116795"/>
                  </a:cubicBezTo>
                  <a:cubicBezTo>
                    <a:pt x="3938723" y="117165"/>
                    <a:pt x="4154411" y="9022"/>
                    <a:pt x="4283748" y="9562"/>
                  </a:cubicBezTo>
                  <a:cubicBezTo>
                    <a:pt x="4413086" y="10102"/>
                    <a:pt x="4441605" y="119117"/>
                    <a:pt x="4567060" y="120035"/>
                  </a:cubicBezTo>
                  <a:cubicBezTo>
                    <a:pt x="4692515" y="120953"/>
                    <a:pt x="4902909" y="13362"/>
                    <a:pt x="5036479" y="15071"/>
                  </a:cubicBezTo>
                  <a:cubicBezTo>
                    <a:pt x="5170049" y="16780"/>
                    <a:pt x="5235901" y="130977"/>
                    <a:pt x="5368482" y="130290"/>
                  </a:cubicBezTo>
                  <a:cubicBezTo>
                    <a:pt x="5501063" y="129603"/>
                    <a:pt x="5695109" y="9293"/>
                    <a:pt x="5831964" y="10947"/>
                  </a:cubicBezTo>
                  <a:cubicBezTo>
                    <a:pt x="5968819" y="12601"/>
                    <a:pt x="6068325" y="139345"/>
                    <a:pt x="6189614" y="140215"/>
                  </a:cubicBezTo>
                  <a:cubicBezTo>
                    <a:pt x="6310903" y="141085"/>
                    <a:pt x="6430714" y="15487"/>
                    <a:pt x="6559698" y="16169"/>
                  </a:cubicBezTo>
                  <a:cubicBezTo>
                    <a:pt x="6688683" y="16851"/>
                    <a:pt x="6803895" y="143824"/>
                    <a:pt x="6963521" y="144305"/>
                  </a:cubicBezTo>
                  <a:cubicBezTo>
                    <a:pt x="7123147" y="144786"/>
                    <a:pt x="7341669" y="5060"/>
                    <a:pt x="7517456" y="19056"/>
                  </a:cubicBezTo>
                  <a:cubicBezTo>
                    <a:pt x="7693244" y="33052"/>
                    <a:pt x="7871964" y="212389"/>
                    <a:pt x="8018246" y="228279"/>
                  </a:cubicBezTo>
                  <a:cubicBezTo>
                    <a:pt x="8164529" y="244169"/>
                    <a:pt x="8249190" y="112252"/>
                    <a:pt x="8395151" y="114398"/>
                  </a:cubicBezTo>
                  <a:cubicBezTo>
                    <a:pt x="8541112" y="116545"/>
                    <a:pt x="8619088" y="171251"/>
                    <a:pt x="8748950" y="237792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078138" y="2702909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78140" y="3508907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078141" y="4137825"/>
              <a:ext cx="27181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867381" y="4779622"/>
              <a:ext cx="1928938" cy="1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459196" y="1653996"/>
              <a:ext cx="1422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Sea level rise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95481" y="3080242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2.13 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95480" y="3617897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895480" y="425202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1.52 m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4698" y="1958759"/>
              <a:ext cx="166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Change the grid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18914" y="1939346"/>
              <a:ext cx="277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Change the open boundary</a:t>
              </a:r>
            </a:p>
          </p:txBody>
        </p:sp>
        <p:sp>
          <p:nvSpPr>
            <p:cNvPr id="54" name="Freeform 53"/>
            <p:cNvSpPr/>
            <p:nvPr/>
          </p:nvSpPr>
          <p:spPr>
            <a:xfrm flipV="1">
              <a:off x="8116631" y="2275804"/>
              <a:ext cx="2465356" cy="374473"/>
            </a:xfrm>
            <a:custGeom>
              <a:avLst/>
              <a:gdLst>
                <a:gd name="connsiteX0" fmla="*/ 0 w 8641724"/>
                <a:gd name="connsiteY0" fmla="*/ 0 h 321971"/>
                <a:gd name="connsiteX1" fmla="*/ 553792 w 8641724"/>
                <a:gd name="connsiteY1" fmla="*/ 90152 h 321971"/>
                <a:gd name="connsiteX2" fmla="*/ 965916 w 8641724"/>
                <a:gd name="connsiteY2" fmla="*/ 38636 h 321971"/>
                <a:gd name="connsiteX3" fmla="*/ 1352282 w 8641724"/>
                <a:gd name="connsiteY3" fmla="*/ 115910 h 321971"/>
                <a:gd name="connsiteX4" fmla="*/ 1751527 w 8641724"/>
                <a:gd name="connsiteY4" fmla="*/ 64394 h 321971"/>
                <a:gd name="connsiteX5" fmla="*/ 2047741 w 8641724"/>
                <a:gd name="connsiteY5" fmla="*/ 180304 h 321971"/>
                <a:gd name="connsiteX6" fmla="*/ 2421228 w 8641724"/>
                <a:gd name="connsiteY6" fmla="*/ 115910 h 321971"/>
                <a:gd name="connsiteX7" fmla="*/ 2833352 w 8641724"/>
                <a:gd name="connsiteY7" fmla="*/ 309093 h 321971"/>
                <a:gd name="connsiteX8" fmla="*/ 3193961 w 8641724"/>
                <a:gd name="connsiteY8" fmla="*/ 128788 h 321971"/>
                <a:gd name="connsiteX9" fmla="*/ 3773510 w 8641724"/>
                <a:gd name="connsiteY9" fmla="*/ 270456 h 321971"/>
                <a:gd name="connsiteX10" fmla="*/ 4121240 w 8641724"/>
                <a:gd name="connsiteY10" fmla="*/ 90152 h 321971"/>
                <a:gd name="connsiteX11" fmla="*/ 4533364 w 8641724"/>
                <a:gd name="connsiteY11" fmla="*/ 283335 h 321971"/>
                <a:gd name="connsiteX12" fmla="*/ 4971245 w 8641724"/>
                <a:gd name="connsiteY12" fmla="*/ 141667 h 321971"/>
                <a:gd name="connsiteX13" fmla="*/ 5396248 w 8641724"/>
                <a:gd name="connsiteY13" fmla="*/ 309093 h 321971"/>
                <a:gd name="connsiteX14" fmla="*/ 5769735 w 8641724"/>
                <a:gd name="connsiteY14" fmla="*/ 103031 h 321971"/>
                <a:gd name="connsiteX15" fmla="*/ 6181859 w 8641724"/>
                <a:gd name="connsiteY15" fmla="*/ 321971 h 321971"/>
                <a:gd name="connsiteX16" fmla="*/ 6426558 w 8641724"/>
                <a:gd name="connsiteY16" fmla="*/ 103031 h 321971"/>
                <a:gd name="connsiteX17" fmla="*/ 6851561 w 8641724"/>
                <a:gd name="connsiteY17" fmla="*/ 283335 h 321971"/>
                <a:gd name="connsiteX18" fmla="*/ 7186412 w 8641724"/>
                <a:gd name="connsiteY18" fmla="*/ 103031 h 321971"/>
                <a:gd name="connsiteX19" fmla="*/ 7804597 w 8641724"/>
                <a:gd name="connsiteY19" fmla="*/ 309093 h 321971"/>
                <a:gd name="connsiteX20" fmla="*/ 8242479 w 8641724"/>
                <a:gd name="connsiteY20" fmla="*/ 154546 h 321971"/>
                <a:gd name="connsiteX21" fmla="*/ 8641724 w 8641724"/>
                <a:gd name="connsiteY21" fmla="*/ 283335 h 321971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186412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21240 w 8641724"/>
                <a:gd name="connsiteY10" fmla="*/ 90152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33352 w 8641724"/>
                <a:gd name="connsiteY7" fmla="*/ 309093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51527 w 8641724"/>
                <a:gd name="connsiteY4" fmla="*/ 64394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52282 w 8641724"/>
                <a:gd name="connsiteY3" fmla="*/ 115910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65916 w 8641724"/>
                <a:gd name="connsiteY2" fmla="*/ 38636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53792 w 8641724"/>
                <a:gd name="connsiteY1" fmla="*/ 90152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807595 w 8641724"/>
                <a:gd name="connsiteY7" fmla="*/ 283335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27279 w 8641724"/>
                <a:gd name="connsiteY2" fmla="*/ 25758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00012 w 8641724"/>
                <a:gd name="connsiteY4" fmla="*/ 38636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605307 w 8641724"/>
                <a:gd name="connsiteY1" fmla="*/ 154546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85635 w 8641724"/>
                <a:gd name="connsiteY10" fmla="*/ 77273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41667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309093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1986"/>
                <a:gd name="connsiteX1" fmla="*/ 579550 w 8641724"/>
                <a:gd name="connsiteY1" fmla="*/ 141668 h 321986"/>
                <a:gd name="connsiteX2" fmla="*/ 991674 w 8641724"/>
                <a:gd name="connsiteY2" fmla="*/ 38637 h 321986"/>
                <a:gd name="connsiteX3" fmla="*/ 1378040 w 8641724"/>
                <a:gd name="connsiteY3" fmla="*/ 154546 h 321986"/>
                <a:gd name="connsiteX4" fmla="*/ 1712890 w 8641724"/>
                <a:gd name="connsiteY4" fmla="*/ 64393 h 321986"/>
                <a:gd name="connsiteX5" fmla="*/ 2047741 w 8641724"/>
                <a:gd name="connsiteY5" fmla="*/ 180304 h 321986"/>
                <a:gd name="connsiteX6" fmla="*/ 2421228 w 8641724"/>
                <a:gd name="connsiteY6" fmla="*/ 115910 h 321986"/>
                <a:gd name="connsiteX7" fmla="*/ 2756080 w 8641724"/>
                <a:gd name="connsiteY7" fmla="*/ 257577 h 321986"/>
                <a:gd name="connsiteX8" fmla="*/ 3193961 w 8641724"/>
                <a:gd name="connsiteY8" fmla="*/ 128788 h 321986"/>
                <a:gd name="connsiteX9" fmla="*/ 3773510 w 8641724"/>
                <a:gd name="connsiteY9" fmla="*/ 270456 h 321986"/>
                <a:gd name="connsiteX10" fmla="*/ 4172756 w 8641724"/>
                <a:gd name="connsiteY10" fmla="*/ 141668 h 321986"/>
                <a:gd name="connsiteX11" fmla="*/ 4533364 w 8641724"/>
                <a:gd name="connsiteY11" fmla="*/ 283335 h 321986"/>
                <a:gd name="connsiteX12" fmla="*/ 4971245 w 8641724"/>
                <a:gd name="connsiteY12" fmla="*/ 167425 h 321986"/>
                <a:gd name="connsiteX13" fmla="*/ 5396248 w 8641724"/>
                <a:gd name="connsiteY13" fmla="*/ 296214 h 321986"/>
                <a:gd name="connsiteX14" fmla="*/ 5769735 w 8641724"/>
                <a:gd name="connsiteY14" fmla="*/ 103031 h 321986"/>
                <a:gd name="connsiteX15" fmla="*/ 6181859 w 8641724"/>
                <a:gd name="connsiteY15" fmla="*/ 321971 h 321986"/>
                <a:gd name="connsiteX16" fmla="*/ 6529589 w 8641724"/>
                <a:gd name="connsiteY16" fmla="*/ 90152 h 321986"/>
                <a:gd name="connsiteX17" fmla="*/ 6851561 w 8641724"/>
                <a:gd name="connsiteY17" fmla="*/ 283335 h 321986"/>
                <a:gd name="connsiteX18" fmla="*/ 7289443 w 8641724"/>
                <a:gd name="connsiteY18" fmla="*/ 103031 h 321986"/>
                <a:gd name="connsiteX19" fmla="*/ 7804597 w 8641724"/>
                <a:gd name="connsiteY19" fmla="*/ 309093 h 321986"/>
                <a:gd name="connsiteX20" fmla="*/ 8242479 w 8641724"/>
                <a:gd name="connsiteY20" fmla="*/ 154546 h 321986"/>
                <a:gd name="connsiteX21" fmla="*/ 8641724 w 8641724"/>
                <a:gd name="connsiteY21" fmla="*/ 283335 h 321986"/>
                <a:gd name="connsiteX0" fmla="*/ 0 w 8641724"/>
                <a:gd name="connsiteY0" fmla="*/ 0 h 323012"/>
                <a:gd name="connsiteX1" fmla="*/ 579550 w 8641724"/>
                <a:gd name="connsiteY1" fmla="*/ 141668 h 323012"/>
                <a:gd name="connsiteX2" fmla="*/ 991674 w 8641724"/>
                <a:gd name="connsiteY2" fmla="*/ 38637 h 323012"/>
                <a:gd name="connsiteX3" fmla="*/ 1378040 w 8641724"/>
                <a:gd name="connsiteY3" fmla="*/ 154546 h 323012"/>
                <a:gd name="connsiteX4" fmla="*/ 1712890 w 8641724"/>
                <a:gd name="connsiteY4" fmla="*/ 64393 h 323012"/>
                <a:gd name="connsiteX5" fmla="*/ 2047741 w 8641724"/>
                <a:gd name="connsiteY5" fmla="*/ 180304 h 323012"/>
                <a:gd name="connsiteX6" fmla="*/ 2421228 w 8641724"/>
                <a:gd name="connsiteY6" fmla="*/ 115910 h 323012"/>
                <a:gd name="connsiteX7" fmla="*/ 2756080 w 8641724"/>
                <a:gd name="connsiteY7" fmla="*/ 257577 h 323012"/>
                <a:gd name="connsiteX8" fmla="*/ 3193961 w 8641724"/>
                <a:gd name="connsiteY8" fmla="*/ 128788 h 323012"/>
                <a:gd name="connsiteX9" fmla="*/ 3773510 w 8641724"/>
                <a:gd name="connsiteY9" fmla="*/ 270456 h 323012"/>
                <a:gd name="connsiteX10" fmla="*/ 4172756 w 8641724"/>
                <a:gd name="connsiteY10" fmla="*/ 141668 h 323012"/>
                <a:gd name="connsiteX11" fmla="*/ 4533364 w 8641724"/>
                <a:gd name="connsiteY11" fmla="*/ 283335 h 323012"/>
                <a:gd name="connsiteX12" fmla="*/ 4971245 w 8641724"/>
                <a:gd name="connsiteY12" fmla="*/ 167425 h 323012"/>
                <a:gd name="connsiteX13" fmla="*/ 5396248 w 8641724"/>
                <a:gd name="connsiteY13" fmla="*/ 296214 h 323012"/>
                <a:gd name="connsiteX14" fmla="*/ 5769735 w 8641724"/>
                <a:gd name="connsiteY14" fmla="*/ 180304 h 323012"/>
                <a:gd name="connsiteX15" fmla="*/ 6181859 w 8641724"/>
                <a:gd name="connsiteY15" fmla="*/ 321971 h 323012"/>
                <a:gd name="connsiteX16" fmla="*/ 6529589 w 8641724"/>
                <a:gd name="connsiteY16" fmla="*/ 90152 h 323012"/>
                <a:gd name="connsiteX17" fmla="*/ 6851561 w 8641724"/>
                <a:gd name="connsiteY17" fmla="*/ 283335 h 323012"/>
                <a:gd name="connsiteX18" fmla="*/ 7289443 w 8641724"/>
                <a:gd name="connsiteY18" fmla="*/ 103031 h 323012"/>
                <a:gd name="connsiteX19" fmla="*/ 7804597 w 8641724"/>
                <a:gd name="connsiteY19" fmla="*/ 309093 h 323012"/>
                <a:gd name="connsiteX20" fmla="*/ 8242479 w 8641724"/>
                <a:gd name="connsiteY20" fmla="*/ 154546 h 323012"/>
                <a:gd name="connsiteX21" fmla="*/ 8641724 w 8641724"/>
                <a:gd name="connsiteY21" fmla="*/ 283335 h 323012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90152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309428"/>
                <a:gd name="connsiteX1" fmla="*/ 579550 w 8641724"/>
                <a:gd name="connsiteY1" fmla="*/ 141668 h 309428"/>
                <a:gd name="connsiteX2" fmla="*/ 991674 w 8641724"/>
                <a:gd name="connsiteY2" fmla="*/ 38637 h 309428"/>
                <a:gd name="connsiteX3" fmla="*/ 1378040 w 8641724"/>
                <a:gd name="connsiteY3" fmla="*/ 154546 h 309428"/>
                <a:gd name="connsiteX4" fmla="*/ 1712890 w 8641724"/>
                <a:gd name="connsiteY4" fmla="*/ 64393 h 309428"/>
                <a:gd name="connsiteX5" fmla="*/ 2047741 w 8641724"/>
                <a:gd name="connsiteY5" fmla="*/ 180304 h 309428"/>
                <a:gd name="connsiteX6" fmla="*/ 2421228 w 8641724"/>
                <a:gd name="connsiteY6" fmla="*/ 115910 h 309428"/>
                <a:gd name="connsiteX7" fmla="*/ 2756080 w 8641724"/>
                <a:gd name="connsiteY7" fmla="*/ 257577 h 309428"/>
                <a:gd name="connsiteX8" fmla="*/ 3193961 w 8641724"/>
                <a:gd name="connsiteY8" fmla="*/ 128788 h 309428"/>
                <a:gd name="connsiteX9" fmla="*/ 3773510 w 8641724"/>
                <a:gd name="connsiteY9" fmla="*/ 270456 h 309428"/>
                <a:gd name="connsiteX10" fmla="*/ 4172756 w 8641724"/>
                <a:gd name="connsiteY10" fmla="*/ 141668 h 309428"/>
                <a:gd name="connsiteX11" fmla="*/ 4533364 w 8641724"/>
                <a:gd name="connsiteY11" fmla="*/ 283335 h 309428"/>
                <a:gd name="connsiteX12" fmla="*/ 4971245 w 8641724"/>
                <a:gd name="connsiteY12" fmla="*/ 167425 h 309428"/>
                <a:gd name="connsiteX13" fmla="*/ 5396248 w 8641724"/>
                <a:gd name="connsiteY13" fmla="*/ 296214 h 309428"/>
                <a:gd name="connsiteX14" fmla="*/ 5769735 w 8641724"/>
                <a:gd name="connsiteY14" fmla="*/ 180304 h 309428"/>
                <a:gd name="connsiteX15" fmla="*/ 6181859 w 8641724"/>
                <a:gd name="connsiteY15" fmla="*/ 296213 h 309428"/>
                <a:gd name="connsiteX16" fmla="*/ 6529589 w 8641724"/>
                <a:gd name="connsiteY16" fmla="*/ 154546 h 309428"/>
                <a:gd name="connsiteX17" fmla="*/ 6851561 w 8641724"/>
                <a:gd name="connsiteY17" fmla="*/ 283335 h 309428"/>
                <a:gd name="connsiteX18" fmla="*/ 7289443 w 8641724"/>
                <a:gd name="connsiteY18" fmla="*/ 103031 h 309428"/>
                <a:gd name="connsiteX19" fmla="*/ 7804597 w 8641724"/>
                <a:gd name="connsiteY19" fmla="*/ 309093 h 309428"/>
                <a:gd name="connsiteX20" fmla="*/ 8242479 w 8641724"/>
                <a:gd name="connsiteY20" fmla="*/ 154546 h 309428"/>
                <a:gd name="connsiteX21" fmla="*/ 8641724 w 8641724"/>
                <a:gd name="connsiteY21" fmla="*/ 283335 h 309428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42479 w 8641724"/>
                <a:gd name="connsiteY20" fmla="*/ 154546 h 296325"/>
                <a:gd name="connsiteX21" fmla="*/ 8641724 w 8641724"/>
                <a:gd name="connsiteY21" fmla="*/ 283335 h 296325"/>
                <a:gd name="connsiteX0" fmla="*/ 0 w 8641724"/>
                <a:gd name="connsiteY0" fmla="*/ 0 h 296325"/>
                <a:gd name="connsiteX1" fmla="*/ 579550 w 8641724"/>
                <a:gd name="connsiteY1" fmla="*/ 141668 h 296325"/>
                <a:gd name="connsiteX2" fmla="*/ 991674 w 8641724"/>
                <a:gd name="connsiteY2" fmla="*/ 38637 h 296325"/>
                <a:gd name="connsiteX3" fmla="*/ 1378040 w 8641724"/>
                <a:gd name="connsiteY3" fmla="*/ 154546 h 296325"/>
                <a:gd name="connsiteX4" fmla="*/ 1712890 w 8641724"/>
                <a:gd name="connsiteY4" fmla="*/ 64393 h 296325"/>
                <a:gd name="connsiteX5" fmla="*/ 2047741 w 8641724"/>
                <a:gd name="connsiteY5" fmla="*/ 180304 h 296325"/>
                <a:gd name="connsiteX6" fmla="*/ 2421228 w 8641724"/>
                <a:gd name="connsiteY6" fmla="*/ 115910 h 296325"/>
                <a:gd name="connsiteX7" fmla="*/ 2756080 w 8641724"/>
                <a:gd name="connsiteY7" fmla="*/ 257577 h 296325"/>
                <a:gd name="connsiteX8" fmla="*/ 3193961 w 8641724"/>
                <a:gd name="connsiteY8" fmla="*/ 128788 h 296325"/>
                <a:gd name="connsiteX9" fmla="*/ 3773510 w 8641724"/>
                <a:gd name="connsiteY9" fmla="*/ 270456 h 296325"/>
                <a:gd name="connsiteX10" fmla="*/ 4172756 w 8641724"/>
                <a:gd name="connsiteY10" fmla="*/ 141668 h 296325"/>
                <a:gd name="connsiteX11" fmla="*/ 4533364 w 8641724"/>
                <a:gd name="connsiteY11" fmla="*/ 283335 h 296325"/>
                <a:gd name="connsiteX12" fmla="*/ 4971245 w 8641724"/>
                <a:gd name="connsiteY12" fmla="*/ 167425 h 296325"/>
                <a:gd name="connsiteX13" fmla="*/ 5396248 w 8641724"/>
                <a:gd name="connsiteY13" fmla="*/ 296214 h 296325"/>
                <a:gd name="connsiteX14" fmla="*/ 5769735 w 8641724"/>
                <a:gd name="connsiteY14" fmla="*/ 180304 h 296325"/>
                <a:gd name="connsiteX15" fmla="*/ 6181859 w 8641724"/>
                <a:gd name="connsiteY15" fmla="*/ 296213 h 296325"/>
                <a:gd name="connsiteX16" fmla="*/ 6529589 w 8641724"/>
                <a:gd name="connsiteY16" fmla="*/ 154546 h 296325"/>
                <a:gd name="connsiteX17" fmla="*/ 6851561 w 8641724"/>
                <a:gd name="connsiteY17" fmla="*/ 283335 h 296325"/>
                <a:gd name="connsiteX18" fmla="*/ 7289443 w 8641724"/>
                <a:gd name="connsiteY18" fmla="*/ 103031 h 296325"/>
                <a:gd name="connsiteX19" fmla="*/ 7765960 w 8641724"/>
                <a:gd name="connsiteY19" fmla="*/ 270456 h 296325"/>
                <a:gd name="connsiteX20" fmla="*/ 8255358 w 8641724"/>
                <a:gd name="connsiteY20" fmla="*/ 115910 h 296325"/>
                <a:gd name="connsiteX21" fmla="*/ 8641724 w 8641724"/>
                <a:gd name="connsiteY21" fmla="*/ 283335 h 296325"/>
                <a:gd name="connsiteX0" fmla="*/ 0 w 8641724"/>
                <a:gd name="connsiteY0" fmla="*/ 0 h 296317"/>
                <a:gd name="connsiteX1" fmla="*/ 579550 w 8641724"/>
                <a:gd name="connsiteY1" fmla="*/ 141668 h 296317"/>
                <a:gd name="connsiteX2" fmla="*/ 991674 w 8641724"/>
                <a:gd name="connsiteY2" fmla="*/ 38637 h 296317"/>
                <a:gd name="connsiteX3" fmla="*/ 1378040 w 8641724"/>
                <a:gd name="connsiteY3" fmla="*/ 154546 h 296317"/>
                <a:gd name="connsiteX4" fmla="*/ 1712890 w 8641724"/>
                <a:gd name="connsiteY4" fmla="*/ 64393 h 296317"/>
                <a:gd name="connsiteX5" fmla="*/ 2047741 w 8641724"/>
                <a:gd name="connsiteY5" fmla="*/ 180304 h 296317"/>
                <a:gd name="connsiteX6" fmla="*/ 2421228 w 8641724"/>
                <a:gd name="connsiteY6" fmla="*/ 115910 h 296317"/>
                <a:gd name="connsiteX7" fmla="*/ 2756080 w 8641724"/>
                <a:gd name="connsiteY7" fmla="*/ 257577 h 296317"/>
                <a:gd name="connsiteX8" fmla="*/ 3193961 w 8641724"/>
                <a:gd name="connsiteY8" fmla="*/ 128788 h 296317"/>
                <a:gd name="connsiteX9" fmla="*/ 3773510 w 8641724"/>
                <a:gd name="connsiteY9" fmla="*/ 270456 h 296317"/>
                <a:gd name="connsiteX10" fmla="*/ 4172756 w 8641724"/>
                <a:gd name="connsiteY10" fmla="*/ 141668 h 296317"/>
                <a:gd name="connsiteX11" fmla="*/ 4533364 w 8641724"/>
                <a:gd name="connsiteY11" fmla="*/ 283335 h 296317"/>
                <a:gd name="connsiteX12" fmla="*/ 4971245 w 8641724"/>
                <a:gd name="connsiteY12" fmla="*/ 167425 h 296317"/>
                <a:gd name="connsiteX13" fmla="*/ 5396248 w 8641724"/>
                <a:gd name="connsiteY13" fmla="*/ 296214 h 296317"/>
                <a:gd name="connsiteX14" fmla="*/ 5769735 w 8641724"/>
                <a:gd name="connsiteY14" fmla="*/ 141667 h 296317"/>
                <a:gd name="connsiteX15" fmla="*/ 6181859 w 8641724"/>
                <a:gd name="connsiteY15" fmla="*/ 296213 h 296317"/>
                <a:gd name="connsiteX16" fmla="*/ 6529589 w 8641724"/>
                <a:gd name="connsiteY16" fmla="*/ 154546 h 296317"/>
                <a:gd name="connsiteX17" fmla="*/ 6851561 w 8641724"/>
                <a:gd name="connsiteY17" fmla="*/ 283335 h 296317"/>
                <a:gd name="connsiteX18" fmla="*/ 7289443 w 8641724"/>
                <a:gd name="connsiteY18" fmla="*/ 103031 h 296317"/>
                <a:gd name="connsiteX19" fmla="*/ 7765960 w 8641724"/>
                <a:gd name="connsiteY19" fmla="*/ 270456 h 296317"/>
                <a:gd name="connsiteX20" fmla="*/ 8255358 w 8641724"/>
                <a:gd name="connsiteY20" fmla="*/ 115910 h 296317"/>
                <a:gd name="connsiteX21" fmla="*/ 8641724 w 8641724"/>
                <a:gd name="connsiteY21" fmla="*/ 283335 h 296317"/>
                <a:gd name="connsiteX0" fmla="*/ 0 w 8641724"/>
                <a:gd name="connsiteY0" fmla="*/ 0 h 296237"/>
                <a:gd name="connsiteX1" fmla="*/ 579550 w 8641724"/>
                <a:gd name="connsiteY1" fmla="*/ 141668 h 296237"/>
                <a:gd name="connsiteX2" fmla="*/ 991674 w 8641724"/>
                <a:gd name="connsiteY2" fmla="*/ 38637 h 296237"/>
                <a:gd name="connsiteX3" fmla="*/ 1378040 w 8641724"/>
                <a:gd name="connsiteY3" fmla="*/ 154546 h 296237"/>
                <a:gd name="connsiteX4" fmla="*/ 1712890 w 8641724"/>
                <a:gd name="connsiteY4" fmla="*/ 64393 h 296237"/>
                <a:gd name="connsiteX5" fmla="*/ 2047741 w 8641724"/>
                <a:gd name="connsiteY5" fmla="*/ 180304 h 296237"/>
                <a:gd name="connsiteX6" fmla="*/ 2421228 w 8641724"/>
                <a:gd name="connsiteY6" fmla="*/ 115910 h 296237"/>
                <a:gd name="connsiteX7" fmla="*/ 2756080 w 8641724"/>
                <a:gd name="connsiteY7" fmla="*/ 257577 h 296237"/>
                <a:gd name="connsiteX8" fmla="*/ 3193961 w 8641724"/>
                <a:gd name="connsiteY8" fmla="*/ 128788 h 296237"/>
                <a:gd name="connsiteX9" fmla="*/ 3773510 w 8641724"/>
                <a:gd name="connsiteY9" fmla="*/ 270456 h 296237"/>
                <a:gd name="connsiteX10" fmla="*/ 4172756 w 8641724"/>
                <a:gd name="connsiteY10" fmla="*/ 141668 h 296237"/>
                <a:gd name="connsiteX11" fmla="*/ 4533364 w 8641724"/>
                <a:gd name="connsiteY11" fmla="*/ 283335 h 296237"/>
                <a:gd name="connsiteX12" fmla="*/ 4971245 w 8641724"/>
                <a:gd name="connsiteY12" fmla="*/ 128789 h 296237"/>
                <a:gd name="connsiteX13" fmla="*/ 5396248 w 8641724"/>
                <a:gd name="connsiteY13" fmla="*/ 296214 h 296237"/>
                <a:gd name="connsiteX14" fmla="*/ 5769735 w 8641724"/>
                <a:gd name="connsiteY14" fmla="*/ 141667 h 296237"/>
                <a:gd name="connsiteX15" fmla="*/ 6181859 w 8641724"/>
                <a:gd name="connsiteY15" fmla="*/ 296213 h 296237"/>
                <a:gd name="connsiteX16" fmla="*/ 6529589 w 8641724"/>
                <a:gd name="connsiteY16" fmla="*/ 154546 h 296237"/>
                <a:gd name="connsiteX17" fmla="*/ 6851561 w 8641724"/>
                <a:gd name="connsiteY17" fmla="*/ 283335 h 296237"/>
                <a:gd name="connsiteX18" fmla="*/ 7289443 w 8641724"/>
                <a:gd name="connsiteY18" fmla="*/ 103031 h 296237"/>
                <a:gd name="connsiteX19" fmla="*/ 7765960 w 8641724"/>
                <a:gd name="connsiteY19" fmla="*/ 270456 h 296237"/>
                <a:gd name="connsiteX20" fmla="*/ 8255358 w 8641724"/>
                <a:gd name="connsiteY20" fmla="*/ 115910 h 296237"/>
                <a:gd name="connsiteX21" fmla="*/ 8641724 w 8641724"/>
                <a:gd name="connsiteY21" fmla="*/ 283335 h 296237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193961 w 8641724"/>
                <a:gd name="connsiteY8" fmla="*/ 128788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756080 w 8641724"/>
                <a:gd name="connsiteY7" fmla="*/ 257577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73510 w 8641724"/>
                <a:gd name="connsiteY9" fmla="*/ 270456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851561 w 8641724"/>
                <a:gd name="connsiteY17" fmla="*/ 283335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289443 w 8641724"/>
                <a:gd name="connsiteY18" fmla="*/ 103031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65960 w 8641724"/>
                <a:gd name="connsiteY19" fmla="*/ 270456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55358 w 8641724"/>
                <a:gd name="connsiteY20" fmla="*/ 115910 h 296401"/>
                <a:gd name="connsiteX21" fmla="*/ 8641724 w 8641724"/>
                <a:gd name="connsiteY21" fmla="*/ 283335 h 296401"/>
                <a:gd name="connsiteX0" fmla="*/ 0 w 8641724"/>
                <a:gd name="connsiteY0" fmla="*/ 0 h 296401"/>
                <a:gd name="connsiteX1" fmla="*/ 579550 w 8641724"/>
                <a:gd name="connsiteY1" fmla="*/ 141668 h 296401"/>
                <a:gd name="connsiteX2" fmla="*/ 991674 w 8641724"/>
                <a:gd name="connsiteY2" fmla="*/ 38637 h 296401"/>
                <a:gd name="connsiteX3" fmla="*/ 1378040 w 8641724"/>
                <a:gd name="connsiteY3" fmla="*/ 154546 h 296401"/>
                <a:gd name="connsiteX4" fmla="*/ 1712890 w 8641724"/>
                <a:gd name="connsiteY4" fmla="*/ 64393 h 296401"/>
                <a:gd name="connsiteX5" fmla="*/ 2047741 w 8641724"/>
                <a:gd name="connsiteY5" fmla="*/ 180304 h 296401"/>
                <a:gd name="connsiteX6" fmla="*/ 2421228 w 8641724"/>
                <a:gd name="connsiteY6" fmla="*/ 115910 h 296401"/>
                <a:gd name="connsiteX7" fmla="*/ 2807595 w 8641724"/>
                <a:gd name="connsiteY7" fmla="*/ 244698 h 296401"/>
                <a:gd name="connsiteX8" fmla="*/ 3206839 w 8641724"/>
                <a:gd name="connsiteY8" fmla="*/ 103030 h 296401"/>
                <a:gd name="connsiteX9" fmla="*/ 3747752 w 8641724"/>
                <a:gd name="connsiteY9" fmla="*/ 231819 h 296401"/>
                <a:gd name="connsiteX10" fmla="*/ 4172756 w 8641724"/>
                <a:gd name="connsiteY10" fmla="*/ 141668 h 296401"/>
                <a:gd name="connsiteX11" fmla="*/ 4533364 w 8641724"/>
                <a:gd name="connsiteY11" fmla="*/ 283335 h 296401"/>
                <a:gd name="connsiteX12" fmla="*/ 4971245 w 8641724"/>
                <a:gd name="connsiteY12" fmla="*/ 128789 h 296401"/>
                <a:gd name="connsiteX13" fmla="*/ 5396248 w 8641724"/>
                <a:gd name="connsiteY13" fmla="*/ 296214 h 296401"/>
                <a:gd name="connsiteX14" fmla="*/ 5769735 w 8641724"/>
                <a:gd name="connsiteY14" fmla="*/ 141667 h 296401"/>
                <a:gd name="connsiteX15" fmla="*/ 6181859 w 8641724"/>
                <a:gd name="connsiteY15" fmla="*/ 296213 h 296401"/>
                <a:gd name="connsiteX16" fmla="*/ 6542468 w 8641724"/>
                <a:gd name="connsiteY16" fmla="*/ 103031 h 296401"/>
                <a:gd name="connsiteX17" fmla="*/ 6946292 w 8641724"/>
                <a:gd name="connsiteY17" fmla="*/ 259329 h 296401"/>
                <a:gd name="connsiteX18" fmla="*/ 7365228 w 8641724"/>
                <a:gd name="connsiteY18" fmla="*/ 139042 h 296401"/>
                <a:gd name="connsiteX19" fmla="*/ 7784906 w 8641724"/>
                <a:gd name="connsiteY19" fmla="*/ 234444 h 296401"/>
                <a:gd name="connsiteX20" fmla="*/ 8245885 w 8641724"/>
                <a:gd name="connsiteY20" fmla="*/ 163924 h 296401"/>
                <a:gd name="connsiteX21" fmla="*/ 8641724 w 8641724"/>
                <a:gd name="connsiteY21" fmla="*/ 283335 h 296401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03031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236"/>
                <a:gd name="connsiteX1" fmla="*/ 579550 w 8641724"/>
                <a:gd name="connsiteY1" fmla="*/ 141668 h 296236"/>
                <a:gd name="connsiteX2" fmla="*/ 991674 w 8641724"/>
                <a:gd name="connsiteY2" fmla="*/ 38637 h 296236"/>
                <a:gd name="connsiteX3" fmla="*/ 1378040 w 8641724"/>
                <a:gd name="connsiteY3" fmla="*/ 154546 h 296236"/>
                <a:gd name="connsiteX4" fmla="*/ 1712890 w 8641724"/>
                <a:gd name="connsiteY4" fmla="*/ 64393 h 296236"/>
                <a:gd name="connsiteX5" fmla="*/ 2047741 w 8641724"/>
                <a:gd name="connsiteY5" fmla="*/ 180304 h 296236"/>
                <a:gd name="connsiteX6" fmla="*/ 2421228 w 8641724"/>
                <a:gd name="connsiteY6" fmla="*/ 115910 h 296236"/>
                <a:gd name="connsiteX7" fmla="*/ 2807595 w 8641724"/>
                <a:gd name="connsiteY7" fmla="*/ 244698 h 296236"/>
                <a:gd name="connsiteX8" fmla="*/ 3206839 w 8641724"/>
                <a:gd name="connsiteY8" fmla="*/ 103030 h 296236"/>
                <a:gd name="connsiteX9" fmla="*/ 3747752 w 8641724"/>
                <a:gd name="connsiteY9" fmla="*/ 231819 h 296236"/>
                <a:gd name="connsiteX10" fmla="*/ 4172756 w 8641724"/>
                <a:gd name="connsiteY10" fmla="*/ 141668 h 296236"/>
                <a:gd name="connsiteX11" fmla="*/ 4533364 w 8641724"/>
                <a:gd name="connsiteY11" fmla="*/ 283335 h 296236"/>
                <a:gd name="connsiteX12" fmla="*/ 4971245 w 8641724"/>
                <a:gd name="connsiteY12" fmla="*/ 128789 h 296236"/>
                <a:gd name="connsiteX13" fmla="*/ 5396248 w 8641724"/>
                <a:gd name="connsiteY13" fmla="*/ 296214 h 296236"/>
                <a:gd name="connsiteX14" fmla="*/ 5769735 w 8641724"/>
                <a:gd name="connsiteY14" fmla="*/ 141667 h 296236"/>
                <a:gd name="connsiteX15" fmla="*/ 6172386 w 8641724"/>
                <a:gd name="connsiteY15" fmla="*/ 260202 h 296236"/>
                <a:gd name="connsiteX16" fmla="*/ 6542468 w 8641724"/>
                <a:gd name="connsiteY16" fmla="*/ 151045 h 296236"/>
                <a:gd name="connsiteX17" fmla="*/ 6946292 w 8641724"/>
                <a:gd name="connsiteY17" fmla="*/ 259329 h 296236"/>
                <a:gd name="connsiteX18" fmla="*/ 7365228 w 8641724"/>
                <a:gd name="connsiteY18" fmla="*/ 139042 h 296236"/>
                <a:gd name="connsiteX19" fmla="*/ 7784906 w 8641724"/>
                <a:gd name="connsiteY19" fmla="*/ 234444 h 296236"/>
                <a:gd name="connsiteX20" fmla="*/ 8245885 w 8641724"/>
                <a:gd name="connsiteY20" fmla="*/ 163924 h 296236"/>
                <a:gd name="connsiteX21" fmla="*/ 8641724 w 8641724"/>
                <a:gd name="connsiteY21" fmla="*/ 283335 h 296236"/>
                <a:gd name="connsiteX0" fmla="*/ 0 w 8641724"/>
                <a:gd name="connsiteY0" fmla="*/ 0 h 296424"/>
                <a:gd name="connsiteX1" fmla="*/ 579550 w 8641724"/>
                <a:gd name="connsiteY1" fmla="*/ 141668 h 296424"/>
                <a:gd name="connsiteX2" fmla="*/ 991674 w 8641724"/>
                <a:gd name="connsiteY2" fmla="*/ 38637 h 296424"/>
                <a:gd name="connsiteX3" fmla="*/ 1378040 w 8641724"/>
                <a:gd name="connsiteY3" fmla="*/ 154546 h 296424"/>
                <a:gd name="connsiteX4" fmla="*/ 1712890 w 8641724"/>
                <a:gd name="connsiteY4" fmla="*/ 64393 h 296424"/>
                <a:gd name="connsiteX5" fmla="*/ 2047741 w 8641724"/>
                <a:gd name="connsiteY5" fmla="*/ 180304 h 296424"/>
                <a:gd name="connsiteX6" fmla="*/ 2421228 w 8641724"/>
                <a:gd name="connsiteY6" fmla="*/ 115910 h 296424"/>
                <a:gd name="connsiteX7" fmla="*/ 2807595 w 8641724"/>
                <a:gd name="connsiteY7" fmla="*/ 244698 h 296424"/>
                <a:gd name="connsiteX8" fmla="*/ 3206839 w 8641724"/>
                <a:gd name="connsiteY8" fmla="*/ 103030 h 296424"/>
                <a:gd name="connsiteX9" fmla="*/ 3747752 w 8641724"/>
                <a:gd name="connsiteY9" fmla="*/ 231819 h 296424"/>
                <a:gd name="connsiteX10" fmla="*/ 4172756 w 8641724"/>
                <a:gd name="connsiteY10" fmla="*/ 141668 h 296424"/>
                <a:gd name="connsiteX11" fmla="*/ 4533364 w 8641724"/>
                <a:gd name="connsiteY11" fmla="*/ 283335 h 296424"/>
                <a:gd name="connsiteX12" fmla="*/ 4971245 w 8641724"/>
                <a:gd name="connsiteY12" fmla="*/ 128789 h 296424"/>
                <a:gd name="connsiteX13" fmla="*/ 5396248 w 8641724"/>
                <a:gd name="connsiteY13" fmla="*/ 296214 h 296424"/>
                <a:gd name="connsiteX14" fmla="*/ 5769735 w 8641724"/>
                <a:gd name="connsiteY14" fmla="*/ 165675 h 296424"/>
                <a:gd name="connsiteX15" fmla="*/ 6172386 w 8641724"/>
                <a:gd name="connsiteY15" fmla="*/ 260202 h 296424"/>
                <a:gd name="connsiteX16" fmla="*/ 6542468 w 8641724"/>
                <a:gd name="connsiteY16" fmla="*/ 151045 h 296424"/>
                <a:gd name="connsiteX17" fmla="*/ 6946292 w 8641724"/>
                <a:gd name="connsiteY17" fmla="*/ 259329 h 296424"/>
                <a:gd name="connsiteX18" fmla="*/ 7365228 w 8641724"/>
                <a:gd name="connsiteY18" fmla="*/ 139042 h 296424"/>
                <a:gd name="connsiteX19" fmla="*/ 7784906 w 8641724"/>
                <a:gd name="connsiteY19" fmla="*/ 234444 h 296424"/>
                <a:gd name="connsiteX20" fmla="*/ 8245885 w 8641724"/>
                <a:gd name="connsiteY20" fmla="*/ 163924 h 296424"/>
                <a:gd name="connsiteX21" fmla="*/ 8641724 w 8641724"/>
                <a:gd name="connsiteY21" fmla="*/ 283335 h 296424"/>
                <a:gd name="connsiteX0" fmla="*/ 0 w 8641724"/>
                <a:gd name="connsiteY0" fmla="*/ 0 h 283360"/>
                <a:gd name="connsiteX1" fmla="*/ 579550 w 8641724"/>
                <a:gd name="connsiteY1" fmla="*/ 141668 h 283360"/>
                <a:gd name="connsiteX2" fmla="*/ 991674 w 8641724"/>
                <a:gd name="connsiteY2" fmla="*/ 38637 h 283360"/>
                <a:gd name="connsiteX3" fmla="*/ 1378040 w 8641724"/>
                <a:gd name="connsiteY3" fmla="*/ 154546 h 283360"/>
                <a:gd name="connsiteX4" fmla="*/ 1712890 w 8641724"/>
                <a:gd name="connsiteY4" fmla="*/ 64393 h 283360"/>
                <a:gd name="connsiteX5" fmla="*/ 2047741 w 8641724"/>
                <a:gd name="connsiteY5" fmla="*/ 180304 h 283360"/>
                <a:gd name="connsiteX6" fmla="*/ 2421228 w 8641724"/>
                <a:gd name="connsiteY6" fmla="*/ 115910 h 283360"/>
                <a:gd name="connsiteX7" fmla="*/ 2807595 w 8641724"/>
                <a:gd name="connsiteY7" fmla="*/ 244698 h 283360"/>
                <a:gd name="connsiteX8" fmla="*/ 3206839 w 8641724"/>
                <a:gd name="connsiteY8" fmla="*/ 103030 h 283360"/>
                <a:gd name="connsiteX9" fmla="*/ 3747752 w 8641724"/>
                <a:gd name="connsiteY9" fmla="*/ 231819 h 283360"/>
                <a:gd name="connsiteX10" fmla="*/ 4172756 w 8641724"/>
                <a:gd name="connsiteY10" fmla="*/ 141668 h 283360"/>
                <a:gd name="connsiteX11" fmla="*/ 4533364 w 8641724"/>
                <a:gd name="connsiteY11" fmla="*/ 283335 h 283360"/>
                <a:gd name="connsiteX12" fmla="*/ 4971245 w 8641724"/>
                <a:gd name="connsiteY12" fmla="*/ 128789 h 283360"/>
                <a:gd name="connsiteX13" fmla="*/ 5396248 w 8641724"/>
                <a:gd name="connsiteY13" fmla="*/ 260203 h 283360"/>
                <a:gd name="connsiteX14" fmla="*/ 5769735 w 8641724"/>
                <a:gd name="connsiteY14" fmla="*/ 165675 h 283360"/>
                <a:gd name="connsiteX15" fmla="*/ 6172386 w 8641724"/>
                <a:gd name="connsiteY15" fmla="*/ 260202 h 283360"/>
                <a:gd name="connsiteX16" fmla="*/ 6542468 w 8641724"/>
                <a:gd name="connsiteY16" fmla="*/ 151045 h 283360"/>
                <a:gd name="connsiteX17" fmla="*/ 6946292 w 8641724"/>
                <a:gd name="connsiteY17" fmla="*/ 259329 h 283360"/>
                <a:gd name="connsiteX18" fmla="*/ 7365228 w 8641724"/>
                <a:gd name="connsiteY18" fmla="*/ 139042 h 283360"/>
                <a:gd name="connsiteX19" fmla="*/ 7784906 w 8641724"/>
                <a:gd name="connsiteY19" fmla="*/ 234444 h 283360"/>
                <a:gd name="connsiteX20" fmla="*/ 8245885 w 8641724"/>
                <a:gd name="connsiteY20" fmla="*/ 163924 h 283360"/>
                <a:gd name="connsiteX21" fmla="*/ 8641724 w 8641724"/>
                <a:gd name="connsiteY21" fmla="*/ 283335 h 283360"/>
                <a:gd name="connsiteX0" fmla="*/ 0 w 8641724"/>
                <a:gd name="connsiteY0" fmla="*/ 0 h 283563"/>
                <a:gd name="connsiteX1" fmla="*/ 579550 w 8641724"/>
                <a:gd name="connsiteY1" fmla="*/ 141668 h 283563"/>
                <a:gd name="connsiteX2" fmla="*/ 991674 w 8641724"/>
                <a:gd name="connsiteY2" fmla="*/ 38637 h 283563"/>
                <a:gd name="connsiteX3" fmla="*/ 1378040 w 8641724"/>
                <a:gd name="connsiteY3" fmla="*/ 154546 h 283563"/>
                <a:gd name="connsiteX4" fmla="*/ 1712890 w 8641724"/>
                <a:gd name="connsiteY4" fmla="*/ 64393 h 283563"/>
                <a:gd name="connsiteX5" fmla="*/ 2047741 w 8641724"/>
                <a:gd name="connsiteY5" fmla="*/ 180304 h 283563"/>
                <a:gd name="connsiteX6" fmla="*/ 2421228 w 8641724"/>
                <a:gd name="connsiteY6" fmla="*/ 115910 h 283563"/>
                <a:gd name="connsiteX7" fmla="*/ 2807595 w 8641724"/>
                <a:gd name="connsiteY7" fmla="*/ 244698 h 283563"/>
                <a:gd name="connsiteX8" fmla="*/ 3206839 w 8641724"/>
                <a:gd name="connsiteY8" fmla="*/ 103030 h 283563"/>
                <a:gd name="connsiteX9" fmla="*/ 3747752 w 8641724"/>
                <a:gd name="connsiteY9" fmla="*/ 231819 h 283563"/>
                <a:gd name="connsiteX10" fmla="*/ 4172756 w 8641724"/>
                <a:gd name="connsiteY10" fmla="*/ 141668 h 283563"/>
                <a:gd name="connsiteX11" fmla="*/ 4533364 w 8641724"/>
                <a:gd name="connsiteY11" fmla="*/ 283335 h 283563"/>
                <a:gd name="connsiteX12" fmla="*/ 4952299 w 8641724"/>
                <a:gd name="connsiteY12" fmla="*/ 176804 h 283563"/>
                <a:gd name="connsiteX13" fmla="*/ 5396248 w 8641724"/>
                <a:gd name="connsiteY13" fmla="*/ 260203 h 283563"/>
                <a:gd name="connsiteX14" fmla="*/ 5769735 w 8641724"/>
                <a:gd name="connsiteY14" fmla="*/ 165675 h 283563"/>
                <a:gd name="connsiteX15" fmla="*/ 6172386 w 8641724"/>
                <a:gd name="connsiteY15" fmla="*/ 260202 h 283563"/>
                <a:gd name="connsiteX16" fmla="*/ 6542468 w 8641724"/>
                <a:gd name="connsiteY16" fmla="*/ 151045 h 283563"/>
                <a:gd name="connsiteX17" fmla="*/ 6946292 w 8641724"/>
                <a:gd name="connsiteY17" fmla="*/ 259329 h 283563"/>
                <a:gd name="connsiteX18" fmla="*/ 7365228 w 8641724"/>
                <a:gd name="connsiteY18" fmla="*/ 139042 h 283563"/>
                <a:gd name="connsiteX19" fmla="*/ 7784906 w 8641724"/>
                <a:gd name="connsiteY19" fmla="*/ 234444 h 283563"/>
                <a:gd name="connsiteX20" fmla="*/ 8245885 w 8641724"/>
                <a:gd name="connsiteY20" fmla="*/ 163924 h 283563"/>
                <a:gd name="connsiteX21" fmla="*/ 8641724 w 8641724"/>
                <a:gd name="connsiteY21" fmla="*/ 283335 h 283563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72756 w 8641724"/>
                <a:gd name="connsiteY10" fmla="*/ 141668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206839 w 8641724"/>
                <a:gd name="connsiteY8" fmla="*/ 103030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47752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07595 w 8641724"/>
                <a:gd name="connsiteY7" fmla="*/ 244698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64393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991674 w 8641724"/>
                <a:gd name="connsiteY2" fmla="*/ 38637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798121 w 8641724"/>
                <a:gd name="connsiteY7" fmla="*/ 23269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33364 w 8641724"/>
                <a:gd name="connsiteY11" fmla="*/ 27133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52299 w 8641724"/>
                <a:gd name="connsiteY12" fmla="*/ 176804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153810 w 8641724"/>
                <a:gd name="connsiteY10" fmla="*/ 165675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187892 w 8641724"/>
                <a:gd name="connsiteY8" fmla="*/ 127038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21228 w 8641724"/>
                <a:gd name="connsiteY6" fmla="*/ 115910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641724"/>
                <a:gd name="connsiteY0" fmla="*/ 0 h 283335"/>
                <a:gd name="connsiteX1" fmla="*/ 579550 w 8641724"/>
                <a:gd name="connsiteY1" fmla="*/ 141668 h 283335"/>
                <a:gd name="connsiteX2" fmla="*/ 1010620 w 8641724"/>
                <a:gd name="connsiteY2" fmla="*/ 74648 h 283335"/>
                <a:gd name="connsiteX3" fmla="*/ 1378040 w 8641724"/>
                <a:gd name="connsiteY3" fmla="*/ 154546 h 283335"/>
                <a:gd name="connsiteX4" fmla="*/ 1712890 w 8641724"/>
                <a:gd name="connsiteY4" fmla="*/ 88400 h 283335"/>
                <a:gd name="connsiteX5" fmla="*/ 2047741 w 8641724"/>
                <a:gd name="connsiteY5" fmla="*/ 180304 h 283335"/>
                <a:gd name="connsiteX6" fmla="*/ 2483452 w 8641724"/>
                <a:gd name="connsiteY6" fmla="*/ 100147 h 283335"/>
                <a:gd name="connsiteX7" fmla="*/ 2814591 w 8641724"/>
                <a:gd name="connsiteY7" fmla="*/ 216273 h 283335"/>
                <a:gd name="connsiteX8" fmla="*/ 3290393 w 8641724"/>
                <a:gd name="connsiteY8" fmla="*/ 117405 h 283335"/>
                <a:gd name="connsiteX9" fmla="*/ 3728806 w 8641724"/>
                <a:gd name="connsiteY9" fmla="*/ 231819 h 283335"/>
                <a:gd name="connsiteX10" fmla="*/ 4221522 w 8641724"/>
                <a:gd name="connsiteY10" fmla="*/ 144438 h 283335"/>
                <a:gd name="connsiteX11" fmla="*/ 4549832 w 8641724"/>
                <a:gd name="connsiteY11" fmla="*/ 254911 h 283335"/>
                <a:gd name="connsiteX12" fmla="*/ 4974252 w 8641724"/>
                <a:gd name="connsiteY12" fmla="*/ 154910 h 283335"/>
                <a:gd name="connsiteX13" fmla="*/ 5396248 w 8641724"/>
                <a:gd name="connsiteY13" fmla="*/ 260203 h 283335"/>
                <a:gd name="connsiteX14" fmla="*/ 5769735 w 8641724"/>
                <a:gd name="connsiteY14" fmla="*/ 165675 h 283335"/>
                <a:gd name="connsiteX15" fmla="*/ 6172386 w 8641724"/>
                <a:gd name="connsiteY15" fmla="*/ 260202 h 283335"/>
                <a:gd name="connsiteX16" fmla="*/ 6542468 w 8641724"/>
                <a:gd name="connsiteY16" fmla="*/ 151045 h 283335"/>
                <a:gd name="connsiteX17" fmla="*/ 6946292 w 8641724"/>
                <a:gd name="connsiteY17" fmla="*/ 259329 h 283335"/>
                <a:gd name="connsiteX18" fmla="*/ 7365228 w 8641724"/>
                <a:gd name="connsiteY18" fmla="*/ 139042 h 283335"/>
                <a:gd name="connsiteX19" fmla="*/ 7784906 w 8641724"/>
                <a:gd name="connsiteY19" fmla="*/ 234444 h 283335"/>
                <a:gd name="connsiteX20" fmla="*/ 8245885 w 8641724"/>
                <a:gd name="connsiteY20" fmla="*/ 163924 h 283335"/>
                <a:gd name="connsiteX21" fmla="*/ 8641724 w 8641724"/>
                <a:gd name="connsiteY21" fmla="*/ 283335 h 283335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072848 w 8703952"/>
                <a:gd name="connsiteY2" fmla="*/ 58884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775118 w 8703952"/>
                <a:gd name="connsiteY4" fmla="*/ 72636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545680 w 8703952"/>
                <a:gd name="connsiteY6" fmla="*/ 84383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352621 w 8703952"/>
                <a:gd name="connsiteY8" fmla="*/ 10164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50 w 8703952"/>
                <a:gd name="connsiteY10" fmla="*/ 128674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36480 w 8703952"/>
                <a:gd name="connsiteY12" fmla="*/ 139146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31963 w 8703952"/>
                <a:gd name="connsiteY14" fmla="*/ 149911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6 w 8703952"/>
                <a:gd name="connsiteY16" fmla="*/ 135281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427456 w 8703952"/>
                <a:gd name="connsiteY18" fmla="*/ 123278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148160 h 267571"/>
                <a:gd name="connsiteX21" fmla="*/ 8703952 w 8703952"/>
                <a:gd name="connsiteY21" fmla="*/ 267571 h 267571"/>
                <a:gd name="connsiteX0" fmla="*/ 0 w 8703952"/>
                <a:gd name="connsiteY0" fmla="*/ 0 h 267571"/>
                <a:gd name="connsiteX1" fmla="*/ 641778 w 8703952"/>
                <a:gd name="connsiteY1" fmla="*/ 125904 h 267571"/>
                <a:gd name="connsiteX2" fmla="*/ 1117846 w 8703952"/>
                <a:gd name="connsiteY2" fmla="*/ 14217 h 267571"/>
                <a:gd name="connsiteX3" fmla="*/ 1440268 w 8703952"/>
                <a:gd name="connsiteY3" fmla="*/ 138782 h 267571"/>
                <a:gd name="connsiteX4" fmla="*/ 1910114 w 8703952"/>
                <a:gd name="connsiteY4" fmla="*/ 18043 h 267571"/>
                <a:gd name="connsiteX5" fmla="*/ 2109969 w 8703952"/>
                <a:gd name="connsiteY5" fmla="*/ 164540 h 267571"/>
                <a:gd name="connsiteX6" fmla="*/ 2635674 w 8703952"/>
                <a:gd name="connsiteY6" fmla="*/ 34754 h 267571"/>
                <a:gd name="connsiteX7" fmla="*/ 2876819 w 8703952"/>
                <a:gd name="connsiteY7" fmla="*/ 200509 h 267571"/>
                <a:gd name="connsiteX8" fmla="*/ 3442621 w 8703952"/>
                <a:gd name="connsiteY8" fmla="*/ 52011 h 267571"/>
                <a:gd name="connsiteX9" fmla="*/ 3791034 w 8703952"/>
                <a:gd name="connsiteY9" fmla="*/ 216055 h 267571"/>
                <a:gd name="connsiteX10" fmla="*/ 4283749 w 8703952"/>
                <a:gd name="connsiteY10" fmla="*/ 64155 h 267571"/>
                <a:gd name="connsiteX11" fmla="*/ 4612060 w 8703952"/>
                <a:gd name="connsiteY11" fmla="*/ 239147 h 267571"/>
                <a:gd name="connsiteX12" fmla="*/ 5081478 w 8703952"/>
                <a:gd name="connsiteY12" fmla="*/ 29960 h 267571"/>
                <a:gd name="connsiteX13" fmla="*/ 5458476 w 8703952"/>
                <a:gd name="connsiteY13" fmla="*/ 244439 h 267571"/>
                <a:gd name="connsiteX14" fmla="*/ 5876964 w 8703952"/>
                <a:gd name="connsiteY14" fmla="*/ 40725 h 267571"/>
                <a:gd name="connsiteX15" fmla="*/ 6234614 w 8703952"/>
                <a:gd name="connsiteY15" fmla="*/ 244438 h 267571"/>
                <a:gd name="connsiteX16" fmla="*/ 6604697 w 8703952"/>
                <a:gd name="connsiteY16" fmla="*/ 31058 h 267571"/>
                <a:gd name="connsiteX17" fmla="*/ 7008520 w 8703952"/>
                <a:gd name="connsiteY17" fmla="*/ 243565 h 267571"/>
                <a:gd name="connsiteX18" fmla="*/ 7562455 w 8703952"/>
                <a:gd name="connsiteY18" fmla="*/ 33945 h 267571"/>
                <a:gd name="connsiteX19" fmla="*/ 7847134 w 8703952"/>
                <a:gd name="connsiteY19" fmla="*/ 218680 h 267571"/>
                <a:gd name="connsiteX20" fmla="*/ 8308113 w 8703952"/>
                <a:gd name="connsiteY20" fmla="*/ 58826 h 267571"/>
                <a:gd name="connsiteX21" fmla="*/ 8703952 w 8703952"/>
                <a:gd name="connsiteY21" fmla="*/ 267571 h 267571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58826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52011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283749 w 8658953"/>
                <a:gd name="connsiteY10" fmla="*/ 64155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34754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37122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58953"/>
                <a:gd name="connsiteY0" fmla="*/ 0 h 244450"/>
                <a:gd name="connsiteX1" fmla="*/ 641778 w 8658953"/>
                <a:gd name="connsiteY1" fmla="*/ 125904 h 244450"/>
                <a:gd name="connsiteX2" fmla="*/ 1117846 w 8658953"/>
                <a:gd name="connsiteY2" fmla="*/ 14217 h 244450"/>
                <a:gd name="connsiteX3" fmla="*/ 1440268 w 8658953"/>
                <a:gd name="connsiteY3" fmla="*/ 138782 h 244450"/>
                <a:gd name="connsiteX4" fmla="*/ 1910114 w 8658953"/>
                <a:gd name="connsiteY4" fmla="*/ 18043 h 244450"/>
                <a:gd name="connsiteX5" fmla="*/ 2109969 w 8658953"/>
                <a:gd name="connsiteY5" fmla="*/ 164540 h 244450"/>
                <a:gd name="connsiteX6" fmla="*/ 2635674 w 8658953"/>
                <a:gd name="connsiteY6" fmla="*/ 24828 h 244450"/>
                <a:gd name="connsiteX7" fmla="*/ 2876819 w 8658953"/>
                <a:gd name="connsiteY7" fmla="*/ 200509 h 244450"/>
                <a:gd name="connsiteX8" fmla="*/ 3442621 w 8658953"/>
                <a:gd name="connsiteY8" fmla="*/ 22233 h 244450"/>
                <a:gd name="connsiteX9" fmla="*/ 3791034 w 8658953"/>
                <a:gd name="connsiteY9" fmla="*/ 216055 h 244450"/>
                <a:gd name="connsiteX10" fmla="*/ 4328748 w 8658953"/>
                <a:gd name="connsiteY10" fmla="*/ 34377 h 244450"/>
                <a:gd name="connsiteX11" fmla="*/ 4612060 w 8658953"/>
                <a:gd name="connsiteY11" fmla="*/ 239147 h 244450"/>
                <a:gd name="connsiteX12" fmla="*/ 5081478 w 8658953"/>
                <a:gd name="connsiteY12" fmla="*/ 29960 h 244450"/>
                <a:gd name="connsiteX13" fmla="*/ 5458476 w 8658953"/>
                <a:gd name="connsiteY13" fmla="*/ 244439 h 244450"/>
                <a:gd name="connsiteX14" fmla="*/ 5876964 w 8658953"/>
                <a:gd name="connsiteY14" fmla="*/ 40725 h 244450"/>
                <a:gd name="connsiteX15" fmla="*/ 6234614 w 8658953"/>
                <a:gd name="connsiteY15" fmla="*/ 244438 h 244450"/>
                <a:gd name="connsiteX16" fmla="*/ 6604697 w 8658953"/>
                <a:gd name="connsiteY16" fmla="*/ 31058 h 244450"/>
                <a:gd name="connsiteX17" fmla="*/ 7008520 w 8658953"/>
                <a:gd name="connsiteY17" fmla="*/ 243565 h 244450"/>
                <a:gd name="connsiteX18" fmla="*/ 7562455 w 8658953"/>
                <a:gd name="connsiteY18" fmla="*/ 33945 h 244450"/>
                <a:gd name="connsiteX19" fmla="*/ 7847134 w 8658953"/>
                <a:gd name="connsiteY19" fmla="*/ 218680 h 244450"/>
                <a:gd name="connsiteX20" fmla="*/ 8308113 w 8658953"/>
                <a:gd name="connsiteY20" fmla="*/ 24085 h 244450"/>
                <a:gd name="connsiteX21" fmla="*/ 8658953 w 8658953"/>
                <a:gd name="connsiteY21" fmla="*/ 232830 h 244450"/>
                <a:gd name="connsiteX0" fmla="*/ 0 w 8613954"/>
                <a:gd name="connsiteY0" fmla="*/ 702 h 230263"/>
                <a:gd name="connsiteX1" fmla="*/ 596779 w 8613954"/>
                <a:gd name="connsiteY1" fmla="*/ 111717 h 230263"/>
                <a:gd name="connsiteX2" fmla="*/ 1072847 w 8613954"/>
                <a:gd name="connsiteY2" fmla="*/ 30 h 230263"/>
                <a:gd name="connsiteX3" fmla="*/ 1395269 w 8613954"/>
                <a:gd name="connsiteY3" fmla="*/ 124595 h 230263"/>
                <a:gd name="connsiteX4" fmla="*/ 1865115 w 8613954"/>
                <a:gd name="connsiteY4" fmla="*/ 3856 h 230263"/>
                <a:gd name="connsiteX5" fmla="*/ 2064970 w 8613954"/>
                <a:gd name="connsiteY5" fmla="*/ 150353 h 230263"/>
                <a:gd name="connsiteX6" fmla="*/ 2590675 w 8613954"/>
                <a:gd name="connsiteY6" fmla="*/ 10641 h 230263"/>
                <a:gd name="connsiteX7" fmla="*/ 2831820 w 8613954"/>
                <a:gd name="connsiteY7" fmla="*/ 186322 h 230263"/>
                <a:gd name="connsiteX8" fmla="*/ 3397622 w 8613954"/>
                <a:gd name="connsiteY8" fmla="*/ 8046 h 230263"/>
                <a:gd name="connsiteX9" fmla="*/ 3746035 w 8613954"/>
                <a:gd name="connsiteY9" fmla="*/ 201868 h 230263"/>
                <a:gd name="connsiteX10" fmla="*/ 4283749 w 8613954"/>
                <a:gd name="connsiteY10" fmla="*/ 20190 h 230263"/>
                <a:gd name="connsiteX11" fmla="*/ 4567061 w 8613954"/>
                <a:gd name="connsiteY11" fmla="*/ 224960 h 230263"/>
                <a:gd name="connsiteX12" fmla="*/ 5036479 w 8613954"/>
                <a:gd name="connsiteY12" fmla="*/ 15773 h 230263"/>
                <a:gd name="connsiteX13" fmla="*/ 5413477 w 8613954"/>
                <a:gd name="connsiteY13" fmla="*/ 230252 h 230263"/>
                <a:gd name="connsiteX14" fmla="*/ 5831965 w 8613954"/>
                <a:gd name="connsiteY14" fmla="*/ 26538 h 230263"/>
                <a:gd name="connsiteX15" fmla="*/ 6189615 w 8613954"/>
                <a:gd name="connsiteY15" fmla="*/ 230251 h 230263"/>
                <a:gd name="connsiteX16" fmla="*/ 6559698 w 8613954"/>
                <a:gd name="connsiteY16" fmla="*/ 16871 h 230263"/>
                <a:gd name="connsiteX17" fmla="*/ 6963521 w 8613954"/>
                <a:gd name="connsiteY17" fmla="*/ 229378 h 230263"/>
                <a:gd name="connsiteX18" fmla="*/ 7517456 w 8613954"/>
                <a:gd name="connsiteY18" fmla="*/ 19758 h 230263"/>
                <a:gd name="connsiteX19" fmla="*/ 7802135 w 8613954"/>
                <a:gd name="connsiteY19" fmla="*/ 204493 h 230263"/>
                <a:gd name="connsiteX20" fmla="*/ 8263114 w 8613954"/>
                <a:gd name="connsiteY20" fmla="*/ 9898 h 230263"/>
                <a:gd name="connsiteX21" fmla="*/ 8613954 w 8613954"/>
                <a:gd name="connsiteY21" fmla="*/ 218643 h 230263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064970 w 8613954"/>
                <a:gd name="connsiteY5" fmla="*/ 150334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831820 w 8613954"/>
                <a:gd name="connsiteY7" fmla="*/ 186303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746035 w 8613954"/>
                <a:gd name="connsiteY9" fmla="*/ 201849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37330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1 w 8613954"/>
                <a:gd name="connsiteY11" fmla="*/ 224941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45533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4"/>
                <a:gd name="connsiteX1" fmla="*/ 596779 w 8613954"/>
                <a:gd name="connsiteY1" fmla="*/ 116661 h 230244"/>
                <a:gd name="connsiteX2" fmla="*/ 1072847 w 8613954"/>
                <a:gd name="connsiteY2" fmla="*/ 11 h 230244"/>
                <a:gd name="connsiteX3" fmla="*/ 1395269 w 8613954"/>
                <a:gd name="connsiteY3" fmla="*/ 124576 h 230244"/>
                <a:gd name="connsiteX4" fmla="*/ 1865115 w 8613954"/>
                <a:gd name="connsiteY4" fmla="*/ 3837 h 230244"/>
                <a:gd name="connsiteX5" fmla="*/ 2244968 w 8613954"/>
                <a:gd name="connsiteY5" fmla="*/ 125519 h 230244"/>
                <a:gd name="connsiteX6" fmla="*/ 2590675 w 8613954"/>
                <a:gd name="connsiteY6" fmla="*/ 10622 h 230244"/>
                <a:gd name="connsiteX7" fmla="*/ 2921819 w 8613954"/>
                <a:gd name="connsiteY7" fmla="*/ 131711 h 230244"/>
                <a:gd name="connsiteX8" fmla="*/ 3397622 w 8613954"/>
                <a:gd name="connsiteY8" fmla="*/ 8027 h 230244"/>
                <a:gd name="connsiteX9" fmla="*/ 3836035 w 8613954"/>
                <a:gd name="connsiteY9" fmla="*/ 117478 h 230244"/>
                <a:gd name="connsiteX10" fmla="*/ 4283749 w 8613954"/>
                <a:gd name="connsiteY10" fmla="*/ 20171 h 230244"/>
                <a:gd name="connsiteX11" fmla="*/ 4567060 w 8613954"/>
                <a:gd name="connsiteY11" fmla="*/ 120718 h 230244"/>
                <a:gd name="connsiteX12" fmla="*/ 5036479 w 8613954"/>
                <a:gd name="connsiteY12" fmla="*/ 15754 h 230244"/>
                <a:gd name="connsiteX13" fmla="*/ 5413477 w 8613954"/>
                <a:gd name="connsiteY13" fmla="*/ 230233 h 230244"/>
                <a:gd name="connsiteX14" fmla="*/ 5831965 w 8613954"/>
                <a:gd name="connsiteY14" fmla="*/ 26519 h 230244"/>
                <a:gd name="connsiteX15" fmla="*/ 6189615 w 8613954"/>
                <a:gd name="connsiteY15" fmla="*/ 230232 h 230244"/>
                <a:gd name="connsiteX16" fmla="*/ 6559698 w 8613954"/>
                <a:gd name="connsiteY16" fmla="*/ 16852 h 230244"/>
                <a:gd name="connsiteX17" fmla="*/ 6963521 w 8613954"/>
                <a:gd name="connsiteY17" fmla="*/ 229359 h 230244"/>
                <a:gd name="connsiteX18" fmla="*/ 7517456 w 8613954"/>
                <a:gd name="connsiteY18" fmla="*/ 19739 h 230244"/>
                <a:gd name="connsiteX19" fmla="*/ 7802135 w 8613954"/>
                <a:gd name="connsiteY19" fmla="*/ 204474 h 230244"/>
                <a:gd name="connsiteX20" fmla="*/ 8263114 w 8613954"/>
                <a:gd name="connsiteY20" fmla="*/ 9879 h 230244"/>
                <a:gd name="connsiteX21" fmla="*/ 8613954 w 8613954"/>
                <a:gd name="connsiteY21" fmla="*/ 218624 h 230244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40899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30242"/>
                <a:gd name="connsiteX1" fmla="*/ 596779 w 8613954"/>
                <a:gd name="connsiteY1" fmla="*/ 116661 h 230242"/>
                <a:gd name="connsiteX2" fmla="*/ 1072847 w 8613954"/>
                <a:gd name="connsiteY2" fmla="*/ 11 h 230242"/>
                <a:gd name="connsiteX3" fmla="*/ 1395269 w 8613954"/>
                <a:gd name="connsiteY3" fmla="*/ 124576 h 230242"/>
                <a:gd name="connsiteX4" fmla="*/ 1865115 w 8613954"/>
                <a:gd name="connsiteY4" fmla="*/ 3837 h 230242"/>
                <a:gd name="connsiteX5" fmla="*/ 2244968 w 8613954"/>
                <a:gd name="connsiteY5" fmla="*/ 125519 h 230242"/>
                <a:gd name="connsiteX6" fmla="*/ 2590675 w 8613954"/>
                <a:gd name="connsiteY6" fmla="*/ 10622 h 230242"/>
                <a:gd name="connsiteX7" fmla="*/ 2921819 w 8613954"/>
                <a:gd name="connsiteY7" fmla="*/ 131711 h 230242"/>
                <a:gd name="connsiteX8" fmla="*/ 3397622 w 8613954"/>
                <a:gd name="connsiteY8" fmla="*/ 8027 h 230242"/>
                <a:gd name="connsiteX9" fmla="*/ 3836035 w 8613954"/>
                <a:gd name="connsiteY9" fmla="*/ 117478 h 230242"/>
                <a:gd name="connsiteX10" fmla="*/ 4283749 w 8613954"/>
                <a:gd name="connsiteY10" fmla="*/ 20171 h 230242"/>
                <a:gd name="connsiteX11" fmla="*/ 4567060 w 8613954"/>
                <a:gd name="connsiteY11" fmla="*/ 120718 h 230242"/>
                <a:gd name="connsiteX12" fmla="*/ 5036479 w 8613954"/>
                <a:gd name="connsiteY12" fmla="*/ 15754 h 230242"/>
                <a:gd name="connsiteX13" fmla="*/ 5368482 w 8613954"/>
                <a:gd name="connsiteY13" fmla="*/ 130973 h 230242"/>
                <a:gd name="connsiteX14" fmla="*/ 5831965 w 8613954"/>
                <a:gd name="connsiteY14" fmla="*/ 26519 h 230242"/>
                <a:gd name="connsiteX15" fmla="*/ 6189615 w 8613954"/>
                <a:gd name="connsiteY15" fmla="*/ 230232 h 230242"/>
                <a:gd name="connsiteX16" fmla="*/ 6559698 w 8613954"/>
                <a:gd name="connsiteY16" fmla="*/ 16852 h 230242"/>
                <a:gd name="connsiteX17" fmla="*/ 6963521 w 8613954"/>
                <a:gd name="connsiteY17" fmla="*/ 229359 h 230242"/>
                <a:gd name="connsiteX18" fmla="*/ 7517456 w 8613954"/>
                <a:gd name="connsiteY18" fmla="*/ 19739 h 230242"/>
                <a:gd name="connsiteX19" fmla="*/ 7802135 w 8613954"/>
                <a:gd name="connsiteY19" fmla="*/ 204474 h 230242"/>
                <a:gd name="connsiteX20" fmla="*/ 8263114 w 8613954"/>
                <a:gd name="connsiteY20" fmla="*/ 9879 h 230242"/>
                <a:gd name="connsiteX21" fmla="*/ 8613954 w 8613954"/>
                <a:gd name="connsiteY21" fmla="*/ 218624 h 230242"/>
                <a:gd name="connsiteX0" fmla="*/ 0 w 8613954"/>
                <a:gd name="connsiteY0" fmla="*/ 683 h 229359"/>
                <a:gd name="connsiteX1" fmla="*/ 596779 w 8613954"/>
                <a:gd name="connsiteY1" fmla="*/ 116661 h 229359"/>
                <a:gd name="connsiteX2" fmla="*/ 1072847 w 8613954"/>
                <a:gd name="connsiteY2" fmla="*/ 11 h 229359"/>
                <a:gd name="connsiteX3" fmla="*/ 1395269 w 8613954"/>
                <a:gd name="connsiteY3" fmla="*/ 124576 h 229359"/>
                <a:gd name="connsiteX4" fmla="*/ 1865115 w 8613954"/>
                <a:gd name="connsiteY4" fmla="*/ 3837 h 229359"/>
                <a:gd name="connsiteX5" fmla="*/ 2244968 w 8613954"/>
                <a:gd name="connsiteY5" fmla="*/ 125519 h 229359"/>
                <a:gd name="connsiteX6" fmla="*/ 2590675 w 8613954"/>
                <a:gd name="connsiteY6" fmla="*/ 10622 h 229359"/>
                <a:gd name="connsiteX7" fmla="*/ 2921819 w 8613954"/>
                <a:gd name="connsiteY7" fmla="*/ 131711 h 229359"/>
                <a:gd name="connsiteX8" fmla="*/ 3397622 w 8613954"/>
                <a:gd name="connsiteY8" fmla="*/ 8027 h 229359"/>
                <a:gd name="connsiteX9" fmla="*/ 3836035 w 8613954"/>
                <a:gd name="connsiteY9" fmla="*/ 117478 h 229359"/>
                <a:gd name="connsiteX10" fmla="*/ 4283749 w 8613954"/>
                <a:gd name="connsiteY10" fmla="*/ 20171 h 229359"/>
                <a:gd name="connsiteX11" fmla="*/ 4567060 w 8613954"/>
                <a:gd name="connsiteY11" fmla="*/ 120718 h 229359"/>
                <a:gd name="connsiteX12" fmla="*/ 5036479 w 8613954"/>
                <a:gd name="connsiteY12" fmla="*/ 15754 h 229359"/>
                <a:gd name="connsiteX13" fmla="*/ 5368482 w 8613954"/>
                <a:gd name="connsiteY13" fmla="*/ 130973 h 229359"/>
                <a:gd name="connsiteX14" fmla="*/ 5831965 w 8613954"/>
                <a:gd name="connsiteY14" fmla="*/ 26519 h 229359"/>
                <a:gd name="connsiteX15" fmla="*/ 6189614 w 8613954"/>
                <a:gd name="connsiteY15" fmla="*/ 140898 h 229359"/>
                <a:gd name="connsiteX16" fmla="*/ 6559698 w 8613954"/>
                <a:gd name="connsiteY16" fmla="*/ 16852 h 229359"/>
                <a:gd name="connsiteX17" fmla="*/ 6963521 w 8613954"/>
                <a:gd name="connsiteY17" fmla="*/ 229359 h 229359"/>
                <a:gd name="connsiteX18" fmla="*/ 7517456 w 8613954"/>
                <a:gd name="connsiteY18" fmla="*/ 19739 h 229359"/>
                <a:gd name="connsiteX19" fmla="*/ 7802135 w 8613954"/>
                <a:gd name="connsiteY19" fmla="*/ 204474 h 229359"/>
                <a:gd name="connsiteX20" fmla="*/ 8263114 w 8613954"/>
                <a:gd name="connsiteY20" fmla="*/ 9879 h 229359"/>
                <a:gd name="connsiteX21" fmla="*/ 8613954 w 8613954"/>
                <a:gd name="connsiteY21" fmla="*/ 218624 h 229359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802135 w 8613954"/>
                <a:gd name="connsiteY19" fmla="*/ 204474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613954"/>
                <a:gd name="connsiteY0" fmla="*/ 683 h 218624"/>
                <a:gd name="connsiteX1" fmla="*/ 596779 w 8613954"/>
                <a:gd name="connsiteY1" fmla="*/ 116661 h 218624"/>
                <a:gd name="connsiteX2" fmla="*/ 1072847 w 8613954"/>
                <a:gd name="connsiteY2" fmla="*/ 11 h 218624"/>
                <a:gd name="connsiteX3" fmla="*/ 1395269 w 8613954"/>
                <a:gd name="connsiteY3" fmla="*/ 124576 h 218624"/>
                <a:gd name="connsiteX4" fmla="*/ 1865115 w 8613954"/>
                <a:gd name="connsiteY4" fmla="*/ 3837 h 218624"/>
                <a:gd name="connsiteX5" fmla="*/ 2244968 w 8613954"/>
                <a:gd name="connsiteY5" fmla="*/ 125519 h 218624"/>
                <a:gd name="connsiteX6" fmla="*/ 2590675 w 8613954"/>
                <a:gd name="connsiteY6" fmla="*/ 10622 h 218624"/>
                <a:gd name="connsiteX7" fmla="*/ 2921819 w 8613954"/>
                <a:gd name="connsiteY7" fmla="*/ 131711 h 218624"/>
                <a:gd name="connsiteX8" fmla="*/ 3397622 w 8613954"/>
                <a:gd name="connsiteY8" fmla="*/ 8027 h 218624"/>
                <a:gd name="connsiteX9" fmla="*/ 3836035 w 8613954"/>
                <a:gd name="connsiteY9" fmla="*/ 117478 h 218624"/>
                <a:gd name="connsiteX10" fmla="*/ 4283749 w 8613954"/>
                <a:gd name="connsiteY10" fmla="*/ 20171 h 218624"/>
                <a:gd name="connsiteX11" fmla="*/ 4567060 w 8613954"/>
                <a:gd name="connsiteY11" fmla="*/ 120718 h 218624"/>
                <a:gd name="connsiteX12" fmla="*/ 5036479 w 8613954"/>
                <a:gd name="connsiteY12" fmla="*/ 15754 h 218624"/>
                <a:gd name="connsiteX13" fmla="*/ 5368482 w 8613954"/>
                <a:gd name="connsiteY13" fmla="*/ 130973 h 218624"/>
                <a:gd name="connsiteX14" fmla="*/ 5831965 w 8613954"/>
                <a:gd name="connsiteY14" fmla="*/ 26519 h 218624"/>
                <a:gd name="connsiteX15" fmla="*/ 6189614 w 8613954"/>
                <a:gd name="connsiteY15" fmla="*/ 140898 h 218624"/>
                <a:gd name="connsiteX16" fmla="*/ 6559698 w 8613954"/>
                <a:gd name="connsiteY16" fmla="*/ 16852 h 218624"/>
                <a:gd name="connsiteX17" fmla="*/ 6963521 w 8613954"/>
                <a:gd name="connsiteY17" fmla="*/ 144988 h 218624"/>
                <a:gd name="connsiteX18" fmla="*/ 7517456 w 8613954"/>
                <a:gd name="connsiteY18" fmla="*/ 19739 h 218624"/>
                <a:gd name="connsiteX19" fmla="*/ 7757138 w 8613954"/>
                <a:gd name="connsiteY19" fmla="*/ 149881 h 218624"/>
                <a:gd name="connsiteX20" fmla="*/ 8263114 w 8613954"/>
                <a:gd name="connsiteY20" fmla="*/ 9879 h 218624"/>
                <a:gd name="connsiteX21" fmla="*/ 8613954 w 8613954"/>
                <a:gd name="connsiteY21" fmla="*/ 218624 h 218624"/>
                <a:gd name="connsiteX0" fmla="*/ 0 w 8478956"/>
                <a:gd name="connsiteY0" fmla="*/ 683 h 154105"/>
                <a:gd name="connsiteX1" fmla="*/ 596779 w 8478956"/>
                <a:gd name="connsiteY1" fmla="*/ 116661 h 154105"/>
                <a:gd name="connsiteX2" fmla="*/ 1072847 w 8478956"/>
                <a:gd name="connsiteY2" fmla="*/ 11 h 154105"/>
                <a:gd name="connsiteX3" fmla="*/ 1395269 w 8478956"/>
                <a:gd name="connsiteY3" fmla="*/ 124576 h 154105"/>
                <a:gd name="connsiteX4" fmla="*/ 1865115 w 8478956"/>
                <a:gd name="connsiteY4" fmla="*/ 3837 h 154105"/>
                <a:gd name="connsiteX5" fmla="*/ 2244968 w 8478956"/>
                <a:gd name="connsiteY5" fmla="*/ 125519 h 154105"/>
                <a:gd name="connsiteX6" fmla="*/ 2590675 w 8478956"/>
                <a:gd name="connsiteY6" fmla="*/ 10622 h 154105"/>
                <a:gd name="connsiteX7" fmla="*/ 2921819 w 8478956"/>
                <a:gd name="connsiteY7" fmla="*/ 131711 h 154105"/>
                <a:gd name="connsiteX8" fmla="*/ 3397622 w 8478956"/>
                <a:gd name="connsiteY8" fmla="*/ 8027 h 154105"/>
                <a:gd name="connsiteX9" fmla="*/ 3836035 w 8478956"/>
                <a:gd name="connsiteY9" fmla="*/ 117478 h 154105"/>
                <a:gd name="connsiteX10" fmla="*/ 4283749 w 8478956"/>
                <a:gd name="connsiteY10" fmla="*/ 20171 h 154105"/>
                <a:gd name="connsiteX11" fmla="*/ 4567060 w 8478956"/>
                <a:gd name="connsiteY11" fmla="*/ 120718 h 154105"/>
                <a:gd name="connsiteX12" fmla="*/ 5036479 w 8478956"/>
                <a:gd name="connsiteY12" fmla="*/ 15754 h 154105"/>
                <a:gd name="connsiteX13" fmla="*/ 5368482 w 8478956"/>
                <a:gd name="connsiteY13" fmla="*/ 130973 h 154105"/>
                <a:gd name="connsiteX14" fmla="*/ 5831965 w 8478956"/>
                <a:gd name="connsiteY14" fmla="*/ 26519 h 154105"/>
                <a:gd name="connsiteX15" fmla="*/ 6189614 w 8478956"/>
                <a:gd name="connsiteY15" fmla="*/ 140898 h 154105"/>
                <a:gd name="connsiteX16" fmla="*/ 6559698 w 8478956"/>
                <a:gd name="connsiteY16" fmla="*/ 16852 h 154105"/>
                <a:gd name="connsiteX17" fmla="*/ 6963521 w 8478956"/>
                <a:gd name="connsiteY17" fmla="*/ 144988 h 154105"/>
                <a:gd name="connsiteX18" fmla="*/ 7517456 w 8478956"/>
                <a:gd name="connsiteY18" fmla="*/ 19739 h 154105"/>
                <a:gd name="connsiteX19" fmla="*/ 7757138 w 8478956"/>
                <a:gd name="connsiteY19" fmla="*/ 149881 h 154105"/>
                <a:gd name="connsiteX20" fmla="*/ 8263114 w 8478956"/>
                <a:gd name="connsiteY20" fmla="*/ 9879 h 154105"/>
                <a:gd name="connsiteX21" fmla="*/ 8478956 w 8478956"/>
                <a:gd name="connsiteY21" fmla="*/ 154105 h 154105"/>
                <a:gd name="connsiteX0" fmla="*/ 0 w 8568954"/>
                <a:gd name="connsiteY0" fmla="*/ 683 h 149896"/>
                <a:gd name="connsiteX1" fmla="*/ 596779 w 8568954"/>
                <a:gd name="connsiteY1" fmla="*/ 116661 h 149896"/>
                <a:gd name="connsiteX2" fmla="*/ 1072847 w 8568954"/>
                <a:gd name="connsiteY2" fmla="*/ 11 h 149896"/>
                <a:gd name="connsiteX3" fmla="*/ 1395269 w 8568954"/>
                <a:gd name="connsiteY3" fmla="*/ 124576 h 149896"/>
                <a:gd name="connsiteX4" fmla="*/ 1865115 w 8568954"/>
                <a:gd name="connsiteY4" fmla="*/ 3837 h 149896"/>
                <a:gd name="connsiteX5" fmla="*/ 2244968 w 8568954"/>
                <a:gd name="connsiteY5" fmla="*/ 125519 h 149896"/>
                <a:gd name="connsiteX6" fmla="*/ 2590675 w 8568954"/>
                <a:gd name="connsiteY6" fmla="*/ 10622 h 149896"/>
                <a:gd name="connsiteX7" fmla="*/ 2921819 w 8568954"/>
                <a:gd name="connsiteY7" fmla="*/ 131711 h 149896"/>
                <a:gd name="connsiteX8" fmla="*/ 3397622 w 8568954"/>
                <a:gd name="connsiteY8" fmla="*/ 8027 h 149896"/>
                <a:gd name="connsiteX9" fmla="*/ 3836035 w 8568954"/>
                <a:gd name="connsiteY9" fmla="*/ 117478 h 149896"/>
                <a:gd name="connsiteX10" fmla="*/ 4283749 w 8568954"/>
                <a:gd name="connsiteY10" fmla="*/ 20171 h 149896"/>
                <a:gd name="connsiteX11" fmla="*/ 4567060 w 8568954"/>
                <a:gd name="connsiteY11" fmla="*/ 120718 h 149896"/>
                <a:gd name="connsiteX12" fmla="*/ 5036479 w 8568954"/>
                <a:gd name="connsiteY12" fmla="*/ 15754 h 149896"/>
                <a:gd name="connsiteX13" fmla="*/ 5368482 w 8568954"/>
                <a:gd name="connsiteY13" fmla="*/ 130973 h 149896"/>
                <a:gd name="connsiteX14" fmla="*/ 5831965 w 8568954"/>
                <a:gd name="connsiteY14" fmla="*/ 26519 h 149896"/>
                <a:gd name="connsiteX15" fmla="*/ 6189614 w 8568954"/>
                <a:gd name="connsiteY15" fmla="*/ 140898 h 149896"/>
                <a:gd name="connsiteX16" fmla="*/ 6559698 w 8568954"/>
                <a:gd name="connsiteY16" fmla="*/ 16852 h 149896"/>
                <a:gd name="connsiteX17" fmla="*/ 6963521 w 8568954"/>
                <a:gd name="connsiteY17" fmla="*/ 144988 h 149896"/>
                <a:gd name="connsiteX18" fmla="*/ 7517456 w 8568954"/>
                <a:gd name="connsiteY18" fmla="*/ 19739 h 149896"/>
                <a:gd name="connsiteX19" fmla="*/ 7757138 w 8568954"/>
                <a:gd name="connsiteY19" fmla="*/ 149881 h 149896"/>
                <a:gd name="connsiteX20" fmla="*/ 8263114 w 8568954"/>
                <a:gd name="connsiteY20" fmla="*/ 9879 h 149896"/>
                <a:gd name="connsiteX21" fmla="*/ 8568954 w 8568954"/>
                <a:gd name="connsiteY21" fmla="*/ 134253 h 149896"/>
                <a:gd name="connsiteX0" fmla="*/ 0 w 8568954"/>
                <a:gd name="connsiteY0" fmla="*/ 683 h 149885"/>
                <a:gd name="connsiteX1" fmla="*/ 596779 w 8568954"/>
                <a:gd name="connsiteY1" fmla="*/ 116661 h 149885"/>
                <a:gd name="connsiteX2" fmla="*/ 1072847 w 8568954"/>
                <a:gd name="connsiteY2" fmla="*/ 11 h 149885"/>
                <a:gd name="connsiteX3" fmla="*/ 1395269 w 8568954"/>
                <a:gd name="connsiteY3" fmla="*/ 124576 h 149885"/>
                <a:gd name="connsiteX4" fmla="*/ 1865115 w 8568954"/>
                <a:gd name="connsiteY4" fmla="*/ 3837 h 149885"/>
                <a:gd name="connsiteX5" fmla="*/ 2244968 w 8568954"/>
                <a:gd name="connsiteY5" fmla="*/ 125519 h 149885"/>
                <a:gd name="connsiteX6" fmla="*/ 2590675 w 8568954"/>
                <a:gd name="connsiteY6" fmla="*/ 10622 h 149885"/>
                <a:gd name="connsiteX7" fmla="*/ 2921819 w 8568954"/>
                <a:gd name="connsiteY7" fmla="*/ 131711 h 149885"/>
                <a:gd name="connsiteX8" fmla="*/ 3397622 w 8568954"/>
                <a:gd name="connsiteY8" fmla="*/ 8027 h 149885"/>
                <a:gd name="connsiteX9" fmla="*/ 3836035 w 8568954"/>
                <a:gd name="connsiteY9" fmla="*/ 117478 h 149885"/>
                <a:gd name="connsiteX10" fmla="*/ 4283749 w 8568954"/>
                <a:gd name="connsiteY10" fmla="*/ 20171 h 149885"/>
                <a:gd name="connsiteX11" fmla="*/ 4567060 w 8568954"/>
                <a:gd name="connsiteY11" fmla="*/ 120718 h 149885"/>
                <a:gd name="connsiteX12" fmla="*/ 5036479 w 8568954"/>
                <a:gd name="connsiteY12" fmla="*/ 15754 h 149885"/>
                <a:gd name="connsiteX13" fmla="*/ 5368482 w 8568954"/>
                <a:gd name="connsiteY13" fmla="*/ 130973 h 149885"/>
                <a:gd name="connsiteX14" fmla="*/ 5831965 w 8568954"/>
                <a:gd name="connsiteY14" fmla="*/ 26519 h 149885"/>
                <a:gd name="connsiteX15" fmla="*/ 6189614 w 8568954"/>
                <a:gd name="connsiteY15" fmla="*/ 140898 h 149885"/>
                <a:gd name="connsiteX16" fmla="*/ 6559698 w 8568954"/>
                <a:gd name="connsiteY16" fmla="*/ 16852 h 149885"/>
                <a:gd name="connsiteX17" fmla="*/ 6963521 w 8568954"/>
                <a:gd name="connsiteY17" fmla="*/ 144988 h 149885"/>
                <a:gd name="connsiteX18" fmla="*/ 7517456 w 8568954"/>
                <a:gd name="connsiteY18" fmla="*/ 19739 h 149885"/>
                <a:gd name="connsiteX19" fmla="*/ 7757138 w 8568954"/>
                <a:gd name="connsiteY19" fmla="*/ 149881 h 149885"/>
                <a:gd name="connsiteX20" fmla="*/ 8218118 w 8568954"/>
                <a:gd name="connsiteY20" fmla="*/ 24768 h 149885"/>
                <a:gd name="connsiteX21" fmla="*/ 8568954 w 8568954"/>
                <a:gd name="connsiteY21" fmla="*/ 134253 h 149885"/>
                <a:gd name="connsiteX0" fmla="*/ 0 w 8613953"/>
                <a:gd name="connsiteY0" fmla="*/ 683 h 149885"/>
                <a:gd name="connsiteX1" fmla="*/ 596779 w 8613953"/>
                <a:gd name="connsiteY1" fmla="*/ 116661 h 149885"/>
                <a:gd name="connsiteX2" fmla="*/ 1072847 w 8613953"/>
                <a:gd name="connsiteY2" fmla="*/ 11 h 149885"/>
                <a:gd name="connsiteX3" fmla="*/ 1395269 w 8613953"/>
                <a:gd name="connsiteY3" fmla="*/ 124576 h 149885"/>
                <a:gd name="connsiteX4" fmla="*/ 1865115 w 8613953"/>
                <a:gd name="connsiteY4" fmla="*/ 3837 h 149885"/>
                <a:gd name="connsiteX5" fmla="*/ 2244968 w 8613953"/>
                <a:gd name="connsiteY5" fmla="*/ 125519 h 149885"/>
                <a:gd name="connsiteX6" fmla="*/ 2590675 w 8613953"/>
                <a:gd name="connsiteY6" fmla="*/ 10622 h 149885"/>
                <a:gd name="connsiteX7" fmla="*/ 2921819 w 8613953"/>
                <a:gd name="connsiteY7" fmla="*/ 131711 h 149885"/>
                <a:gd name="connsiteX8" fmla="*/ 3397622 w 8613953"/>
                <a:gd name="connsiteY8" fmla="*/ 8027 h 149885"/>
                <a:gd name="connsiteX9" fmla="*/ 3836035 w 8613953"/>
                <a:gd name="connsiteY9" fmla="*/ 117478 h 149885"/>
                <a:gd name="connsiteX10" fmla="*/ 4283749 w 8613953"/>
                <a:gd name="connsiteY10" fmla="*/ 20171 h 149885"/>
                <a:gd name="connsiteX11" fmla="*/ 4567060 w 8613953"/>
                <a:gd name="connsiteY11" fmla="*/ 120718 h 149885"/>
                <a:gd name="connsiteX12" fmla="*/ 5036479 w 8613953"/>
                <a:gd name="connsiteY12" fmla="*/ 15754 h 149885"/>
                <a:gd name="connsiteX13" fmla="*/ 5368482 w 8613953"/>
                <a:gd name="connsiteY13" fmla="*/ 130973 h 149885"/>
                <a:gd name="connsiteX14" fmla="*/ 5831965 w 8613953"/>
                <a:gd name="connsiteY14" fmla="*/ 26519 h 149885"/>
                <a:gd name="connsiteX15" fmla="*/ 6189614 w 8613953"/>
                <a:gd name="connsiteY15" fmla="*/ 140898 h 149885"/>
                <a:gd name="connsiteX16" fmla="*/ 6559698 w 8613953"/>
                <a:gd name="connsiteY16" fmla="*/ 16852 h 149885"/>
                <a:gd name="connsiteX17" fmla="*/ 6963521 w 8613953"/>
                <a:gd name="connsiteY17" fmla="*/ 144988 h 149885"/>
                <a:gd name="connsiteX18" fmla="*/ 7517456 w 8613953"/>
                <a:gd name="connsiteY18" fmla="*/ 19739 h 149885"/>
                <a:gd name="connsiteX19" fmla="*/ 7757138 w 8613953"/>
                <a:gd name="connsiteY19" fmla="*/ 149881 h 149885"/>
                <a:gd name="connsiteX20" fmla="*/ 8218118 w 8613953"/>
                <a:gd name="connsiteY20" fmla="*/ 24768 h 149885"/>
                <a:gd name="connsiteX21" fmla="*/ 8613953 w 8613953"/>
                <a:gd name="connsiteY21" fmla="*/ 144179 h 149885"/>
                <a:gd name="connsiteX0" fmla="*/ 0 w 8613953"/>
                <a:gd name="connsiteY0" fmla="*/ 683 h 144989"/>
                <a:gd name="connsiteX1" fmla="*/ 596779 w 8613953"/>
                <a:gd name="connsiteY1" fmla="*/ 116661 h 144989"/>
                <a:gd name="connsiteX2" fmla="*/ 1072847 w 8613953"/>
                <a:gd name="connsiteY2" fmla="*/ 11 h 144989"/>
                <a:gd name="connsiteX3" fmla="*/ 1395269 w 8613953"/>
                <a:gd name="connsiteY3" fmla="*/ 124576 h 144989"/>
                <a:gd name="connsiteX4" fmla="*/ 1865115 w 8613953"/>
                <a:gd name="connsiteY4" fmla="*/ 3837 h 144989"/>
                <a:gd name="connsiteX5" fmla="*/ 2244968 w 8613953"/>
                <a:gd name="connsiteY5" fmla="*/ 125519 h 144989"/>
                <a:gd name="connsiteX6" fmla="*/ 2590675 w 8613953"/>
                <a:gd name="connsiteY6" fmla="*/ 10622 h 144989"/>
                <a:gd name="connsiteX7" fmla="*/ 2921819 w 8613953"/>
                <a:gd name="connsiteY7" fmla="*/ 131711 h 144989"/>
                <a:gd name="connsiteX8" fmla="*/ 3397622 w 8613953"/>
                <a:gd name="connsiteY8" fmla="*/ 8027 h 144989"/>
                <a:gd name="connsiteX9" fmla="*/ 3836035 w 8613953"/>
                <a:gd name="connsiteY9" fmla="*/ 117478 h 144989"/>
                <a:gd name="connsiteX10" fmla="*/ 4283749 w 8613953"/>
                <a:gd name="connsiteY10" fmla="*/ 20171 h 144989"/>
                <a:gd name="connsiteX11" fmla="*/ 4567060 w 8613953"/>
                <a:gd name="connsiteY11" fmla="*/ 120718 h 144989"/>
                <a:gd name="connsiteX12" fmla="*/ 5036479 w 8613953"/>
                <a:gd name="connsiteY12" fmla="*/ 15754 h 144989"/>
                <a:gd name="connsiteX13" fmla="*/ 5368482 w 8613953"/>
                <a:gd name="connsiteY13" fmla="*/ 130973 h 144989"/>
                <a:gd name="connsiteX14" fmla="*/ 5831965 w 8613953"/>
                <a:gd name="connsiteY14" fmla="*/ 26519 h 144989"/>
                <a:gd name="connsiteX15" fmla="*/ 6189614 w 8613953"/>
                <a:gd name="connsiteY15" fmla="*/ 140898 h 144989"/>
                <a:gd name="connsiteX16" fmla="*/ 6559698 w 8613953"/>
                <a:gd name="connsiteY16" fmla="*/ 16852 h 144989"/>
                <a:gd name="connsiteX17" fmla="*/ 6963521 w 8613953"/>
                <a:gd name="connsiteY17" fmla="*/ 144988 h 144989"/>
                <a:gd name="connsiteX18" fmla="*/ 7517456 w 8613953"/>
                <a:gd name="connsiteY18" fmla="*/ 19739 h 144989"/>
                <a:gd name="connsiteX19" fmla="*/ 7892135 w 8613953"/>
                <a:gd name="connsiteY19" fmla="*/ 139955 h 144989"/>
                <a:gd name="connsiteX20" fmla="*/ 8218118 w 8613953"/>
                <a:gd name="connsiteY20" fmla="*/ 24768 h 144989"/>
                <a:gd name="connsiteX21" fmla="*/ 8613953 w 8613953"/>
                <a:gd name="connsiteY21" fmla="*/ 144179 h 144989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9 w 8613953"/>
                <a:gd name="connsiteY10" fmla="*/ 19488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5 w 8613953"/>
                <a:gd name="connsiteY14" fmla="*/ 25836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24085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836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2921819 w 8613953"/>
                <a:gd name="connsiteY7" fmla="*/ 131028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926033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  <a:gd name="connsiteX0" fmla="*/ 0 w 8613953"/>
                <a:gd name="connsiteY0" fmla="*/ 0 h 144306"/>
                <a:gd name="connsiteX1" fmla="*/ 596779 w 8613953"/>
                <a:gd name="connsiteY1" fmla="*/ 115978 h 144306"/>
                <a:gd name="connsiteX2" fmla="*/ 982848 w 8613953"/>
                <a:gd name="connsiteY2" fmla="*/ 9254 h 144306"/>
                <a:gd name="connsiteX3" fmla="*/ 1395269 w 8613953"/>
                <a:gd name="connsiteY3" fmla="*/ 123893 h 144306"/>
                <a:gd name="connsiteX4" fmla="*/ 1865115 w 8613953"/>
                <a:gd name="connsiteY4" fmla="*/ 3154 h 144306"/>
                <a:gd name="connsiteX5" fmla="*/ 2244968 w 8613953"/>
                <a:gd name="connsiteY5" fmla="*/ 124836 h 144306"/>
                <a:gd name="connsiteX6" fmla="*/ 2590675 w 8613953"/>
                <a:gd name="connsiteY6" fmla="*/ 9939 h 144306"/>
                <a:gd name="connsiteX7" fmla="*/ 3056816 w 8613953"/>
                <a:gd name="connsiteY7" fmla="*/ 121102 h 144306"/>
                <a:gd name="connsiteX8" fmla="*/ 3397622 w 8613953"/>
                <a:gd name="connsiteY8" fmla="*/ 7344 h 144306"/>
                <a:gd name="connsiteX9" fmla="*/ 3791035 w 8613953"/>
                <a:gd name="connsiteY9" fmla="*/ 116795 h 144306"/>
                <a:gd name="connsiteX10" fmla="*/ 4283748 w 8613953"/>
                <a:gd name="connsiteY10" fmla="*/ 9562 h 144306"/>
                <a:gd name="connsiteX11" fmla="*/ 4567060 w 8613953"/>
                <a:gd name="connsiteY11" fmla="*/ 120035 h 144306"/>
                <a:gd name="connsiteX12" fmla="*/ 5036479 w 8613953"/>
                <a:gd name="connsiteY12" fmla="*/ 15071 h 144306"/>
                <a:gd name="connsiteX13" fmla="*/ 5368482 w 8613953"/>
                <a:gd name="connsiteY13" fmla="*/ 130290 h 144306"/>
                <a:gd name="connsiteX14" fmla="*/ 5831964 w 8613953"/>
                <a:gd name="connsiteY14" fmla="*/ 10947 h 144306"/>
                <a:gd name="connsiteX15" fmla="*/ 6189614 w 8613953"/>
                <a:gd name="connsiteY15" fmla="*/ 140215 h 144306"/>
                <a:gd name="connsiteX16" fmla="*/ 6559698 w 8613953"/>
                <a:gd name="connsiteY16" fmla="*/ 16169 h 144306"/>
                <a:gd name="connsiteX17" fmla="*/ 6963521 w 8613953"/>
                <a:gd name="connsiteY17" fmla="*/ 144305 h 144306"/>
                <a:gd name="connsiteX18" fmla="*/ 7517456 w 8613953"/>
                <a:gd name="connsiteY18" fmla="*/ 19056 h 144306"/>
                <a:gd name="connsiteX19" fmla="*/ 7892135 w 8613953"/>
                <a:gd name="connsiteY19" fmla="*/ 139272 h 144306"/>
                <a:gd name="connsiteX20" fmla="*/ 8218118 w 8613953"/>
                <a:gd name="connsiteY20" fmla="*/ 14159 h 144306"/>
                <a:gd name="connsiteX21" fmla="*/ 8613953 w 8613953"/>
                <a:gd name="connsiteY21" fmla="*/ 143496 h 14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3953" h="144306">
                  <a:moveTo>
                    <a:pt x="0" y="0"/>
                  </a:moveTo>
                  <a:cubicBezTo>
                    <a:pt x="196403" y="41856"/>
                    <a:pt x="432971" y="114436"/>
                    <a:pt x="596779" y="115978"/>
                  </a:cubicBezTo>
                  <a:cubicBezTo>
                    <a:pt x="760587" y="117520"/>
                    <a:pt x="849766" y="7935"/>
                    <a:pt x="982848" y="9254"/>
                  </a:cubicBezTo>
                  <a:cubicBezTo>
                    <a:pt x="1115930" y="10573"/>
                    <a:pt x="1248225" y="124910"/>
                    <a:pt x="1395269" y="123893"/>
                  </a:cubicBezTo>
                  <a:cubicBezTo>
                    <a:pt x="1542313" y="122876"/>
                    <a:pt x="1723499" y="2997"/>
                    <a:pt x="1865115" y="3154"/>
                  </a:cubicBezTo>
                  <a:cubicBezTo>
                    <a:pt x="2006731" y="3311"/>
                    <a:pt x="2124041" y="123705"/>
                    <a:pt x="2244968" y="124836"/>
                  </a:cubicBezTo>
                  <a:cubicBezTo>
                    <a:pt x="2365895" y="125967"/>
                    <a:pt x="2455367" y="10561"/>
                    <a:pt x="2590675" y="9939"/>
                  </a:cubicBezTo>
                  <a:cubicBezTo>
                    <a:pt x="2725983" y="9317"/>
                    <a:pt x="2922325" y="121534"/>
                    <a:pt x="3056816" y="121102"/>
                  </a:cubicBezTo>
                  <a:cubicBezTo>
                    <a:pt x="3191307" y="120670"/>
                    <a:pt x="3275252" y="8062"/>
                    <a:pt x="3397622" y="7344"/>
                  </a:cubicBezTo>
                  <a:cubicBezTo>
                    <a:pt x="3519992" y="6626"/>
                    <a:pt x="3643347" y="116425"/>
                    <a:pt x="3791035" y="116795"/>
                  </a:cubicBezTo>
                  <a:cubicBezTo>
                    <a:pt x="3938723" y="117165"/>
                    <a:pt x="4154411" y="9022"/>
                    <a:pt x="4283748" y="9562"/>
                  </a:cubicBezTo>
                  <a:cubicBezTo>
                    <a:pt x="4413086" y="10102"/>
                    <a:pt x="4441605" y="119117"/>
                    <a:pt x="4567060" y="120035"/>
                  </a:cubicBezTo>
                  <a:cubicBezTo>
                    <a:pt x="4692515" y="120953"/>
                    <a:pt x="4902909" y="13362"/>
                    <a:pt x="5036479" y="15071"/>
                  </a:cubicBezTo>
                  <a:cubicBezTo>
                    <a:pt x="5170049" y="16780"/>
                    <a:pt x="5235901" y="130977"/>
                    <a:pt x="5368482" y="130290"/>
                  </a:cubicBezTo>
                  <a:cubicBezTo>
                    <a:pt x="5501063" y="129603"/>
                    <a:pt x="5695109" y="9293"/>
                    <a:pt x="5831964" y="10947"/>
                  </a:cubicBezTo>
                  <a:cubicBezTo>
                    <a:pt x="5968819" y="12601"/>
                    <a:pt x="6068325" y="139345"/>
                    <a:pt x="6189614" y="140215"/>
                  </a:cubicBezTo>
                  <a:cubicBezTo>
                    <a:pt x="6310903" y="141085"/>
                    <a:pt x="6430714" y="15487"/>
                    <a:pt x="6559698" y="16169"/>
                  </a:cubicBezTo>
                  <a:cubicBezTo>
                    <a:pt x="6688683" y="16851"/>
                    <a:pt x="6803895" y="143824"/>
                    <a:pt x="6963521" y="144305"/>
                  </a:cubicBezTo>
                  <a:cubicBezTo>
                    <a:pt x="7123147" y="144786"/>
                    <a:pt x="7362687" y="19895"/>
                    <a:pt x="7517456" y="19056"/>
                  </a:cubicBezTo>
                  <a:cubicBezTo>
                    <a:pt x="7672225" y="18217"/>
                    <a:pt x="7775358" y="140088"/>
                    <a:pt x="7892135" y="139272"/>
                  </a:cubicBezTo>
                  <a:cubicBezTo>
                    <a:pt x="8008912" y="138456"/>
                    <a:pt x="8072157" y="12013"/>
                    <a:pt x="8218118" y="14159"/>
                  </a:cubicBezTo>
                  <a:cubicBezTo>
                    <a:pt x="8364079" y="16306"/>
                    <a:pt x="8484091" y="76955"/>
                    <a:pt x="8613953" y="143496"/>
                  </a:cubicBezTo>
                </a:path>
              </a:pathLst>
            </a:custGeom>
            <a:noFill/>
            <a:ln w="254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aphicFrame>
        <p:nvGraphicFramePr>
          <p:cNvPr id="56" name="Chart 55"/>
          <p:cNvGraphicFramePr/>
          <p:nvPr>
            <p:extLst>
              <p:ext uri="{D42A27DB-BD31-4B8C-83A1-F6EECF244321}">
                <p14:modId xmlns:p14="http://schemas.microsoft.com/office/powerpoint/2010/main" val="167586716"/>
              </p:ext>
            </p:extLst>
          </p:nvPr>
        </p:nvGraphicFramePr>
        <p:xfrm>
          <a:off x="9089692" y="3073638"/>
          <a:ext cx="2819037" cy="318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9984797" y="2296997"/>
            <a:ext cx="180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Hypoxia volume in </a:t>
            </a:r>
            <a:r>
              <a:rPr lang="en-US" b="1" dirty="0" err="1"/>
              <a:t>CB4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6365" y="1764835"/>
            <a:ext cx="155837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SKY COVER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431" y="1746211"/>
            <a:ext cx="253466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AIR 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0481" y="1732147"/>
            <a:ext cx="165622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DEW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003" y="1746211"/>
            <a:ext cx="92365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1366" y="4697734"/>
            <a:ext cx="238911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Equilibrium T (</a:t>
            </a:r>
            <a:r>
              <a:rPr lang="en-US" sz="2400" dirty="0" err="1"/>
              <a:t>TE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1061" y="4689672"/>
            <a:ext cx="396679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Heat exchange coefficient (</a:t>
            </a:r>
            <a:r>
              <a:rPr lang="en-US" sz="2400" dirty="0" err="1"/>
              <a:t>KT</a:t>
            </a:r>
            <a:r>
              <a:rPr lang="en-US" sz="24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577" y="3346184"/>
            <a:ext cx="179260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Hex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835" y="6100553"/>
            <a:ext cx="268317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T=</a:t>
            </a:r>
            <a:r>
              <a:rPr lang="en-US" sz="2400" dirty="0" err="1"/>
              <a:t>KE</a:t>
            </a:r>
            <a:r>
              <a:rPr lang="en-US" sz="2400" dirty="0"/>
              <a:t>(</a:t>
            </a:r>
            <a:r>
              <a:rPr lang="en-US" sz="2400" dirty="0" err="1"/>
              <a:t>TE</a:t>
            </a:r>
            <a:r>
              <a:rPr lang="en-US" sz="2400" dirty="0"/>
              <a:t>-T)/(</a:t>
            </a:r>
            <a:r>
              <a:rPr lang="en-US" sz="2400" dirty="0" err="1"/>
              <a:t>Cp•V</a:t>
            </a:r>
            <a:r>
              <a:rPr lang="en-US" sz="24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25099" y="2230555"/>
            <a:ext cx="1125191" cy="1123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91061" y="2250389"/>
            <a:ext cx="205250" cy="108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49851" y="2250389"/>
            <a:ext cx="562303" cy="10862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5235924" y="3807849"/>
            <a:ext cx="1558716" cy="8898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7549851" y="3815909"/>
            <a:ext cx="1124606" cy="873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5235924" y="5159399"/>
            <a:ext cx="1040051" cy="94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 flipH="1">
            <a:off x="7394868" y="5151337"/>
            <a:ext cx="1279589" cy="9060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7648" y="0"/>
            <a:ext cx="10161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ICM</a:t>
            </a:r>
            <a:r>
              <a:rPr lang="en-US" sz="4400" b="1" dirty="0"/>
              <a:t> Meteorological Forcing for Heat Transfer From Air to Tidal Waters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134" y="2540800"/>
            <a:ext cx="4576125" cy="46166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Climate Change +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</a:t>
            </a:r>
            <a:r>
              <a:rPr lang="en-US" sz="2400" dirty="0" err="1">
                <a:solidFill>
                  <a:srgbClr val="0070C0"/>
                </a:solidFill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</a:rPr>
              <a:t>air</a:t>
            </a:r>
            <a:r>
              <a:rPr lang="en-US" sz="2400" baseline="-25000" dirty="0">
                <a:solidFill>
                  <a:srgbClr val="0070C0"/>
                </a:solidFill>
              </a:rPr>
              <a:t>(2025) </a:t>
            </a:r>
            <a:r>
              <a:rPr lang="en-US" sz="2400" dirty="0">
                <a:solidFill>
                  <a:srgbClr val="0070C0"/>
                </a:solidFill>
              </a:rPr>
              <a:t>= 1.05 °C</a:t>
            </a:r>
          </a:p>
        </p:txBody>
      </p:sp>
      <p:cxnSp>
        <p:nvCxnSpPr>
          <p:cNvPr id="20" name="Straight Arrow Connector 19"/>
          <p:cNvCxnSpPr>
            <a:endCxn id="3" idx="2"/>
          </p:cNvCxnSpPr>
          <p:nvPr/>
        </p:nvCxnSpPr>
        <p:spPr>
          <a:xfrm flipV="1">
            <a:off x="3857765" y="2207876"/>
            <a:ext cx="0" cy="3519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35259" y="2213648"/>
            <a:ext cx="932509" cy="9895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27848" y="3203210"/>
            <a:ext cx="2507411" cy="92333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Dew point recomputed assuming relative humidity constant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034662" y="2233166"/>
            <a:ext cx="1471618" cy="11210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5383" y="5371250"/>
            <a:ext cx="375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Relative humidity (RH) remains approximately constant on climatological time scales and planetary space scales (IPCC, 2014)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57413441"/>
              </p:ext>
            </p:extLst>
          </p:nvPr>
        </p:nvGraphicFramePr>
        <p:xfrm>
          <a:off x="267595" y="2215167"/>
          <a:ext cx="3866524" cy="37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6070422"/>
              </p:ext>
            </p:extLst>
          </p:nvPr>
        </p:nvGraphicFramePr>
        <p:xfrm>
          <a:off x="4134119" y="2215166"/>
          <a:ext cx="3866524" cy="37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6052614"/>
              </p:ext>
            </p:extLst>
          </p:nvPr>
        </p:nvGraphicFramePr>
        <p:xfrm>
          <a:off x="8000643" y="2215165"/>
          <a:ext cx="3866524" cy="37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11498" y="1792136"/>
            <a:ext cx="214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River discharge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401" y="1753500"/>
            <a:ext cx="22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Nitrogen loading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7677" y="1766377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Phosphorus loading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642" y="158666"/>
            <a:ext cx="10472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Changes in river discharge and nutrient loading in the 2025 and 2050 climate change scenarios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6276" y="6334634"/>
            <a:ext cx="18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Gopal Bhatt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638" y="180081"/>
            <a:ext cx="4463774" cy="4506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40" y="70820"/>
            <a:ext cx="66068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2050 salinity adjustment at the the ocean open boundary</a:t>
            </a:r>
          </a:p>
          <a:p>
            <a:pPr algn="ctr"/>
            <a:endParaRPr lang="en-US" sz="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Constant salinity in vertical profile: +0.4 </a:t>
            </a:r>
            <a:r>
              <a:rPr lang="en-US" sz="3200" dirty="0" err="1"/>
              <a:t>psu</a:t>
            </a:r>
            <a:r>
              <a:rPr lang="en-US" sz="3200" dirty="0"/>
              <a:t> based on Hong and Shen, 2012, supported by </a:t>
            </a:r>
            <a:r>
              <a:rPr lang="en-US" sz="3200" dirty="0" err="1"/>
              <a:t>Seba</a:t>
            </a:r>
            <a:r>
              <a:rPr lang="en-US" sz="3200" dirty="0"/>
              <a:t> et al., 2016 for 2050.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2025 0.14 </a:t>
            </a:r>
            <a:r>
              <a:rPr lang="en-US" sz="3200" dirty="0" err="1"/>
              <a:t>psu</a:t>
            </a:r>
            <a:r>
              <a:rPr lang="en-US" sz="3200" dirty="0"/>
              <a:t> (= 0.4 x 0.17/0.5)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9488" y="4026834"/>
            <a:ext cx="6562035" cy="2854171"/>
            <a:chOff x="389488" y="4026834"/>
            <a:chExt cx="6562035" cy="2854171"/>
          </a:xfrm>
        </p:grpSpPr>
        <p:sp>
          <p:nvSpPr>
            <p:cNvPr id="8" name="TextBox 7"/>
            <p:cNvSpPr txBox="1"/>
            <p:nvPr/>
          </p:nvSpPr>
          <p:spPr>
            <a:xfrm>
              <a:off x="1194970" y="6161031"/>
              <a:ext cx="1313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Hong and Shen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0304"/>
            <a:stretch/>
          </p:blipFill>
          <p:spPr>
            <a:xfrm>
              <a:off x="4379232" y="4026834"/>
              <a:ext cx="2572291" cy="25706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02135" y="6573228"/>
              <a:ext cx="1479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Seba</a:t>
              </a:r>
              <a:r>
                <a:rPr lang="en-US" sz="1400" b="1" dirty="0"/>
                <a:t> et al. 2016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88" y="4102287"/>
              <a:ext cx="3356949" cy="24934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189928" y="4026834"/>
              <a:ext cx="7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2356" y="5813915"/>
              <a:ext cx="54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956358" y="4153469"/>
              <a:ext cx="12357" cy="28155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3710356" y="4913676"/>
              <a:ext cx="97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Depth (m)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05762" y="4682431"/>
            <a:ext cx="4487936" cy="2175569"/>
            <a:chOff x="7305762" y="4682431"/>
            <a:chExt cx="4487936" cy="2175569"/>
          </a:xfrm>
        </p:grpSpPr>
        <p:sp>
          <p:nvSpPr>
            <p:cNvPr id="18" name="TextBox 17"/>
            <p:cNvSpPr txBox="1"/>
            <p:nvPr/>
          </p:nvSpPr>
          <p:spPr>
            <a:xfrm>
              <a:off x="8663424" y="6550223"/>
              <a:ext cx="1671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Hong &amp; Shen 2012</a:t>
              </a: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"/>
            <a:stretch/>
          </p:blipFill>
          <p:spPr bwMode="auto">
            <a:xfrm>
              <a:off x="7659056" y="4682431"/>
              <a:ext cx="4134642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7835373" y="4783515"/>
              <a:ext cx="12357" cy="7463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7692" y="4682431"/>
              <a:ext cx="7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5762" y="6104513"/>
              <a:ext cx="541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7017988" y="5284758"/>
              <a:ext cx="97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Depth (m)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7" y="211966"/>
            <a:ext cx="11475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Temperature adjustment at the open boundary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21206"/>
              </p:ext>
            </p:extLst>
          </p:nvPr>
        </p:nvGraphicFramePr>
        <p:xfrm>
          <a:off x="3829878" y="2160104"/>
          <a:ext cx="3578087" cy="438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743639"/>
              </p:ext>
            </p:extLst>
          </p:nvPr>
        </p:nvGraphicFramePr>
        <p:xfrm>
          <a:off x="7407965" y="2160105"/>
          <a:ext cx="3538331" cy="438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0955" y="1759993"/>
            <a:ext cx="146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Sep 1,  1993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9041" y="1759993"/>
            <a:ext cx="17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Nov 15,  1993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27" y="2346656"/>
            <a:ext cx="341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water</a:t>
            </a:r>
            <a:r>
              <a:rPr lang="en-US" sz="2000" b="1" dirty="0">
                <a:sym typeface="Symbol" panose="05050102010706020507" pitchFamily="18" charset="2"/>
              </a:rPr>
              <a:t>=1.0•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air</a:t>
            </a:r>
            <a:r>
              <a:rPr lang="en-US" sz="2000" b="1" dirty="0">
                <a:sym typeface="Symbol" panose="05050102010706020507" pitchFamily="18" charset="2"/>
              </a:rPr>
              <a:t> • 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water</a:t>
            </a:r>
            <a:r>
              <a:rPr lang="en-US" sz="2000" b="1" dirty="0">
                <a:sym typeface="Symbol" panose="05050102010706020507" pitchFamily="18" charset="2"/>
              </a:rPr>
              <a:t>/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surface</a:t>
            </a:r>
            <a:endParaRPr lang="en-US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47" y="3606071"/>
            <a:ext cx="3430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Morrill et al 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An increase in water temperature of about </a:t>
            </a:r>
            <a:r>
              <a:rPr lang="en-US" sz="1600" b="1" dirty="0" err="1"/>
              <a:t>0.6-1.0°C</a:t>
            </a:r>
            <a:r>
              <a:rPr lang="en-US" sz="1600" b="1" dirty="0"/>
              <a:t> for every </a:t>
            </a:r>
            <a:r>
              <a:rPr lang="en-US" sz="1600" b="1" dirty="0" err="1"/>
              <a:t>1°C</a:t>
            </a:r>
            <a:r>
              <a:rPr lang="en-US" sz="1600" b="1" dirty="0"/>
              <a:t> increase in air temperature.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366" y="2952337"/>
            <a:ext cx="341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water</a:t>
            </a:r>
            <a:r>
              <a:rPr lang="en-US" sz="2000" b="1" dirty="0">
                <a:sym typeface="Symbol" panose="05050102010706020507" pitchFamily="18" charset="2"/>
              </a:rPr>
              <a:t>=0.6•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air</a:t>
            </a:r>
            <a:r>
              <a:rPr lang="en-US" sz="2000" b="1" dirty="0">
                <a:sym typeface="Symbol" panose="05050102010706020507" pitchFamily="18" charset="2"/>
              </a:rPr>
              <a:t> • 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water</a:t>
            </a:r>
            <a:r>
              <a:rPr lang="en-US" sz="2000" b="1" dirty="0">
                <a:sym typeface="Symbol" panose="05050102010706020507" pitchFamily="18" charset="2"/>
              </a:rPr>
              <a:t>/</a:t>
            </a:r>
            <a:r>
              <a:rPr lang="en-US" sz="2000" b="1" dirty="0" err="1">
                <a:sym typeface="Symbol" panose="05050102010706020507" pitchFamily="18" charset="2"/>
              </a:rPr>
              <a:t>T</a:t>
            </a:r>
            <a:r>
              <a:rPr lang="en-US" sz="2000" b="1" baseline="-25000" dirty="0" err="1">
                <a:sym typeface="Symbol" panose="05050102010706020507" pitchFamily="18" charset="2"/>
              </a:rPr>
              <a:t>surface</a:t>
            </a:r>
            <a:endParaRPr lang="en-US" sz="2000" b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5EE61-D9BE-49A5-B95D-DCC1824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91AA-FEBE-4C75-9EEE-764119394FA9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5B968-76FE-428E-AC74-5815302655B9}"/>
              </a:ext>
            </a:extLst>
          </p:cNvPr>
          <p:cNvSpPr txBox="1"/>
          <p:nvPr/>
        </p:nvSpPr>
        <p:spPr>
          <a:xfrm>
            <a:off x="92421" y="0"/>
            <a:ext cx="3501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Surface temperature difference between climate change scenarios and the base case, Station </a:t>
            </a:r>
            <a:r>
              <a:rPr lang="en-US" sz="3600" b="1" dirty="0" err="1"/>
              <a:t>CB4.3C</a:t>
            </a:r>
            <a:r>
              <a:rPr lang="en-US" sz="36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32EF6-19A7-4A8D-8551-047A7C92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6" t="25278" r="13207" b="54624"/>
          <a:stretch/>
        </p:blipFill>
        <p:spPr>
          <a:xfrm>
            <a:off x="4177738" y="412066"/>
            <a:ext cx="7943979" cy="2713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710A1-C5BA-4DFC-A1FD-5C4BA85B4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9" t="25686" r="12803" b="50784"/>
          <a:stretch/>
        </p:blipFill>
        <p:spPr>
          <a:xfrm>
            <a:off x="3773711" y="3321563"/>
            <a:ext cx="8418289" cy="3156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FF9FE-F58C-4EFE-ABE6-4DA56E01E799}"/>
              </a:ext>
            </a:extLst>
          </p:cNvPr>
          <p:cNvSpPr txBox="1"/>
          <p:nvPr/>
        </p:nvSpPr>
        <p:spPr>
          <a:xfrm rot="16200000">
            <a:off x="2962469" y="1269828"/>
            <a:ext cx="2030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Erroneous T (°C)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74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83127</TotalTime>
  <Words>1694</Words>
  <Application>Microsoft Office PowerPoint</Application>
  <PresentationFormat>Widescreen</PresentationFormat>
  <Paragraphs>354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Tian</dc:creator>
  <cp:lastModifiedBy>Richard Tian</cp:lastModifiedBy>
  <cp:revision>472</cp:revision>
  <cp:lastPrinted>2018-08-07T12:44:13Z</cp:lastPrinted>
  <dcterms:created xsi:type="dcterms:W3CDTF">2018-05-11T18:38:47Z</dcterms:created>
  <dcterms:modified xsi:type="dcterms:W3CDTF">2018-09-24T12:22:09Z</dcterms:modified>
</cp:coreProperties>
</file>