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32F08-EF23-47CE-8800-870E1F628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DFEE15-59FB-4BFD-9520-C9B47E99C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6C32A-1B4A-4893-982B-0BBBCD72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1BCE-D996-431A-95F6-73CE9D3487F9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E0940-BD4C-46D3-AFBC-C8463EEB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1C0E9-DF7D-454C-AD37-4669A05A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ED5E-C4E4-4BE2-B7A6-6701921B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3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9E43B-7F23-47BE-A550-213C3BFF5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E83175-3D90-444F-BBE7-77C8A328B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B8ACA-0FCA-4C6E-BC7A-5A51C6EB1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1BCE-D996-431A-95F6-73CE9D3487F9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4BEB4-BBA0-45BB-A72B-93ADFFEEF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7A1EB-FE73-4B39-AB8A-DC5A8B436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ED5E-C4E4-4BE2-B7A6-6701921B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6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99FBF5-E523-4A59-BD6F-E206B7BA1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AE6FEC-2C94-40BF-A216-D00FCBBA5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153AB-C22C-4250-AC18-4DEB8CC34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1BCE-D996-431A-95F6-73CE9D3487F9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050DC-85E1-4F9C-AC82-5FDB45EBC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6FFD3-9357-4CED-A03C-3BBC209FE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ED5E-C4E4-4BE2-B7A6-6701921B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46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DB06F-2222-466B-A562-46AEFB2A5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33BCD-BC71-4AC4-9C21-BB4FC3A98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BD3C3-6617-46AF-A20F-7AC49D4F2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1BCE-D996-431A-95F6-73CE9D3487F9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AE170-70A4-4787-A42B-2F069969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9F6B7-8FAB-4115-A32B-DE03DAAD1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ED5E-C4E4-4BE2-B7A6-6701921B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3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87101-7AD7-413F-886B-132D973FE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10040-609E-4E74-AE35-A99F66D63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C6AD5-9FA4-4015-BFFB-27C5FB0C4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1BCE-D996-431A-95F6-73CE9D3487F9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97B48-40FF-4901-9EE6-08EC652E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E2651-3F30-4358-A1AD-22A89DC78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ED5E-C4E4-4BE2-B7A6-6701921B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8967C-05E4-49B3-BD3D-4F2D3E622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2332E-9EAB-4D85-BBE3-065AA6F6D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76DFE-06EB-4B5F-A850-74B45B479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5622F-17C0-44DD-B2BD-DB7D2E93A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1BCE-D996-431A-95F6-73CE9D3487F9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E490C-809A-435F-B895-9CE0AF32D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BDA52-2C50-46D6-9245-874420373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ED5E-C4E4-4BE2-B7A6-6701921B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2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99631-31A4-4AB7-A939-9CD032B5B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C45E5-96B1-4C11-8508-3F30542D6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24A99B-DCEA-4CAA-82F3-DCCD73778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F16FE5-4740-481B-B7B5-79B18D6556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BC1B48-8104-49FC-A681-A995A12F47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ACF18-8CA6-4E85-ABF1-6AB371D05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1BCE-D996-431A-95F6-73CE9D3487F9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9DE289-4A20-4A48-85DC-B3E083FB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FBB9CE-A021-433D-8F8C-01B7AE817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ED5E-C4E4-4BE2-B7A6-6701921B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2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41DD2-96D8-4E59-B00F-D565F347B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D4A8EF-F3BB-4D57-B71D-A3CAABB2C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1BCE-D996-431A-95F6-73CE9D3487F9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9AB32D-0FA4-4452-B006-483F6B6A0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EE0EA1-4752-4340-91C7-C6D8B1EB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ED5E-C4E4-4BE2-B7A6-6701921B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0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1D086F-DDE1-4D11-A287-5B6F62495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1BCE-D996-431A-95F6-73CE9D3487F9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2ECB35-AE69-411C-903E-5F76BC8C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F1B23-6C62-40CD-ADC2-D8CB8DC23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ED5E-C4E4-4BE2-B7A6-6701921B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9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85582-2574-44AE-ACE1-B58B80514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AB2A2-1738-4F6C-A52D-D0F975B3E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2E444-EEB8-43D4-A8B9-200E06789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DDC58-D961-47B3-8C8B-C88EDF941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1BCE-D996-431A-95F6-73CE9D3487F9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27FE5-94C6-4ED0-8A8B-9184DD237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97E14-E4B0-4232-8872-E2A7CA81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ED5E-C4E4-4BE2-B7A6-6701921B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4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9E3B2-8B48-4C68-B493-C4BF73F4D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9449D9-DDDE-4448-981D-A875C46B6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66E66-9C76-4F01-B524-4BEE40921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D1DB7-62DB-47A4-B880-D73BF283E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1BCE-D996-431A-95F6-73CE9D3487F9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73D5F-71BE-413C-8F1C-941829A0B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DB5FC-220B-4305-8F68-6548D576A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ED5E-C4E4-4BE2-B7A6-6701921B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6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BFAFE-5C76-47BF-BF2F-A7EE7AED9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4BB30-D434-45E6-8BF2-31A373808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90653-6DD6-4296-B3F3-C7121C7EF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21BCE-D996-431A-95F6-73CE9D3487F9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C9001-70E9-490B-9403-1BBCDCD48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FF351-1789-4DA9-AC65-6E5039EF3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EED5E-C4E4-4BE2-B7A6-6701921B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1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tinyurl.com/PCBStoryMap201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Williams.michelle@epa.go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9EBCC-C1DA-4677-81BF-697EEBEBD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8215" y="1269255"/>
            <a:ext cx="5956353" cy="3038947"/>
          </a:xfrm>
        </p:spPr>
        <p:txBody>
          <a:bodyPr>
            <a:normAutofit/>
          </a:bodyPr>
          <a:lstStyle/>
          <a:p>
            <a:pPr algn="r"/>
            <a:r>
              <a:rPr lang="en-US" sz="5400">
                <a:solidFill>
                  <a:srgbClr val="FFFFFF"/>
                </a:solidFill>
              </a:rPr>
              <a:t>Hi there!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3C1732-A8DF-40AF-B186-6706214ED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8215" y="4578114"/>
            <a:ext cx="5956353" cy="1247274"/>
          </a:xfrm>
        </p:spPr>
        <p:txBody>
          <a:bodyPr>
            <a:normAutofit/>
          </a:bodyPr>
          <a:lstStyle/>
          <a:p>
            <a:pPr algn="r"/>
            <a:r>
              <a:rPr lang="en-US" sz="2000">
                <a:solidFill>
                  <a:srgbClr val="FFFFFF"/>
                </a:solidFill>
              </a:rPr>
              <a:t>Michelle Williams</a:t>
            </a:r>
          </a:p>
          <a:p>
            <a:pPr algn="r"/>
            <a:r>
              <a:rPr lang="en-US" sz="2000">
                <a:solidFill>
                  <a:srgbClr val="FFFFFF"/>
                </a:solidFill>
              </a:rPr>
              <a:t>WQGIT Staffer</a:t>
            </a:r>
          </a:p>
          <a:p>
            <a:pPr algn="r"/>
            <a:r>
              <a:rPr lang="en-US" sz="2000">
                <a:solidFill>
                  <a:srgbClr val="FFFFFF"/>
                </a:solidFill>
              </a:rPr>
              <a:t>WWTWG, USWG, Toxic Contaminants Workgroup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5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F64F6814-96D5-4463-898E-405CC0C401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8B6F7-84B7-4FDC-9FBC-B36741E25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5" y="602407"/>
            <a:ext cx="6204984" cy="1344975"/>
          </a:xfrm>
        </p:spPr>
        <p:txBody>
          <a:bodyPr>
            <a:normAutofit/>
          </a:bodyPr>
          <a:lstStyle/>
          <a:p>
            <a:r>
              <a:rPr lang="en-US" sz="4000" dirty="0"/>
              <a:t>A little about 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44EEE-F6C7-4A81-B816-74D8C2B67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1744134"/>
            <a:ext cx="6204984" cy="4004546"/>
          </a:xfrm>
        </p:spPr>
        <p:txBody>
          <a:bodyPr>
            <a:normAutofit/>
          </a:bodyPr>
          <a:lstStyle/>
          <a:p>
            <a:r>
              <a:rPr lang="en-US" sz="2000" dirty="0"/>
              <a:t>B.A., Biology from St. Mary’s College of Maryland (2016)</a:t>
            </a:r>
          </a:p>
          <a:p>
            <a:pPr lvl="1"/>
            <a:r>
              <a:rPr lang="en-US" sz="2000" dirty="0"/>
              <a:t>Minor: environmental studies</a:t>
            </a:r>
          </a:p>
          <a:p>
            <a:pPr lvl="1"/>
            <a:r>
              <a:rPr lang="en-US" sz="2000" dirty="0"/>
              <a:t>Aka summer camp with homework</a:t>
            </a:r>
          </a:p>
          <a:p>
            <a:r>
              <a:rPr lang="en-US" sz="2000" dirty="0"/>
              <a:t>Chesapeake Conservation Corps, Anne Arundel County Watershed Protection and Restoration Program (2016 – 2017) </a:t>
            </a:r>
          </a:p>
          <a:p>
            <a:pPr lvl="1"/>
            <a:r>
              <a:rPr lang="en-US" sz="2000" dirty="0"/>
              <a:t>Stormwater BMPs</a:t>
            </a:r>
          </a:p>
          <a:p>
            <a:pPr lvl="1"/>
            <a:r>
              <a:rPr lang="en-US" sz="2000" dirty="0"/>
              <a:t>Stream restoration</a:t>
            </a:r>
          </a:p>
          <a:p>
            <a:r>
              <a:rPr lang="en-US" sz="2000" dirty="0"/>
              <a:t>WQGIT staffer since February 2017</a:t>
            </a:r>
          </a:p>
          <a:p>
            <a:r>
              <a:rPr lang="en-US" sz="2000" dirty="0"/>
              <a:t>Forever concerned with social equity</a:t>
            </a:r>
          </a:p>
          <a:p>
            <a:pPr lvl="1"/>
            <a:r>
              <a:rPr lang="en-US" sz="1600" dirty="0"/>
              <a:t>Aka really fun at parties</a:t>
            </a:r>
          </a:p>
        </p:txBody>
      </p:sp>
      <p:pic>
        <p:nvPicPr>
          <p:cNvPr id="2050" name="Picture 2" descr="Image result for st mary's college of maryland">
            <a:extLst>
              <a:ext uri="{FF2B5EF4-FFF2-40B4-BE49-F238E27FC236}">
                <a16:creationId xmlns:a16="http://schemas.microsoft.com/office/drawing/2014/main" id="{9CCDA0CF-2810-41D7-A6E6-988699C88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2" r="6255" b="1"/>
          <a:stretch/>
        </p:blipFill>
        <p:spPr bwMode="auto">
          <a:xfrm>
            <a:off x="7829551" y="306909"/>
            <a:ext cx="404240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9WAa09G-mDL1YLmVRWxfsCODB8X6MB9XqxKbCrjw7jZTISRCHLR6h146kkLeVstFMk8R_VNSCUmLA9dSa4vkWJLJez-0353DFDwajFuI8GbOvNgMPMT1Sr-5dUfyzmcSSMHOqqVTheXKj84iBXGU7KvODCIBuF0lTGQL7JtJwPAQiStaGkGDDlTkx4XRE3AtoBF5mHD4ihBj2K7Z1TgDovQQ6vpf4Epw5KMFVlXU9ZlP1CnCcONmxO4Xh_pVh3ghpNMsth-ps6sx6QP8nlfF2VvvFA5U_SR8LzWI19K9qD194CwY2IgUX3Rv7fTH0UDOl3__9icY_htRcRN-g3cxmGsd2RkERhc5C7DKI_IAqXRgZly5K199wq9e3fTYmK7nOs53vjeuu88s664fd9KPrbG4wWaEp-SK5qpkDqssXOwNdxzHmk9dI4k2PFpJenfS1An77VAG2qgAbmhEEqwKU4VB31wLoulKg3ojhXB7F3C0brNOEaN9aGQql8fRZIol-undjOAlKzJeP2RaDjVGXHCB0V5uk72qikN4PpfWY3w4wpM1T2gD_LZwJoyUokOev6OzLlNlSkMY8MY63kE1Ig85kArIT2i_yIX8QKGTL1vMqeDhrurRVaUWU1DRcOA=w1183-h887-no">
            <a:extLst>
              <a:ext uri="{FF2B5EF4-FFF2-40B4-BE49-F238E27FC236}">
                <a16:creationId xmlns:a16="http://schemas.microsoft.com/office/drawing/2014/main" id="{C2175A74-4278-45EB-81C2-9B1B3B9E64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 r="8086" b="3"/>
          <a:stretch/>
        </p:blipFill>
        <p:spPr bwMode="auto">
          <a:xfrm>
            <a:off x="7829551" y="2828925"/>
            <a:ext cx="4042410" cy="338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28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1E2E0AFE-704B-4CB8-AB9D-D447278759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575911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9EBEB-7717-44A7-9A97-6E4DD0DA8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4911826" cy="1344975"/>
          </a:xfrm>
        </p:spPr>
        <p:txBody>
          <a:bodyPr>
            <a:normAutofit/>
          </a:bodyPr>
          <a:lstStyle/>
          <a:p>
            <a:r>
              <a:rPr lang="en-US" sz="4000"/>
              <a:t>WQGIT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91BFE-9784-4381-B95C-2806A2390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4911827" cy="3626917"/>
          </a:xfrm>
        </p:spPr>
        <p:txBody>
          <a:bodyPr>
            <a:normAutofit/>
          </a:bodyPr>
          <a:lstStyle/>
          <a:p>
            <a:r>
              <a:rPr lang="en-US" sz="2400"/>
              <a:t>Water Quality Goal Implementation Team:</a:t>
            </a:r>
          </a:p>
          <a:p>
            <a:pPr lvl="1"/>
            <a:r>
              <a:rPr lang="en-US"/>
              <a:t>Midpoint Assessment</a:t>
            </a:r>
          </a:p>
          <a:p>
            <a:pPr lvl="1"/>
            <a:r>
              <a:rPr lang="en-US"/>
              <a:t>Phase 6 Modeling Tools, CAST</a:t>
            </a:r>
          </a:p>
          <a:p>
            <a:pPr lvl="1"/>
            <a:r>
              <a:rPr lang="en-US"/>
              <a:t>Phase III Planning Targets and Phase III WIP development</a:t>
            </a:r>
          </a:p>
          <a:p>
            <a:endParaRPr lang="en-US" sz="240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D1574AC-2642-4EAD-8348-062A230FC4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732" y="617649"/>
            <a:ext cx="2555747" cy="159734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3AF48B-2340-412A-BA21-F7D5FB1C98F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212" y="617927"/>
            <a:ext cx="2555747" cy="15973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4AB26F-66D5-4F64-A2AB-820AC843D0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732" y="2816456"/>
            <a:ext cx="5433229" cy="339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80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27C695D9-6183-4595-ABB2-7C2EF59172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575911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CB7583-DB17-43B6-AB4D-AC9510327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4911826" cy="1344975"/>
          </a:xfrm>
        </p:spPr>
        <p:txBody>
          <a:bodyPr>
            <a:normAutofit/>
          </a:bodyPr>
          <a:lstStyle/>
          <a:p>
            <a:r>
              <a:rPr lang="en-US" sz="4000"/>
              <a:t>Workgroup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FA270-4E46-425B-8B08-C25F6E2DF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1710268"/>
            <a:ext cx="4911827" cy="4038412"/>
          </a:xfrm>
        </p:spPr>
        <p:txBody>
          <a:bodyPr>
            <a:normAutofit/>
          </a:bodyPr>
          <a:lstStyle/>
          <a:p>
            <a:r>
              <a:rPr lang="en-US" sz="2000" dirty="0"/>
              <a:t>Wastewater Treatment Workgroup</a:t>
            </a:r>
          </a:p>
          <a:p>
            <a:pPr lvl="1"/>
            <a:r>
              <a:rPr lang="en-US" sz="2000" dirty="0"/>
              <a:t>2025 Wastewater scenarios for Phase III WIPs</a:t>
            </a:r>
          </a:p>
          <a:p>
            <a:pPr lvl="1"/>
            <a:r>
              <a:rPr lang="en-US" sz="2000" dirty="0"/>
              <a:t>Crediting boat pump-out practices in the Watershed Model</a:t>
            </a:r>
          </a:p>
          <a:p>
            <a:r>
              <a:rPr lang="en-US" sz="2000" dirty="0"/>
              <a:t>Urban Stormwater Workgroup</a:t>
            </a:r>
          </a:p>
          <a:p>
            <a:pPr lvl="1"/>
            <a:r>
              <a:rPr lang="en-US" sz="2000" dirty="0"/>
              <a:t>Ecological aspects of stream restoration practices (Joint with Stream Health Workgroup)</a:t>
            </a:r>
          </a:p>
        </p:txBody>
      </p:sp>
      <p:pic>
        <p:nvPicPr>
          <p:cNvPr id="7" name="Picture 6" descr="toilet">
            <a:extLst>
              <a:ext uri="{FF2B5EF4-FFF2-40B4-BE49-F238E27FC236}">
                <a16:creationId xmlns:a16="http://schemas.microsoft.com/office/drawing/2014/main" id="{3B002DC1-7C31-4F93-988E-8EF31DA55A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39" y="988220"/>
            <a:ext cx="1962945" cy="199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8" name="Picture 6" descr="Image result for urban stormwater chesapeake Bay">
            <a:extLst>
              <a:ext uri="{FF2B5EF4-FFF2-40B4-BE49-F238E27FC236}">
                <a16:creationId xmlns:a16="http://schemas.microsoft.com/office/drawing/2014/main" id="{283521EB-A861-4ECE-AC74-E19B97277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50" y="912019"/>
            <a:ext cx="3215635" cy="214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C1FEDD-94F5-4A2E-A74C-03535714A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691" y="3319156"/>
            <a:ext cx="2350703" cy="2740127"/>
          </a:xfrm>
          <a:prstGeom prst="rect">
            <a:avLst/>
          </a:prstGeom>
        </p:spPr>
      </p:pic>
      <p:pic>
        <p:nvPicPr>
          <p:cNvPr id="3076" name="Picture 4" descr="Image result for chesapeake stormwater network">
            <a:extLst>
              <a:ext uri="{FF2B5EF4-FFF2-40B4-BE49-F238E27FC236}">
                <a16:creationId xmlns:a16="http://schemas.microsoft.com/office/drawing/2014/main" id="{8D679EAC-556D-4827-B9FD-EF438C0DD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280" y="3319156"/>
            <a:ext cx="2434639" cy="24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397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202F2-5BA6-4D39-9F79-CFFEDF1E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en-US" sz="4000"/>
              <a:t>More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9B300-DD13-4D66-985E-845931EF1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4" y="1749229"/>
            <a:ext cx="6204984" cy="3626917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Toxic Contaminants Workgroup</a:t>
            </a:r>
          </a:p>
          <a:p>
            <a:pPr lvl="1"/>
            <a:r>
              <a:rPr lang="en-US" sz="2200" dirty="0"/>
              <a:t>Outreach and education on PCB fish consumption advisories</a:t>
            </a:r>
          </a:p>
          <a:p>
            <a:pPr lvl="2"/>
            <a:r>
              <a:rPr lang="en-US" sz="2200" dirty="0"/>
              <a:t>Excellent work from CRC </a:t>
            </a:r>
            <a:r>
              <a:rPr lang="en-US" sz="2200" dirty="0" err="1"/>
              <a:t>StREAM</a:t>
            </a:r>
            <a:r>
              <a:rPr lang="en-US" sz="2200" dirty="0"/>
              <a:t> summer interns (Ashley Duncan, Mackenzie Bodman, Ben Anderson)</a:t>
            </a:r>
          </a:p>
          <a:p>
            <a:pPr lvl="1"/>
            <a:r>
              <a:rPr lang="en-US" sz="2200" dirty="0"/>
              <a:t>Contaminants of Emerging Concern (e.g. PFOS, endocrine-disrupting compounds, microplastics, </a:t>
            </a:r>
            <a:r>
              <a:rPr lang="en-US" sz="2200" dirty="0" err="1"/>
              <a:t>etc</a:t>
            </a:r>
            <a:r>
              <a:rPr lang="en-US" sz="2200" dirty="0"/>
              <a:t>)</a:t>
            </a:r>
          </a:p>
          <a:p>
            <a:pPr lvl="1"/>
            <a:r>
              <a:rPr lang="en-US" sz="2200" dirty="0"/>
              <a:t>PCB Consortium proposal</a:t>
            </a:r>
          </a:p>
          <a:p>
            <a:pPr lvl="1"/>
            <a:r>
              <a:rPr lang="en-US" sz="2200" dirty="0"/>
              <a:t>BMP effectiveness for PCB removal</a:t>
            </a:r>
          </a:p>
        </p:txBody>
      </p:sp>
      <p:pic>
        <p:nvPicPr>
          <p:cNvPr id="1026" name="Picture 2" descr="https://lh3.googleusercontent.com/lQAIFz5-cGy3rzror2rsqViupRvo8V6WSvD6Q7AyR1WLNQ50dvqvxLocZOdRLE-z3q5H9bq3kr7biEm9xk4HVqOWYkHmWxmK_En86WnXE01vxL8PulbGeESNv1ucF1f5nurMjZ9ssQrmcNWYRU6ZzfQcYN97goHe2WuS3LR0uUvGEn5RP50gVtBxUr2hq2VE9FemUOhBbeINq_RNFGH7NJVjq3WLWuOaKV2E70wf4J_Ep1FP4Tz__tdWfYz46-k5FsvGlrikcJ-v2cuEQC2eb7lbJ9O1THaaEkUO_ksdbwSMzW_ZqlfA5gxeYhcOKokI5_fidk_vgjBE_Jj7MK5tnwKndvn3H8PALf62ju50fdjDLT62nGYqhc8nXGu5RQo0crBE923MJwxtVoA9l3TgrFR2XaHViNbxpK8mT4a5pNPYxfnmQdjZLZMxptRz2Q16n7mmOtqozvKGA2kPfi5DAyqJBDclFRrgiZxIQ30Y1hiIGGvKca5-nthPB0Cp2mZ3rnvDSteU7gTAvmBa4H0M4MzI4bgZJXPZJ-0tCZkPnXPuSTVLnBs10TtxmNV_FlDw8oylrszlMvkHv2Q2MN7FuLgXpNjvP5DTzIq6vJxwhzRgeoFlkrs2uj5EiEmgl9g=w1183-h887-no">
            <a:extLst>
              <a:ext uri="{FF2B5EF4-FFF2-40B4-BE49-F238E27FC236}">
                <a16:creationId xmlns:a16="http://schemas.microsoft.com/office/drawing/2014/main" id="{49A7BD61-9CD2-4114-8F90-5C12947A2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79" y="3931919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CF9590-5AD6-4986-9FB0-27A3592DF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003" y="321176"/>
            <a:ext cx="3023576" cy="348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14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0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291A2E-67C7-48DA-8650-1824F44A9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en-US" sz="4000"/>
              <a:t>Professional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4D434-4590-4622-99AE-5F07EA71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1712890"/>
            <a:ext cx="6204984" cy="403578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Spatial Data and GIS</a:t>
            </a:r>
          </a:p>
          <a:p>
            <a:pPr lvl="1"/>
            <a:r>
              <a:rPr lang="en-US" dirty="0"/>
              <a:t>PCB TMDL story map: </a:t>
            </a:r>
            <a:r>
              <a:rPr lang="en-US" dirty="0">
                <a:hlinkClick r:id="rId2"/>
              </a:rPr>
              <a:t>http://tinyurl.com/PCBStoryMap2018</a:t>
            </a:r>
            <a:r>
              <a:rPr lang="en-US" dirty="0"/>
              <a:t> </a:t>
            </a:r>
          </a:p>
          <a:p>
            <a:r>
              <a:rPr lang="en-US" sz="2400" dirty="0"/>
              <a:t>CAST scenarios for BMP co-benefits</a:t>
            </a:r>
          </a:p>
          <a:p>
            <a:pPr lvl="1"/>
            <a:r>
              <a:rPr lang="en-US" dirty="0"/>
              <a:t>Co-benefits scoring system as decision support for scenario development</a:t>
            </a:r>
          </a:p>
          <a:p>
            <a:pPr lvl="1"/>
            <a:r>
              <a:rPr lang="en-US" dirty="0"/>
              <a:t>Use cases for Toxic Contaminants and SAV management</a:t>
            </a:r>
          </a:p>
          <a:p>
            <a:r>
              <a:rPr lang="en-US" dirty="0"/>
              <a:t>Interests in Toxic contaminants, public health, environmental justice</a:t>
            </a:r>
          </a:p>
          <a:p>
            <a:pPr lvl="1"/>
            <a:r>
              <a:rPr lang="en-US" dirty="0"/>
              <a:t>Looking into EJ screen trainings, data science opportunities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171B8B-7D55-4DC3-B16D-C1FF0B6A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31" y="321176"/>
            <a:ext cx="4065030" cy="26524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390952-FDA1-477F-BB72-0036B408E3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31" y="3198675"/>
            <a:ext cx="4121835" cy="301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78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C3FEFB-D041-4434-BBC8-F67418959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What’s next?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EDB0B-774C-48BF-8723-0A2229E9D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The ongoing struggle for social justice </a:t>
            </a:r>
            <a:endParaRPr lang="en-US" sz="2000" dirty="0"/>
          </a:p>
          <a:p>
            <a:r>
              <a:rPr lang="en-US" sz="2400" dirty="0"/>
              <a:t>Grad school: Environmental health, policy and environmental justice</a:t>
            </a:r>
            <a:endParaRPr lang="en-US" sz="2000" dirty="0"/>
          </a:p>
          <a:p>
            <a:pPr lvl="1"/>
            <a:r>
              <a:rPr lang="en-US" dirty="0"/>
              <a:t>Applying science for community health and sustainability</a:t>
            </a:r>
          </a:p>
          <a:p>
            <a:pPr lvl="1"/>
            <a:r>
              <a:rPr lang="en-US" dirty="0"/>
              <a:t>Masters first, </a:t>
            </a:r>
          </a:p>
          <a:p>
            <a:pPr lvl="1"/>
            <a:r>
              <a:rPr lang="en-US" dirty="0"/>
              <a:t>Possibly PhD? Stay tuned!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5217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672C1F-9CE3-43C4-AA79-D0B3FE067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Thank you! Questions?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8DAD3-0248-4313-A3A8-6560BDE5D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Michelle Williams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Williams.michelle@epa.gov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410-267-5758</a:t>
            </a:r>
          </a:p>
        </p:txBody>
      </p:sp>
    </p:spTree>
    <p:extLst>
      <p:ext uri="{BB962C8B-B14F-4D97-AF65-F5344CB8AC3E}">
        <p14:creationId xmlns:p14="http://schemas.microsoft.com/office/powerpoint/2010/main" val="3045211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291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Hi there!</vt:lpstr>
      <vt:lpstr>A little about me…</vt:lpstr>
      <vt:lpstr>WQGIT Highlights</vt:lpstr>
      <vt:lpstr>Workgroup Highlights</vt:lpstr>
      <vt:lpstr>More Highlights</vt:lpstr>
      <vt:lpstr>Professional Development</vt:lpstr>
      <vt:lpstr>What’s next?</vt:lpstr>
      <vt:lpstr>Thank you!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 There!</dc:title>
  <dc:creator>Williams, Michelle</dc:creator>
  <cp:lastModifiedBy>Harvey, Annabelle</cp:lastModifiedBy>
  <cp:revision>35</cp:revision>
  <dcterms:created xsi:type="dcterms:W3CDTF">2018-08-27T17:11:18Z</dcterms:created>
  <dcterms:modified xsi:type="dcterms:W3CDTF">2018-09-10T16:55:02Z</dcterms:modified>
</cp:coreProperties>
</file>