
<file path=[Content_Types].xml><?xml version="1.0" encoding="utf-8"?>
<Types xmlns="http://schemas.openxmlformats.org/package/2006/content-types">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customXml/itemProps6.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3.xml" ContentType="application/vnd.openxmlformats-officedocument.theme+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75" r:id="rId7"/>
    <p:sldMasterId id="2147483676" r:id="rId8"/>
    <p:sldMasterId id="2147483677" r:id="rId9"/>
    <p:sldMasterId id="2147483678" r:id="rId10"/>
  </p:sldMasterIdLst>
  <p:notesMasterIdLst>
    <p:notesMasterId r:id="rId42"/>
  </p:notesMasterIdLst>
  <p:sldIdLst>
    <p:sldId id="256" r:id="rId11"/>
    <p:sldId id="257" r:id="rId12"/>
    <p:sldId id="258" r:id="rId13"/>
    <p:sldId id="259" r:id="rId14"/>
    <p:sldId id="260" r:id="rId15"/>
    <p:sldId id="261" r:id="rId16"/>
    <p:sldId id="262" r:id="rId17"/>
    <p:sldId id="263" r:id="rId18"/>
    <p:sldId id="264" r:id="rId19"/>
    <p:sldId id="265" r:id="rId20"/>
    <p:sldId id="266" r:id="rId21"/>
    <p:sldId id="267" r:id="rId22"/>
    <p:sldId id="268" r:id="rId23"/>
    <p:sldId id="269" r:id="rId24"/>
    <p:sldId id="270" r:id="rId25"/>
    <p:sldId id="271" r:id="rId26"/>
    <p:sldId id="272" r:id="rId27"/>
    <p:sldId id="273" r:id="rId28"/>
    <p:sldId id="274" r:id="rId29"/>
    <p:sldId id="275" r:id="rId30"/>
    <p:sldId id="276" r:id="rId31"/>
    <p:sldId id="277" r:id="rId32"/>
    <p:sldId id="278" r:id="rId33"/>
    <p:sldId id="279" r:id="rId34"/>
    <p:sldId id="280" r:id="rId35"/>
    <p:sldId id="281" r:id="rId36"/>
    <p:sldId id="282" r:id="rId37"/>
    <p:sldId id="283" r:id="rId38"/>
    <p:sldId id="284" r:id="rId39"/>
    <p:sldId id="285" r:id="rId40"/>
    <p:sldId id="286" r:id="rId41"/>
  </p:sldIdLst>
  <p:sldSz cx="9144000" cy="6858000" type="screen4x3"/>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6" d="100"/>
          <a:sy n="56" d="100"/>
        </p:scale>
        <p:origin x="1380"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3.xml"/><Relationship Id="rId18" Type="http://schemas.openxmlformats.org/officeDocument/2006/relationships/slide" Target="slides/slide8.xml"/><Relationship Id="rId26" Type="http://schemas.openxmlformats.org/officeDocument/2006/relationships/slide" Target="slides/slide16.xml"/><Relationship Id="rId39" Type="http://schemas.openxmlformats.org/officeDocument/2006/relationships/slide" Target="slides/slide29.xml"/><Relationship Id="rId21" Type="http://schemas.openxmlformats.org/officeDocument/2006/relationships/slide" Target="slides/slide11.xml"/><Relationship Id="rId34" Type="http://schemas.openxmlformats.org/officeDocument/2006/relationships/slide" Target="slides/slide24.xml"/><Relationship Id="rId42" Type="http://schemas.openxmlformats.org/officeDocument/2006/relationships/notesMaster" Target="notesMasters/notesMaster1.xml"/><Relationship Id="rId7" Type="http://schemas.openxmlformats.org/officeDocument/2006/relationships/slideMaster" Target="slideMasters/slideMaster1.xml"/><Relationship Id="rId2" Type="http://schemas.openxmlformats.org/officeDocument/2006/relationships/customXml" Target="../customXml/item2.xml"/><Relationship Id="rId16" Type="http://schemas.openxmlformats.org/officeDocument/2006/relationships/slide" Target="slides/slide6.xml"/><Relationship Id="rId29" Type="http://schemas.openxmlformats.org/officeDocument/2006/relationships/slide" Target="slides/slide19.xml"/><Relationship Id="rId1" Type="http://schemas.openxmlformats.org/officeDocument/2006/relationships/customXml" Target="../customXml/item1.xml"/><Relationship Id="rId6" Type="http://schemas.openxmlformats.org/officeDocument/2006/relationships/customXml" Target="../customXml/item6.xml"/><Relationship Id="rId11" Type="http://schemas.openxmlformats.org/officeDocument/2006/relationships/slide" Target="slides/slide1.xml"/><Relationship Id="rId24" Type="http://schemas.openxmlformats.org/officeDocument/2006/relationships/slide" Target="slides/slide14.xml"/><Relationship Id="rId32" Type="http://schemas.openxmlformats.org/officeDocument/2006/relationships/slide" Target="slides/slide22.xml"/><Relationship Id="rId37" Type="http://schemas.openxmlformats.org/officeDocument/2006/relationships/slide" Target="slides/slide27.xml"/><Relationship Id="rId40" Type="http://schemas.openxmlformats.org/officeDocument/2006/relationships/slide" Target="slides/slide30.xml"/><Relationship Id="rId45" Type="http://schemas.openxmlformats.org/officeDocument/2006/relationships/theme" Target="theme/theme1.xml"/><Relationship Id="rId5" Type="http://schemas.openxmlformats.org/officeDocument/2006/relationships/customXml" Target="../customXml/item5.xml"/><Relationship Id="rId15" Type="http://schemas.openxmlformats.org/officeDocument/2006/relationships/slide" Target="slides/slide5.xml"/><Relationship Id="rId23" Type="http://schemas.openxmlformats.org/officeDocument/2006/relationships/slide" Target="slides/slide13.xml"/><Relationship Id="rId28" Type="http://schemas.openxmlformats.org/officeDocument/2006/relationships/slide" Target="slides/slide18.xml"/><Relationship Id="rId36" Type="http://schemas.openxmlformats.org/officeDocument/2006/relationships/slide" Target="slides/slide26.xml"/><Relationship Id="rId10" Type="http://schemas.openxmlformats.org/officeDocument/2006/relationships/slideMaster" Target="slideMasters/slideMaster4.xml"/><Relationship Id="rId19" Type="http://schemas.openxmlformats.org/officeDocument/2006/relationships/slide" Target="slides/slide9.xml"/><Relationship Id="rId31" Type="http://schemas.openxmlformats.org/officeDocument/2006/relationships/slide" Target="slides/slide21.xml"/><Relationship Id="rId44" Type="http://schemas.openxmlformats.org/officeDocument/2006/relationships/viewProps" Target="viewProps.xml"/><Relationship Id="rId4" Type="http://schemas.openxmlformats.org/officeDocument/2006/relationships/customXml" Target="../customXml/item4.xml"/><Relationship Id="rId9" Type="http://schemas.openxmlformats.org/officeDocument/2006/relationships/slideMaster" Target="slideMasters/slideMaster3.xml"/><Relationship Id="rId14" Type="http://schemas.openxmlformats.org/officeDocument/2006/relationships/slide" Target="slides/slide4.xml"/><Relationship Id="rId22" Type="http://schemas.openxmlformats.org/officeDocument/2006/relationships/slide" Target="slides/slide12.xml"/><Relationship Id="rId27" Type="http://schemas.openxmlformats.org/officeDocument/2006/relationships/slide" Target="slides/slide17.xml"/><Relationship Id="rId30" Type="http://schemas.openxmlformats.org/officeDocument/2006/relationships/slide" Target="slides/slide20.xml"/><Relationship Id="rId35" Type="http://schemas.openxmlformats.org/officeDocument/2006/relationships/slide" Target="slides/slide25.xml"/><Relationship Id="rId43" Type="http://schemas.openxmlformats.org/officeDocument/2006/relationships/presProps" Target="presProps.xml"/><Relationship Id="rId8" Type="http://schemas.openxmlformats.org/officeDocument/2006/relationships/slideMaster" Target="slideMasters/slideMaster2.xml"/><Relationship Id="rId3" Type="http://schemas.openxmlformats.org/officeDocument/2006/relationships/customXml" Target="../customXml/item3.xml"/><Relationship Id="rId12" Type="http://schemas.openxmlformats.org/officeDocument/2006/relationships/slide" Target="slides/slide2.xml"/><Relationship Id="rId17" Type="http://schemas.openxmlformats.org/officeDocument/2006/relationships/slide" Target="slides/slide7.xml"/><Relationship Id="rId25" Type="http://schemas.openxmlformats.org/officeDocument/2006/relationships/slide" Target="slides/slide15.xml"/><Relationship Id="rId33" Type="http://schemas.openxmlformats.org/officeDocument/2006/relationships/slide" Target="slides/slide23.xml"/><Relationship Id="rId38" Type="http://schemas.openxmlformats.org/officeDocument/2006/relationships/slide" Target="slides/slide28.xml"/><Relationship Id="rId46" Type="http://schemas.openxmlformats.org/officeDocument/2006/relationships/tableStyles" Target="tableStyles.xml"/><Relationship Id="rId20" Type="http://schemas.openxmlformats.org/officeDocument/2006/relationships/slide" Target="slides/slide10.xml"/><Relationship Id="rId41" Type="http://schemas.openxmlformats.org/officeDocument/2006/relationships/slide" Target="slides/slide3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Shape 3"/>
          <p:cNvSpPr>
            <a:spLocks noGrp="1" noRot="1" noChangeAspect="1"/>
          </p:cNvSpPr>
          <p:nvPr>
            <p:ph type="sldImg" idx="2"/>
          </p:nvPr>
        </p:nvSpPr>
        <p:spPr>
          <a:xfrm>
            <a:off x="1143225" y="685800"/>
            <a:ext cx="4572299"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4" name="Shape 4"/>
          <p:cNvSpPr txBox="1">
            <a:spLocks noGrp="1"/>
          </p:cNvSpPr>
          <p:nvPr>
            <p:ph type="body" idx="1"/>
          </p:nvPr>
        </p:nvSpPr>
        <p:spPr>
          <a:xfrm>
            <a:off x="685800" y="4343400"/>
            <a:ext cx="5486399" cy="4114800"/>
          </a:xfrm>
          <a:prstGeom prst="rect">
            <a:avLst/>
          </a:prstGeom>
          <a:noFill/>
          <a:ln>
            <a:noFill/>
          </a:ln>
        </p:spPr>
        <p:txBody>
          <a:bodyPr lIns="91425" tIns="91425" rIns="91425" bIns="91425" anchor="t" anchorCtr="0"/>
          <a:lstStyle>
            <a:lvl1pPr lvl="0">
              <a:spcBef>
                <a:spcPts val="0"/>
              </a:spcBef>
              <a:defRPr sz="1100"/>
            </a:lvl1pPr>
            <a:lvl2pPr lvl="1">
              <a:spcBef>
                <a:spcPts val="0"/>
              </a:spcBef>
              <a:defRPr sz="1100"/>
            </a:lvl2pPr>
            <a:lvl3pPr lvl="2">
              <a:spcBef>
                <a:spcPts val="0"/>
              </a:spcBef>
              <a:defRPr sz="1100"/>
            </a:lvl3pPr>
            <a:lvl4pPr lvl="3">
              <a:spcBef>
                <a:spcPts val="0"/>
              </a:spcBef>
              <a:defRPr sz="1100"/>
            </a:lvl4pPr>
            <a:lvl5pPr lvl="4">
              <a:spcBef>
                <a:spcPts val="0"/>
              </a:spcBef>
              <a:defRPr sz="1100"/>
            </a:lvl5pPr>
            <a:lvl6pPr lvl="5">
              <a:spcBef>
                <a:spcPts val="0"/>
              </a:spcBef>
              <a:defRPr sz="1100"/>
            </a:lvl6pPr>
            <a:lvl7pPr lvl="6">
              <a:spcBef>
                <a:spcPts val="0"/>
              </a:spcBef>
              <a:defRPr sz="1100"/>
            </a:lvl7pPr>
            <a:lvl8pPr lvl="7">
              <a:spcBef>
                <a:spcPts val="0"/>
              </a:spcBef>
              <a:defRPr sz="1100"/>
            </a:lvl8pPr>
            <a:lvl9pPr lvl="8">
              <a:spcBef>
                <a:spcPts val="0"/>
              </a:spcBef>
              <a:defRPr sz="1100"/>
            </a:lvl9pPr>
          </a:lstStyle>
          <a:p>
            <a:endParaRPr/>
          </a:p>
        </p:txBody>
      </p:sp>
    </p:spTree>
    <p:extLst>
      <p:ext uri="{BB962C8B-B14F-4D97-AF65-F5344CB8AC3E}">
        <p14:creationId xmlns:p14="http://schemas.microsoft.com/office/powerpoint/2010/main" val="70659184"/>
      </p:ext>
    </p:extLst>
  </p:cSld>
  <p:clrMap bg1="lt1" tx1="dk1" bg2="dk2" tx2="lt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8"/>
        <p:cNvGrpSpPr/>
        <p:nvPr/>
      </p:nvGrpSpPr>
      <p:grpSpPr>
        <a:xfrm>
          <a:off x="0" y="0"/>
          <a:ext cx="0" cy="0"/>
          <a:chOff x="0" y="0"/>
          <a:chExt cx="0" cy="0"/>
        </a:xfrm>
      </p:grpSpPr>
      <p:sp>
        <p:nvSpPr>
          <p:cNvPr id="99" name="Shape 99"/>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00" name="Shape 100"/>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a:spcBef>
                <a:spcPts val="0"/>
              </a:spcBef>
              <a:buNone/>
            </a:pPr>
            <a:endParaRPr/>
          </a:p>
        </p:txBody>
      </p:sp>
    </p:spTree>
    <p:extLst>
      <p:ext uri="{BB962C8B-B14F-4D97-AF65-F5344CB8AC3E}">
        <p14:creationId xmlns:p14="http://schemas.microsoft.com/office/powerpoint/2010/main" val="60933522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4"/>
        <p:cNvGrpSpPr/>
        <p:nvPr/>
      </p:nvGrpSpPr>
      <p:grpSpPr>
        <a:xfrm>
          <a:off x="0" y="0"/>
          <a:ext cx="0" cy="0"/>
          <a:chOff x="0" y="0"/>
          <a:chExt cx="0" cy="0"/>
        </a:xfrm>
      </p:grpSpPr>
      <p:sp>
        <p:nvSpPr>
          <p:cNvPr id="155" name="Shape 155"/>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56" name="Shape 156"/>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rtl="0">
              <a:spcBef>
                <a:spcPts val="0"/>
              </a:spcBef>
              <a:buNone/>
            </a:pPr>
            <a:r>
              <a:rPr lang="en"/>
              <a:t>Some (sparse) experimental evidence that this actually works, and that scenarios can deliver the stated benefits</a:t>
            </a:r>
          </a:p>
        </p:txBody>
      </p:sp>
    </p:spTree>
    <p:extLst>
      <p:ext uri="{BB962C8B-B14F-4D97-AF65-F5344CB8AC3E}">
        <p14:creationId xmlns:p14="http://schemas.microsoft.com/office/powerpoint/2010/main" val="343729483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9"/>
        <p:cNvGrpSpPr/>
        <p:nvPr/>
      </p:nvGrpSpPr>
      <p:grpSpPr>
        <a:xfrm>
          <a:off x="0" y="0"/>
          <a:ext cx="0" cy="0"/>
          <a:chOff x="0" y="0"/>
          <a:chExt cx="0" cy="0"/>
        </a:xfrm>
      </p:grpSpPr>
      <p:sp>
        <p:nvSpPr>
          <p:cNvPr id="160" name="Shape 160"/>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61" name="Shape 161"/>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a:spcBef>
                <a:spcPts val="0"/>
              </a:spcBef>
              <a:buNone/>
            </a:pPr>
            <a:r>
              <a:rPr lang="en"/>
              <a:t>Some (sparse) experimental evidence that this actually works, and that scenarios can deliver the stated benefits</a:t>
            </a:r>
          </a:p>
        </p:txBody>
      </p:sp>
    </p:spTree>
    <p:extLst>
      <p:ext uri="{BB962C8B-B14F-4D97-AF65-F5344CB8AC3E}">
        <p14:creationId xmlns:p14="http://schemas.microsoft.com/office/powerpoint/2010/main" val="151799010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6"/>
        <p:cNvGrpSpPr/>
        <p:nvPr/>
      </p:nvGrpSpPr>
      <p:grpSpPr>
        <a:xfrm>
          <a:off x="0" y="0"/>
          <a:ext cx="0" cy="0"/>
          <a:chOff x="0" y="0"/>
          <a:chExt cx="0" cy="0"/>
        </a:xfrm>
      </p:grpSpPr>
      <p:sp>
        <p:nvSpPr>
          <p:cNvPr id="167" name="Shape 167"/>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68" name="Shape 168"/>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a:spcBef>
                <a:spcPts val="0"/>
              </a:spcBef>
              <a:buNone/>
            </a:pPr>
            <a:endParaRPr/>
          </a:p>
        </p:txBody>
      </p:sp>
    </p:spTree>
    <p:extLst>
      <p:ext uri="{BB962C8B-B14F-4D97-AF65-F5344CB8AC3E}">
        <p14:creationId xmlns:p14="http://schemas.microsoft.com/office/powerpoint/2010/main" val="78169739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2"/>
        <p:cNvGrpSpPr/>
        <p:nvPr/>
      </p:nvGrpSpPr>
      <p:grpSpPr>
        <a:xfrm>
          <a:off x="0" y="0"/>
          <a:ext cx="0" cy="0"/>
          <a:chOff x="0" y="0"/>
          <a:chExt cx="0" cy="0"/>
        </a:xfrm>
      </p:grpSpPr>
      <p:sp>
        <p:nvSpPr>
          <p:cNvPr id="173" name="Shape 173"/>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74" name="Shape 174"/>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a:spcBef>
                <a:spcPts val="0"/>
              </a:spcBef>
              <a:buNone/>
            </a:pPr>
            <a:endParaRPr/>
          </a:p>
        </p:txBody>
      </p:sp>
    </p:spTree>
    <p:extLst>
      <p:ext uri="{BB962C8B-B14F-4D97-AF65-F5344CB8AC3E}">
        <p14:creationId xmlns:p14="http://schemas.microsoft.com/office/powerpoint/2010/main" val="222262673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8"/>
        <p:cNvGrpSpPr/>
        <p:nvPr/>
      </p:nvGrpSpPr>
      <p:grpSpPr>
        <a:xfrm>
          <a:off x="0" y="0"/>
          <a:ext cx="0" cy="0"/>
          <a:chOff x="0" y="0"/>
          <a:chExt cx="0" cy="0"/>
        </a:xfrm>
      </p:grpSpPr>
      <p:sp>
        <p:nvSpPr>
          <p:cNvPr id="179" name="Shape 179"/>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80" name="Shape 180"/>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a:spcBef>
                <a:spcPts val="0"/>
              </a:spcBef>
              <a:buNone/>
            </a:pPr>
            <a:endParaRPr/>
          </a:p>
        </p:txBody>
      </p:sp>
    </p:spTree>
    <p:extLst>
      <p:ext uri="{BB962C8B-B14F-4D97-AF65-F5344CB8AC3E}">
        <p14:creationId xmlns:p14="http://schemas.microsoft.com/office/powerpoint/2010/main" val="165229307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4"/>
        <p:cNvGrpSpPr/>
        <p:nvPr/>
      </p:nvGrpSpPr>
      <p:grpSpPr>
        <a:xfrm>
          <a:off x="0" y="0"/>
          <a:ext cx="0" cy="0"/>
          <a:chOff x="0" y="0"/>
          <a:chExt cx="0" cy="0"/>
        </a:xfrm>
      </p:grpSpPr>
      <p:sp>
        <p:nvSpPr>
          <p:cNvPr id="185" name="Shape 185"/>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86" name="Shape 186"/>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rtl="0">
              <a:spcBef>
                <a:spcPts val="0"/>
              </a:spcBef>
              <a:buNone/>
            </a:pPr>
            <a:endParaRPr/>
          </a:p>
        </p:txBody>
      </p:sp>
    </p:spTree>
    <p:extLst>
      <p:ext uri="{BB962C8B-B14F-4D97-AF65-F5344CB8AC3E}">
        <p14:creationId xmlns:p14="http://schemas.microsoft.com/office/powerpoint/2010/main" val="286026246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0"/>
        <p:cNvGrpSpPr/>
        <p:nvPr/>
      </p:nvGrpSpPr>
      <p:grpSpPr>
        <a:xfrm>
          <a:off x="0" y="0"/>
          <a:ext cx="0" cy="0"/>
          <a:chOff x="0" y="0"/>
          <a:chExt cx="0" cy="0"/>
        </a:xfrm>
      </p:grpSpPr>
      <p:sp>
        <p:nvSpPr>
          <p:cNvPr id="191" name="Shape 191"/>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92" name="Shape 192"/>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rtl="0">
              <a:spcBef>
                <a:spcPts val="0"/>
              </a:spcBef>
              <a:buNone/>
            </a:pPr>
            <a:endParaRPr/>
          </a:p>
        </p:txBody>
      </p:sp>
    </p:spTree>
    <p:extLst>
      <p:ext uri="{BB962C8B-B14F-4D97-AF65-F5344CB8AC3E}">
        <p14:creationId xmlns:p14="http://schemas.microsoft.com/office/powerpoint/2010/main" val="401009894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6"/>
        <p:cNvGrpSpPr/>
        <p:nvPr/>
      </p:nvGrpSpPr>
      <p:grpSpPr>
        <a:xfrm>
          <a:off x="0" y="0"/>
          <a:ext cx="0" cy="0"/>
          <a:chOff x="0" y="0"/>
          <a:chExt cx="0" cy="0"/>
        </a:xfrm>
      </p:grpSpPr>
      <p:sp>
        <p:nvSpPr>
          <p:cNvPr id="197" name="Shape 197"/>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98" name="Shape 198"/>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rtl="0">
              <a:spcBef>
                <a:spcPts val="0"/>
              </a:spcBef>
              <a:buNone/>
            </a:pPr>
            <a:endParaRPr/>
          </a:p>
        </p:txBody>
      </p:sp>
    </p:spTree>
    <p:extLst>
      <p:ext uri="{BB962C8B-B14F-4D97-AF65-F5344CB8AC3E}">
        <p14:creationId xmlns:p14="http://schemas.microsoft.com/office/powerpoint/2010/main" val="56507975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1"/>
        <p:cNvGrpSpPr/>
        <p:nvPr/>
      </p:nvGrpSpPr>
      <p:grpSpPr>
        <a:xfrm>
          <a:off x="0" y="0"/>
          <a:ext cx="0" cy="0"/>
          <a:chOff x="0" y="0"/>
          <a:chExt cx="0" cy="0"/>
        </a:xfrm>
      </p:grpSpPr>
      <p:sp>
        <p:nvSpPr>
          <p:cNvPr id="202" name="Shape 202"/>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03" name="Shape 203"/>
          <p:cNvSpPr txBox="1">
            <a:spLocks noGrp="1"/>
          </p:cNvSpPr>
          <p:nvPr>
            <p:ph type="body" idx="1"/>
          </p:nvPr>
        </p:nvSpPr>
        <p:spPr>
          <a:xfrm>
            <a:off x="685800" y="4343400"/>
            <a:ext cx="5486400" cy="4114800"/>
          </a:xfrm>
          <a:prstGeom prst="rect">
            <a:avLst/>
          </a:prstGeom>
          <a:noFill/>
          <a:ln>
            <a:noFill/>
          </a:ln>
        </p:spPr>
        <p:txBody>
          <a:bodyPr lIns="91425" tIns="91425" rIns="91425" bIns="91425" anchor="ctr" anchorCtr="0">
            <a:noAutofit/>
          </a:bodyPr>
          <a:lstStyle/>
          <a:p>
            <a:pPr lvl="0" rtl="0">
              <a:spcBef>
                <a:spcPts val="0"/>
              </a:spcBef>
              <a:buNone/>
            </a:pPr>
            <a:endParaRPr/>
          </a:p>
        </p:txBody>
      </p:sp>
    </p:spTree>
    <p:extLst>
      <p:ext uri="{BB962C8B-B14F-4D97-AF65-F5344CB8AC3E}">
        <p14:creationId xmlns:p14="http://schemas.microsoft.com/office/powerpoint/2010/main" val="371693250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8"/>
        <p:cNvGrpSpPr/>
        <p:nvPr/>
      </p:nvGrpSpPr>
      <p:grpSpPr>
        <a:xfrm>
          <a:off x="0" y="0"/>
          <a:ext cx="0" cy="0"/>
          <a:chOff x="0" y="0"/>
          <a:chExt cx="0" cy="0"/>
        </a:xfrm>
      </p:grpSpPr>
      <p:sp>
        <p:nvSpPr>
          <p:cNvPr id="209" name="Shape 209"/>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10" name="Shape 210"/>
          <p:cNvSpPr txBox="1">
            <a:spLocks noGrp="1"/>
          </p:cNvSpPr>
          <p:nvPr>
            <p:ph type="body" idx="1"/>
          </p:nvPr>
        </p:nvSpPr>
        <p:spPr>
          <a:xfrm>
            <a:off x="685800" y="4343400"/>
            <a:ext cx="5486400" cy="4114800"/>
          </a:xfrm>
          <a:prstGeom prst="rect">
            <a:avLst/>
          </a:prstGeom>
          <a:noFill/>
          <a:ln>
            <a:noFill/>
          </a:ln>
        </p:spPr>
        <p:txBody>
          <a:bodyPr lIns="91425" tIns="91425" rIns="91425" bIns="91425" anchor="ctr" anchorCtr="0">
            <a:noAutofit/>
          </a:bodyPr>
          <a:lstStyle/>
          <a:p>
            <a:pPr lvl="0" rtl="0">
              <a:spcBef>
                <a:spcPts val="0"/>
              </a:spcBef>
              <a:buNone/>
            </a:pPr>
            <a:endParaRPr/>
          </a:p>
        </p:txBody>
      </p:sp>
    </p:spTree>
    <p:extLst>
      <p:ext uri="{BB962C8B-B14F-4D97-AF65-F5344CB8AC3E}">
        <p14:creationId xmlns:p14="http://schemas.microsoft.com/office/powerpoint/2010/main" val="39797193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4"/>
        <p:cNvGrpSpPr/>
        <p:nvPr/>
      </p:nvGrpSpPr>
      <p:grpSpPr>
        <a:xfrm>
          <a:off x="0" y="0"/>
          <a:ext cx="0" cy="0"/>
          <a:chOff x="0" y="0"/>
          <a:chExt cx="0" cy="0"/>
        </a:xfrm>
      </p:grpSpPr>
      <p:sp>
        <p:nvSpPr>
          <p:cNvPr id="105" name="Shape 105"/>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06" name="Shape 106"/>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a:spcBef>
                <a:spcPts val="0"/>
              </a:spcBef>
              <a:buNone/>
            </a:pPr>
            <a:endParaRPr/>
          </a:p>
        </p:txBody>
      </p:sp>
    </p:spTree>
    <p:extLst>
      <p:ext uri="{BB962C8B-B14F-4D97-AF65-F5344CB8AC3E}">
        <p14:creationId xmlns:p14="http://schemas.microsoft.com/office/powerpoint/2010/main" val="216119767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5"/>
        <p:cNvGrpSpPr/>
        <p:nvPr/>
      </p:nvGrpSpPr>
      <p:grpSpPr>
        <a:xfrm>
          <a:off x="0" y="0"/>
          <a:ext cx="0" cy="0"/>
          <a:chOff x="0" y="0"/>
          <a:chExt cx="0" cy="0"/>
        </a:xfrm>
      </p:grpSpPr>
      <p:sp>
        <p:nvSpPr>
          <p:cNvPr id="216" name="Shape 216"/>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17" name="Shape 217"/>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rtl="0">
              <a:spcBef>
                <a:spcPts val="0"/>
              </a:spcBef>
              <a:buNone/>
            </a:pPr>
            <a:endParaRPr/>
          </a:p>
        </p:txBody>
      </p:sp>
    </p:spTree>
    <p:extLst>
      <p:ext uri="{BB962C8B-B14F-4D97-AF65-F5344CB8AC3E}">
        <p14:creationId xmlns:p14="http://schemas.microsoft.com/office/powerpoint/2010/main" val="146703472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1"/>
        <p:cNvGrpSpPr/>
        <p:nvPr/>
      </p:nvGrpSpPr>
      <p:grpSpPr>
        <a:xfrm>
          <a:off x="0" y="0"/>
          <a:ext cx="0" cy="0"/>
          <a:chOff x="0" y="0"/>
          <a:chExt cx="0" cy="0"/>
        </a:xfrm>
      </p:grpSpPr>
      <p:sp>
        <p:nvSpPr>
          <p:cNvPr id="222" name="Shape 222"/>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23" name="Shape 223"/>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endParaRPr/>
          </a:p>
        </p:txBody>
      </p:sp>
    </p:spTree>
    <p:extLst>
      <p:ext uri="{BB962C8B-B14F-4D97-AF65-F5344CB8AC3E}">
        <p14:creationId xmlns:p14="http://schemas.microsoft.com/office/powerpoint/2010/main" val="301682949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6"/>
        <p:cNvGrpSpPr/>
        <p:nvPr/>
      </p:nvGrpSpPr>
      <p:grpSpPr>
        <a:xfrm>
          <a:off x="0" y="0"/>
          <a:ext cx="0" cy="0"/>
          <a:chOff x="0" y="0"/>
          <a:chExt cx="0" cy="0"/>
        </a:xfrm>
      </p:grpSpPr>
      <p:sp>
        <p:nvSpPr>
          <p:cNvPr id="227" name="Shape 227"/>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28" name="Shape 228"/>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endParaRPr/>
          </a:p>
        </p:txBody>
      </p:sp>
    </p:spTree>
    <p:extLst>
      <p:ext uri="{BB962C8B-B14F-4D97-AF65-F5344CB8AC3E}">
        <p14:creationId xmlns:p14="http://schemas.microsoft.com/office/powerpoint/2010/main" val="27175068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3"/>
        <p:cNvGrpSpPr/>
        <p:nvPr/>
      </p:nvGrpSpPr>
      <p:grpSpPr>
        <a:xfrm>
          <a:off x="0" y="0"/>
          <a:ext cx="0" cy="0"/>
          <a:chOff x="0" y="0"/>
          <a:chExt cx="0" cy="0"/>
        </a:xfrm>
      </p:grpSpPr>
      <p:sp>
        <p:nvSpPr>
          <p:cNvPr id="234" name="Shape 234"/>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35" name="Shape 235"/>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rtl="0">
              <a:spcBef>
                <a:spcPts val="0"/>
              </a:spcBef>
              <a:buNone/>
            </a:pPr>
            <a:r>
              <a:rPr lang="en"/>
              <a:t>For example, the decision sciences recognize multiple approaches to a given decision - contrast two such approaches here.</a:t>
            </a:r>
          </a:p>
        </p:txBody>
      </p:sp>
    </p:spTree>
    <p:extLst>
      <p:ext uri="{BB962C8B-B14F-4D97-AF65-F5344CB8AC3E}">
        <p14:creationId xmlns:p14="http://schemas.microsoft.com/office/powerpoint/2010/main" val="192207074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9"/>
        <p:cNvGrpSpPr/>
        <p:nvPr/>
      </p:nvGrpSpPr>
      <p:grpSpPr>
        <a:xfrm>
          <a:off x="0" y="0"/>
          <a:ext cx="0" cy="0"/>
          <a:chOff x="0" y="0"/>
          <a:chExt cx="0" cy="0"/>
        </a:xfrm>
      </p:grpSpPr>
      <p:sp>
        <p:nvSpPr>
          <p:cNvPr id="240" name="Shape 240"/>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41" name="Shape 241"/>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marL="457200" lvl="0" indent="-304800" rtl="0">
              <a:spcBef>
                <a:spcPts val="0"/>
              </a:spcBef>
              <a:buClr>
                <a:schemeClr val="dk1"/>
              </a:buClr>
              <a:buSzPct val="100000"/>
            </a:pPr>
            <a:r>
              <a:rPr lang="en" sz="1200"/>
              <a:t>Paradigm 1: </a:t>
            </a:r>
            <a:r>
              <a:rPr lang="en" sz="1200" b="1">
                <a:solidFill>
                  <a:srgbClr val="0000FF"/>
                </a:solidFill>
              </a:rPr>
              <a:t>Difficult to apply when suggested strategy is highly sensitive to assumptions about which future is most likely; lose value as they become increasingly sensitive to this characterization</a:t>
            </a:r>
          </a:p>
          <a:p>
            <a:pPr marL="457200" lvl="0" indent="-304800" rtl="0">
              <a:spcBef>
                <a:spcPts val="0"/>
              </a:spcBef>
              <a:buClr>
                <a:schemeClr val="dk1"/>
              </a:buClr>
              <a:buSzPct val="100000"/>
            </a:pPr>
            <a:r>
              <a:rPr lang="en" sz="1200" b="1">
                <a:solidFill>
                  <a:srgbClr val="0000FF"/>
                </a:solidFill>
              </a:rPr>
              <a:t>Creates incentives to focus on the parts of the problem for which the uncertainties are well characterized and ignore the rest</a:t>
            </a:r>
          </a:p>
        </p:txBody>
      </p:sp>
    </p:spTree>
    <p:extLst>
      <p:ext uri="{BB962C8B-B14F-4D97-AF65-F5344CB8AC3E}">
        <p14:creationId xmlns:p14="http://schemas.microsoft.com/office/powerpoint/2010/main" val="183980264"/>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5"/>
        <p:cNvGrpSpPr/>
        <p:nvPr/>
      </p:nvGrpSpPr>
      <p:grpSpPr>
        <a:xfrm>
          <a:off x="0" y="0"/>
          <a:ext cx="0" cy="0"/>
          <a:chOff x="0" y="0"/>
          <a:chExt cx="0" cy="0"/>
        </a:xfrm>
      </p:grpSpPr>
      <p:sp>
        <p:nvSpPr>
          <p:cNvPr id="246" name="Shape 246"/>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47" name="Shape 247"/>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endParaRPr/>
          </a:p>
        </p:txBody>
      </p:sp>
    </p:spTree>
    <p:extLst>
      <p:ext uri="{BB962C8B-B14F-4D97-AF65-F5344CB8AC3E}">
        <p14:creationId xmlns:p14="http://schemas.microsoft.com/office/powerpoint/2010/main" val="1227061363"/>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1"/>
        <p:cNvGrpSpPr/>
        <p:nvPr/>
      </p:nvGrpSpPr>
      <p:grpSpPr>
        <a:xfrm>
          <a:off x="0" y="0"/>
          <a:ext cx="0" cy="0"/>
          <a:chOff x="0" y="0"/>
          <a:chExt cx="0" cy="0"/>
        </a:xfrm>
      </p:grpSpPr>
      <p:sp>
        <p:nvSpPr>
          <p:cNvPr id="252" name="Shape 252"/>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53" name="Shape 253"/>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lvl="0">
              <a:spcBef>
                <a:spcPts val="0"/>
              </a:spcBef>
              <a:buNone/>
            </a:pPr>
            <a:endParaRPr/>
          </a:p>
        </p:txBody>
      </p:sp>
    </p:spTree>
    <p:extLst>
      <p:ext uri="{BB962C8B-B14F-4D97-AF65-F5344CB8AC3E}">
        <p14:creationId xmlns:p14="http://schemas.microsoft.com/office/powerpoint/2010/main" val="519143337"/>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6"/>
        <p:cNvGrpSpPr/>
        <p:nvPr/>
      </p:nvGrpSpPr>
      <p:grpSpPr>
        <a:xfrm>
          <a:off x="0" y="0"/>
          <a:ext cx="0" cy="0"/>
          <a:chOff x="0" y="0"/>
          <a:chExt cx="0" cy="0"/>
        </a:xfrm>
      </p:grpSpPr>
      <p:sp>
        <p:nvSpPr>
          <p:cNvPr id="257" name="Shape 257"/>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58" name="Shape 258"/>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lvl="0">
              <a:spcBef>
                <a:spcPts val="0"/>
              </a:spcBef>
              <a:buNone/>
            </a:pPr>
            <a:endParaRPr/>
          </a:p>
        </p:txBody>
      </p:sp>
    </p:spTree>
    <p:extLst>
      <p:ext uri="{BB962C8B-B14F-4D97-AF65-F5344CB8AC3E}">
        <p14:creationId xmlns:p14="http://schemas.microsoft.com/office/powerpoint/2010/main" val="2816062237"/>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3"/>
        <p:cNvGrpSpPr/>
        <p:nvPr/>
      </p:nvGrpSpPr>
      <p:grpSpPr>
        <a:xfrm>
          <a:off x="0" y="0"/>
          <a:ext cx="0" cy="0"/>
          <a:chOff x="0" y="0"/>
          <a:chExt cx="0" cy="0"/>
        </a:xfrm>
      </p:grpSpPr>
      <p:sp>
        <p:nvSpPr>
          <p:cNvPr id="264" name="Shape 264"/>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65" name="Shape 265"/>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rtl="0">
              <a:spcBef>
                <a:spcPts val="0"/>
              </a:spcBef>
              <a:buNone/>
            </a:pPr>
            <a:endParaRPr/>
          </a:p>
        </p:txBody>
      </p:sp>
    </p:spTree>
    <p:extLst>
      <p:ext uri="{BB962C8B-B14F-4D97-AF65-F5344CB8AC3E}">
        <p14:creationId xmlns:p14="http://schemas.microsoft.com/office/powerpoint/2010/main" val="1339558143"/>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9"/>
        <p:cNvGrpSpPr/>
        <p:nvPr/>
      </p:nvGrpSpPr>
      <p:grpSpPr>
        <a:xfrm>
          <a:off x="0" y="0"/>
          <a:ext cx="0" cy="0"/>
          <a:chOff x="0" y="0"/>
          <a:chExt cx="0" cy="0"/>
        </a:xfrm>
      </p:grpSpPr>
      <p:sp>
        <p:nvSpPr>
          <p:cNvPr id="270" name="Shape 270"/>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71" name="Shape 271"/>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rtl="0">
              <a:spcBef>
                <a:spcPts val="0"/>
              </a:spcBef>
              <a:buNone/>
            </a:pPr>
            <a:endParaRPr/>
          </a:p>
        </p:txBody>
      </p:sp>
    </p:spTree>
    <p:extLst>
      <p:ext uri="{BB962C8B-B14F-4D97-AF65-F5344CB8AC3E}">
        <p14:creationId xmlns:p14="http://schemas.microsoft.com/office/powerpoint/2010/main" val="347911352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0"/>
        <p:cNvGrpSpPr/>
        <p:nvPr/>
      </p:nvGrpSpPr>
      <p:grpSpPr>
        <a:xfrm>
          <a:off x="0" y="0"/>
          <a:ext cx="0" cy="0"/>
          <a:chOff x="0" y="0"/>
          <a:chExt cx="0" cy="0"/>
        </a:xfrm>
      </p:grpSpPr>
      <p:sp>
        <p:nvSpPr>
          <p:cNvPr id="111" name="Shape 111"/>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12" name="Shape 112"/>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rtl="0">
              <a:spcBef>
                <a:spcPts val="0"/>
              </a:spcBef>
              <a:buNone/>
            </a:pPr>
            <a:r>
              <a:rPr lang="en"/>
              <a:t>Especially about the unpredictable future ...</a:t>
            </a:r>
          </a:p>
          <a:p>
            <a:pPr lvl="0" rtl="0">
              <a:spcBef>
                <a:spcPts val="0"/>
              </a:spcBef>
              <a:buNone/>
            </a:pPr>
            <a:endParaRPr/>
          </a:p>
          <a:p>
            <a:pPr lvl="0" rtl="0">
              <a:spcBef>
                <a:spcPts val="0"/>
              </a:spcBef>
              <a:buNone/>
            </a:pPr>
            <a:r>
              <a:rPr lang="en"/>
              <a:t>Focus on role in decision-making</a:t>
            </a:r>
          </a:p>
          <a:p>
            <a:pPr lvl="0">
              <a:spcBef>
                <a:spcPts val="0"/>
              </a:spcBef>
              <a:buNone/>
            </a:pPr>
            <a:r>
              <a:rPr lang="en"/>
              <a:t>Leave aside other applications: e.g., providing standardized inputs for scientific studies and assessments; integrating knowledge from diverse domains</a:t>
            </a:r>
          </a:p>
        </p:txBody>
      </p:sp>
    </p:spTree>
    <p:extLst>
      <p:ext uri="{BB962C8B-B14F-4D97-AF65-F5344CB8AC3E}">
        <p14:creationId xmlns:p14="http://schemas.microsoft.com/office/powerpoint/2010/main" val="2328768326"/>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5"/>
        <p:cNvGrpSpPr/>
        <p:nvPr/>
      </p:nvGrpSpPr>
      <p:grpSpPr>
        <a:xfrm>
          <a:off x="0" y="0"/>
          <a:ext cx="0" cy="0"/>
          <a:chOff x="0" y="0"/>
          <a:chExt cx="0" cy="0"/>
        </a:xfrm>
      </p:grpSpPr>
      <p:sp>
        <p:nvSpPr>
          <p:cNvPr id="276" name="Shape 276"/>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77" name="Shape 277"/>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endParaRPr/>
          </a:p>
        </p:txBody>
      </p:sp>
    </p:spTree>
    <p:extLst>
      <p:ext uri="{BB962C8B-B14F-4D97-AF65-F5344CB8AC3E}">
        <p14:creationId xmlns:p14="http://schemas.microsoft.com/office/powerpoint/2010/main" val="4108510082"/>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1"/>
        <p:cNvGrpSpPr/>
        <p:nvPr/>
      </p:nvGrpSpPr>
      <p:grpSpPr>
        <a:xfrm>
          <a:off x="0" y="0"/>
          <a:ext cx="0" cy="0"/>
          <a:chOff x="0" y="0"/>
          <a:chExt cx="0" cy="0"/>
        </a:xfrm>
      </p:grpSpPr>
      <p:sp>
        <p:nvSpPr>
          <p:cNvPr id="282" name="Shape 282"/>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83" name="Shape 283"/>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a:spcBef>
                <a:spcPts val="0"/>
              </a:spcBef>
              <a:buNone/>
            </a:pPr>
            <a:endParaRPr/>
          </a:p>
        </p:txBody>
      </p:sp>
    </p:spTree>
    <p:extLst>
      <p:ext uri="{BB962C8B-B14F-4D97-AF65-F5344CB8AC3E}">
        <p14:creationId xmlns:p14="http://schemas.microsoft.com/office/powerpoint/2010/main" val="239191096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6"/>
        <p:cNvGrpSpPr/>
        <p:nvPr/>
      </p:nvGrpSpPr>
      <p:grpSpPr>
        <a:xfrm>
          <a:off x="0" y="0"/>
          <a:ext cx="0" cy="0"/>
          <a:chOff x="0" y="0"/>
          <a:chExt cx="0" cy="0"/>
        </a:xfrm>
      </p:grpSpPr>
      <p:sp>
        <p:nvSpPr>
          <p:cNvPr id="117" name="Shape 117"/>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18" name="Shape 118"/>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a:spcBef>
                <a:spcPts val="0"/>
              </a:spcBef>
              <a:buNone/>
            </a:pPr>
            <a:endParaRPr/>
          </a:p>
        </p:txBody>
      </p:sp>
    </p:spTree>
    <p:extLst>
      <p:ext uri="{BB962C8B-B14F-4D97-AF65-F5344CB8AC3E}">
        <p14:creationId xmlns:p14="http://schemas.microsoft.com/office/powerpoint/2010/main" val="426430338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1"/>
        <p:cNvGrpSpPr/>
        <p:nvPr/>
      </p:nvGrpSpPr>
      <p:grpSpPr>
        <a:xfrm>
          <a:off x="0" y="0"/>
          <a:ext cx="0" cy="0"/>
          <a:chOff x="0" y="0"/>
          <a:chExt cx="0" cy="0"/>
        </a:xfrm>
      </p:grpSpPr>
      <p:sp>
        <p:nvSpPr>
          <p:cNvPr id="122" name="Shape 122"/>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23" name="Shape 123"/>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a:spcBef>
                <a:spcPts val="0"/>
              </a:spcBef>
              <a:buNone/>
            </a:pPr>
            <a:endParaRPr/>
          </a:p>
        </p:txBody>
      </p:sp>
    </p:spTree>
    <p:extLst>
      <p:ext uri="{BB962C8B-B14F-4D97-AF65-F5344CB8AC3E}">
        <p14:creationId xmlns:p14="http://schemas.microsoft.com/office/powerpoint/2010/main" val="270771819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8"/>
        <p:cNvGrpSpPr/>
        <p:nvPr/>
      </p:nvGrpSpPr>
      <p:grpSpPr>
        <a:xfrm>
          <a:off x="0" y="0"/>
          <a:ext cx="0" cy="0"/>
          <a:chOff x="0" y="0"/>
          <a:chExt cx="0" cy="0"/>
        </a:xfrm>
      </p:grpSpPr>
      <p:sp>
        <p:nvSpPr>
          <p:cNvPr id="129" name="Shape 129"/>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30" name="Shape 130"/>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a:spcBef>
                <a:spcPts val="0"/>
              </a:spcBef>
              <a:buNone/>
            </a:pPr>
            <a:endParaRPr/>
          </a:p>
        </p:txBody>
      </p:sp>
    </p:spTree>
    <p:extLst>
      <p:ext uri="{BB962C8B-B14F-4D97-AF65-F5344CB8AC3E}">
        <p14:creationId xmlns:p14="http://schemas.microsoft.com/office/powerpoint/2010/main" val="371038056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5"/>
        <p:cNvGrpSpPr/>
        <p:nvPr/>
      </p:nvGrpSpPr>
      <p:grpSpPr>
        <a:xfrm>
          <a:off x="0" y="0"/>
          <a:ext cx="0" cy="0"/>
          <a:chOff x="0" y="0"/>
          <a:chExt cx="0" cy="0"/>
        </a:xfrm>
      </p:grpSpPr>
      <p:sp>
        <p:nvSpPr>
          <p:cNvPr id="136" name="Shape 136"/>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37" name="Shape 137"/>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a:spcBef>
                <a:spcPts val="0"/>
              </a:spcBef>
              <a:buNone/>
            </a:pPr>
            <a:r>
              <a:rPr lang="en"/>
              <a:t>It’s very hard for an individual - or an organization - to do all this well.</a:t>
            </a:r>
          </a:p>
        </p:txBody>
      </p:sp>
    </p:spTree>
    <p:extLst>
      <p:ext uri="{BB962C8B-B14F-4D97-AF65-F5344CB8AC3E}">
        <p14:creationId xmlns:p14="http://schemas.microsoft.com/office/powerpoint/2010/main" val="25044741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2"/>
        <p:cNvGrpSpPr/>
        <p:nvPr/>
      </p:nvGrpSpPr>
      <p:grpSpPr>
        <a:xfrm>
          <a:off x="0" y="0"/>
          <a:ext cx="0" cy="0"/>
          <a:chOff x="0" y="0"/>
          <a:chExt cx="0" cy="0"/>
        </a:xfrm>
      </p:grpSpPr>
      <p:sp>
        <p:nvSpPr>
          <p:cNvPr id="143" name="Shape 143"/>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44" name="Shape 144"/>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rtl="0">
              <a:spcBef>
                <a:spcPts val="0"/>
              </a:spcBef>
              <a:buNone/>
            </a:pPr>
            <a:r>
              <a:rPr lang="en"/>
              <a:t>Leave aside challenges to accurate, long-term prediction - deep uncertainty clouds many things we’d like to know about future states of the world</a:t>
            </a:r>
          </a:p>
          <a:p>
            <a:pPr lvl="0" rtl="0">
              <a:spcBef>
                <a:spcPts val="0"/>
              </a:spcBef>
              <a:buNone/>
            </a:pPr>
            <a:r>
              <a:rPr lang="en"/>
              <a:t>Talk here about challenges - with their roots in human cognition and behavior - that are intrinsic to decision-making</a:t>
            </a:r>
          </a:p>
          <a:p>
            <a:pPr lvl="0" rtl="0">
              <a:spcBef>
                <a:spcPts val="0"/>
              </a:spcBef>
              <a:buNone/>
            </a:pPr>
            <a:endParaRPr/>
          </a:p>
          <a:p>
            <a:pPr marL="457200" lvl="0" indent="-298450" rtl="0">
              <a:spcBef>
                <a:spcPts val="600"/>
              </a:spcBef>
              <a:buClr>
                <a:schemeClr val="dk1"/>
              </a:buClr>
              <a:buSzPct val="100000"/>
            </a:pPr>
            <a:r>
              <a:rPr lang="en">
                <a:solidFill>
                  <a:schemeClr val="dk1"/>
                </a:solidFill>
              </a:rPr>
              <a:t>Framing may lead to thinking that is too narrow</a:t>
            </a:r>
          </a:p>
          <a:p>
            <a:pPr marL="457200" lvl="0" indent="-298450" rtl="0">
              <a:spcBef>
                <a:spcPts val="600"/>
              </a:spcBef>
              <a:buClr>
                <a:schemeClr val="dk1"/>
              </a:buClr>
              <a:buSzPct val="100000"/>
            </a:pPr>
            <a:r>
              <a:rPr lang="en">
                <a:solidFill>
                  <a:schemeClr val="dk1"/>
                </a:solidFill>
              </a:rPr>
              <a:t>Anchoring may lead one to see the future as similar to the past</a:t>
            </a:r>
          </a:p>
          <a:p>
            <a:pPr marL="457200" lvl="0" indent="-298450" rtl="0">
              <a:spcBef>
                <a:spcPts val="600"/>
              </a:spcBef>
              <a:buClr>
                <a:schemeClr val="dk1"/>
              </a:buClr>
              <a:buSzPct val="100000"/>
            </a:pPr>
            <a:r>
              <a:rPr lang="en">
                <a:solidFill>
                  <a:schemeClr val="dk1"/>
                </a:solidFill>
              </a:rPr>
              <a:t>Availability suggests people will frame and anchor from easy-to-recall examples</a:t>
            </a:r>
          </a:p>
        </p:txBody>
      </p:sp>
    </p:spTree>
    <p:extLst>
      <p:ext uri="{BB962C8B-B14F-4D97-AF65-F5344CB8AC3E}">
        <p14:creationId xmlns:p14="http://schemas.microsoft.com/office/powerpoint/2010/main" val="323302054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7"/>
        <p:cNvGrpSpPr/>
        <p:nvPr/>
      </p:nvGrpSpPr>
      <p:grpSpPr>
        <a:xfrm>
          <a:off x="0" y="0"/>
          <a:ext cx="0" cy="0"/>
          <a:chOff x="0" y="0"/>
          <a:chExt cx="0" cy="0"/>
        </a:xfrm>
      </p:grpSpPr>
      <p:sp>
        <p:nvSpPr>
          <p:cNvPr id="148" name="Shape 148"/>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49" name="Shape 149"/>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rtl="0">
              <a:spcBef>
                <a:spcPts val="0"/>
              </a:spcBef>
              <a:buNone/>
            </a:pPr>
            <a:r>
              <a:rPr lang="en"/>
              <a:t>Leave aside challenges to accurate, long-term prediction - deep uncertainty clouds many things we’d like to know about future states of the world</a:t>
            </a:r>
          </a:p>
          <a:p>
            <a:pPr lvl="0" rtl="0">
              <a:spcBef>
                <a:spcPts val="0"/>
              </a:spcBef>
              <a:buNone/>
            </a:pPr>
            <a:r>
              <a:rPr lang="en"/>
              <a:t>Talk here about challenges - with their roots in human cognition and behavior - that are intrinsic to decision-making</a:t>
            </a:r>
          </a:p>
          <a:p>
            <a:pPr lvl="0" rtl="0">
              <a:spcBef>
                <a:spcPts val="0"/>
              </a:spcBef>
              <a:buNone/>
            </a:pPr>
            <a:endParaRPr/>
          </a:p>
          <a:p>
            <a:pPr marL="457200" lvl="0" indent="-298450" rtl="0">
              <a:spcBef>
                <a:spcPts val="600"/>
              </a:spcBef>
              <a:buClr>
                <a:schemeClr val="dk1"/>
              </a:buClr>
              <a:buSzPct val="100000"/>
            </a:pPr>
            <a:r>
              <a:rPr lang="en">
                <a:solidFill>
                  <a:schemeClr val="dk1"/>
                </a:solidFill>
              </a:rPr>
              <a:t>Framing may lead to thinking that is too narrow</a:t>
            </a:r>
          </a:p>
          <a:p>
            <a:pPr marL="457200" lvl="0" indent="-298450" rtl="0">
              <a:spcBef>
                <a:spcPts val="600"/>
              </a:spcBef>
              <a:buClr>
                <a:schemeClr val="dk1"/>
              </a:buClr>
              <a:buSzPct val="100000"/>
            </a:pPr>
            <a:r>
              <a:rPr lang="en">
                <a:solidFill>
                  <a:schemeClr val="dk1"/>
                </a:solidFill>
              </a:rPr>
              <a:t>Anchoring may lead one to see the future as similar to the past</a:t>
            </a:r>
          </a:p>
          <a:p>
            <a:pPr marL="457200" lvl="0" indent="-298450" rtl="0">
              <a:spcBef>
                <a:spcPts val="600"/>
              </a:spcBef>
              <a:buClr>
                <a:schemeClr val="dk1"/>
              </a:buClr>
              <a:buSzPct val="100000"/>
            </a:pPr>
            <a:r>
              <a:rPr lang="en">
                <a:solidFill>
                  <a:schemeClr val="dk1"/>
                </a:solidFill>
              </a:rPr>
              <a:t>Availability suggests people will frame and anchor from easy-to-recall examples</a:t>
            </a:r>
          </a:p>
        </p:txBody>
      </p:sp>
    </p:spTree>
    <p:extLst>
      <p:ext uri="{BB962C8B-B14F-4D97-AF65-F5344CB8AC3E}">
        <p14:creationId xmlns:p14="http://schemas.microsoft.com/office/powerpoint/2010/main" val="415949509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Shape 8"/>
        <p:cNvGrpSpPr/>
        <p:nvPr/>
      </p:nvGrpSpPr>
      <p:grpSpPr>
        <a:xfrm>
          <a:off x="0" y="0"/>
          <a:ext cx="0" cy="0"/>
          <a:chOff x="0" y="0"/>
          <a:chExt cx="0" cy="0"/>
        </a:xfrm>
      </p:grpSpPr>
      <p:sp>
        <p:nvSpPr>
          <p:cNvPr id="9" name="Shape 9"/>
          <p:cNvSpPr txBox="1">
            <a:spLocks noGrp="1"/>
          </p:cNvSpPr>
          <p:nvPr>
            <p:ph type="ctrTitle"/>
          </p:nvPr>
        </p:nvSpPr>
        <p:spPr>
          <a:xfrm>
            <a:off x="685800" y="2111123"/>
            <a:ext cx="7772400" cy="1546500"/>
          </a:xfrm>
          <a:prstGeom prst="rect">
            <a:avLst/>
          </a:prstGeom>
        </p:spPr>
        <p:txBody>
          <a:bodyPr lIns="91425" tIns="91425" rIns="91425" bIns="91425" anchor="b" anchorCtr="0"/>
          <a:lstStyle>
            <a:lvl1pPr lvl="0" algn="ctr">
              <a:spcBef>
                <a:spcPts val="0"/>
              </a:spcBef>
              <a:buSzPct val="100000"/>
              <a:defRPr sz="4800"/>
            </a:lvl1pPr>
            <a:lvl2pPr lvl="1" algn="ctr">
              <a:spcBef>
                <a:spcPts val="0"/>
              </a:spcBef>
              <a:buSzPct val="100000"/>
              <a:defRPr sz="4800"/>
            </a:lvl2pPr>
            <a:lvl3pPr lvl="2" algn="ctr">
              <a:spcBef>
                <a:spcPts val="0"/>
              </a:spcBef>
              <a:buSzPct val="100000"/>
              <a:defRPr sz="4800"/>
            </a:lvl3pPr>
            <a:lvl4pPr lvl="3" algn="ctr">
              <a:spcBef>
                <a:spcPts val="0"/>
              </a:spcBef>
              <a:buSzPct val="100000"/>
              <a:defRPr sz="4800"/>
            </a:lvl4pPr>
            <a:lvl5pPr lvl="4" algn="ctr">
              <a:spcBef>
                <a:spcPts val="0"/>
              </a:spcBef>
              <a:buSzPct val="100000"/>
              <a:defRPr sz="4800"/>
            </a:lvl5pPr>
            <a:lvl6pPr lvl="5" algn="ctr">
              <a:spcBef>
                <a:spcPts val="0"/>
              </a:spcBef>
              <a:buSzPct val="100000"/>
              <a:defRPr sz="4800"/>
            </a:lvl6pPr>
            <a:lvl7pPr lvl="6" algn="ctr">
              <a:spcBef>
                <a:spcPts val="0"/>
              </a:spcBef>
              <a:buSzPct val="100000"/>
              <a:defRPr sz="4800"/>
            </a:lvl7pPr>
            <a:lvl8pPr lvl="7" algn="ctr">
              <a:spcBef>
                <a:spcPts val="0"/>
              </a:spcBef>
              <a:buSzPct val="100000"/>
              <a:defRPr sz="4800"/>
            </a:lvl8pPr>
            <a:lvl9pPr lvl="8" algn="ctr">
              <a:spcBef>
                <a:spcPts val="0"/>
              </a:spcBef>
              <a:buSzPct val="100000"/>
              <a:defRPr sz="4800"/>
            </a:lvl9pPr>
          </a:lstStyle>
          <a:p>
            <a:endParaRPr/>
          </a:p>
        </p:txBody>
      </p:sp>
      <p:sp>
        <p:nvSpPr>
          <p:cNvPr id="10" name="Shape 10"/>
          <p:cNvSpPr txBox="1">
            <a:spLocks noGrp="1"/>
          </p:cNvSpPr>
          <p:nvPr>
            <p:ph type="subTitle" idx="1"/>
          </p:nvPr>
        </p:nvSpPr>
        <p:spPr>
          <a:xfrm>
            <a:off x="685800" y="3786737"/>
            <a:ext cx="7772400" cy="1046400"/>
          </a:xfrm>
          <a:prstGeom prst="rect">
            <a:avLst/>
          </a:prstGeom>
        </p:spPr>
        <p:txBody>
          <a:bodyPr lIns="91425" tIns="91425" rIns="91425" bIns="91425" anchor="t" anchorCtr="0"/>
          <a:lstStyle>
            <a:lvl1pPr lvl="0" algn="ctr">
              <a:spcBef>
                <a:spcPts val="0"/>
              </a:spcBef>
              <a:buClr>
                <a:schemeClr val="dk2"/>
              </a:buClr>
              <a:buNone/>
              <a:defRPr>
                <a:solidFill>
                  <a:schemeClr val="dk2"/>
                </a:solidFill>
              </a:defRPr>
            </a:lvl1pPr>
            <a:lvl2pPr lvl="1" algn="ctr">
              <a:spcBef>
                <a:spcPts val="0"/>
              </a:spcBef>
              <a:buClr>
                <a:schemeClr val="dk2"/>
              </a:buClr>
              <a:buSzPct val="100000"/>
              <a:buNone/>
              <a:defRPr sz="3000">
                <a:solidFill>
                  <a:schemeClr val="dk2"/>
                </a:solidFill>
              </a:defRPr>
            </a:lvl2pPr>
            <a:lvl3pPr lvl="2" algn="ctr">
              <a:spcBef>
                <a:spcPts val="0"/>
              </a:spcBef>
              <a:buClr>
                <a:schemeClr val="dk2"/>
              </a:buClr>
              <a:buSzPct val="100000"/>
              <a:buNone/>
              <a:defRPr sz="3000">
                <a:solidFill>
                  <a:schemeClr val="dk2"/>
                </a:solidFill>
              </a:defRPr>
            </a:lvl3pPr>
            <a:lvl4pPr lvl="3" algn="ctr">
              <a:spcBef>
                <a:spcPts val="0"/>
              </a:spcBef>
              <a:buClr>
                <a:schemeClr val="dk2"/>
              </a:buClr>
              <a:buSzPct val="100000"/>
              <a:buNone/>
              <a:defRPr sz="3000">
                <a:solidFill>
                  <a:schemeClr val="dk2"/>
                </a:solidFill>
              </a:defRPr>
            </a:lvl4pPr>
            <a:lvl5pPr lvl="4" algn="ctr">
              <a:spcBef>
                <a:spcPts val="0"/>
              </a:spcBef>
              <a:buClr>
                <a:schemeClr val="dk2"/>
              </a:buClr>
              <a:buSzPct val="100000"/>
              <a:buNone/>
              <a:defRPr sz="3000">
                <a:solidFill>
                  <a:schemeClr val="dk2"/>
                </a:solidFill>
              </a:defRPr>
            </a:lvl5pPr>
            <a:lvl6pPr lvl="5" algn="ctr">
              <a:spcBef>
                <a:spcPts val="0"/>
              </a:spcBef>
              <a:buClr>
                <a:schemeClr val="dk2"/>
              </a:buClr>
              <a:buSzPct val="100000"/>
              <a:buNone/>
              <a:defRPr sz="3000">
                <a:solidFill>
                  <a:schemeClr val="dk2"/>
                </a:solidFill>
              </a:defRPr>
            </a:lvl6pPr>
            <a:lvl7pPr lvl="6" algn="ctr">
              <a:spcBef>
                <a:spcPts val="0"/>
              </a:spcBef>
              <a:buClr>
                <a:schemeClr val="dk2"/>
              </a:buClr>
              <a:buSzPct val="100000"/>
              <a:buNone/>
              <a:defRPr sz="3000">
                <a:solidFill>
                  <a:schemeClr val="dk2"/>
                </a:solidFill>
              </a:defRPr>
            </a:lvl7pPr>
            <a:lvl8pPr lvl="7" algn="ctr">
              <a:spcBef>
                <a:spcPts val="0"/>
              </a:spcBef>
              <a:buClr>
                <a:schemeClr val="dk2"/>
              </a:buClr>
              <a:buSzPct val="100000"/>
              <a:buNone/>
              <a:defRPr sz="3000">
                <a:solidFill>
                  <a:schemeClr val="dk2"/>
                </a:solidFill>
              </a:defRPr>
            </a:lvl8pPr>
            <a:lvl9pPr lvl="8" algn="ctr">
              <a:spcBef>
                <a:spcPts val="0"/>
              </a:spcBef>
              <a:buClr>
                <a:schemeClr val="dk2"/>
              </a:buClr>
              <a:buSzPct val="100000"/>
              <a:buNone/>
              <a:defRPr sz="3000">
                <a:solidFill>
                  <a:schemeClr val="dk2"/>
                </a:solidFill>
              </a:defRPr>
            </a:lvl9pPr>
          </a:lstStyle>
          <a:p>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Shape 36"/>
        <p:cNvGrpSpPr/>
        <p:nvPr/>
      </p:nvGrpSpPr>
      <p:grpSpPr>
        <a:xfrm>
          <a:off x="0" y="0"/>
          <a:ext cx="0" cy="0"/>
          <a:chOff x="0" y="0"/>
          <a:chExt cx="0" cy="0"/>
        </a:xfrm>
      </p:grpSpPr>
      <p:sp>
        <p:nvSpPr>
          <p:cNvPr id="37" name="Shape 37"/>
          <p:cNvSpPr txBox="1">
            <a:spLocks noGrp="1"/>
          </p:cNvSpPr>
          <p:nvPr>
            <p:ph type="title"/>
          </p:nvPr>
        </p:nvSpPr>
        <p:spPr>
          <a:xfrm>
            <a:off x="457200" y="274637"/>
            <a:ext cx="8229600" cy="1143000"/>
          </a:xfrm>
          <a:prstGeom prst="rect">
            <a:avLst/>
          </a:prstGeom>
          <a:noFill/>
          <a:ln>
            <a:noFill/>
          </a:ln>
        </p:spPr>
        <p:txBody>
          <a:bodyPr lIns="91425" tIns="91425" rIns="91425" bIns="91425" anchor="b" anchorCtr="0"/>
          <a:lstStyle>
            <a:lvl1pPr lvl="0" algn="l" rtl="0">
              <a:spcBef>
                <a:spcPts val="0"/>
              </a:spcBef>
              <a:buClr>
                <a:schemeClr val="dk1"/>
              </a:buClr>
              <a:buFont typeface="Arial"/>
              <a:buNone/>
              <a:defRPr sz="3600" b="1">
                <a:solidFill>
                  <a:schemeClr val="dk1"/>
                </a:solidFill>
                <a:latin typeface="Arial"/>
                <a:ea typeface="Arial"/>
                <a:cs typeface="Arial"/>
                <a:sym typeface="Arial"/>
              </a:defRPr>
            </a:lvl1pPr>
            <a:lvl2pPr lvl="1" algn="l" rtl="0">
              <a:spcBef>
                <a:spcPts val="0"/>
              </a:spcBef>
              <a:buClr>
                <a:schemeClr val="dk1"/>
              </a:buClr>
              <a:buFont typeface="Arial"/>
              <a:buNone/>
              <a:defRPr sz="3600" b="1">
                <a:solidFill>
                  <a:schemeClr val="dk1"/>
                </a:solidFill>
                <a:latin typeface="Arial"/>
                <a:ea typeface="Arial"/>
                <a:cs typeface="Arial"/>
                <a:sym typeface="Arial"/>
              </a:defRPr>
            </a:lvl2pPr>
            <a:lvl3pPr lvl="2" algn="l" rtl="0">
              <a:spcBef>
                <a:spcPts val="0"/>
              </a:spcBef>
              <a:buClr>
                <a:schemeClr val="dk1"/>
              </a:buClr>
              <a:buFont typeface="Arial"/>
              <a:buNone/>
              <a:defRPr sz="3600" b="1">
                <a:solidFill>
                  <a:schemeClr val="dk1"/>
                </a:solidFill>
                <a:latin typeface="Arial"/>
                <a:ea typeface="Arial"/>
                <a:cs typeface="Arial"/>
                <a:sym typeface="Arial"/>
              </a:defRPr>
            </a:lvl3pPr>
            <a:lvl4pPr lvl="3" algn="l" rtl="0">
              <a:spcBef>
                <a:spcPts val="0"/>
              </a:spcBef>
              <a:buClr>
                <a:schemeClr val="dk1"/>
              </a:buClr>
              <a:buFont typeface="Arial"/>
              <a:buNone/>
              <a:defRPr sz="3600" b="1">
                <a:solidFill>
                  <a:schemeClr val="dk1"/>
                </a:solidFill>
                <a:latin typeface="Arial"/>
                <a:ea typeface="Arial"/>
                <a:cs typeface="Arial"/>
                <a:sym typeface="Arial"/>
              </a:defRPr>
            </a:lvl4pPr>
            <a:lvl5pPr lvl="4" algn="l" rtl="0">
              <a:spcBef>
                <a:spcPts val="0"/>
              </a:spcBef>
              <a:buClr>
                <a:schemeClr val="dk1"/>
              </a:buClr>
              <a:buFont typeface="Arial"/>
              <a:buNone/>
              <a:defRPr sz="3600" b="1">
                <a:solidFill>
                  <a:schemeClr val="dk1"/>
                </a:solidFill>
                <a:latin typeface="Arial"/>
                <a:ea typeface="Arial"/>
                <a:cs typeface="Arial"/>
                <a:sym typeface="Arial"/>
              </a:defRPr>
            </a:lvl5pPr>
            <a:lvl6pPr lvl="5" algn="l" rtl="0">
              <a:spcBef>
                <a:spcPts val="0"/>
              </a:spcBef>
              <a:buClr>
                <a:schemeClr val="dk1"/>
              </a:buClr>
              <a:buFont typeface="Arial"/>
              <a:buNone/>
              <a:defRPr sz="3600" b="1">
                <a:solidFill>
                  <a:schemeClr val="dk1"/>
                </a:solidFill>
                <a:latin typeface="Arial"/>
                <a:ea typeface="Arial"/>
                <a:cs typeface="Arial"/>
                <a:sym typeface="Arial"/>
              </a:defRPr>
            </a:lvl6pPr>
            <a:lvl7pPr lvl="6" algn="l" rtl="0">
              <a:spcBef>
                <a:spcPts val="0"/>
              </a:spcBef>
              <a:buClr>
                <a:schemeClr val="dk1"/>
              </a:buClr>
              <a:buFont typeface="Arial"/>
              <a:buNone/>
              <a:defRPr sz="3600" b="1">
                <a:solidFill>
                  <a:schemeClr val="dk1"/>
                </a:solidFill>
                <a:latin typeface="Arial"/>
                <a:ea typeface="Arial"/>
                <a:cs typeface="Arial"/>
                <a:sym typeface="Arial"/>
              </a:defRPr>
            </a:lvl7pPr>
            <a:lvl8pPr lvl="7" algn="l" rtl="0">
              <a:spcBef>
                <a:spcPts val="0"/>
              </a:spcBef>
              <a:buClr>
                <a:schemeClr val="dk1"/>
              </a:buClr>
              <a:buFont typeface="Arial"/>
              <a:buNone/>
              <a:defRPr sz="3600" b="1">
                <a:solidFill>
                  <a:schemeClr val="dk1"/>
                </a:solidFill>
                <a:latin typeface="Arial"/>
                <a:ea typeface="Arial"/>
                <a:cs typeface="Arial"/>
                <a:sym typeface="Arial"/>
              </a:defRPr>
            </a:lvl8pPr>
            <a:lvl9pPr lvl="8" algn="l" rtl="0">
              <a:spcBef>
                <a:spcPts val="0"/>
              </a:spcBef>
              <a:buClr>
                <a:schemeClr val="dk1"/>
              </a:buClr>
              <a:buFont typeface="Arial"/>
              <a:buNone/>
              <a:defRPr sz="3600" b="1">
                <a:solidFill>
                  <a:schemeClr val="dk1"/>
                </a:solidFill>
                <a:latin typeface="Arial"/>
                <a:ea typeface="Arial"/>
                <a:cs typeface="Arial"/>
                <a:sym typeface="Arial"/>
              </a:defRPr>
            </a:lvl9pPr>
          </a:lstStyle>
          <a:p>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cSld name="Caption">
    <p:spTree>
      <p:nvGrpSpPr>
        <p:cNvPr id="1" name="Shape 38"/>
        <p:cNvGrpSpPr/>
        <p:nvPr/>
      </p:nvGrpSpPr>
      <p:grpSpPr>
        <a:xfrm>
          <a:off x="0" y="0"/>
          <a:ext cx="0" cy="0"/>
          <a:chOff x="0" y="0"/>
          <a:chExt cx="0" cy="0"/>
        </a:xfrm>
      </p:grpSpPr>
      <p:sp>
        <p:nvSpPr>
          <p:cNvPr id="39" name="Shape 39"/>
          <p:cNvSpPr txBox="1">
            <a:spLocks noGrp="1"/>
          </p:cNvSpPr>
          <p:nvPr>
            <p:ph type="body" idx="1"/>
          </p:nvPr>
        </p:nvSpPr>
        <p:spPr>
          <a:xfrm>
            <a:off x="457200" y="5875078"/>
            <a:ext cx="8229600" cy="692700"/>
          </a:xfrm>
          <a:prstGeom prst="rect">
            <a:avLst/>
          </a:prstGeom>
          <a:noFill/>
          <a:ln>
            <a:noFill/>
          </a:ln>
        </p:spPr>
        <p:txBody>
          <a:bodyPr lIns="91425" tIns="91425" rIns="91425" bIns="91425" anchor="t" anchorCtr="0"/>
          <a:lstStyle>
            <a:lvl1pPr marL="285750" lvl="0" indent="-171450" algn="ctr" rtl="0">
              <a:lnSpc>
                <a:spcPct val="100000"/>
              </a:lnSpc>
              <a:spcBef>
                <a:spcPts val="360"/>
              </a:spcBef>
              <a:spcAft>
                <a:spcPts val="0"/>
              </a:spcAft>
              <a:buClr>
                <a:schemeClr val="dk1"/>
              </a:buClr>
              <a:buFont typeface="Arial"/>
              <a:buChar char="●"/>
              <a:defRPr sz="1800">
                <a:solidFill>
                  <a:schemeClr val="dk1"/>
                </a:solidFill>
              </a:defRPr>
            </a:lvl1pPr>
            <a:lvl2pPr marL="285750" lvl="1" indent="-171450" algn="ctr" rtl="0">
              <a:lnSpc>
                <a:spcPct val="100000"/>
              </a:lnSpc>
              <a:spcBef>
                <a:spcPts val="360"/>
              </a:spcBef>
              <a:spcAft>
                <a:spcPts val="0"/>
              </a:spcAft>
              <a:buClr>
                <a:schemeClr val="dk1"/>
              </a:buClr>
              <a:buFont typeface="Courier New"/>
              <a:buChar char="o"/>
              <a:defRPr sz="1800">
                <a:solidFill>
                  <a:schemeClr val="dk1"/>
                </a:solidFill>
              </a:defRPr>
            </a:lvl2pPr>
            <a:lvl3pPr marL="285750" lvl="2" indent="-171450" algn="ctr" rtl="0">
              <a:lnSpc>
                <a:spcPct val="100000"/>
              </a:lnSpc>
              <a:spcBef>
                <a:spcPts val="360"/>
              </a:spcBef>
              <a:spcAft>
                <a:spcPts val="0"/>
              </a:spcAft>
              <a:buClr>
                <a:schemeClr val="dk1"/>
              </a:buClr>
              <a:buFont typeface="Wingdings"/>
              <a:buChar char="§"/>
              <a:defRPr sz="1800">
                <a:solidFill>
                  <a:schemeClr val="dk1"/>
                </a:solidFill>
              </a:defRPr>
            </a:lvl3pPr>
            <a:lvl4pPr marL="285750" lvl="3" indent="-171450" algn="ctr" rtl="0">
              <a:lnSpc>
                <a:spcPct val="100000"/>
              </a:lnSpc>
              <a:spcBef>
                <a:spcPts val="360"/>
              </a:spcBef>
              <a:spcAft>
                <a:spcPts val="0"/>
              </a:spcAft>
              <a:buClr>
                <a:schemeClr val="dk1"/>
              </a:buClr>
              <a:buFont typeface="Arial"/>
              <a:buChar char="●"/>
              <a:defRPr sz="1800">
                <a:solidFill>
                  <a:schemeClr val="dk1"/>
                </a:solidFill>
              </a:defRPr>
            </a:lvl4pPr>
            <a:lvl5pPr marL="285750" lvl="4" indent="-171450" algn="ctr" rtl="0">
              <a:lnSpc>
                <a:spcPct val="100000"/>
              </a:lnSpc>
              <a:spcBef>
                <a:spcPts val="360"/>
              </a:spcBef>
              <a:spcAft>
                <a:spcPts val="0"/>
              </a:spcAft>
              <a:buClr>
                <a:schemeClr val="dk1"/>
              </a:buClr>
              <a:buFont typeface="Courier New"/>
              <a:buChar char="o"/>
              <a:defRPr sz="1800">
                <a:solidFill>
                  <a:schemeClr val="dk1"/>
                </a:solidFill>
              </a:defRPr>
            </a:lvl5pPr>
            <a:lvl6pPr marL="285750" lvl="5" indent="-171450" algn="ctr" rtl="0">
              <a:lnSpc>
                <a:spcPct val="100000"/>
              </a:lnSpc>
              <a:spcBef>
                <a:spcPts val="360"/>
              </a:spcBef>
              <a:spcAft>
                <a:spcPts val="0"/>
              </a:spcAft>
              <a:buClr>
                <a:schemeClr val="dk1"/>
              </a:buClr>
              <a:buFont typeface="Wingdings"/>
              <a:buChar char="§"/>
              <a:defRPr sz="1800">
                <a:solidFill>
                  <a:schemeClr val="dk1"/>
                </a:solidFill>
              </a:defRPr>
            </a:lvl6pPr>
            <a:lvl7pPr marL="285750" lvl="6" indent="-171450" algn="ctr" rtl="0">
              <a:lnSpc>
                <a:spcPct val="100000"/>
              </a:lnSpc>
              <a:spcBef>
                <a:spcPts val="360"/>
              </a:spcBef>
              <a:spcAft>
                <a:spcPts val="0"/>
              </a:spcAft>
              <a:buClr>
                <a:schemeClr val="dk1"/>
              </a:buClr>
              <a:buFont typeface="Arial"/>
              <a:buChar char="●"/>
              <a:defRPr sz="1800">
                <a:solidFill>
                  <a:schemeClr val="dk1"/>
                </a:solidFill>
              </a:defRPr>
            </a:lvl7pPr>
            <a:lvl8pPr marL="285750" lvl="7" indent="-171450" algn="ctr" rtl="0">
              <a:lnSpc>
                <a:spcPct val="100000"/>
              </a:lnSpc>
              <a:spcBef>
                <a:spcPts val="360"/>
              </a:spcBef>
              <a:spcAft>
                <a:spcPts val="0"/>
              </a:spcAft>
              <a:buClr>
                <a:schemeClr val="dk1"/>
              </a:buClr>
              <a:buFont typeface="Courier New"/>
              <a:buChar char="o"/>
              <a:defRPr sz="1800">
                <a:solidFill>
                  <a:schemeClr val="dk1"/>
                </a:solidFill>
              </a:defRPr>
            </a:lvl8pPr>
            <a:lvl9pPr marL="285750" lvl="8" indent="-171450" algn="ctr" rtl="0">
              <a:lnSpc>
                <a:spcPct val="100000"/>
              </a:lnSpc>
              <a:spcBef>
                <a:spcPts val="360"/>
              </a:spcBef>
              <a:spcAft>
                <a:spcPts val="0"/>
              </a:spcAft>
              <a:buClr>
                <a:schemeClr val="dk1"/>
              </a:buClr>
              <a:buFont typeface="Wingdings"/>
              <a:buChar char="§"/>
              <a:defRPr sz="1800">
                <a:solidFill>
                  <a:schemeClr val="dk1"/>
                </a:solidFill>
              </a:defRPr>
            </a:lvl9pPr>
          </a:lstStyle>
          <a:p>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cSld name="Blank">
    <p:spTree>
      <p:nvGrpSpPr>
        <p:cNvPr id="1" name="Shape 40"/>
        <p:cNvGrpSpPr/>
        <p:nvPr/>
      </p:nvGrpSpPr>
      <p:grpSpPr>
        <a:xfrm>
          <a:off x="0" y="0"/>
          <a:ext cx="0" cy="0"/>
          <a:chOff x="0" y="0"/>
          <a:chExt cx="0" cy="0"/>
        </a:xfrm>
      </p:grpSpPr>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Shape 44"/>
        <p:cNvGrpSpPr/>
        <p:nvPr/>
      </p:nvGrpSpPr>
      <p:grpSpPr>
        <a:xfrm>
          <a:off x="0" y="0"/>
          <a:ext cx="0" cy="0"/>
          <a:chOff x="0" y="0"/>
          <a:chExt cx="0" cy="0"/>
        </a:xfrm>
      </p:grpSpPr>
      <p:sp>
        <p:nvSpPr>
          <p:cNvPr id="45" name="Shape 45"/>
          <p:cNvSpPr txBox="1">
            <a:spLocks noGrp="1"/>
          </p:cNvSpPr>
          <p:nvPr>
            <p:ph type="ctrTitle"/>
          </p:nvPr>
        </p:nvSpPr>
        <p:spPr>
          <a:xfrm>
            <a:off x="685800" y="2111123"/>
            <a:ext cx="7772400" cy="1546500"/>
          </a:xfrm>
          <a:prstGeom prst="rect">
            <a:avLst/>
          </a:prstGeom>
          <a:noFill/>
          <a:ln>
            <a:noFill/>
          </a:ln>
        </p:spPr>
        <p:txBody>
          <a:bodyPr lIns="91425" tIns="91425" rIns="91425" bIns="91425" anchor="b" anchorCtr="0"/>
          <a:lstStyle>
            <a:lvl1pPr lvl="0" algn="ctr" rtl="0">
              <a:spcBef>
                <a:spcPts val="0"/>
              </a:spcBef>
              <a:buClr>
                <a:schemeClr val="dk1"/>
              </a:buClr>
              <a:buSzPct val="100000"/>
              <a:buFont typeface="Arial"/>
              <a:buNone/>
              <a:defRPr sz="4800" b="1" i="0" u="none" strike="noStrike" cap="none">
                <a:solidFill>
                  <a:schemeClr val="dk1"/>
                </a:solidFill>
                <a:latin typeface="Arial"/>
                <a:ea typeface="Arial"/>
                <a:cs typeface="Arial"/>
                <a:sym typeface="Arial"/>
              </a:defRPr>
            </a:lvl1pPr>
            <a:lvl2pPr lvl="1" algn="ctr" rtl="0">
              <a:spcBef>
                <a:spcPts val="0"/>
              </a:spcBef>
              <a:buClr>
                <a:schemeClr val="dk1"/>
              </a:buClr>
              <a:buSzPct val="100000"/>
              <a:buFont typeface="Arial"/>
              <a:buNone/>
              <a:defRPr sz="4800" b="1" i="0" u="none" strike="noStrike" cap="none">
                <a:solidFill>
                  <a:schemeClr val="dk1"/>
                </a:solidFill>
                <a:latin typeface="Arial"/>
                <a:ea typeface="Arial"/>
                <a:cs typeface="Arial"/>
                <a:sym typeface="Arial"/>
              </a:defRPr>
            </a:lvl2pPr>
            <a:lvl3pPr lvl="2" algn="ctr" rtl="0">
              <a:spcBef>
                <a:spcPts val="0"/>
              </a:spcBef>
              <a:buClr>
                <a:schemeClr val="dk1"/>
              </a:buClr>
              <a:buSzPct val="100000"/>
              <a:buFont typeface="Arial"/>
              <a:buNone/>
              <a:defRPr sz="4800" b="1" i="0" u="none" strike="noStrike" cap="none">
                <a:solidFill>
                  <a:schemeClr val="dk1"/>
                </a:solidFill>
                <a:latin typeface="Arial"/>
                <a:ea typeface="Arial"/>
                <a:cs typeface="Arial"/>
                <a:sym typeface="Arial"/>
              </a:defRPr>
            </a:lvl3pPr>
            <a:lvl4pPr lvl="3" algn="ctr" rtl="0">
              <a:spcBef>
                <a:spcPts val="0"/>
              </a:spcBef>
              <a:buClr>
                <a:schemeClr val="dk1"/>
              </a:buClr>
              <a:buSzPct val="100000"/>
              <a:buFont typeface="Arial"/>
              <a:buNone/>
              <a:defRPr sz="4800" b="1" i="0" u="none" strike="noStrike" cap="none">
                <a:solidFill>
                  <a:schemeClr val="dk1"/>
                </a:solidFill>
                <a:latin typeface="Arial"/>
                <a:ea typeface="Arial"/>
                <a:cs typeface="Arial"/>
                <a:sym typeface="Arial"/>
              </a:defRPr>
            </a:lvl4pPr>
            <a:lvl5pPr lvl="4" algn="ctr" rtl="0">
              <a:spcBef>
                <a:spcPts val="0"/>
              </a:spcBef>
              <a:buClr>
                <a:schemeClr val="dk1"/>
              </a:buClr>
              <a:buSzPct val="100000"/>
              <a:buFont typeface="Arial"/>
              <a:buNone/>
              <a:defRPr sz="4800" b="1" i="0" u="none" strike="noStrike" cap="none">
                <a:solidFill>
                  <a:schemeClr val="dk1"/>
                </a:solidFill>
                <a:latin typeface="Arial"/>
                <a:ea typeface="Arial"/>
                <a:cs typeface="Arial"/>
                <a:sym typeface="Arial"/>
              </a:defRPr>
            </a:lvl5pPr>
            <a:lvl6pPr lvl="5" algn="ctr" rtl="0">
              <a:spcBef>
                <a:spcPts val="0"/>
              </a:spcBef>
              <a:buClr>
                <a:schemeClr val="dk1"/>
              </a:buClr>
              <a:buSzPct val="100000"/>
              <a:buFont typeface="Arial"/>
              <a:buNone/>
              <a:defRPr sz="4800" b="1" i="0" u="none" strike="noStrike" cap="none">
                <a:solidFill>
                  <a:schemeClr val="dk1"/>
                </a:solidFill>
                <a:latin typeface="Arial"/>
                <a:ea typeface="Arial"/>
                <a:cs typeface="Arial"/>
                <a:sym typeface="Arial"/>
              </a:defRPr>
            </a:lvl6pPr>
            <a:lvl7pPr lvl="6" algn="ctr" rtl="0">
              <a:spcBef>
                <a:spcPts val="0"/>
              </a:spcBef>
              <a:buClr>
                <a:schemeClr val="dk1"/>
              </a:buClr>
              <a:buSzPct val="100000"/>
              <a:buFont typeface="Arial"/>
              <a:buNone/>
              <a:defRPr sz="4800" b="1" i="0" u="none" strike="noStrike" cap="none">
                <a:solidFill>
                  <a:schemeClr val="dk1"/>
                </a:solidFill>
                <a:latin typeface="Arial"/>
                <a:ea typeface="Arial"/>
                <a:cs typeface="Arial"/>
                <a:sym typeface="Arial"/>
              </a:defRPr>
            </a:lvl7pPr>
            <a:lvl8pPr lvl="7" algn="ctr" rtl="0">
              <a:spcBef>
                <a:spcPts val="0"/>
              </a:spcBef>
              <a:buClr>
                <a:schemeClr val="dk1"/>
              </a:buClr>
              <a:buSzPct val="100000"/>
              <a:buFont typeface="Arial"/>
              <a:buNone/>
              <a:defRPr sz="4800" b="1" i="0" u="none" strike="noStrike" cap="none">
                <a:solidFill>
                  <a:schemeClr val="dk1"/>
                </a:solidFill>
                <a:latin typeface="Arial"/>
                <a:ea typeface="Arial"/>
                <a:cs typeface="Arial"/>
                <a:sym typeface="Arial"/>
              </a:defRPr>
            </a:lvl8pPr>
            <a:lvl9pPr lvl="8" algn="ctr" rtl="0">
              <a:spcBef>
                <a:spcPts val="0"/>
              </a:spcBef>
              <a:buClr>
                <a:schemeClr val="dk1"/>
              </a:buClr>
              <a:buSzPct val="100000"/>
              <a:buFont typeface="Arial"/>
              <a:buNone/>
              <a:defRPr sz="4800" b="1" i="0" u="none" strike="noStrike" cap="none">
                <a:solidFill>
                  <a:schemeClr val="dk1"/>
                </a:solidFill>
                <a:latin typeface="Arial"/>
                <a:ea typeface="Arial"/>
                <a:cs typeface="Arial"/>
                <a:sym typeface="Arial"/>
              </a:defRPr>
            </a:lvl9pPr>
          </a:lstStyle>
          <a:p>
            <a:endParaRPr/>
          </a:p>
        </p:txBody>
      </p:sp>
      <p:sp>
        <p:nvSpPr>
          <p:cNvPr id="46" name="Shape 46"/>
          <p:cNvSpPr txBox="1">
            <a:spLocks noGrp="1"/>
          </p:cNvSpPr>
          <p:nvPr>
            <p:ph type="subTitle" idx="1"/>
          </p:nvPr>
        </p:nvSpPr>
        <p:spPr>
          <a:xfrm>
            <a:off x="685800" y="3786737"/>
            <a:ext cx="7772400" cy="1046400"/>
          </a:xfrm>
          <a:prstGeom prst="rect">
            <a:avLst/>
          </a:prstGeom>
          <a:noFill/>
          <a:ln>
            <a:noFill/>
          </a:ln>
        </p:spPr>
        <p:txBody>
          <a:bodyPr lIns="91425" tIns="91425" rIns="91425" bIns="91425" anchor="t" anchorCtr="0"/>
          <a:lstStyle>
            <a:lvl1pPr lvl="0" algn="ctr" rtl="0">
              <a:lnSpc>
                <a:spcPct val="100000"/>
              </a:lnSpc>
              <a:spcBef>
                <a:spcPts val="0"/>
              </a:spcBef>
              <a:spcAft>
                <a:spcPts val="0"/>
              </a:spcAft>
              <a:buClr>
                <a:schemeClr val="dk2"/>
              </a:buClr>
              <a:buSzPct val="100000"/>
              <a:buFont typeface="Arial"/>
              <a:buNone/>
              <a:defRPr sz="3000" b="0" i="0" u="none" strike="noStrike" cap="none">
                <a:solidFill>
                  <a:schemeClr val="dk2"/>
                </a:solidFill>
                <a:latin typeface="Arial"/>
                <a:ea typeface="Arial"/>
                <a:cs typeface="Arial"/>
                <a:sym typeface="Arial"/>
              </a:defRPr>
            </a:lvl1pPr>
            <a:lvl2pPr lvl="1" algn="ctr" rtl="0">
              <a:lnSpc>
                <a:spcPct val="100000"/>
              </a:lnSpc>
              <a:spcBef>
                <a:spcPts val="0"/>
              </a:spcBef>
              <a:spcAft>
                <a:spcPts val="0"/>
              </a:spcAft>
              <a:buClr>
                <a:schemeClr val="dk2"/>
              </a:buClr>
              <a:buSzPct val="100000"/>
              <a:buFont typeface="Arial"/>
              <a:buNone/>
              <a:defRPr sz="3000" b="0" i="0" u="none" strike="noStrike" cap="none">
                <a:solidFill>
                  <a:schemeClr val="dk2"/>
                </a:solidFill>
                <a:latin typeface="Arial"/>
                <a:ea typeface="Arial"/>
                <a:cs typeface="Arial"/>
                <a:sym typeface="Arial"/>
              </a:defRPr>
            </a:lvl2pPr>
            <a:lvl3pPr lvl="2" algn="ctr" rtl="0">
              <a:lnSpc>
                <a:spcPct val="100000"/>
              </a:lnSpc>
              <a:spcBef>
                <a:spcPts val="0"/>
              </a:spcBef>
              <a:spcAft>
                <a:spcPts val="0"/>
              </a:spcAft>
              <a:buClr>
                <a:schemeClr val="dk2"/>
              </a:buClr>
              <a:buSzPct val="100000"/>
              <a:buFont typeface="Arial"/>
              <a:buNone/>
              <a:defRPr sz="3000" b="0" i="0" u="none" strike="noStrike" cap="none">
                <a:solidFill>
                  <a:schemeClr val="dk2"/>
                </a:solidFill>
                <a:latin typeface="Arial"/>
                <a:ea typeface="Arial"/>
                <a:cs typeface="Arial"/>
                <a:sym typeface="Arial"/>
              </a:defRPr>
            </a:lvl3pPr>
            <a:lvl4pPr lvl="3" algn="ctr" rtl="0">
              <a:lnSpc>
                <a:spcPct val="100000"/>
              </a:lnSpc>
              <a:spcBef>
                <a:spcPts val="0"/>
              </a:spcBef>
              <a:spcAft>
                <a:spcPts val="0"/>
              </a:spcAft>
              <a:buClr>
                <a:schemeClr val="dk2"/>
              </a:buClr>
              <a:buSzPct val="100000"/>
              <a:buFont typeface="Arial"/>
              <a:buNone/>
              <a:defRPr sz="3000" b="0" i="0" u="none" strike="noStrike" cap="none">
                <a:solidFill>
                  <a:schemeClr val="dk2"/>
                </a:solidFill>
                <a:latin typeface="Arial"/>
                <a:ea typeface="Arial"/>
                <a:cs typeface="Arial"/>
                <a:sym typeface="Arial"/>
              </a:defRPr>
            </a:lvl4pPr>
            <a:lvl5pPr lvl="4" algn="ctr" rtl="0">
              <a:lnSpc>
                <a:spcPct val="100000"/>
              </a:lnSpc>
              <a:spcBef>
                <a:spcPts val="0"/>
              </a:spcBef>
              <a:spcAft>
                <a:spcPts val="0"/>
              </a:spcAft>
              <a:buClr>
                <a:schemeClr val="dk2"/>
              </a:buClr>
              <a:buSzPct val="100000"/>
              <a:buFont typeface="Arial"/>
              <a:buNone/>
              <a:defRPr sz="3000" b="0" i="0" u="none" strike="noStrike" cap="none">
                <a:solidFill>
                  <a:schemeClr val="dk2"/>
                </a:solidFill>
                <a:latin typeface="Arial"/>
                <a:ea typeface="Arial"/>
                <a:cs typeface="Arial"/>
                <a:sym typeface="Arial"/>
              </a:defRPr>
            </a:lvl5pPr>
            <a:lvl6pPr lvl="5" algn="ctr" rtl="0">
              <a:lnSpc>
                <a:spcPct val="100000"/>
              </a:lnSpc>
              <a:spcBef>
                <a:spcPts val="0"/>
              </a:spcBef>
              <a:spcAft>
                <a:spcPts val="0"/>
              </a:spcAft>
              <a:buClr>
                <a:schemeClr val="dk2"/>
              </a:buClr>
              <a:buSzPct val="100000"/>
              <a:buFont typeface="Arial"/>
              <a:buNone/>
              <a:defRPr sz="3000" b="0" i="0" u="none" strike="noStrike" cap="none">
                <a:solidFill>
                  <a:schemeClr val="dk2"/>
                </a:solidFill>
                <a:latin typeface="Arial"/>
                <a:ea typeface="Arial"/>
                <a:cs typeface="Arial"/>
                <a:sym typeface="Arial"/>
              </a:defRPr>
            </a:lvl6pPr>
            <a:lvl7pPr lvl="6" algn="ctr" rtl="0">
              <a:lnSpc>
                <a:spcPct val="100000"/>
              </a:lnSpc>
              <a:spcBef>
                <a:spcPts val="0"/>
              </a:spcBef>
              <a:spcAft>
                <a:spcPts val="0"/>
              </a:spcAft>
              <a:buClr>
                <a:schemeClr val="dk2"/>
              </a:buClr>
              <a:buSzPct val="100000"/>
              <a:buFont typeface="Arial"/>
              <a:buNone/>
              <a:defRPr sz="3000" b="0" i="0" u="none" strike="noStrike" cap="none">
                <a:solidFill>
                  <a:schemeClr val="dk2"/>
                </a:solidFill>
                <a:latin typeface="Arial"/>
                <a:ea typeface="Arial"/>
                <a:cs typeface="Arial"/>
                <a:sym typeface="Arial"/>
              </a:defRPr>
            </a:lvl7pPr>
            <a:lvl8pPr lvl="7" algn="ctr" rtl="0">
              <a:lnSpc>
                <a:spcPct val="100000"/>
              </a:lnSpc>
              <a:spcBef>
                <a:spcPts val="0"/>
              </a:spcBef>
              <a:spcAft>
                <a:spcPts val="0"/>
              </a:spcAft>
              <a:buClr>
                <a:schemeClr val="dk2"/>
              </a:buClr>
              <a:buSzPct val="100000"/>
              <a:buFont typeface="Arial"/>
              <a:buNone/>
              <a:defRPr sz="3000" b="0" i="0" u="none" strike="noStrike" cap="none">
                <a:solidFill>
                  <a:schemeClr val="dk2"/>
                </a:solidFill>
                <a:latin typeface="Arial"/>
                <a:ea typeface="Arial"/>
                <a:cs typeface="Arial"/>
                <a:sym typeface="Arial"/>
              </a:defRPr>
            </a:lvl8pPr>
            <a:lvl9pPr lvl="8" algn="ctr" rtl="0">
              <a:lnSpc>
                <a:spcPct val="100000"/>
              </a:lnSpc>
              <a:spcBef>
                <a:spcPts val="0"/>
              </a:spcBef>
              <a:spcAft>
                <a:spcPts val="0"/>
              </a:spcAft>
              <a:buClr>
                <a:schemeClr val="dk2"/>
              </a:buClr>
              <a:buSzPct val="100000"/>
              <a:buFont typeface="Arial"/>
              <a:buNone/>
              <a:defRPr sz="3000" b="0" i="0" u="none" strike="noStrike" cap="none">
                <a:solidFill>
                  <a:schemeClr val="dk2"/>
                </a:solidFill>
                <a:latin typeface="Arial"/>
                <a:ea typeface="Arial"/>
                <a:cs typeface="Arial"/>
                <a:sym typeface="Arial"/>
              </a:defRPr>
            </a:lvl9pPr>
          </a:lstStyle>
          <a:p>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x">
  <p:cSld name="Title and body">
    <p:spTree>
      <p:nvGrpSpPr>
        <p:cNvPr id="1" name="Shape 47"/>
        <p:cNvGrpSpPr/>
        <p:nvPr/>
      </p:nvGrpSpPr>
      <p:grpSpPr>
        <a:xfrm>
          <a:off x="0" y="0"/>
          <a:ext cx="0" cy="0"/>
          <a:chOff x="0" y="0"/>
          <a:chExt cx="0" cy="0"/>
        </a:xfrm>
      </p:grpSpPr>
      <p:sp>
        <p:nvSpPr>
          <p:cNvPr id="48" name="Shape 48"/>
          <p:cNvSpPr txBox="1">
            <a:spLocks noGrp="1"/>
          </p:cNvSpPr>
          <p:nvPr>
            <p:ph type="title"/>
          </p:nvPr>
        </p:nvSpPr>
        <p:spPr>
          <a:xfrm>
            <a:off x="457200" y="274637"/>
            <a:ext cx="8229600" cy="1143000"/>
          </a:xfrm>
          <a:prstGeom prst="rect">
            <a:avLst/>
          </a:prstGeom>
          <a:noFill/>
          <a:ln>
            <a:noFill/>
          </a:ln>
        </p:spPr>
        <p:txBody>
          <a:bodyPr lIns="91425" tIns="91425" rIns="91425" bIns="91425" anchor="b" anchorCtr="0"/>
          <a:lstStyle>
            <a:lvl1pPr lvl="0" algn="l" rtl="0">
              <a:spcBef>
                <a:spcPts val="0"/>
              </a:spcBef>
              <a:buSzPct val="100000"/>
              <a:buFont typeface="Arial"/>
              <a:buNone/>
              <a:defRPr sz="3600" b="1">
                <a:solidFill>
                  <a:schemeClr val="dk1"/>
                </a:solidFill>
                <a:latin typeface="Arial"/>
                <a:ea typeface="Arial"/>
                <a:cs typeface="Arial"/>
                <a:sym typeface="Arial"/>
              </a:defRPr>
            </a:lvl1pPr>
            <a:lvl2pPr lvl="1" algn="l" rtl="0">
              <a:spcBef>
                <a:spcPts val="0"/>
              </a:spcBef>
              <a:buSzPct val="100000"/>
              <a:buFont typeface="Arial"/>
              <a:buNone/>
              <a:defRPr sz="3600" b="1">
                <a:solidFill>
                  <a:schemeClr val="dk1"/>
                </a:solidFill>
                <a:latin typeface="Arial"/>
                <a:ea typeface="Arial"/>
                <a:cs typeface="Arial"/>
                <a:sym typeface="Arial"/>
              </a:defRPr>
            </a:lvl2pPr>
            <a:lvl3pPr lvl="2" algn="l" rtl="0">
              <a:spcBef>
                <a:spcPts val="0"/>
              </a:spcBef>
              <a:buSzPct val="100000"/>
              <a:buFont typeface="Arial"/>
              <a:buNone/>
              <a:defRPr sz="3600" b="1">
                <a:solidFill>
                  <a:schemeClr val="dk1"/>
                </a:solidFill>
                <a:latin typeface="Arial"/>
                <a:ea typeface="Arial"/>
                <a:cs typeface="Arial"/>
                <a:sym typeface="Arial"/>
              </a:defRPr>
            </a:lvl3pPr>
            <a:lvl4pPr lvl="3" algn="l" rtl="0">
              <a:spcBef>
                <a:spcPts val="0"/>
              </a:spcBef>
              <a:buSzPct val="100000"/>
              <a:buFont typeface="Arial"/>
              <a:buNone/>
              <a:defRPr sz="3600" b="1">
                <a:solidFill>
                  <a:schemeClr val="dk1"/>
                </a:solidFill>
                <a:latin typeface="Arial"/>
                <a:ea typeface="Arial"/>
                <a:cs typeface="Arial"/>
                <a:sym typeface="Arial"/>
              </a:defRPr>
            </a:lvl4pPr>
            <a:lvl5pPr lvl="4" algn="l" rtl="0">
              <a:spcBef>
                <a:spcPts val="0"/>
              </a:spcBef>
              <a:buSzPct val="100000"/>
              <a:buFont typeface="Arial"/>
              <a:buNone/>
              <a:defRPr sz="3600" b="1">
                <a:solidFill>
                  <a:schemeClr val="dk1"/>
                </a:solidFill>
                <a:latin typeface="Arial"/>
                <a:ea typeface="Arial"/>
                <a:cs typeface="Arial"/>
                <a:sym typeface="Arial"/>
              </a:defRPr>
            </a:lvl5pPr>
            <a:lvl6pPr lvl="5" algn="l" rtl="0">
              <a:spcBef>
                <a:spcPts val="0"/>
              </a:spcBef>
              <a:buSzPct val="100000"/>
              <a:buFont typeface="Arial"/>
              <a:buNone/>
              <a:defRPr sz="3600" b="1">
                <a:solidFill>
                  <a:schemeClr val="dk1"/>
                </a:solidFill>
                <a:latin typeface="Arial"/>
                <a:ea typeface="Arial"/>
                <a:cs typeface="Arial"/>
                <a:sym typeface="Arial"/>
              </a:defRPr>
            </a:lvl6pPr>
            <a:lvl7pPr lvl="6" algn="l" rtl="0">
              <a:spcBef>
                <a:spcPts val="0"/>
              </a:spcBef>
              <a:buSzPct val="100000"/>
              <a:buFont typeface="Arial"/>
              <a:buNone/>
              <a:defRPr sz="3600" b="1">
                <a:solidFill>
                  <a:schemeClr val="dk1"/>
                </a:solidFill>
                <a:latin typeface="Arial"/>
                <a:ea typeface="Arial"/>
                <a:cs typeface="Arial"/>
                <a:sym typeface="Arial"/>
              </a:defRPr>
            </a:lvl7pPr>
            <a:lvl8pPr lvl="7" algn="l" rtl="0">
              <a:spcBef>
                <a:spcPts val="0"/>
              </a:spcBef>
              <a:buSzPct val="100000"/>
              <a:buFont typeface="Arial"/>
              <a:buNone/>
              <a:defRPr sz="3600" b="1">
                <a:solidFill>
                  <a:schemeClr val="dk1"/>
                </a:solidFill>
                <a:latin typeface="Arial"/>
                <a:ea typeface="Arial"/>
                <a:cs typeface="Arial"/>
                <a:sym typeface="Arial"/>
              </a:defRPr>
            </a:lvl8pPr>
            <a:lvl9pPr lvl="8" algn="l" rtl="0">
              <a:spcBef>
                <a:spcPts val="0"/>
              </a:spcBef>
              <a:buSzPct val="100000"/>
              <a:buFont typeface="Arial"/>
              <a:buNone/>
              <a:defRPr sz="3600" b="1">
                <a:solidFill>
                  <a:schemeClr val="dk1"/>
                </a:solidFill>
                <a:latin typeface="Arial"/>
                <a:ea typeface="Arial"/>
                <a:cs typeface="Arial"/>
                <a:sym typeface="Arial"/>
              </a:defRPr>
            </a:lvl9pPr>
          </a:lstStyle>
          <a:p>
            <a:endParaRPr/>
          </a:p>
        </p:txBody>
      </p:sp>
      <p:sp>
        <p:nvSpPr>
          <p:cNvPr id="49" name="Shape 49"/>
          <p:cNvSpPr txBox="1">
            <a:spLocks noGrp="1"/>
          </p:cNvSpPr>
          <p:nvPr>
            <p:ph type="body" idx="1"/>
          </p:nvPr>
        </p:nvSpPr>
        <p:spPr>
          <a:xfrm>
            <a:off x="457200" y="1600200"/>
            <a:ext cx="8229600" cy="4967700"/>
          </a:xfrm>
          <a:prstGeom prst="rect">
            <a:avLst/>
          </a:prstGeom>
          <a:noFill/>
          <a:ln>
            <a:noFill/>
          </a:ln>
        </p:spPr>
        <p:txBody>
          <a:bodyPr lIns="91425" tIns="91425" rIns="91425" bIns="91425" anchor="t" anchorCtr="0"/>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sz="1800"/>
            </a:lvl5pPr>
            <a:lvl6pPr lvl="5" rtl="0">
              <a:spcBef>
                <a:spcPts val="0"/>
              </a:spcBef>
              <a:defRPr sz="1800"/>
            </a:lvl6pPr>
            <a:lvl7pPr lvl="6" rtl="0">
              <a:spcBef>
                <a:spcPts val="0"/>
              </a:spcBef>
              <a:defRPr sz="1800"/>
            </a:lvl7pPr>
            <a:lvl8pPr lvl="7" rtl="0">
              <a:spcBef>
                <a:spcPts val="0"/>
              </a:spcBef>
              <a:defRPr sz="1800"/>
            </a:lvl8pPr>
            <a:lvl9pPr lvl="8" rtl="0">
              <a:spcBef>
                <a:spcPts val="0"/>
              </a:spcBef>
              <a:defRPr sz="1800"/>
            </a:lvl9pPr>
          </a:lstStyle>
          <a:p>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ColTx">
  <p:cSld name="Title and two columns">
    <p:spTree>
      <p:nvGrpSpPr>
        <p:cNvPr id="1" name="Shape 50"/>
        <p:cNvGrpSpPr/>
        <p:nvPr/>
      </p:nvGrpSpPr>
      <p:grpSpPr>
        <a:xfrm>
          <a:off x="0" y="0"/>
          <a:ext cx="0" cy="0"/>
          <a:chOff x="0" y="0"/>
          <a:chExt cx="0" cy="0"/>
        </a:xfrm>
      </p:grpSpPr>
      <p:sp>
        <p:nvSpPr>
          <p:cNvPr id="51" name="Shape 51"/>
          <p:cNvSpPr txBox="1">
            <a:spLocks noGrp="1"/>
          </p:cNvSpPr>
          <p:nvPr>
            <p:ph type="title"/>
          </p:nvPr>
        </p:nvSpPr>
        <p:spPr>
          <a:xfrm>
            <a:off x="457200" y="274637"/>
            <a:ext cx="8229600" cy="1143000"/>
          </a:xfrm>
          <a:prstGeom prst="rect">
            <a:avLst/>
          </a:prstGeom>
          <a:noFill/>
          <a:ln>
            <a:noFill/>
          </a:ln>
        </p:spPr>
        <p:txBody>
          <a:bodyPr lIns="91425" tIns="91425" rIns="91425" bIns="91425" anchor="b" anchorCtr="0"/>
          <a:lstStyle>
            <a:lvl1pPr lvl="0" algn="l" rtl="0">
              <a:spcBef>
                <a:spcPts val="0"/>
              </a:spcBef>
              <a:buSzPct val="100000"/>
              <a:buFont typeface="Arial"/>
              <a:buNone/>
              <a:defRPr sz="3600" b="1">
                <a:solidFill>
                  <a:schemeClr val="dk1"/>
                </a:solidFill>
                <a:latin typeface="Arial"/>
                <a:ea typeface="Arial"/>
                <a:cs typeface="Arial"/>
                <a:sym typeface="Arial"/>
              </a:defRPr>
            </a:lvl1pPr>
            <a:lvl2pPr lvl="1" algn="l" rtl="0">
              <a:spcBef>
                <a:spcPts val="0"/>
              </a:spcBef>
              <a:buSzPct val="100000"/>
              <a:buFont typeface="Arial"/>
              <a:buNone/>
              <a:defRPr sz="3600" b="1">
                <a:solidFill>
                  <a:schemeClr val="dk1"/>
                </a:solidFill>
                <a:latin typeface="Arial"/>
                <a:ea typeface="Arial"/>
                <a:cs typeface="Arial"/>
                <a:sym typeface="Arial"/>
              </a:defRPr>
            </a:lvl2pPr>
            <a:lvl3pPr lvl="2" algn="l" rtl="0">
              <a:spcBef>
                <a:spcPts val="0"/>
              </a:spcBef>
              <a:buSzPct val="100000"/>
              <a:buFont typeface="Arial"/>
              <a:buNone/>
              <a:defRPr sz="3600" b="1">
                <a:solidFill>
                  <a:schemeClr val="dk1"/>
                </a:solidFill>
                <a:latin typeface="Arial"/>
                <a:ea typeface="Arial"/>
                <a:cs typeface="Arial"/>
                <a:sym typeface="Arial"/>
              </a:defRPr>
            </a:lvl3pPr>
            <a:lvl4pPr lvl="3" algn="l" rtl="0">
              <a:spcBef>
                <a:spcPts val="0"/>
              </a:spcBef>
              <a:buSzPct val="100000"/>
              <a:buFont typeface="Arial"/>
              <a:buNone/>
              <a:defRPr sz="3600" b="1">
                <a:solidFill>
                  <a:schemeClr val="dk1"/>
                </a:solidFill>
                <a:latin typeface="Arial"/>
                <a:ea typeface="Arial"/>
                <a:cs typeface="Arial"/>
                <a:sym typeface="Arial"/>
              </a:defRPr>
            </a:lvl4pPr>
            <a:lvl5pPr lvl="4" algn="l" rtl="0">
              <a:spcBef>
                <a:spcPts val="0"/>
              </a:spcBef>
              <a:buSzPct val="100000"/>
              <a:buFont typeface="Arial"/>
              <a:buNone/>
              <a:defRPr sz="3600" b="1">
                <a:solidFill>
                  <a:schemeClr val="dk1"/>
                </a:solidFill>
                <a:latin typeface="Arial"/>
                <a:ea typeface="Arial"/>
                <a:cs typeface="Arial"/>
                <a:sym typeface="Arial"/>
              </a:defRPr>
            </a:lvl5pPr>
            <a:lvl6pPr lvl="5" algn="l" rtl="0">
              <a:spcBef>
                <a:spcPts val="0"/>
              </a:spcBef>
              <a:buSzPct val="100000"/>
              <a:buFont typeface="Arial"/>
              <a:buNone/>
              <a:defRPr sz="3600" b="1">
                <a:solidFill>
                  <a:schemeClr val="dk1"/>
                </a:solidFill>
                <a:latin typeface="Arial"/>
                <a:ea typeface="Arial"/>
                <a:cs typeface="Arial"/>
                <a:sym typeface="Arial"/>
              </a:defRPr>
            </a:lvl6pPr>
            <a:lvl7pPr lvl="6" algn="l" rtl="0">
              <a:spcBef>
                <a:spcPts val="0"/>
              </a:spcBef>
              <a:buSzPct val="100000"/>
              <a:buFont typeface="Arial"/>
              <a:buNone/>
              <a:defRPr sz="3600" b="1">
                <a:solidFill>
                  <a:schemeClr val="dk1"/>
                </a:solidFill>
                <a:latin typeface="Arial"/>
                <a:ea typeface="Arial"/>
                <a:cs typeface="Arial"/>
                <a:sym typeface="Arial"/>
              </a:defRPr>
            </a:lvl7pPr>
            <a:lvl8pPr lvl="7" algn="l" rtl="0">
              <a:spcBef>
                <a:spcPts val="0"/>
              </a:spcBef>
              <a:buSzPct val="100000"/>
              <a:buFont typeface="Arial"/>
              <a:buNone/>
              <a:defRPr sz="3600" b="1">
                <a:solidFill>
                  <a:schemeClr val="dk1"/>
                </a:solidFill>
                <a:latin typeface="Arial"/>
                <a:ea typeface="Arial"/>
                <a:cs typeface="Arial"/>
                <a:sym typeface="Arial"/>
              </a:defRPr>
            </a:lvl8pPr>
            <a:lvl9pPr lvl="8" algn="l" rtl="0">
              <a:spcBef>
                <a:spcPts val="0"/>
              </a:spcBef>
              <a:buSzPct val="100000"/>
              <a:buFont typeface="Arial"/>
              <a:buNone/>
              <a:defRPr sz="3600" b="1">
                <a:solidFill>
                  <a:schemeClr val="dk1"/>
                </a:solidFill>
                <a:latin typeface="Arial"/>
                <a:ea typeface="Arial"/>
                <a:cs typeface="Arial"/>
                <a:sym typeface="Arial"/>
              </a:defRPr>
            </a:lvl9pPr>
          </a:lstStyle>
          <a:p>
            <a:endParaRPr/>
          </a:p>
        </p:txBody>
      </p:sp>
      <p:sp>
        <p:nvSpPr>
          <p:cNvPr id="52" name="Shape 52"/>
          <p:cNvSpPr txBox="1">
            <a:spLocks noGrp="1"/>
          </p:cNvSpPr>
          <p:nvPr>
            <p:ph type="body" idx="1"/>
          </p:nvPr>
        </p:nvSpPr>
        <p:spPr>
          <a:xfrm>
            <a:off x="457200" y="1600200"/>
            <a:ext cx="3994500" cy="4967700"/>
          </a:xfrm>
          <a:prstGeom prst="rect">
            <a:avLst/>
          </a:prstGeom>
          <a:noFill/>
          <a:ln>
            <a:noFill/>
          </a:ln>
        </p:spPr>
        <p:txBody>
          <a:bodyPr lIns="91425" tIns="91425" rIns="91425" bIns="91425" anchor="t" anchorCtr="0"/>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sz="1800"/>
            </a:lvl5pPr>
            <a:lvl6pPr lvl="5" rtl="0">
              <a:spcBef>
                <a:spcPts val="0"/>
              </a:spcBef>
              <a:defRPr sz="1800"/>
            </a:lvl6pPr>
            <a:lvl7pPr lvl="6" rtl="0">
              <a:spcBef>
                <a:spcPts val="0"/>
              </a:spcBef>
              <a:defRPr sz="1800"/>
            </a:lvl7pPr>
            <a:lvl8pPr lvl="7" rtl="0">
              <a:spcBef>
                <a:spcPts val="0"/>
              </a:spcBef>
              <a:defRPr sz="1800"/>
            </a:lvl8pPr>
            <a:lvl9pPr lvl="8" rtl="0">
              <a:spcBef>
                <a:spcPts val="0"/>
              </a:spcBef>
              <a:defRPr sz="1800"/>
            </a:lvl9pPr>
          </a:lstStyle>
          <a:p>
            <a:endParaRPr/>
          </a:p>
        </p:txBody>
      </p:sp>
      <p:sp>
        <p:nvSpPr>
          <p:cNvPr id="53" name="Shape 53"/>
          <p:cNvSpPr txBox="1">
            <a:spLocks noGrp="1"/>
          </p:cNvSpPr>
          <p:nvPr>
            <p:ph type="body" idx="2"/>
          </p:nvPr>
        </p:nvSpPr>
        <p:spPr>
          <a:xfrm>
            <a:off x="4692273" y="1600200"/>
            <a:ext cx="3994500" cy="4967700"/>
          </a:xfrm>
          <a:prstGeom prst="rect">
            <a:avLst/>
          </a:prstGeom>
          <a:noFill/>
          <a:ln>
            <a:noFill/>
          </a:ln>
        </p:spPr>
        <p:txBody>
          <a:bodyPr lIns="91425" tIns="91425" rIns="91425" bIns="91425" anchor="t" anchorCtr="0"/>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sz="1800"/>
            </a:lvl5pPr>
            <a:lvl6pPr lvl="5" rtl="0">
              <a:spcBef>
                <a:spcPts val="0"/>
              </a:spcBef>
              <a:defRPr sz="1800"/>
            </a:lvl6pPr>
            <a:lvl7pPr lvl="6" rtl="0">
              <a:spcBef>
                <a:spcPts val="0"/>
              </a:spcBef>
              <a:defRPr sz="1800"/>
            </a:lvl7pPr>
            <a:lvl8pPr lvl="7" rtl="0">
              <a:spcBef>
                <a:spcPts val="0"/>
              </a:spcBef>
              <a:defRPr sz="1800"/>
            </a:lvl8pPr>
            <a:lvl9pPr lvl="8" rtl="0">
              <a:spcBef>
                <a:spcPts val="0"/>
              </a:spcBef>
              <a:defRPr sz="1800"/>
            </a:lvl9pPr>
          </a:lstStyle>
          <a:p>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Shape 54"/>
        <p:cNvGrpSpPr/>
        <p:nvPr/>
      </p:nvGrpSpPr>
      <p:grpSpPr>
        <a:xfrm>
          <a:off x="0" y="0"/>
          <a:ext cx="0" cy="0"/>
          <a:chOff x="0" y="0"/>
          <a:chExt cx="0" cy="0"/>
        </a:xfrm>
      </p:grpSpPr>
      <p:sp>
        <p:nvSpPr>
          <p:cNvPr id="55" name="Shape 55"/>
          <p:cNvSpPr txBox="1">
            <a:spLocks noGrp="1"/>
          </p:cNvSpPr>
          <p:nvPr>
            <p:ph type="title"/>
          </p:nvPr>
        </p:nvSpPr>
        <p:spPr>
          <a:xfrm>
            <a:off x="457200" y="274637"/>
            <a:ext cx="8229600" cy="1143000"/>
          </a:xfrm>
          <a:prstGeom prst="rect">
            <a:avLst/>
          </a:prstGeom>
          <a:noFill/>
          <a:ln>
            <a:noFill/>
          </a:ln>
        </p:spPr>
        <p:txBody>
          <a:bodyPr lIns="91425" tIns="91425" rIns="91425" bIns="91425" anchor="b" anchorCtr="0"/>
          <a:lstStyle>
            <a:lvl1pPr lvl="0" algn="l" rtl="0">
              <a:spcBef>
                <a:spcPts val="0"/>
              </a:spcBef>
              <a:buSzPct val="100000"/>
              <a:buFont typeface="Arial"/>
              <a:buNone/>
              <a:defRPr sz="3600" b="1">
                <a:solidFill>
                  <a:schemeClr val="dk1"/>
                </a:solidFill>
                <a:latin typeface="Arial"/>
                <a:ea typeface="Arial"/>
                <a:cs typeface="Arial"/>
                <a:sym typeface="Arial"/>
              </a:defRPr>
            </a:lvl1pPr>
            <a:lvl2pPr lvl="1" algn="l" rtl="0">
              <a:spcBef>
                <a:spcPts val="0"/>
              </a:spcBef>
              <a:buSzPct val="100000"/>
              <a:buFont typeface="Arial"/>
              <a:buNone/>
              <a:defRPr sz="3600" b="1">
                <a:solidFill>
                  <a:schemeClr val="dk1"/>
                </a:solidFill>
                <a:latin typeface="Arial"/>
                <a:ea typeface="Arial"/>
                <a:cs typeface="Arial"/>
                <a:sym typeface="Arial"/>
              </a:defRPr>
            </a:lvl2pPr>
            <a:lvl3pPr lvl="2" algn="l" rtl="0">
              <a:spcBef>
                <a:spcPts val="0"/>
              </a:spcBef>
              <a:buSzPct val="100000"/>
              <a:buFont typeface="Arial"/>
              <a:buNone/>
              <a:defRPr sz="3600" b="1">
                <a:solidFill>
                  <a:schemeClr val="dk1"/>
                </a:solidFill>
                <a:latin typeface="Arial"/>
                <a:ea typeface="Arial"/>
                <a:cs typeface="Arial"/>
                <a:sym typeface="Arial"/>
              </a:defRPr>
            </a:lvl3pPr>
            <a:lvl4pPr lvl="3" algn="l" rtl="0">
              <a:spcBef>
                <a:spcPts val="0"/>
              </a:spcBef>
              <a:buSzPct val="100000"/>
              <a:buFont typeface="Arial"/>
              <a:buNone/>
              <a:defRPr sz="3600" b="1">
                <a:solidFill>
                  <a:schemeClr val="dk1"/>
                </a:solidFill>
                <a:latin typeface="Arial"/>
                <a:ea typeface="Arial"/>
                <a:cs typeface="Arial"/>
                <a:sym typeface="Arial"/>
              </a:defRPr>
            </a:lvl4pPr>
            <a:lvl5pPr lvl="4" algn="l" rtl="0">
              <a:spcBef>
                <a:spcPts val="0"/>
              </a:spcBef>
              <a:buSzPct val="100000"/>
              <a:buFont typeface="Arial"/>
              <a:buNone/>
              <a:defRPr sz="3600" b="1">
                <a:solidFill>
                  <a:schemeClr val="dk1"/>
                </a:solidFill>
                <a:latin typeface="Arial"/>
                <a:ea typeface="Arial"/>
                <a:cs typeface="Arial"/>
                <a:sym typeface="Arial"/>
              </a:defRPr>
            </a:lvl5pPr>
            <a:lvl6pPr lvl="5" algn="l" rtl="0">
              <a:spcBef>
                <a:spcPts val="0"/>
              </a:spcBef>
              <a:buSzPct val="100000"/>
              <a:buFont typeface="Arial"/>
              <a:buNone/>
              <a:defRPr sz="3600" b="1">
                <a:solidFill>
                  <a:schemeClr val="dk1"/>
                </a:solidFill>
                <a:latin typeface="Arial"/>
                <a:ea typeface="Arial"/>
                <a:cs typeface="Arial"/>
                <a:sym typeface="Arial"/>
              </a:defRPr>
            </a:lvl6pPr>
            <a:lvl7pPr lvl="6" algn="l" rtl="0">
              <a:spcBef>
                <a:spcPts val="0"/>
              </a:spcBef>
              <a:buSzPct val="100000"/>
              <a:buFont typeface="Arial"/>
              <a:buNone/>
              <a:defRPr sz="3600" b="1">
                <a:solidFill>
                  <a:schemeClr val="dk1"/>
                </a:solidFill>
                <a:latin typeface="Arial"/>
                <a:ea typeface="Arial"/>
                <a:cs typeface="Arial"/>
                <a:sym typeface="Arial"/>
              </a:defRPr>
            </a:lvl7pPr>
            <a:lvl8pPr lvl="7" algn="l" rtl="0">
              <a:spcBef>
                <a:spcPts val="0"/>
              </a:spcBef>
              <a:buSzPct val="100000"/>
              <a:buFont typeface="Arial"/>
              <a:buNone/>
              <a:defRPr sz="3600" b="1">
                <a:solidFill>
                  <a:schemeClr val="dk1"/>
                </a:solidFill>
                <a:latin typeface="Arial"/>
                <a:ea typeface="Arial"/>
                <a:cs typeface="Arial"/>
                <a:sym typeface="Arial"/>
              </a:defRPr>
            </a:lvl8pPr>
            <a:lvl9pPr lvl="8" algn="l" rtl="0">
              <a:spcBef>
                <a:spcPts val="0"/>
              </a:spcBef>
              <a:buSzPct val="100000"/>
              <a:buFont typeface="Arial"/>
              <a:buNone/>
              <a:defRPr sz="3600" b="1">
                <a:solidFill>
                  <a:schemeClr val="dk1"/>
                </a:solidFill>
                <a:latin typeface="Arial"/>
                <a:ea typeface="Arial"/>
                <a:cs typeface="Arial"/>
                <a:sym typeface="Arial"/>
              </a:defRPr>
            </a:lvl9pPr>
          </a:lstStyle>
          <a:p>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cSld name="Caption">
    <p:spTree>
      <p:nvGrpSpPr>
        <p:cNvPr id="1" name="Shape 56"/>
        <p:cNvGrpSpPr/>
        <p:nvPr/>
      </p:nvGrpSpPr>
      <p:grpSpPr>
        <a:xfrm>
          <a:off x="0" y="0"/>
          <a:ext cx="0" cy="0"/>
          <a:chOff x="0" y="0"/>
          <a:chExt cx="0" cy="0"/>
        </a:xfrm>
      </p:grpSpPr>
      <p:sp>
        <p:nvSpPr>
          <p:cNvPr id="57" name="Shape 57"/>
          <p:cNvSpPr txBox="1">
            <a:spLocks noGrp="1"/>
          </p:cNvSpPr>
          <p:nvPr>
            <p:ph type="body" idx="1"/>
          </p:nvPr>
        </p:nvSpPr>
        <p:spPr>
          <a:xfrm>
            <a:off x="457200" y="5875078"/>
            <a:ext cx="8229600" cy="692700"/>
          </a:xfrm>
          <a:prstGeom prst="rect">
            <a:avLst/>
          </a:prstGeom>
          <a:noFill/>
          <a:ln>
            <a:noFill/>
          </a:ln>
        </p:spPr>
        <p:txBody>
          <a:bodyPr lIns="91425" tIns="91425" rIns="91425" bIns="91425" anchor="t" anchorCtr="0"/>
          <a:lstStyle>
            <a:lvl1pPr lvl="0" algn="ctr" rtl="0">
              <a:lnSpc>
                <a:spcPct val="100000"/>
              </a:lnSpc>
              <a:spcBef>
                <a:spcPts val="360"/>
              </a:spcBef>
              <a:spcAft>
                <a:spcPts val="0"/>
              </a:spcAft>
              <a:buClr>
                <a:schemeClr val="dk1"/>
              </a:buClr>
              <a:buSzPct val="100000"/>
              <a:buFont typeface="Arial"/>
              <a:buChar char="●"/>
              <a:defRPr sz="1800">
                <a:solidFill>
                  <a:schemeClr val="dk1"/>
                </a:solidFill>
              </a:defRPr>
            </a:lvl1pPr>
            <a:lvl2pPr lvl="1" algn="ctr" rtl="0">
              <a:lnSpc>
                <a:spcPct val="100000"/>
              </a:lnSpc>
              <a:spcBef>
                <a:spcPts val="360"/>
              </a:spcBef>
              <a:spcAft>
                <a:spcPts val="0"/>
              </a:spcAft>
              <a:buClr>
                <a:schemeClr val="dk1"/>
              </a:buClr>
              <a:buSzPct val="100000"/>
              <a:buFont typeface="Courier New"/>
              <a:buChar char="o"/>
              <a:defRPr sz="1800">
                <a:solidFill>
                  <a:schemeClr val="dk1"/>
                </a:solidFill>
              </a:defRPr>
            </a:lvl2pPr>
            <a:lvl3pPr lvl="2" algn="ctr" rtl="0">
              <a:lnSpc>
                <a:spcPct val="100000"/>
              </a:lnSpc>
              <a:spcBef>
                <a:spcPts val="360"/>
              </a:spcBef>
              <a:spcAft>
                <a:spcPts val="0"/>
              </a:spcAft>
              <a:buClr>
                <a:schemeClr val="dk1"/>
              </a:buClr>
              <a:buSzPct val="100000"/>
              <a:buFont typeface="Wingdings"/>
              <a:buChar char="§"/>
              <a:defRPr sz="1800">
                <a:solidFill>
                  <a:schemeClr val="dk1"/>
                </a:solidFill>
              </a:defRPr>
            </a:lvl3pPr>
            <a:lvl4pPr lvl="3" algn="ctr" rtl="0">
              <a:lnSpc>
                <a:spcPct val="100000"/>
              </a:lnSpc>
              <a:spcBef>
                <a:spcPts val="360"/>
              </a:spcBef>
              <a:spcAft>
                <a:spcPts val="0"/>
              </a:spcAft>
              <a:buClr>
                <a:schemeClr val="dk1"/>
              </a:buClr>
              <a:buSzPct val="100000"/>
              <a:buFont typeface="Arial"/>
              <a:buChar char="●"/>
              <a:defRPr sz="1800">
                <a:solidFill>
                  <a:schemeClr val="dk1"/>
                </a:solidFill>
              </a:defRPr>
            </a:lvl4pPr>
            <a:lvl5pPr lvl="4" algn="ctr" rtl="0">
              <a:lnSpc>
                <a:spcPct val="100000"/>
              </a:lnSpc>
              <a:spcBef>
                <a:spcPts val="360"/>
              </a:spcBef>
              <a:spcAft>
                <a:spcPts val="0"/>
              </a:spcAft>
              <a:buClr>
                <a:schemeClr val="dk1"/>
              </a:buClr>
              <a:buSzPct val="100000"/>
              <a:buFont typeface="Courier New"/>
              <a:buChar char="o"/>
              <a:defRPr sz="1800">
                <a:solidFill>
                  <a:schemeClr val="dk1"/>
                </a:solidFill>
              </a:defRPr>
            </a:lvl5pPr>
            <a:lvl6pPr lvl="5" algn="ctr" rtl="0">
              <a:lnSpc>
                <a:spcPct val="100000"/>
              </a:lnSpc>
              <a:spcBef>
                <a:spcPts val="360"/>
              </a:spcBef>
              <a:spcAft>
                <a:spcPts val="0"/>
              </a:spcAft>
              <a:buClr>
                <a:schemeClr val="dk1"/>
              </a:buClr>
              <a:buSzPct val="100000"/>
              <a:buFont typeface="Wingdings"/>
              <a:buChar char="§"/>
              <a:defRPr sz="1800">
                <a:solidFill>
                  <a:schemeClr val="dk1"/>
                </a:solidFill>
              </a:defRPr>
            </a:lvl6pPr>
            <a:lvl7pPr lvl="6" algn="ctr" rtl="0">
              <a:lnSpc>
                <a:spcPct val="100000"/>
              </a:lnSpc>
              <a:spcBef>
                <a:spcPts val="360"/>
              </a:spcBef>
              <a:spcAft>
                <a:spcPts val="0"/>
              </a:spcAft>
              <a:buClr>
                <a:schemeClr val="dk1"/>
              </a:buClr>
              <a:buSzPct val="100000"/>
              <a:buFont typeface="Arial"/>
              <a:buChar char="●"/>
              <a:defRPr sz="1800">
                <a:solidFill>
                  <a:schemeClr val="dk1"/>
                </a:solidFill>
              </a:defRPr>
            </a:lvl7pPr>
            <a:lvl8pPr lvl="7" algn="ctr" rtl="0">
              <a:lnSpc>
                <a:spcPct val="100000"/>
              </a:lnSpc>
              <a:spcBef>
                <a:spcPts val="360"/>
              </a:spcBef>
              <a:spcAft>
                <a:spcPts val="0"/>
              </a:spcAft>
              <a:buClr>
                <a:schemeClr val="dk1"/>
              </a:buClr>
              <a:buSzPct val="100000"/>
              <a:buFont typeface="Courier New"/>
              <a:buChar char="o"/>
              <a:defRPr sz="1800">
                <a:solidFill>
                  <a:schemeClr val="dk1"/>
                </a:solidFill>
              </a:defRPr>
            </a:lvl8pPr>
            <a:lvl9pPr lvl="8" algn="ctr" rtl="0">
              <a:lnSpc>
                <a:spcPct val="100000"/>
              </a:lnSpc>
              <a:spcBef>
                <a:spcPts val="360"/>
              </a:spcBef>
              <a:spcAft>
                <a:spcPts val="0"/>
              </a:spcAft>
              <a:buClr>
                <a:schemeClr val="dk1"/>
              </a:buClr>
              <a:buSzPct val="100000"/>
              <a:buFont typeface="Wingdings"/>
              <a:buChar char="§"/>
              <a:defRPr sz="1800">
                <a:solidFill>
                  <a:schemeClr val="dk1"/>
                </a:solidFill>
              </a:defRPr>
            </a:lvl9pPr>
          </a:lstStyle>
          <a:p>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cSld name="Blank">
    <p:spTree>
      <p:nvGrpSpPr>
        <p:cNvPr id="1" name="Shape 58"/>
        <p:cNvGrpSpPr/>
        <p:nvPr/>
      </p:nvGrpSpPr>
      <p:grpSpPr>
        <a:xfrm>
          <a:off x="0" y="0"/>
          <a:ext cx="0" cy="0"/>
          <a:chOff x="0" y="0"/>
          <a:chExt cx="0" cy="0"/>
        </a:xfrm>
      </p:grpSpPr>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x">
  <p:cSld name="Title and body">
    <p:spTree>
      <p:nvGrpSpPr>
        <p:cNvPr id="1" name="Shape 62"/>
        <p:cNvGrpSpPr/>
        <p:nvPr/>
      </p:nvGrpSpPr>
      <p:grpSpPr>
        <a:xfrm>
          <a:off x="0" y="0"/>
          <a:ext cx="0" cy="0"/>
          <a:chOff x="0" y="0"/>
          <a:chExt cx="0" cy="0"/>
        </a:xfrm>
      </p:grpSpPr>
      <p:sp>
        <p:nvSpPr>
          <p:cNvPr id="63" name="Shape 63"/>
          <p:cNvSpPr txBox="1">
            <a:spLocks noGrp="1"/>
          </p:cNvSpPr>
          <p:nvPr>
            <p:ph type="title"/>
          </p:nvPr>
        </p:nvSpPr>
        <p:spPr>
          <a:xfrm>
            <a:off x="457200" y="274637"/>
            <a:ext cx="8229600" cy="1143000"/>
          </a:xfrm>
          <a:prstGeom prst="rect">
            <a:avLst/>
          </a:prstGeom>
          <a:noFill/>
          <a:ln>
            <a:noFill/>
          </a:ln>
        </p:spPr>
        <p:txBody>
          <a:bodyPr lIns="91425" tIns="91425" rIns="91425" bIns="91425" anchor="b" anchorCtr="0"/>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64" name="Shape 64"/>
          <p:cNvSpPr txBox="1">
            <a:spLocks noGrp="1"/>
          </p:cNvSpPr>
          <p:nvPr>
            <p:ph type="body" idx="1"/>
          </p:nvPr>
        </p:nvSpPr>
        <p:spPr>
          <a:xfrm>
            <a:off x="457200" y="1600200"/>
            <a:ext cx="8229600" cy="4967700"/>
          </a:xfrm>
          <a:prstGeom prst="rect">
            <a:avLst/>
          </a:prstGeom>
          <a:noFill/>
          <a:ln>
            <a:noFill/>
          </a:ln>
        </p:spPr>
        <p:txBody>
          <a:bodyPr lIns="91425" tIns="91425" rIns="91425" bIns="91425" anchor="t" anchorCtr="0"/>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65" name="Shape 65"/>
          <p:cNvSpPr txBox="1">
            <a:spLocks noGrp="1"/>
          </p:cNvSpPr>
          <p:nvPr>
            <p:ph type="sldNum" idx="12"/>
          </p:nvPr>
        </p:nvSpPr>
        <p:spPr>
          <a:xfrm>
            <a:off x="8556782" y="6333133"/>
            <a:ext cx="548700" cy="524999"/>
          </a:xfrm>
          <a:prstGeom prst="rect">
            <a:avLst/>
          </a:prstGeom>
          <a:noFill/>
          <a:ln>
            <a:noFill/>
          </a:ln>
        </p:spPr>
        <p:txBody>
          <a:bodyPr lIns="91425" tIns="91425" rIns="91425" bIns="91425" anchor="ctr" anchorCtr="0">
            <a:noAutofit/>
          </a:bodyPr>
          <a:lstStyle/>
          <a:p>
            <a:pPr marL="0" marR="0" lvl="0" indent="0" algn="l" rtl="0">
              <a:lnSpc>
                <a:spcPct val="100000"/>
              </a:lnSpc>
              <a:spcBef>
                <a:spcPts val="0"/>
              </a:spcBef>
              <a:spcAft>
                <a:spcPts val="0"/>
              </a:spcAft>
              <a:buClr>
                <a:srgbClr val="000000"/>
              </a:buClr>
              <a:buSzPct val="25000"/>
              <a:buFont typeface="Arial"/>
              <a:buNone/>
            </a:pPr>
            <a:fld id="{00000000-1234-1234-1234-123412341234}" type="slidenum">
              <a:rPr lang="en" sz="1400" b="0" i="0" u="none" strike="noStrike" cap="none">
                <a:solidFill>
                  <a:srgbClr val="000000"/>
                </a:solidFill>
                <a:latin typeface="Arial"/>
                <a:ea typeface="Arial"/>
                <a:cs typeface="Arial"/>
                <a:sym typeface="Arial"/>
              </a:rPr>
              <a:t>‹#›</a:t>
            </a:fld>
            <a:endParaRPr lang="en" sz="1400" b="0" i="0" u="none" strike="noStrike" cap="none">
              <a:solidFill>
                <a:srgbClr val="000000"/>
              </a:solidFill>
              <a:latin typeface="Arial"/>
              <a:ea typeface="Arial"/>
              <a:cs typeface="Arial"/>
              <a:sym typeface="Aria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Title and body">
    <p:spTree>
      <p:nvGrpSpPr>
        <p:cNvPr id="1" name="Shape 11"/>
        <p:cNvGrpSpPr/>
        <p:nvPr/>
      </p:nvGrpSpPr>
      <p:grpSpPr>
        <a:xfrm>
          <a:off x="0" y="0"/>
          <a:ext cx="0" cy="0"/>
          <a:chOff x="0" y="0"/>
          <a:chExt cx="0" cy="0"/>
        </a:xfrm>
      </p:grpSpPr>
      <p:sp>
        <p:nvSpPr>
          <p:cNvPr id="12" name="Shape 12"/>
          <p:cNvSpPr txBox="1">
            <a:spLocks noGrp="1"/>
          </p:cNvSpPr>
          <p:nvPr>
            <p:ph type="title"/>
          </p:nvPr>
        </p:nvSpPr>
        <p:spPr>
          <a:xfrm>
            <a:off x="457200" y="274637"/>
            <a:ext cx="8229600" cy="1143000"/>
          </a:xfrm>
          <a:prstGeom prst="rect">
            <a:avLst/>
          </a:prstGeom>
        </p:spPr>
        <p:txBody>
          <a:bodyPr lIns="91425" tIns="91425" rIns="91425" bIns="91425" anchor="b" anchorCtr="0"/>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a:endParaRPr/>
          </a:p>
        </p:txBody>
      </p:sp>
      <p:sp>
        <p:nvSpPr>
          <p:cNvPr id="13" name="Shape 13"/>
          <p:cNvSpPr txBox="1">
            <a:spLocks noGrp="1"/>
          </p:cNvSpPr>
          <p:nvPr>
            <p:ph type="body" idx="1"/>
          </p:nvPr>
        </p:nvSpPr>
        <p:spPr>
          <a:xfrm>
            <a:off x="457200" y="1600200"/>
            <a:ext cx="8229600" cy="4967700"/>
          </a:xfrm>
          <a:prstGeom prst="rect">
            <a:avLst/>
          </a:prstGeom>
        </p:spPr>
        <p:txBody>
          <a:bodyPr lIns="91425" tIns="91425" rIns="91425" bIns="91425" anchor="t" anchorCtr="0"/>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cSld name="Blank">
    <p:spTree>
      <p:nvGrpSpPr>
        <p:cNvPr id="1" name="Shape 66"/>
        <p:cNvGrpSpPr/>
        <p:nvPr/>
      </p:nvGrpSpPr>
      <p:grpSpPr>
        <a:xfrm>
          <a:off x="0" y="0"/>
          <a:ext cx="0" cy="0"/>
          <a:chOff x="0" y="0"/>
          <a:chExt cx="0" cy="0"/>
        </a:xfrm>
      </p:grpSpPr>
      <p:sp>
        <p:nvSpPr>
          <p:cNvPr id="67" name="Shape 67"/>
          <p:cNvSpPr txBox="1">
            <a:spLocks noGrp="1"/>
          </p:cNvSpPr>
          <p:nvPr>
            <p:ph type="sldNum" idx="12"/>
          </p:nvPr>
        </p:nvSpPr>
        <p:spPr>
          <a:xfrm>
            <a:off x="8556782" y="6333133"/>
            <a:ext cx="548700" cy="524999"/>
          </a:xfrm>
          <a:prstGeom prst="rect">
            <a:avLst/>
          </a:prstGeom>
          <a:noFill/>
          <a:ln>
            <a:noFill/>
          </a:ln>
        </p:spPr>
        <p:txBody>
          <a:bodyPr lIns="91425" tIns="91425" rIns="91425" bIns="91425" anchor="ctr" anchorCtr="0">
            <a:noAutofit/>
          </a:bodyPr>
          <a:lstStyle/>
          <a:p>
            <a:pPr marL="0" marR="0" lvl="0" indent="0" algn="l" rtl="0">
              <a:lnSpc>
                <a:spcPct val="100000"/>
              </a:lnSpc>
              <a:spcBef>
                <a:spcPts val="0"/>
              </a:spcBef>
              <a:spcAft>
                <a:spcPts val="0"/>
              </a:spcAft>
              <a:buClr>
                <a:srgbClr val="000000"/>
              </a:buClr>
              <a:buSzPct val="25000"/>
              <a:buFont typeface="Arial"/>
              <a:buNone/>
            </a:pPr>
            <a:fld id="{00000000-1234-1234-1234-123412341234}" type="slidenum">
              <a:rPr lang="en" sz="1400" b="0" i="0" u="none" strike="noStrike" cap="none">
                <a:solidFill>
                  <a:srgbClr val="000000"/>
                </a:solidFill>
                <a:latin typeface="Arial"/>
                <a:ea typeface="Arial"/>
                <a:cs typeface="Arial"/>
                <a:sym typeface="Arial"/>
              </a:rPr>
              <a:t>‹#›</a:t>
            </a:fld>
            <a:endParaRPr lang="en" sz="1400" b="0" i="0" u="none" strike="noStrike" cap="none">
              <a:solidFill>
                <a:srgbClr val="000000"/>
              </a:solidFill>
              <a:latin typeface="Arial"/>
              <a:ea typeface="Arial"/>
              <a:cs typeface="Arial"/>
              <a:sym typeface="Arial"/>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Shape 68"/>
        <p:cNvGrpSpPr/>
        <p:nvPr/>
      </p:nvGrpSpPr>
      <p:grpSpPr>
        <a:xfrm>
          <a:off x="0" y="0"/>
          <a:ext cx="0" cy="0"/>
          <a:chOff x="0" y="0"/>
          <a:chExt cx="0" cy="0"/>
        </a:xfrm>
      </p:grpSpPr>
      <p:sp>
        <p:nvSpPr>
          <p:cNvPr id="69" name="Shape 69"/>
          <p:cNvSpPr txBox="1">
            <a:spLocks noGrp="1"/>
          </p:cNvSpPr>
          <p:nvPr>
            <p:ph type="ctrTitle"/>
          </p:nvPr>
        </p:nvSpPr>
        <p:spPr>
          <a:xfrm>
            <a:off x="685800" y="2111123"/>
            <a:ext cx="7772400" cy="1546499"/>
          </a:xfrm>
          <a:prstGeom prst="rect">
            <a:avLst/>
          </a:prstGeom>
          <a:noFill/>
          <a:ln>
            <a:noFill/>
          </a:ln>
        </p:spPr>
        <p:txBody>
          <a:bodyPr lIns="91425" tIns="91425" rIns="91425" bIns="91425" anchor="b" anchorCtr="0"/>
          <a:lstStyle>
            <a:lvl1pPr marL="0" marR="0" lvl="0" indent="0" algn="ctr" rtl="0">
              <a:lnSpc>
                <a:spcPct val="100000"/>
              </a:lnSpc>
              <a:spcBef>
                <a:spcPts val="0"/>
              </a:spcBef>
              <a:spcAft>
                <a:spcPts val="0"/>
              </a:spcAft>
              <a:buClr>
                <a:schemeClr val="dk1"/>
              </a:buClr>
              <a:buFont typeface="Arial"/>
              <a:buNone/>
              <a:defRPr sz="4800" b="1" i="0" u="none" strike="noStrike" cap="none">
                <a:solidFill>
                  <a:schemeClr val="dk1"/>
                </a:solidFill>
                <a:latin typeface="Arial"/>
                <a:ea typeface="Arial"/>
                <a:cs typeface="Arial"/>
                <a:sym typeface="Arial"/>
              </a:defRPr>
            </a:lvl1pPr>
            <a:lvl2pPr marL="0" marR="0" lvl="1" indent="0" algn="ctr" rtl="0">
              <a:spcBef>
                <a:spcPts val="0"/>
              </a:spcBef>
              <a:buClr>
                <a:schemeClr val="dk1"/>
              </a:buClr>
              <a:buFont typeface="Arial"/>
              <a:buNone/>
              <a:defRPr sz="4800" b="1" i="0" u="none" strike="noStrike" cap="none">
                <a:solidFill>
                  <a:schemeClr val="dk1"/>
                </a:solidFill>
              </a:defRPr>
            </a:lvl2pPr>
            <a:lvl3pPr marL="0" marR="0" lvl="2" indent="0" algn="ctr" rtl="0">
              <a:spcBef>
                <a:spcPts val="0"/>
              </a:spcBef>
              <a:buClr>
                <a:schemeClr val="dk1"/>
              </a:buClr>
              <a:buFont typeface="Arial"/>
              <a:buNone/>
              <a:defRPr sz="4800" b="1" i="0" u="none" strike="noStrike" cap="none">
                <a:solidFill>
                  <a:schemeClr val="dk1"/>
                </a:solidFill>
              </a:defRPr>
            </a:lvl3pPr>
            <a:lvl4pPr marL="0" marR="0" lvl="3" indent="0" algn="ctr" rtl="0">
              <a:spcBef>
                <a:spcPts val="0"/>
              </a:spcBef>
              <a:buClr>
                <a:schemeClr val="dk1"/>
              </a:buClr>
              <a:buFont typeface="Arial"/>
              <a:buNone/>
              <a:defRPr sz="4800" b="1" i="0" u="none" strike="noStrike" cap="none">
                <a:solidFill>
                  <a:schemeClr val="dk1"/>
                </a:solidFill>
              </a:defRPr>
            </a:lvl4pPr>
            <a:lvl5pPr marL="0" marR="0" lvl="4" indent="0" algn="ctr" rtl="0">
              <a:spcBef>
                <a:spcPts val="0"/>
              </a:spcBef>
              <a:buClr>
                <a:schemeClr val="dk1"/>
              </a:buClr>
              <a:buFont typeface="Arial"/>
              <a:buNone/>
              <a:defRPr sz="4800" b="1" i="0" u="none" strike="noStrike" cap="none">
                <a:solidFill>
                  <a:schemeClr val="dk1"/>
                </a:solidFill>
              </a:defRPr>
            </a:lvl5pPr>
            <a:lvl6pPr marL="0" marR="0" lvl="5" indent="0" algn="ctr" rtl="0">
              <a:spcBef>
                <a:spcPts val="0"/>
              </a:spcBef>
              <a:buClr>
                <a:schemeClr val="dk1"/>
              </a:buClr>
              <a:buFont typeface="Arial"/>
              <a:buNone/>
              <a:defRPr sz="4800" b="1" i="0" u="none" strike="noStrike" cap="none">
                <a:solidFill>
                  <a:schemeClr val="dk1"/>
                </a:solidFill>
              </a:defRPr>
            </a:lvl6pPr>
            <a:lvl7pPr marL="0" marR="0" lvl="6" indent="0" algn="ctr" rtl="0">
              <a:spcBef>
                <a:spcPts val="0"/>
              </a:spcBef>
              <a:buClr>
                <a:schemeClr val="dk1"/>
              </a:buClr>
              <a:buFont typeface="Arial"/>
              <a:buNone/>
              <a:defRPr sz="4800" b="1" i="0" u="none" strike="noStrike" cap="none">
                <a:solidFill>
                  <a:schemeClr val="dk1"/>
                </a:solidFill>
              </a:defRPr>
            </a:lvl7pPr>
            <a:lvl8pPr marL="0" marR="0" lvl="7" indent="0" algn="ctr" rtl="0">
              <a:spcBef>
                <a:spcPts val="0"/>
              </a:spcBef>
              <a:buClr>
                <a:schemeClr val="dk1"/>
              </a:buClr>
              <a:buFont typeface="Arial"/>
              <a:buNone/>
              <a:defRPr sz="4800" b="1" i="0" u="none" strike="noStrike" cap="none">
                <a:solidFill>
                  <a:schemeClr val="dk1"/>
                </a:solidFill>
              </a:defRPr>
            </a:lvl8pPr>
            <a:lvl9pPr marL="0" marR="0" lvl="8" indent="0" algn="ctr" rtl="0">
              <a:spcBef>
                <a:spcPts val="0"/>
              </a:spcBef>
              <a:buClr>
                <a:schemeClr val="dk1"/>
              </a:buClr>
              <a:buFont typeface="Arial"/>
              <a:buNone/>
              <a:defRPr sz="4800" b="1" i="0" u="none" strike="noStrike" cap="none">
                <a:solidFill>
                  <a:schemeClr val="dk1"/>
                </a:solidFill>
              </a:defRPr>
            </a:lvl9pPr>
          </a:lstStyle>
          <a:p>
            <a:endParaRPr/>
          </a:p>
        </p:txBody>
      </p:sp>
      <p:sp>
        <p:nvSpPr>
          <p:cNvPr id="70" name="Shape 70"/>
          <p:cNvSpPr txBox="1">
            <a:spLocks noGrp="1"/>
          </p:cNvSpPr>
          <p:nvPr>
            <p:ph type="subTitle" idx="1"/>
          </p:nvPr>
        </p:nvSpPr>
        <p:spPr>
          <a:xfrm>
            <a:off x="685800" y="3786737"/>
            <a:ext cx="7772400" cy="1046400"/>
          </a:xfrm>
          <a:prstGeom prst="rect">
            <a:avLst/>
          </a:prstGeom>
          <a:noFill/>
          <a:ln>
            <a:noFill/>
          </a:ln>
        </p:spPr>
        <p:txBody>
          <a:bodyPr lIns="91425" tIns="91425" rIns="91425" bIns="91425" anchor="t" anchorCtr="0"/>
          <a:lstStyle>
            <a:lvl1pPr marL="0" marR="0" lvl="0" indent="0" algn="ctr" rtl="0">
              <a:lnSpc>
                <a:spcPct val="100000"/>
              </a:lnSpc>
              <a:spcBef>
                <a:spcPts val="0"/>
              </a:spcBef>
              <a:spcAft>
                <a:spcPts val="0"/>
              </a:spcAft>
              <a:buClr>
                <a:schemeClr val="dk2"/>
              </a:buClr>
              <a:buFont typeface="Arial"/>
              <a:buNone/>
              <a:defRPr sz="3000" b="0" i="0" u="none" strike="noStrike" cap="none">
                <a:solidFill>
                  <a:schemeClr val="dk2"/>
                </a:solidFill>
                <a:latin typeface="Arial"/>
                <a:ea typeface="Arial"/>
                <a:cs typeface="Arial"/>
                <a:sym typeface="Arial"/>
              </a:defRPr>
            </a:lvl1pPr>
            <a:lvl2pPr marL="0" marR="0" lvl="1" indent="0" algn="ctr" rtl="0">
              <a:lnSpc>
                <a:spcPct val="100000"/>
              </a:lnSpc>
              <a:spcBef>
                <a:spcPts val="0"/>
              </a:spcBef>
              <a:spcAft>
                <a:spcPts val="0"/>
              </a:spcAft>
              <a:buClr>
                <a:schemeClr val="dk2"/>
              </a:buClr>
              <a:buFont typeface="Arial"/>
              <a:buNone/>
              <a:defRPr sz="3000" b="0" i="0" u="none" strike="noStrike" cap="none">
                <a:solidFill>
                  <a:schemeClr val="dk2"/>
                </a:solidFill>
                <a:latin typeface="Arial"/>
                <a:ea typeface="Arial"/>
                <a:cs typeface="Arial"/>
                <a:sym typeface="Arial"/>
              </a:defRPr>
            </a:lvl2pPr>
            <a:lvl3pPr marL="0" marR="0" lvl="2" indent="0" algn="ctr" rtl="0">
              <a:lnSpc>
                <a:spcPct val="100000"/>
              </a:lnSpc>
              <a:spcBef>
                <a:spcPts val="0"/>
              </a:spcBef>
              <a:spcAft>
                <a:spcPts val="0"/>
              </a:spcAft>
              <a:buClr>
                <a:schemeClr val="dk2"/>
              </a:buClr>
              <a:buFont typeface="Arial"/>
              <a:buNone/>
              <a:defRPr sz="3000" b="0" i="0" u="none" strike="noStrike" cap="none">
                <a:solidFill>
                  <a:schemeClr val="dk2"/>
                </a:solidFill>
                <a:latin typeface="Arial"/>
                <a:ea typeface="Arial"/>
                <a:cs typeface="Arial"/>
                <a:sym typeface="Arial"/>
              </a:defRPr>
            </a:lvl3pPr>
            <a:lvl4pPr marL="0" marR="0" lvl="3" indent="0" algn="ctr" rtl="0">
              <a:lnSpc>
                <a:spcPct val="100000"/>
              </a:lnSpc>
              <a:spcBef>
                <a:spcPts val="0"/>
              </a:spcBef>
              <a:spcAft>
                <a:spcPts val="0"/>
              </a:spcAft>
              <a:buClr>
                <a:schemeClr val="dk2"/>
              </a:buClr>
              <a:buFont typeface="Arial"/>
              <a:buNone/>
              <a:defRPr sz="3000" b="0" i="0" u="none" strike="noStrike" cap="none">
                <a:solidFill>
                  <a:schemeClr val="dk2"/>
                </a:solidFill>
                <a:latin typeface="Arial"/>
                <a:ea typeface="Arial"/>
                <a:cs typeface="Arial"/>
                <a:sym typeface="Arial"/>
              </a:defRPr>
            </a:lvl4pPr>
            <a:lvl5pPr marL="0" marR="0" lvl="4" indent="0" algn="ctr" rtl="0">
              <a:lnSpc>
                <a:spcPct val="100000"/>
              </a:lnSpc>
              <a:spcBef>
                <a:spcPts val="0"/>
              </a:spcBef>
              <a:spcAft>
                <a:spcPts val="0"/>
              </a:spcAft>
              <a:buClr>
                <a:schemeClr val="dk2"/>
              </a:buClr>
              <a:buFont typeface="Arial"/>
              <a:buNone/>
              <a:defRPr sz="3000" b="0" i="0" u="none" strike="noStrike" cap="none">
                <a:solidFill>
                  <a:schemeClr val="dk2"/>
                </a:solidFill>
                <a:latin typeface="Arial"/>
                <a:ea typeface="Arial"/>
                <a:cs typeface="Arial"/>
                <a:sym typeface="Arial"/>
              </a:defRPr>
            </a:lvl5pPr>
            <a:lvl6pPr marL="0" marR="0" lvl="5" indent="0" algn="ctr" rtl="0">
              <a:lnSpc>
                <a:spcPct val="100000"/>
              </a:lnSpc>
              <a:spcBef>
                <a:spcPts val="0"/>
              </a:spcBef>
              <a:spcAft>
                <a:spcPts val="0"/>
              </a:spcAft>
              <a:buClr>
                <a:schemeClr val="dk2"/>
              </a:buClr>
              <a:buFont typeface="Arial"/>
              <a:buNone/>
              <a:defRPr sz="3000" b="0" i="0" u="none" strike="noStrike" cap="none">
                <a:solidFill>
                  <a:schemeClr val="dk2"/>
                </a:solidFill>
                <a:latin typeface="Arial"/>
                <a:ea typeface="Arial"/>
                <a:cs typeface="Arial"/>
                <a:sym typeface="Arial"/>
              </a:defRPr>
            </a:lvl6pPr>
            <a:lvl7pPr marL="0" marR="0" lvl="6" indent="0" algn="ctr" rtl="0">
              <a:lnSpc>
                <a:spcPct val="100000"/>
              </a:lnSpc>
              <a:spcBef>
                <a:spcPts val="0"/>
              </a:spcBef>
              <a:spcAft>
                <a:spcPts val="0"/>
              </a:spcAft>
              <a:buClr>
                <a:schemeClr val="dk2"/>
              </a:buClr>
              <a:buFont typeface="Arial"/>
              <a:buNone/>
              <a:defRPr sz="3000" b="0" i="0" u="none" strike="noStrike" cap="none">
                <a:solidFill>
                  <a:schemeClr val="dk2"/>
                </a:solidFill>
                <a:latin typeface="Arial"/>
                <a:ea typeface="Arial"/>
                <a:cs typeface="Arial"/>
                <a:sym typeface="Arial"/>
              </a:defRPr>
            </a:lvl7pPr>
            <a:lvl8pPr marL="0" marR="0" lvl="7" indent="0" algn="ctr" rtl="0">
              <a:lnSpc>
                <a:spcPct val="100000"/>
              </a:lnSpc>
              <a:spcBef>
                <a:spcPts val="0"/>
              </a:spcBef>
              <a:spcAft>
                <a:spcPts val="0"/>
              </a:spcAft>
              <a:buClr>
                <a:schemeClr val="dk2"/>
              </a:buClr>
              <a:buFont typeface="Arial"/>
              <a:buNone/>
              <a:defRPr sz="3000" b="0" i="0" u="none" strike="noStrike" cap="none">
                <a:solidFill>
                  <a:schemeClr val="dk2"/>
                </a:solidFill>
                <a:latin typeface="Arial"/>
                <a:ea typeface="Arial"/>
                <a:cs typeface="Arial"/>
                <a:sym typeface="Arial"/>
              </a:defRPr>
            </a:lvl8pPr>
            <a:lvl9pPr marL="0" marR="0" lvl="8" indent="0" algn="ctr" rtl="0">
              <a:lnSpc>
                <a:spcPct val="100000"/>
              </a:lnSpc>
              <a:spcBef>
                <a:spcPts val="0"/>
              </a:spcBef>
              <a:spcAft>
                <a:spcPts val="0"/>
              </a:spcAft>
              <a:buClr>
                <a:schemeClr val="dk2"/>
              </a:buClr>
              <a:buFont typeface="Arial"/>
              <a:buNone/>
              <a:defRPr sz="3000" b="0" i="0" u="none" strike="noStrike" cap="none">
                <a:solidFill>
                  <a:schemeClr val="dk2"/>
                </a:solidFill>
                <a:latin typeface="Arial"/>
                <a:ea typeface="Arial"/>
                <a:cs typeface="Arial"/>
                <a:sym typeface="Arial"/>
              </a:defRPr>
            </a:lvl9pPr>
          </a:lstStyle>
          <a:p>
            <a:endParaRPr/>
          </a:p>
        </p:txBody>
      </p:sp>
      <p:sp>
        <p:nvSpPr>
          <p:cNvPr id="71" name="Shape 71"/>
          <p:cNvSpPr txBox="1">
            <a:spLocks noGrp="1"/>
          </p:cNvSpPr>
          <p:nvPr>
            <p:ph type="sldNum" idx="12"/>
          </p:nvPr>
        </p:nvSpPr>
        <p:spPr>
          <a:xfrm>
            <a:off x="8556782" y="6333133"/>
            <a:ext cx="548700" cy="524999"/>
          </a:xfrm>
          <a:prstGeom prst="rect">
            <a:avLst/>
          </a:prstGeom>
          <a:noFill/>
          <a:ln>
            <a:noFill/>
          </a:ln>
        </p:spPr>
        <p:txBody>
          <a:bodyPr lIns="91425" tIns="91425" rIns="91425" bIns="91425" anchor="ctr" anchorCtr="0">
            <a:noAutofit/>
          </a:bodyPr>
          <a:lstStyle/>
          <a:p>
            <a:pPr marL="0" marR="0" lvl="0" indent="0" algn="l" rtl="0">
              <a:lnSpc>
                <a:spcPct val="100000"/>
              </a:lnSpc>
              <a:spcBef>
                <a:spcPts val="0"/>
              </a:spcBef>
              <a:spcAft>
                <a:spcPts val="0"/>
              </a:spcAft>
              <a:buClr>
                <a:srgbClr val="000000"/>
              </a:buClr>
              <a:buSzPct val="25000"/>
              <a:buFont typeface="Arial"/>
              <a:buNone/>
            </a:pPr>
            <a:fld id="{00000000-1234-1234-1234-123412341234}" type="slidenum">
              <a:rPr lang="en" sz="1400" b="0" i="0" u="none" strike="noStrike" cap="none">
                <a:solidFill>
                  <a:srgbClr val="000000"/>
                </a:solidFill>
                <a:latin typeface="Arial"/>
                <a:ea typeface="Arial"/>
                <a:cs typeface="Arial"/>
                <a:sym typeface="Arial"/>
              </a:rPr>
              <a:t>‹#›</a:t>
            </a:fld>
            <a:endParaRPr lang="en" sz="1400" b="0" i="0" u="none" strike="noStrike" cap="none">
              <a:solidFill>
                <a:srgbClr val="000000"/>
              </a:solidFill>
              <a:latin typeface="Arial"/>
              <a:ea typeface="Arial"/>
              <a:cs typeface="Arial"/>
              <a:sym typeface="Arial"/>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woColTx">
  <p:cSld name="Title and two columns">
    <p:spTree>
      <p:nvGrpSpPr>
        <p:cNvPr id="1" name="Shape 72"/>
        <p:cNvGrpSpPr/>
        <p:nvPr/>
      </p:nvGrpSpPr>
      <p:grpSpPr>
        <a:xfrm>
          <a:off x="0" y="0"/>
          <a:ext cx="0" cy="0"/>
          <a:chOff x="0" y="0"/>
          <a:chExt cx="0" cy="0"/>
        </a:xfrm>
      </p:grpSpPr>
      <p:sp>
        <p:nvSpPr>
          <p:cNvPr id="73" name="Shape 73"/>
          <p:cNvSpPr txBox="1">
            <a:spLocks noGrp="1"/>
          </p:cNvSpPr>
          <p:nvPr>
            <p:ph type="title"/>
          </p:nvPr>
        </p:nvSpPr>
        <p:spPr>
          <a:xfrm>
            <a:off x="457200" y="274637"/>
            <a:ext cx="8229600" cy="1143000"/>
          </a:xfrm>
          <a:prstGeom prst="rect">
            <a:avLst/>
          </a:prstGeom>
          <a:noFill/>
          <a:ln>
            <a:noFill/>
          </a:ln>
        </p:spPr>
        <p:txBody>
          <a:bodyPr lIns="91425" tIns="91425" rIns="91425" bIns="91425" anchor="b" anchorCtr="0"/>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74" name="Shape 74"/>
          <p:cNvSpPr txBox="1">
            <a:spLocks noGrp="1"/>
          </p:cNvSpPr>
          <p:nvPr>
            <p:ph type="body" idx="1"/>
          </p:nvPr>
        </p:nvSpPr>
        <p:spPr>
          <a:xfrm>
            <a:off x="457200" y="1600200"/>
            <a:ext cx="3994500" cy="4967700"/>
          </a:xfrm>
          <a:prstGeom prst="rect">
            <a:avLst/>
          </a:prstGeom>
          <a:noFill/>
          <a:ln>
            <a:noFill/>
          </a:ln>
        </p:spPr>
        <p:txBody>
          <a:bodyPr lIns="91425" tIns="91425" rIns="91425" bIns="91425" anchor="t" anchorCtr="0"/>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75" name="Shape 75"/>
          <p:cNvSpPr txBox="1">
            <a:spLocks noGrp="1"/>
          </p:cNvSpPr>
          <p:nvPr>
            <p:ph type="body" idx="2"/>
          </p:nvPr>
        </p:nvSpPr>
        <p:spPr>
          <a:xfrm>
            <a:off x="4692273" y="1600200"/>
            <a:ext cx="3994499" cy="4967700"/>
          </a:xfrm>
          <a:prstGeom prst="rect">
            <a:avLst/>
          </a:prstGeom>
          <a:noFill/>
          <a:ln>
            <a:noFill/>
          </a:ln>
        </p:spPr>
        <p:txBody>
          <a:bodyPr lIns="91425" tIns="91425" rIns="91425" bIns="91425" anchor="t" anchorCtr="0"/>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76" name="Shape 76"/>
          <p:cNvSpPr txBox="1">
            <a:spLocks noGrp="1"/>
          </p:cNvSpPr>
          <p:nvPr>
            <p:ph type="sldNum" idx="12"/>
          </p:nvPr>
        </p:nvSpPr>
        <p:spPr>
          <a:xfrm>
            <a:off x="8556782" y="6333133"/>
            <a:ext cx="548700" cy="524999"/>
          </a:xfrm>
          <a:prstGeom prst="rect">
            <a:avLst/>
          </a:prstGeom>
          <a:noFill/>
          <a:ln>
            <a:noFill/>
          </a:ln>
        </p:spPr>
        <p:txBody>
          <a:bodyPr lIns="91425" tIns="91425" rIns="91425" bIns="91425" anchor="ctr" anchorCtr="0">
            <a:noAutofit/>
          </a:bodyPr>
          <a:lstStyle/>
          <a:p>
            <a:pPr marL="0" marR="0" lvl="0" indent="0" algn="l" rtl="0">
              <a:lnSpc>
                <a:spcPct val="100000"/>
              </a:lnSpc>
              <a:spcBef>
                <a:spcPts val="0"/>
              </a:spcBef>
              <a:spcAft>
                <a:spcPts val="0"/>
              </a:spcAft>
              <a:buClr>
                <a:srgbClr val="000000"/>
              </a:buClr>
              <a:buSzPct val="25000"/>
              <a:buFont typeface="Arial"/>
              <a:buNone/>
            </a:pPr>
            <a:fld id="{00000000-1234-1234-1234-123412341234}" type="slidenum">
              <a:rPr lang="en" sz="1400" b="0" i="0" u="none" strike="noStrike" cap="none">
                <a:solidFill>
                  <a:srgbClr val="000000"/>
                </a:solidFill>
                <a:latin typeface="Arial"/>
                <a:ea typeface="Arial"/>
                <a:cs typeface="Arial"/>
                <a:sym typeface="Arial"/>
              </a:rPr>
              <a:t>‹#›</a:t>
            </a:fld>
            <a:endParaRPr lang="en" sz="1400" b="0" i="0" u="none" strike="noStrike" cap="none">
              <a:solidFill>
                <a:srgbClr val="000000"/>
              </a:solidFill>
              <a:latin typeface="Arial"/>
              <a:ea typeface="Arial"/>
              <a:cs typeface="Arial"/>
              <a:sym typeface="Arial"/>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Shape 77"/>
        <p:cNvGrpSpPr/>
        <p:nvPr/>
      </p:nvGrpSpPr>
      <p:grpSpPr>
        <a:xfrm>
          <a:off x="0" y="0"/>
          <a:ext cx="0" cy="0"/>
          <a:chOff x="0" y="0"/>
          <a:chExt cx="0" cy="0"/>
        </a:xfrm>
      </p:grpSpPr>
      <p:sp>
        <p:nvSpPr>
          <p:cNvPr id="78" name="Shape 78"/>
          <p:cNvSpPr txBox="1">
            <a:spLocks noGrp="1"/>
          </p:cNvSpPr>
          <p:nvPr>
            <p:ph type="title"/>
          </p:nvPr>
        </p:nvSpPr>
        <p:spPr>
          <a:xfrm>
            <a:off x="457200" y="274637"/>
            <a:ext cx="8229600" cy="1143000"/>
          </a:xfrm>
          <a:prstGeom prst="rect">
            <a:avLst/>
          </a:prstGeom>
          <a:noFill/>
          <a:ln>
            <a:noFill/>
          </a:ln>
        </p:spPr>
        <p:txBody>
          <a:bodyPr lIns="91425" tIns="91425" rIns="91425" bIns="91425" anchor="b" anchorCtr="0"/>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79" name="Shape 79"/>
          <p:cNvSpPr txBox="1">
            <a:spLocks noGrp="1"/>
          </p:cNvSpPr>
          <p:nvPr>
            <p:ph type="sldNum" idx="12"/>
          </p:nvPr>
        </p:nvSpPr>
        <p:spPr>
          <a:xfrm>
            <a:off x="8556782" y="6333133"/>
            <a:ext cx="548700" cy="524999"/>
          </a:xfrm>
          <a:prstGeom prst="rect">
            <a:avLst/>
          </a:prstGeom>
          <a:noFill/>
          <a:ln>
            <a:noFill/>
          </a:ln>
        </p:spPr>
        <p:txBody>
          <a:bodyPr lIns="91425" tIns="91425" rIns="91425" bIns="91425" anchor="ctr" anchorCtr="0">
            <a:noAutofit/>
          </a:bodyPr>
          <a:lstStyle/>
          <a:p>
            <a:pPr marL="0" marR="0" lvl="0" indent="0" algn="l" rtl="0">
              <a:lnSpc>
                <a:spcPct val="100000"/>
              </a:lnSpc>
              <a:spcBef>
                <a:spcPts val="0"/>
              </a:spcBef>
              <a:spcAft>
                <a:spcPts val="0"/>
              </a:spcAft>
              <a:buClr>
                <a:srgbClr val="000000"/>
              </a:buClr>
              <a:buSzPct val="25000"/>
              <a:buFont typeface="Arial"/>
              <a:buNone/>
            </a:pPr>
            <a:fld id="{00000000-1234-1234-1234-123412341234}" type="slidenum">
              <a:rPr lang="en" sz="1400" b="0" i="0" u="none" strike="noStrike" cap="none">
                <a:solidFill>
                  <a:srgbClr val="000000"/>
                </a:solidFill>
                <a:latin typeface="Arial"/>
                <a:ea typeface="Arial"/>
                <a:cs typeface="Arial"/>
                <a:sym typeface="Arial"/>
              </a:rPr>
              <a:t>‹#›</a:t>
            </a:fld>
            <a:endParaRPr lang="en" sz="1400" b="0" i="0" u="none" strike="noStrike" cap="none">
              <a:solidFill>
                <a:srgbClr val="000000"/>
              </a:solidFill>
              <a:latin typeface="Arial"/>
              <a:ea typeface="Arial"/>
              <a:cs typeface="Arial"/>
              <a:sym typeface="Arial"/>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cSld name="Caption">
    <p:spTree>
      <p:nvGrpSpPr>
        <p:cNvPr id="1" name="Shape 80"/>
        <p:cNvGrpSpPr/>
        <p:nvPr/>
      </p:nvGrpSpPr>
      <p:grpSpPr>
        <a:xfrm>
          <a:off x="0" y="0"/>
          <a:ext cx="0" cy="0"/>
          <a:chOff x="0" y="0"/>
          <a:chExt cx="0" cy="0"/>
        </a:xfrm>
      </p:grpSpPr>
      <p:sp>
        <p:nvSpPr>
          <p:cNvPr id="81" name="Shape 81"/>
          <p:cNvSpPr txBox="1">
            <a:spLocks noGrp="1"/>
          </p:cNvSpPr>
          <p:nvPr>
            <p:ph type="body" idx="1"/>
          </p:nvPr>
        </p:nvSpPr>
        <p:spPr>
          <a:xfrm>
            <a:off x="457200" y="5875078"/>
            <a:ext cx="8229600" cy="692700"/>
          </a:xfrm>
          <a:prstGeom prst="rect">
            <a:avLst/>
          </a:prstGeom>
          <a:noFill/>
          <a:ln>
            <a:noFill/>
          </a:ln>
        </p:spPr>
        <p:txBody>
          <a:bodyPr lIns="91425" tIns="91425" rIns="91425" bIns="91425" anchor="t" anchorCtr="0"/>
          <a:lstStyle>
            <a:lvl1pPr lvl="0" algn="ctr" rtl="0">
              <a:spcBef>
                <a:spcPts val="360"/>
              </a:spcBef>
              <a:buFont typeface="Arial"/>
              <a:buNone/>
              <a:defRPr sz="1800"/>
            </a:lvl1pPr>
            <a:lvl2pPr lvl="1" rtl="0">
              <a:spcBef>
                <a:spcPts val="0"/>
              </a:spcBef>
              <a:defRPr sz="2400">
                <a:solidFill>
                  <a:schemeClr val="dk1"/>
                </a:solidFill>
              </a:defRPr>
            </a:lvl2pPr>
            <a:lvl3pPr lvl="2" rtl="0">
              <a:spcBef>
                <a:spcPts val="0"/>
              </a:spcBef>
              <a:defRPr sz="2400">
                <a:solidFill>
                  <a:schemeClr val="dk1"/>
                </a:solidFill>
              </a:defRPr>
            </a:lvl3pPr>
            <a:lvl4pPr lvl="3" rtl="0">
              <a:spcBef>
                <a:spcPts val="0"/>
              </a:spcBef>
              <a:defRPr sz="1800">
                <a:solidFill>
                  <a:schemeClr val="dk1"/>
                </a:solidFill>
              </a:defRPr>
            </a:lvl4pPr>
            <a:lvl5pPr lvl="4" rtl="0">
              <a:spcBef>
                <a:spcPts val="0"/>
              </a:spcBef>
              <a:defRPr sz="1800">
                <a:solidFill>
                  <a:schemeClr val="dk1"/>
                </a:solidFill>
              </a:defRPr>
            </a:lvl5pPr>
            <a:lvl6pPr lvl="5" rtl="0">
              <a:spcBef>
                <a:spcPts val="0"/>
              </a:spcBef>
              <a:defRPr sz="1800">
                <a:solidFill>
                  <a:schemeClr val="dk1"/>
                </a:solidFill>
              </a:defRPr>
            </a:lvl6pPr>
            <a:lvl7pPr lvl="6" rtl="0">
              <a:spcBef>
                <a:spcPts val="0"/>
              </a:spcBef>
              <a:defRPr sz="1800">
                <a:solidFill>
                  <a:schemeClr val="dk1"/>
                </a:solidFill>
              </a:defRPr>
            </a:lvl7pPr>
            <a:lvl8pPr lvl="7" rtl="0">
              <a:spcBef>
                <a:spcPts val="0"/>
              </a:spcBef>
              <a:defRPr sz="1800">
                <a:solidFill>
                  <a:schemeClr val="dk1"/>
                </a:solidFill>
              </a:defRPr>
            </a:lvl8pPr>
            <a:lvl9pPr lvl="8" rtl="0">
              <a:spcBef>
                <a:spcPts val="0"/>
              </a:spcBef>
              <a:defRPr sz="1800">
                <a:solidFill>
                  <a:schemeClr val="dk1"/>
                </a:solidFill>
              </a:defRPr>
            </a:lvl9pPr>
          </a:lstStyle>
          <a:p>
            <a:endParaRPr/>
          </a:p>
        </p:txBody>
      </p:sp>
      <p:sp>
        <p:nvSpPr>
          <p:cNvPr id="82" name="Shape 82"/>
          <p:cNvSpPr txBox="1">
            <a:spLocks noGrp="1"/>
          </p:cNvSpPr>
          <p:nvPr>
            <p:ph type="sldNum" idx="12"/>
          </p:nvPr>
        </p:nvSpPr>
        <p:spPr>
          <a:xfrm>
            <a:off x="8556782" y="6333133"/>
            <a:ext cx="548700" cy="524999"/>
          </a:xfrm>
          <a:prstGeom prst="rect">
            <a:avLst/>
          </a:prstGeom>
          <a:noFill/>
          <a:ln>
            <a:noFill/>
          </a:ln>
        </p:spPr>
        <p:txBody>
          <a:bodyPr lIns="91425" tIns="91425" rIns="91425" bIns="91425" anchor="ctr" anchorCtr="0">
            <a:noAutofit/>
          </a:bodyPr>
          <a:lstStyle/>
          <a:p>
            <a:pPr marL="0" marR="0" lvl="0" indent="0" algn="l" rtl="0">
              <a:lnSpc>
                <a:spcPct val="100000"/>
              </a:lnSpc>
              <a:spcBef>
                <a:spcPts val="0"/>
              </a:spcBef>
              <a:spcAft>
                <a:spcPts val="0"/>
              </a:spcAft>
              <a:buClr>
                <a:srgbClr val="000000"/>
              </a:buClr>
              <a:buSzPct val="25000"/>
              <a:buFont typeface="Arial"/>
              <a:buNone/>
            </a:pPr>
            <a:fld id="{00000000-1234-1234-1234-123412341234}" type="slidenum">
              <a:rPr lang="en" sz="1400" b="0" i="0" u="none" strike="noStrike" cap="none">
                <a:solidFill>
                  <a:srgbClr val="000000"/>
                </a:solidFill>
                <a:latin typeface="Arial"/>
                <a:ea typeface="Arial"/>
                <a:cs typeface="Arial"/>
                <a:sym typeface="Arial"/>
              </a:rPr>
              <a:t>‹#›</a:t>
            </a:fld>
            <a:endParaRPr lang="en" sz="1400" b="0" i="0" u="none" strike="noStrike" cap="none">
              <a:solidFill>
                <a:srgbClr val="000000"/>
              </a:solidFill>
              <a:latin typeface="Arial"/>
              <a:ea typeface="Arial"/>
              <a:cs typeface="Arial"/>
              <a:sym typeface="Arial"/>
            </a:endParaRPr>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Shape 83"/>
        <p:cNvGrpSpPr/>
        <p:nvPr/>
      </p:nvGrpSpPr>
      <p:grpSpPr>
        <a:xfrm>
          <a:off x="0" y="0"/>
          <a:ext cx="0" cy="0"/>
          <a:chOff x="0" y="0"/>
          <a:chExt cx="0" cy="0"/>
        </a:xfrm>
      </p:grpSpPr>
      <p:sp>
        <p:nvSpPr>
          <p:cNvPr id="84" name="Shape 84"/>
          <p:cNvSpPr txBox="1">
            <a:spLocks noGrp="1"/>
          </p:cNvSpPr>
          <p:nvPr>
            <p:ph type="title"/>
          </p:nvPr>
        </p:nvSpPr>
        <p:spPr>
          <a:xfrm>
            <a:off x="457200" y="274637"/>
            <a:ext cx="8229600" cy="1143000"/>
          </a:xfrm>
          <a:prstGeom prst="rect">
            <a:avLst/>
          </a:prstGeom>
          <a:noFill/>
          <a:ln>
            <a:noFill/>
          </a:ln>
        </p:spPr>
        <p:txBody>
          <a:bodyPr lIns="91425" tIns="91425" rIns="91425" bIns="91425" anchor="b" anchorCtr="0"/>
          <a:lstStyle>
            <a:lvl1pPr lvl="0" rtl="0">
              <a:spcBef>
                <a:spcPts val="0"/>
              </a:spcBef>
              <a:buClr>
                <a:schemeClr val="dk1"/>
              </a:buClr>
              <a:buFont typeface="Arial"/>
              <a:buNone/>
              <a:defRPr sz="3600" b="1">
                <a:solidFill>
                  <a:schemeClr val="dk1"/>
                </a:solidFill>
              </a:defRPr>
            </a:lvl1pPr>
            <a:lvl2pPr lvl="1" rtl="0">
              <a:spcBef>
                <a:spcPts val="0"/>
              </a:spcBef>
              <a:buClr>
                <a:schemeClr val="dk1"/>
              </a:buClr>
              <a:buNone/>
              <a:defRPr sz="3600" b="1">
                <a:solidFill>
                  <a:schemeClr val="dk1"/>
                </a:solidFill>
              </a:defRPr>
            </a:lvl2pPr>
            <a:lvl3pPr lvl="2" rtl="0">
              <a:spcBef>
                <a:spcPts val="0"/>
              </a:spcBef>
              <a:buClr>
                <a:schemeClr val="dk1"/>
              </a:buClr>
              <a:buNone/>
              <a:defRPr sz="3600" b="1">
                <a:solidFill>
                  <a:schemeClr val="dk1"/>
                </a:solidFill>
              </a:defRPr>
            </a:lvl3pPr>
            <a:lvl4pPr lvl="3" rtl="0">
              <a:spcBef>
                <a:spcPts val="0"/>
              </a:spcBef>
              <a:buClr>
                <a:schemeClr val="dk1"/>
              </a:buClr>
              <a:buNone/>
              <a:defRPr sz="3600" b="1">
                <a:solidFill>
                  <a:schemeClr val="dk1"/>
                </a:solidFill>
              </a:defRPr>
            </a:lvl4pPr>
            <a:lvl5pPr lvl="4" rtl="0">
              <a:spcBef>
                <a:spcPts val="0"/>
              </a:spcBef>
              <a:buClr>
                <a:schemeClr val="dk1"/>
              </a:buClr>
              <a:buNone/>
              <a:defRPr sz="3600" b="1">
                <a:solidFill>
                  <a:schemeClr val="dk1"/>
                </a:solidFill>
              </a:defRPr>
            </a:lvl5pPr>
            <a:lvl6pPr lvl="5" rtl="0">
              <a:spcBef>
                <a:spcPts val="0"/>
              </a:spcBef>
              <a:buClr>
                <a:schemeClr val="dk1"/>
              </a:buClr>
              <a:buNone/>
              <a:defRPr sz="3600" b="1">
                <a:solidFill>
                  <a:schemeClr val="dk1"/>
                </a:solidFill>
              </a:defRPr>
            </a:lvl6pPr>
            <a:lvl7pPr lvl="6" rtl="0">
              <a:spcBef>
                <a:spcPts val="0"/>
              </a:spcBef>
              <a:buClr>
                <a:schemeClr val="dk1"/>
              </a:buClr>
              <a:buNone/>
              <a:defRPr sz="3600" b="1">
                <a:solidFill>
                  <a:schemeClr val="dk1"/>
                </a:solidFill>
              </a:defRPr>
            </a:lvl7pPr>
            <a:lvl8pPr lvl="7" rtl="0">
              <a:spcBef>
                <a:spcPts val="0"/>
              </a:spcBef>
              <a:buClr>
                <a:schemeClr val="dk1"/>
              </a:buClr>
              <a:buNone/>
              <a:defRPr sz="3600" b="1">
                <a:solidFill>
                  <a:schemeClr val="dk1"/>
                </a:solidFill>
              </a:defRPr>
            </a:lvl8pPr>
            <a:lvl9pPr lvl="8" rtl="0">
              <a:spcBef>
                <a:spcPts val="0"/>
              </a:spcBef>
              <a:buClr>
                <a:schemeClr val="dk1"/>
              </a:buClr>
              <a:buNone/>
              <a:defRPr sz="3600" b="1">
                <a:solidFill>
                  <a:schemeClr val="dk1"/>
                </a:solidFill>
              </a:defRPr>
            </a:lvl9pPr>
          </a:lstStyle>
          <a:p>
            <a:endParaRPr/>
          </a:p>
        </p:txBody>
      </p:sp>
      <p:sp>
        <p:nvSpPr>
          <p:cNvPr id="85" name="Shape 85"/>
          <p:cNvSpPr txBox="1">
            <a:spLocks noGrp="1"/>
          </p:cNvSpPr>
          <p:nvPr>
            <p:ph type="body" idx="1"/>
          </p:nvPr>
        </p:nvSpPr>
        <p:spPr>
          <a:xfrm>
            <a:off x="457200" y="1600200"/>
            <a:ext cx="4038600" cy="4526100"/>
          </a:xfrm>
          <a:prstGeom prst="rect">
            <a:avLst/>
          </a:prstGeom>
          <a:noFill/>
          <a:ln>
            <a:noFill/>
          </a:ln>
        </p:spPr>
        <p:txBody>
          <a:bodyPr lIns="91425" tIns="91425" rIns="91425" bIns="91425" anchor="t" anchorCtr="0"/>
          <a:lstStyle>
            <a:lvl1pPr lvl="0" rtl="0">
              <a:spcBef>
                <a:spcPts val="0"/>
              </a:spcBef>
              <a:defRPr sz="2800"/>
            </a:lvl1pPr>
            <a:lvl2pPr lvl="1" rtl="0">
              <a:spcBef>
                <a:spcPts val="0"/>
              </a:spcBef>
              <a:defRPr sz="2400"/>
            </a:lvl2pPr>
            <a:lvl3pPr lvl="2" rtl="0">
              <a:spcBef>
                <a:spcPts val="0"/>
              </a:spcBef>
              <a:defRPr sz="2000"/>
            </a:lvl3pPr>
            <a:lvl4pPr lvl="3" rtl="0">
              <a:spcBef>
                <a:spcPts val="0"/>
              </a:spcBef>
              <a:defRPr sz="1800"/>
            </a:lvl4pPr>
            <a:lvl5pPr lvl="4" rtl="0">
              <a:spcBef>
                <a:spcPts val="0"/>
              </a:spcBef>
              <a:defRPr sz="1800"/>
            </a:lvl5pPr>
            <a:lvl6pPr lvl="5" rtl="0">
              <a:spcBef>
                <a:spcPts val="0"/>
              </a:spcBef>
              <a:defRPr sz="1800"/>
            </a:lvl6pPr>
            <a:lvl7pPr lvl="6" rtl="0">
              <a:spcBef>
                <a:spcPts val="0"/>
              </a:spcBef>
              <a:defRPr sz="1800"/>
            </a:lvl7pPr>
            <a:lvl8pPr lvl="7" rtl="0">
              <a:spcBef>
                <a:spcPts val="0"/>
              </a:spcBef>
              <a:defRPr sz="1800"/>
            </a:lvl8pPr>
            <a:lvl9pPr lvl="8" rtl="0">
              <a:spcBef>
                <a:spcPts val="0"/>
              </a:spcBef>
              <a:defRPr sz="1800"/>
            </a:lvl9pPr>
          </a:lstStyle>
          <a:p>
            <a:endParaRPr/>
          </a:p>
        </p:txBody>
      </p:sp>
      <p:sp>
        <p:nvSpPr>
          <p:cNvPr id="86" name="Shape 86"/>
          <p:cNvSpPr txBox="1">
            <a:spLocks noGrp="1"/>
          </p:cNvSpPr>
          <p:nvPr>
            <p:ph type="body" idx="2"/>
          </p:nvPr>
        </p:nvSpPr>
        <p:spPr>
          <a:xfrm>
            <a:off x="4648200" y="1600200"/>
            <a:ext cx="4038600" cy="4526100"/>
          </a:xfrm>
          <a:prstGeom prst="rect">
            <a:avLst/>
          </a:prstGeom>
          <a:noFill/>
          <a:ln>
            <a:noFill/>
          </a:ln>
        </p:spPr>
        <p:txBody>
          <a:bodyPr lIns="91425" tIns="91425" rIns="91425" bIns="91425" anchor="t" anchorCtr="0"/>
          <a:lstStyle>
            <a:lvl1pPr lvl="0" rtl="0">
              <a:spcBef>
                <a:spcPts val="0"/>
              </a:spcBef>
              <a:defRPr sz="2800"/>
            </a:lvl1pPr>
            <a:lvl2pPr lvl="1" rtl="0">
              <a:spcBef>
                <a:spcPts val="0"/>
              </a:spcBef>
              <a:defRPr sz="2400"/>
            </a:lvl2pPr>
            <a:lvl3pPr lvl="2" rtl="0">
              <a:spcBef>
                <a:spcPts val="0"/>
              </a:spcBef>
              <a:defRPr sz="2000"/>
            </a:lvl3pPr>
            <a:lvl4pPr lvl="3" rtl="0">
              <a:spcBef>
                <a:spcPts val="0"/>
              </a:spcBef>
              <a:defRPr sz="1800"/>
            </a:lvl4pPr>
            <a:lvl5pPr lvl="4" rtl="0">
              <a:spcBef>
                <a:spcPts val="0"/>
              </a:spcBef>
              <a:defRPr sz="1800"/>
            </a:lvl5pPr>
            <a:lvl6pPr lvl="5" rtl="0">
              <a:spcBef>
                <a:spcPts val="0"/>
              </a:spcBef>
              <a:defRPr sz="1800"/>
            </a:lvl6pPr>
            <a:lvl7pPr lvl="6" rtl="0">
              <a:spcBef>
                <a:spcPts val="0"/>
              </a:spcBef>
              <a:defRPr sz="1800"/>
            </a:lvl7pPr>
            <a:lvl8pPr lvl="7" rtl="0">
              <a:spcBef>
                <a:spcPts val="0"/>
              </a:spcBef>
              <a:defRPr sz="1800"/>
            </a:lvl8pPr>
            <a:lvl9pPr lvl="8" rtl="0">
              <a:spcBef>
                <a:spcPts val="0"/>
              </a:spcBef>
              <a:defRPr sz="1800"/>
            </a:lvl9pPr>
          </a:lstStyle>
          <a:p>
            <a:endParaRPr/>
          </a:p>
        </p:txBody>
      </p:sp>
      <p:sp>
        <p:nvSpPr>
          <p:cNvPr id="87" name="Shape 87"/>
          <p:cNvSpPr txBox="1">
            <a:spLocks noGrp="1"/>
          </p:cNvSpPr>
          <p:nvPr>
            <p:ph type="dt" idx="10"/>
          </p:nvPr>
        </p:nvSpPr>
        <p:spPr>
          <a:xfrm>
            <a:off x="457200" y="6356350"/>
            <a:ext cx="2133600" cy="365100"/>
          </a:xfrm>
          <a:prstGeom prst="rect">
            <a:avLst/>
          </a:prstGeom>
          <a:noFill/>
          <a:ln>
            <a:noFill/>
          </a:ln>
        </p:spPr>
        <p:txBody>
          <a:bodyPr lIns="91425" tIns="91425" rIns="91425" bIns="91425" anchor="t" anchorCtr="0"/>
          <a:lstStyle>
            <a:lvl1pPr marL="0" marR="0" lvl="0"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1pPr>
            <a:lvl2pPr marL="0" marR="0" lvl="1"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2pPr>
            <a:lvl3pPr marL="0" marR="0" lvl="2"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3pPr>
            <a:lvl4pPr marL="0" marR="0" lvl="3"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4pPr>
            <a:lvl5pPr marL="0" marR="0" lvl="4"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5pPr>
            <a:lvl6pPr marL="0" marR="0" lvl="5"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6pPr>
            <a:lvl7pPr marL="0" marR="0" lvl="6"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7pPr>
            <a:lvl8pPr marL="0" marR="0" lvl="7"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8pPr>
            <a:lvl9pPr marL="0" marR="0" lvl="8"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9pPr>
          </a:lstStyle>
          <a:p>
            <a:endParaRPr/>
          </a:p>
        </p:txBody>
      </p:sp>
      <p:sp>
        <p:nvSpPr>
          <p:cNvPr id="88" name="Shape 88"/>
          <p:cNvSpPr txBox="1">
            <a:spLocks noGrp="1"/>
          </p:cNvSpPr>
          <p:nvPr>
            <p:ph type="ftr" idx="11"/>
          </p:nvPr>
        </p:nvSpPr>
        <p:spPr>
          <a:xfrm>
            <a:off x="3124200" y="6356350"/>
            <a:ext cx="2895600" cy="365100"/>
          </a:xfrm>
          <a:prstGeom prst="rect">
            <a:avLst/>
          </a:prstGeom>
          <a:noFill/>
          <a:ln>
            <a:noFill/>
          </a:ln>
        </p:spPr>
        <p:txBody>
          <a:bodyPr lIns="91425" tIns="91425" rIns="91425" bIns="91425" anchor="t" anchorCtr="0"/>
          <a:lstStyle>
            <a:lvl1pPr marL="0" marR="0" lvl="0"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1pPr>
            <a:lvl2pPr marL="0" marR="0" lvl="1"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2pPr>
            <a:lvl3pPr marL="0" marR="0" lvl="2"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3pPr>
            <a:lvl4pPr marL="0" marR="0" lvl="3"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4pPr>
            <a:lvl5pPr marL="0" marR="0" lvl="4"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5pPr>
            <a:lvl6pPr marL="0" marR="0" lvl="5"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6pPr>
            <a:lvl7pPr marL="0" marR="0" lvl="6"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7pPr>
            <a:lvl8pPr marL="0" marR="0" lvl="7"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8pPr>
            <a:lvl9pPr marL="0" marR="0" lvl="8"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9pPr>
          </a:lstStyle>
          <a:p>
            <a:endParaRPr/>
          </a:p>
        </p:txBody>
      </p:sp>
      <p:sp>
        <p:nvSpPr>
          <p:cNvPr id="89" name="Shape 89"/>
          <p:cNvSpPr txBox="1">
            <a:spLocks noGrp="1"/>
          </p:cNvSpPr>
          <p:nvPr>
            <p:ph type="sldNum" idx="12"/>
          </p:nvPr>
        </p:nvSpPr>
        <p:spPr>
          <a:xfrm>
            <a:off x="6553200" y="6356350"/>
            <a:ext cx="2133600" cy="365100"/>
          </a:xfrm>
          <a:prstGeom prst="rect">
            <a:avLst/>
          </a:prstGeom>
          <a:noFill/>
          <a:ln>
            <a:noFill/>
          </a:ln>
        </p:spPr>
        <p:txBody>
          <a:bodyPr lIns="91425" tIns="91425" rIns="91425" bIns="91425" anchor="ctr" anchorCtr="0">
            <a:noAutofit/>
          </a:bodyPr>
          <a:lstStyle/>
          <a:p>
            <a:pPr marL="0" marR="0" lvl="0" indent="0" algn="l" rtl="0">
              <a:lnSpc>
                <a:spcPct val="100000"/>
              </a:lnSpc>
              <a:spcBef>
                <a:spcPts val="0"/>
              </a:spcBef>
              <a:spcAft>
                <a:spcPts val="0"/>
              </a:spcAft>
              <a:buClr>
                <a:srgbClr val="000000"/>
              </a:buClr>
              <a:buSzPct val="25000"/>
              <a:buFont typeface="Arial"/>
              <a:buNone/>
            </a:pPr>
            <a:fld id="{00000000-1234-1234-1234-123412341234}" type="slidenum">
              <a:rPr lang="en" sz="1400" b="0" i="0" u="none" strike="noStrike" cap="none">
                <a:solidFill>
                  <a:srgbClr val="000000"/>
                </a:solidFill>
                <a:latin typeface="Arial"/>
                <a:ea typeface="Arial"/>
                <a:cs typeface="Arial"/>
                <a:sym typeface="Arial"/>
              </a:rPr>
              <a:t>‹#›</a:t>
            </a:fld>
            <a:endParaRPr lang="en" sz="1400" b="0" i="0" u="none" strike="noStrike" cap="none">
              <a:solidFill>
                <a:srgbClr val="000000"/>
              </a:solidFill>
              <a:latin typeface="Arial"/>
              <a:ea typeface="Arial"/>
              <a:cs typeface="Arial"/>
              <a:sym typeface="Arial"/>
            </a:endParaRPr>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cSld name="Custom Layout">
    <p:spTree>
      <p:nvGrpSpPr>
        <p:cNvPr id="1" name="Shape 90"/>
        <p:cNvGrpSpPr/>
        <p:nvPr/>
      </p:nvGrpSpPr>
      <p:grpSpPr>
        <a:xfrm>
          <a:off x="0" y="0"/>
          <a:ext cx="0" cy="0"/>
          <a:chOff x="0" y="0"/>
          <a:chExt cx="0" cy="0"/>
        </a:xfrm>
      </p:grpSpPr>
      <p:sp>
        <p:nvSpPr>
          <p:cNvPr id="91" name="Shape 91"/>
          <p:cNvSpPr txBox="1">
            <a:spLocks noGrp="1"/>
          </p:cNvSpPr>
          <p:nvPr>
            <p:ph type="title"/>
          </p:nvPr>
        </p:nvSpPr>
        <p:spPr>
          <a:xfrm>
            <a:off x="457200" y="274637"/>
            <a:ext cx="8229600" cy="1143000"/>
          </a:xfrm>
          <a:prstGeom prst="rect">
            <a:avLst/>
          </a:prstGeom>
          <a:noFill/>
          <a:ln>
            <a:noFill/>
          </a:ln>
        </p:spPr>
        <p:txBody>
          <a:bodyPr lIns="91425" tIns="91425" rIns="91425" bIns="91425" anchor="b" anchorCtr="0"/>
          <a:lstStyle>
            <a:lvl1pPr lvl="0" algn="ctr" rtl="0">
              <a:spcBef>
                <a:spcPts val="0"/>
              </a:spcBef>
              <a:buClr>
                <a:schemeClr val="lt2"/>
              </a:buClr>
              <a:buFont typeface="Arial"/>
              <a:buNone/>
              <a:defRPr sz="3600" b="1">
                <a:solidFill>
                  <a:schemeClr val="lt2"/>
                </a:solidFill>
                <a:latin typeface="Arial"/>
                <a:ea typeface="Arial"/>
                <a:cs typeface="Arial"/>
                <a:sym typeface="Arial"/>
              </a:defRPr>
            </a:lvl1pPr>
            <a:lvl2pPr lvl="1" rtl="0">
              <a:spcBef>
                <a:spcPts val="0"/>
              </a:spcBef>
              <a:defRPr sz="3600" b="1">
                <a:solidFill>
                  <a:schemeClr val="dk1"/>
                </a:solidFill>
              </a:defRPr>
            </a:lvl2pPr>
            <a:lvl3pPr lvl="2" rtl="0">
              <a:spcBef>
                <a:spcPts val="0"/>
              </a:spcBef>
              <a:defRPr sz="3600" b="1">
                <a:solidFill>
                  <a:schemeClr val="dk1"/>
                </a:solidFill>
              </a:defRPr>
            </a:lvl3pPr>
            <a:lvl4pPr lvl="3" rtl="0">
              <a:spcBef>
                <a:spcPts val="0"/>
              </a:spcBef>
              <a:defRPr sz="3600" b="1">
                <a:solidFill>
                  <a:schemeClr val="dk1"/>
                </a:solidFill>
              </a:defRPr>
            </a:lvl4pPr>
            <a:lvl5pPr lvl="4" rtl="0">
              <a:spcBef>
                <a:spcPts val="0"/>
              </a:spcBef>
              <a:defRPr sz="3600" b="1">
                <a:solidFill>
                  <a:schemeClr val="dk1"/>
                </a:solidFill>
              </a:defRPr>
            </a:lvl5pPr>
            <a:lvl6pPr lvl="5" rtl="0">
              <a:spcBef>
                <a:spcPts val="0"/>
              </a:spcBef>
              <a:defRPr sz="3600" b="1">
                <a:solidFill>
                  <a:schemeClr val="dk1"/>
                </a:solidFill>
              </a:defRPr>
            </a:lvl6pPr>
            <a:lvl7pPr lvl="6" rtl="0">
              <a:spcBef>
                <a:spcPts val="0"/>
              </a:spcBef>
              <a:defRPr sz="3600" b="1">
                <a:solidFill>
                  <a:schemeClr val="dk1"/>
                </a:solidFill>
              </a:defRPr>
            </a:lvl7pPr>
            <a:lvl8pPr lvl="7" rtl="0">
              <a:spcBef>
                <a:spcPts val="0"/>
              </a:spcBef>
              <a:defRPr sz="3600" b="1">
                <a:solidFill>
                  <a:schemeClr val="dk1"/>
                </a:solidFill>
              </a:defRPr>
            </a:lvl8pPr>
            <a:lvl9pPr lvl="8" rtl="0">
              <a:spcBef>
                <a:spcPts val="0"/>
              </a:spcBef>
              <a:defRPr sz="3600" b="1">
                <a:solidFill>
                  <a:schemeClr val="dk1"/>
                </a:solidFill>
              </a:defRPr>
            </a:lvl9pPr>
          </a:lstStyle>
          <a:p>
            <a:endParaRPr/>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Shape 92"/>
        <p:cNvGrpSpPr/>
        <p:nvPr/>
      </p:nvGrpSpPr>
      <p:grpSpPr>
        <a:xfrm>
          <a:off x="0" y="0"/>
          <a:ext cx="0" cy="0"/>
          <a:chOff x="0" y="0"/>
          <a:chExt cx="0" cy="0"/>
        </a:xfrm>
      </p:grpSpPr>
      <p:sp>
        <p:nvSpPr>
          <p:cNvPr id="93" name="Shape 93"/>
          <p:cNvSpPr txBox="1">
            <a:spLocks noGrp="1"/>
          </p:cNvSpPr>
          <p:nvPr>
            <p:ph type="title"/>
          </p:nvPr>
        </p:nvSpPr>
        <p:spPr>
          <a:xfrm>
            <a:off x="457200" y="274637"/>
            <a:ext cx="8229600" cy="1143000"/>
          </a:xfrm>
          <a:prstGeom prst="rect">
            <a:avLst/>
          </a:prstGeom>
          <a:noFill/>
          <a:ln>
            <a:noFill/>
          </a:ln>
        </p:spPr>
        <p:txBody>
          <a:bodyPr lIns="91425" tIns="91425" rIns="91425" bIns="91425" anchor="b" anchorCtr="0"/>
          <a:lstStyle>
            <a:lvl1pPr lvl="0" rtl="0">
              <a:spcBef>
                <a:spcPts val="0"/>
              </a:spcBef>
              <a:buClr>
                <a:schemeClr val="dk1"/>
              </a:buClr>
              <a:buFont typeface="Arial"/>
              <a:buNone/>
              <a:defRPr sz="3600" b="1">
                <a:solidFill>
                  <a:schemeClr val="dk1"/>
                </a:solidFill>
              </a:defRPr>
            </a:lvl1pPr>
            <a:lvl2pPr lvl="1" rtl="0">
              <a:spcBef>
                <a:spcPts val="0"/>
              </a:spcBef>
              <a:buClr>
                <a:schemeClr val="dk1"/>
              </a:buClr>
              <a:buNone/>
              <a:defRPr sz="3600" b="1">
                <a:solidFill>
                  <a:schemeClr val="dk1"/>
                </a:solidFill>
              </a:defRPr>
            </a:lvl2pPr>
            <a:lvl3pPr lvl="2" rtl="0">
              <a:spcBef>
                <a:spcPts val="0"/>
              </a:spcBef>
              <a:buClr>
                <a:schemeClr val="dk1"/>
              </a:buClr>
              <a:buNone/>
              <a:defRPr sz="3600" b="1">
                <a:solidFill>
                  <a:schemeClr val="dk1"/>
                </a:solidFill>
              </a:defRPr>
            </a:lvl3pPr>
            <a:lvl4pPr lvl="3" rtl="0">
              <a:spcBef>
                <a:spcPts val="0"/>
              </a:spcBef>
              <a:buClr>
                <a:schemeClr val="dk1"/>
              </a:buClr>
              <a:buNone/>
              <a:defRPr sz="3600" b="1">
                <a:solidFill>
                  <a:schemeClr val="dk1"/>
                </a:solidFill>
              </a:defRPr>
            </a:lvl4pPr>
            <a:lvl5pPr lvl="4" rtl="0">
              <a:spcBef>
                <a:spcPts val="0"/>
              </a:spcBef>
              <a:buClr>
                <a:schemeClr val="dk1"/>
              </a:buClr>
              <a:buNone/>
              <a:defRPr sz="3600" b="1">
                <a:solidFill>
                  <a:schemeClr val="dk1"/>
                </a:solidFill>
              </a:defRPr>
            </a:lvl5pPr>
            <a:lvl6pPr lvl="5" rtl="0">
              <a:spcBef>
                <a:spcPts val="0"/>
              </a:spcBef>
              <a:buClr>
                <a:schemeClr val="dk1"/>
              </a:buClr>
              <a:buNone/>
              <a:defRPr sz="3600" b="1">
                <a:solidFill>
                  <a:schemeClr val="dk1"/>
                </a:solidFill>
              </a:defRPr>
            </a:lvl6pPr>
            <a:lvl7pPr lvl="6" rtl="0">
              <a:spcBef>
                <a:spcPts val="0"/>
              </a:spcBef>
              <a:buClr>
                <a:schemeClr val="dk1"/>
              </a:buClr>
              <a:buNone/>
              <a:defRPr sz="3600" b="1">
                <a:solidFill>
                  <a:schemeClr val="dk1"/>
                </a:solidFill>
              </a:defRPr>
            </a:lvl7pPr>
            <a:lvl8pPr lvl="7" rtl="0">
              <a:spcBef>
                <a:spcPts val="0"/>
              </a:spcBef>
              <a:buClr>
                <a:schemeClr val="dk1"/>
              </a:buClr>
              <a:buNone/>
              <a:defRPr sz="3600" b="1">
                <a:solidFill>
                  <a:schemeClr val="dk1"/>
                </a:solidFill>
              </a:defRPr>
            </a:lvl8pPr>
            <a:lvl9pPr lvl="8" rtl="0">
              <a:spcBef>
                <a:spcPts val="0"/>
              </a:spcBef>
              <a:buClr>
                <a:schemeClr val="dk1"/>
              </a:buClr>
              <a:buNone/>
              <a:defRPr sz="3600" b="1">
                <a:solidFill>
                  <a:schemeClr val="dk1"/>
                </a:solidFill>
              </a:defRPr>
            </a:lvl9pPr>
          </a:lstStyle>
          <a:p>
            <a:endParaRPr/>
          </a:p>
        </p:txBody>
      </p:sp>
      <p:sp>
        <p:nvSpPr>
          <p:cNvPr id="94" name="Shape 94"/>
          <p:cNvSpPr txBox="1">
            <a:spLocks noGrp="1"/>
          </p:cNvSpPr>
          <p:nvPr>
            <p:ph type="body" idx="1"/>
          </p:nvPr>
        </p:nvSpPr>
        <p:spPr>
          <a:xfrm>
            <a:off x="457200" y="1600200"/>
            <a:ext cx="8229600" cy="4967700"/>
          </a:xfrm>
          <a:prstGeom prst="rect">
            <a:avLst/>
          </a:prstGeom>
          <a:noFill/>
          <a:ln>
            <a:noFill/>
          </a:ln>
        </p:spPr>
        <p:txBody>
          <a:bodyPr lIns="91425" tIns="91425" rIns="91425" bIns="91425" anchor="t" anchorCtr="0"/>
          <a:lstStyle>
            <a:lvl1pPr lvl="0" rtl="0">
              <a:spcBef>
                <a:spcPts val="600"/>
              </a:spcBef>
              <a:defRPr sz="3000">
                <a:solidFill>
                  <a:schemeClr val="dk1"/>
                </a:solidFill>
              </a:defRPr>
            </a:lvl1pPr>
            <a:lvl2pPr lvl="1" rtl="0">
              <a:spcBef>
                <a:spcPts val="480"/>
              </a:spcBef>
              <a:defRPr sz="2400">
                <a:solidFill>
                  <a:schemeClr val="dk1"/>
                </a:solidFill>
              </a:defRPr>
            </a:lvl2pPr>
            <a:lvl3pPr lvl="2" rtl="0">
              <a:spcBef>
                <a:spcPts val="480"/>
              </a:spcBef>
              <a:defRPr sz="2400">
                <a:solidFill>
                  <a:schemeClr val="dk1"/>
                </a:solidFill>
              </a:defRPr>
            </a:lvl3pPr>
            <a:lvl4pPr lvl="3" rtl="0">
              <a:spcBef>
                <a:spcPts val="360"/>
              </a:spcBef>
              <a:defRPr sz="1800">
                <a:solidFill>
                  <a:schemeClr val="dk1"/>
                </a:solidFill>
              </a:defRPr>
            </a:lvl4pPr>
            <a:lvl5pPr lvl="4" rtl="0">
              <a:spcBef>
                <a:spcPts val="360"/>
              </a:spcBef>
              <a:defRPr sz="1800">
                <a:solidFill>
                  <a:schemeClr val="dk1"/>
                </a:solidFill>
              </a:defRPr>
            </a:lvl5pPr>
            <a:lvl6pPr lvl="5" rtl="0">
              <a:spcBef>
                <a:spcPts val="360"/>
              </a:spcBef>
              <a:defRPr sz="1800">
                <a:solidFill>
                  <a:schemeClr val="dk1"/>
                </a:solidFill>
              </a:defRPr>
            </a:lvl6pPr>
            <a:lvl7pPr lvl="6" rtl="0">
              <a:spcBef>
                <a:spcPts val="360"/>
              </a:spcBef>
              <a:defRPr sz="1800">
                <a:solidFill>
                  <a:schemeClr val="dk1"/>
                </a:solidFill>
              </a:defRPr>
            </a:lvl7pPr>
            <a:lvl8pPr lvl="7" rtl="0">
              <a:spcBef>
                <a:spcPts val="360"/>
              </a:spcBef>
              <a:defRPr sz="1800">
                <a:solidFill>
                  <a:schemeClr val="dk1"/>
                </a:solidFill>
              </a:defRPr>
            </a:lvl8pPr>
            <a:lvl9pPr lvl="8" rtl="0">
              <a:spcBef>
                <a:spcPts val="360"/>
              </a:spcBef>
              <a:defRPr sz="1800">
                <a:solidFill>
                  <a:schemeClr val="dk1"/>
                </a:solidFill>
              </a:defRPr>
            </a:lvl9pPr>
          </a:lstStyle>
          <a:p>
            <a:endParaRPr/>
          </a:p>
        </p:txBody>
      </p:sp>
      <p:sp>
        <p:nvSpPr>
          <p:cNvPr id="95" name="Shape 95"/>
          <p:cNvSpPr txBox="1">
            <a:spLocks noGrp="1"/>
          </p:cNvSpPr>
          <p:nvPr>
            <p:ph type="dt" idx="10"/>
          </p:nvPr>
        </p:nvSpPr>
        <p:spPr>
          <a:xfrm>
            <a:off x="457200" y="6356350"/>
            <a:ext cx="2133600" cy="365100"/>
          </a:xfrm>
          <a:prstGeom prst="rect">
            <a:avLst/>
          </a:prstGeom>
          <a:noFill/>
          <a:ln>
            <a:noFill/>
          </a:ln>
        </p:spPr>
        <p:txBody>
          <a:bodyPr lIns="91425" tIns="91425" rIns="91425" bIns="91425" anchor="t" anchorCtr="0"/>
          <a:lstStyle>
            <a:lvl1pPr marL="0" marR="0" lvl="0"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1pPr>
            <a:lvl2pPr marL="0" marR="0" lvl="1"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2pPr>
            <a:lvl3pPr marL="0" marR="0" lvl="2"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3pPr>
            <a:lvl4pPr marL="0" marR="0" lvl="3"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4pPr>
            <a:lvl5pPr marL="0" marR="0" lvl="4"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5pPr>
            <a:lvl6pPr marL="0" marR="0" lvl="5"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6pPr>
            <a:lvl7pPr marL="0" marR="0" lvl="6"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7pPr>
            <a:lvl8pPr marL="0" marR="0" lvl="7"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8pPr>
            <a:lvl9pPr marL="0" marR="0" lvl="8"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9pPr>
          </a:lstStyle>
          <a:p>
            <a:endParaRPr/>
          </a:p>
        </p:txBody>
      </p:sp>
      <p:sp>
        <p:nvSpPr>
          <p:cNvPr id="96" name="Shape 96"/>
          <p:cNvSpPr txBox="1">
            <a:spLocks noGrp="1"/>
          </p:cNvSpPr>
          <p:nvPr>
            <p:ph type="ftr" idx="11"/>
          </p:nvPr>
        </p:nvSpPr>
        <p:spPr>
          <a:xfrm>
            <a:off x="3124200" y="6356350"/>
            <a:ext cx="2895600" cy="365100"/>
          </a:xfrm>
          <a:prstGeom prst="rect">
            <a:avLst/>
          </a:prstGeom>
          <a:noFill/>
          <a:ln>
            <a:noFill/>
          </a:ln>
        </p:spPr>
        <p:txBody>
          <a:bodyPr lIns="91425" tIns="91425" rIns="91425" bIns="91425" anchor="t" anchorCtr="0"/>
          <a:lstStyle>
            <a:lvl1pPr marL="0" marR="0" lvl="0"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1pPr>
            <a:lvl2pPr marL="0" marR="0" lvl="1"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2pPr>
            <a:lvl3pPr marL="0" marR="0" lvl="2"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3pPr>
            <a:lvl4pPr marL="0" marR="0" lvl="3"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4pPr>
            <a:lvl5pPr marL="0" marR="0" lvl="4"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5pPr>
            <a:lvl6pPr marL="0" marR="0" lvl="5"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6pPr>
            <a:lvl7pPr marL="0" marR="0" lvl="6"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7pPr>
            <a:lvl8pPr marL="0" marR="0" lvl="7"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8pPr>
            <a:lvl9pPr marL="0" marR="0" lvl="8"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9pPr>
          </a:lstStyle>
          <a:p>
            <a:endParaRPr/>
          </a:p>
        </p:txBody>
      </p:sp>
      <p:sp>
        <p:nvSpPr>
          <p:cNvPr id="97" name="Shape 97"/>
          <p:cNvSpPr txBox="1">
            <a:spLocks noGrp="1"/>
          </p:cNvSpPr>
          <p:nvPr>
            <p:ph type="sldNum" idx="12"/>
          </p:nvPr>
        </p:nvSpPr>
        <p:spPr>
          <a:xfrm>
            <a:off x="6553200" y="6356350"/>
            <a:ext cx="2133600" cy="365100"/>
          </a:xfrm>
          <a:prstGeom prst="rect">
            <a:avLst/>
          </a:prstGeom>
          <a:noFill/>
          <a:ln>
            <a:noFill/>
          </a:ln>
        </p:spPr>
        <p:txBody>
          <a:bodyPr lIns="91425" tIns="91425" rIns="91425" bIns="91425" anchor="ctr" anchorCtr="0">
            <a:noAutofit/>
          </a:bodyPr>
          <a:lstStyle/>
          <a:p>
            <a:pPr marL="0" marR="0" lvl="0" indent="0" algn="l" rtl="0">
              <a:lnSpc>
                <a:spcPct val="100000"/>
              </a:lnSpc>
              <a:spcBef>
                <a:spcPts val="0"/>
              </a:spcBef>
              <a:spcAft>
                <a:spcPts val="0"/>
              </a:spcAft>
              <a:buClr>
                <a:srgbClr val="000000"/>
              </a:buClr>
              <a:buSzPct val="25000"/>
              <a:buFont typeface="Arial"/>
              <a:buNone/>
            </a:pPr>
            <a:fld id="{00000000-1234-1234-1234-123412341234}" type="slidenum">
              <a:rPr lang="en" sz="1400" b="0" i="0" u="none" strike="noStrike" cap="none">
                <a:solidFill>
                  <a:srgbClr val="000000"/>
                </a:solidFill>
                <a:latin typeface="Arial"/>
                <a:ea typeface="Arial"/>
                <a:cs typeface="Arial"/>
                <a:sym typeface="Arial"/>
              </a:rPr>
              <a:t>‹#›</a:t>
            </a:fld>
            <a:endParaRPr lang="en" sz="1400" b="0" i="0" u="none" strike="noStrike" cap="none">
              <a:solidFill>
                <a:srgbClr val="000000"/>
              </a:solidFill>
              <a:latin typeface="Arial"/>
              <a:ea typeface="Arial"/>
              <a:cs typeface="Arial"/>
              <a:sym typeface="Aria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ColTx">
  <p:cSld name="Title and two columns">
    <p:spTree>
      <p:nvGrpSpPr>
        <p:cNvPr id="1" name="Shape 14"/>
        <p:cNvGrpSpPr/>
        <p:nvPr/>
      </p:nvGrpSpPr>
      <p:grpSpPr>
        <a:xfrm>
          <a:off x="0" y="0"/>
          <a:ext cx="0" cy="0"/>
          <a:chOff x="0" y="0"/>
          <a:chExt cx="0" cy="0"/>
        </a:xfrm>
      </p:grpSpPr>
      <p:sp>
        <p:nvSpPr>
          <p:cNvPr id="15" name="Shape 15"/>
          <p:cNvSpPr txBox="1">
            <a:spLocks noGrp="1"/>
          </p:cNvSpPr>
          <p:nvPr>
            <p:ph type="title"/>
          </p:nvPr>
        </p:nvSpPr>
        <p:spPr>
          <a:xfrm>
            <a:off x="457200" y="274637"/>
            <a:ext cx="8229600" cy="1143000"/>
          </a:xfrm>
          <a:prstGeom prst="rect">
            <a:avLst/>
          </a:prstGeom>
        </p:spPr>
        <p:txBody>
          <a:bodyPr lIns="91425" tIns="91425" rIns="91425" bIns="91425" anchor="b" anchorCtr="0"/>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a:endParaRPr/>
          </a:p>
        </p:txBody>
      </p:sp>
      <p:sp>
        <p:nvSpPr>
          <p:cNvPr id="16" name="Shape 16"/>
          <p:cNvSpPr txBox="1">
            <a:spLocks noGrp="1"/>
          </p:cNvSpPr>
          <p:nvPr>
            <p:ph type="body" idx="1"/>
          </p:nvPr>
        </p:nvSpPr>
        <p:spPr>
          <a:xfrm>
            <a:off x="457200" y="1600200"/>
            <a:ext cx="3994500" cy="4967700"/>
          </a:xfrm>
          <a:prstGeom prst="rect">
            <a:avLst/>
          </a:prstGeom>
        </p:spPr>
        <p:txBody>
          <a:bodyPr lIns="91425" tIns="91425" rIns="91425" bIns="91425" anchor="t" anchorCtr="0"/>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a:endParaRPr/>
          </a:p>
        </p:txBody>
      </p:sp>
      <p:sp>
        <p:nvSpPr>
          <p:cNvPr id="17" name="Shape 17"/>
          <p:cNvSpPr txBox="1">
            <a:spLocks noGrp="1"/>
          </p:cNvSpPr>
          <p:nvPr>
            <p:ph type="body" idx="2"/>
          </p:nvPr>
        </p:nvSpPr>
        <p:spPr>
          <a:xfrm>
            <a:off x="4692273" y="1600200"/>
            <a:ext cx="3994500" cy="4967700"/>
          </a:xfrm>
          <a:prstGeom prst="rect">
            <a:avLst/>
          </a:prstGeom>
        </p:spPr>
        <p:txBody>
          <a:bodyPr lIns="91425" tIns="91425" rIns="91425" bIns="91425" anchor="t" anchorCtr="0"/>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Shape 18"/>
        <p:cNvGrpSpPr/>
        <p:nvPr/>
      </p:nvGrpSpPr>
      <p:grpSpPr>
        <a:xfrm>
          <a:off x="0" y="0"/>
          <a:ext cx="0" cy="0"/>
          <a:chOff x="0" y="0"/>
          <a:chExt cx="0" cy="0"/>
        </a:xfrm>
      </p:grpSpPr>
      <p:sp>
        <p:nvSpPr>
          <p:cNvPr id="19" name="Shape 19"/>
          <p:cNvSpPr txBox="1">
            <a:spLocks noGrp="1"/>
          </p:cNvSpPr>
          <p:nvPr>
            <p:ph type="title"/>
          </p:nvPr>
        </p:nvSpPr>
        <p:spPr>
          <a:xfrm>
            <a:off x="457200" y="274637"/>
            <a:ext cx="8229600" cy="1143000"/>
          </a:xfrm>
          <a:prstGeom prst="rect">
            <a:avLst/>
          </a:prstGeom>
        </p:spPr>
        <p:txBody>
          <a:bodyPr lIns="91425" tIns="91425" rIns="91425" bIns="91425" anchor="b" anchorCtr="0"/>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cSld name="Caption">
    <p:spTree>
      <p:nvGrpSpPr>
        <p:cNvPr id="1" name="Shape 20"/>
        <p:cNvGrpSpPr/>
        <p:nvPr/>
      </p:nvGrpSpPr>
      <p:grpSpPr>
        <a:xfrm>
          <a:off x="0" y="0"/>
          <a:ext cx="0" cy="0"/>
          <a:chOff x="0" y="0"/>
          <a:chExt cx="0" cy="0"/>
        </a:xfrm>
      </p:grpSpPr>
      <p:sp>
        <p:nvSpPr>
          <p:cNvPr id="21" name="Shape 21"/>
          <p:cNvSpPr txBox="1">
            <a:spLocks noGrp="1"/>
          </p:cNvSpPr>
          <p:nvPr>
            <p:ph type="body" idx="1"/>
          </p:nvPr>
        </p:nvSpPr>
        <p:spPr>
          <a:xfrm>
            <a:off x="457200" y="5875078"/>
            <a:ext cx="8229600" cy="692700"/>
          </a:xfrm>
          <a:prstGeom prst="rect">
            <a:avLst/>
          </a:prstGeom>
        </p:spPr>
        <p:txBody>
          <a:bodyPr lIns="91425" tIns="91425" rIns="91425" bIns="91425" anchor="t" anchorCtr="0"/>
          <a:lstStyle>
            <a:lvl1pPr lvl="0" algn="ctr">
              <a:spcBef>
                <a:spcPts val="360"/>
              </a:spcBef>
              <a:buSzPct val="100000"/>
              <a:buNone/>
              <a:defRPr sz="1800"/>
            </a:lvl1pP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cSld name="Blank">
    <p:spTree>
      <p:nvGrpSpPr>
        <p:cNvPr id="1" name="Shape 22"/>
        <p:cNvGrpSpPr/>
        <p:nvPr/>
      </p:nvGrpSpPr>
      <p:grpSpPr>
        <a:xfrm>
          <a:off x="0" y="0"/>
          <a:ext cx="0" cy="0"/>
          <a:chOff x="0" y="0"/>
          <a:chExt cx="0" cy="0"/>
        </a:xfrm>
      </p:grpSpPr>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Shape 26"/>
        <p:cNvGrpSpPr/>
        <p:nvPr/>
      </p:nvGrpSpPr>
      <p:grpSpPr>
        <a:xfrm>
          <a:off x="0" y="0"/>
          <a:ext cx="0" cy="0"/>
          <a:chOff x="0" y="0"/>
          <a:chExt cx="0" cy="0"/>
        </a:xfrm>
      </p:grpSpPr>
      <p:sp>
        <p:nvSpPr>
          <p:cNvPr id="27" name="Shape 27"/>
          <p:cNvSpPr txBox="1">
            <a:spLocks noGrp="1"/>
          </p:cNvSpPr>
          <p:nvPr>
            <p:ph type="ctrTitle"/>
          </p:nvPr>
        </p:nvSpPr>
        <p:spPr>
          <a:xfrm>
            <a:off x="685800" y="2111123"/>
            <a:ext cx="7772400" cy="1546500"/>
          </a:xfrm>
          <a:prstGeom prst="rect">
            <a:avLst/>
          </a:prstGeom>
          <a:noFill/>
          <a:ln>
            <a:noFill/>
          </a:ln>
        </p:spPr>
        <p:txBody>
          <a:bodyPr lIns="91425" tIns="91425" rIns="91425" bIns="91425" anchor="b" anchorCtr="0"/>
          <a:lstStyle>
            <a:lvl1pPr marL="0" marR="0" lvl="0" indent="304800" algn="ctr" rtl="0">
              <a:lnSpc>
                <a:spcPct val="100000"/>
              </a:lnSpc>
              <a:spcBef>
                <a:spcPts val="0"/>
              </a:spcBef>
              <a:spcAft>
                <a:spcPts val="0"/>
              </a:spcAft>
              <a:buClr>
                <a:schemeClr val="dk1"/>
              </a:buClr>
              <a:buFont typeface="Arial"/>
              <a:buNone/>
              <a:defRPr sz="4800" b="1" i="0" u="none" strike="noStrike" cap="none">
                <a:solidFill>
                  <a:schemeClr val="dk1"/>
                </a:solidFill>
                <a:latin typeface="Arial"/>
                <a:ea typeface="Arial"/>
                <a:cs typeface="Arial"/>
                <a:sym typeface="Arial"/>
              </a:defRPr>
            </a:lvl1pPr>
            <a:lvl2pPr marL="0" marR="0" lvl="1" indent="304800" algn="ctr" rtl="0">
              <a:lnSpc>
                <a:spcPct val="100000"/>
              </a:lnSpc>
              <a:spcBef>
                <a:spcPts val="0"/>
              </a:spcBef>
              <a:spcAft>
                <a:spcPts val="0"/>
              </a:spcAft>
              <a:buClr>
                <a:schemeClr val="dk1"/>
              </a:buClr>
              <a:buFont typeface="Arial"/>
              <a:buNone/>
              <a:defRPr sz="4800" b="1" i="0" u="none" strike="noStrike" cap="none">
                <a:solidFill>
                  <a:schemeClr val="dk1"/>
                </a:solidFill>
                <a:latin typeface="Arial"/>
                <a:ea typeface="Arial"/>
                <a:cs typeface="Arial"/>
                <a:sym typeface="Arial"/>
              </a:defRPr>
            </a:lvl2pPr>
            <a:lvl3pPr marL="0" marR="0" lvl="2" indent="304800" algn="ctr" rtl="0">
              <a:spcBef>
                <a:spcPts val="0"/>
              </a:spcBef>
              <a:buClr>
                <a:schemeClr val="dk1"/>
              </a:buClr>
              <a:buFont typeface="Arial"/>
              <a:buNone/>
              <a:defRPr sz="4800" b="1" i="0" u="none" strike="noStrike" cap="none">
                <a:solidFill>
                  <a:schemeClr val="dk1"/>
                </a:solidFill>
                <a:latin typeface="Arial"/>
                <a:ea typeface="Arial"/>
                <a:cs typeface="Arial"/>
                <a:sym typeface="Arial"/>
              </a:defRPr>
            </a:lvl3pPr>
            <a:lvl4pPr marL="0" marR="0" lvl="3" indent="304800" algn="ctr" rtl="0">
              <a:spcBef>
                <a:spcPts val="0"/>
              </a:spcBef>
              <a:buClr>
                <a:schemeClr val="dk1"/>
              </a:buClr>
              <a:buFont typeface="Arial"/>
              <a:buNone/>
              <a:defRPr sz="4800" b="1" i="0" u="none" strike="noStrike" cap="none">
                <a:solidFill>
                  <a:schemeClr val="dk1"/>
                </a:solidFill>
                <a:latin typeface="Arial"/>
                <a:ea typeface="Arial"/>
                <a:cs typeface="Arial"/>
                <a:sym typeface="Arial"/>
              </a:defRPr>
            </a:lvl4pPr>
            <a:lvl5pPr marL="0" marR="0" lvl="4" indent="304800" algn="ctr" rtl="0">
              <a:spcBef>
                <a:spcPts val="0"/>
              </a:spcBef>
              <a:buClr>
                <a:schemeClr val="dk1"/>
              </a:buClr>
              <a:buFont typeface="Arial"/>
              <a:buNone/>
              <a:defRPr sz="4800" b="1" i="0" u="none" strike="noStrike" cap="none">
                <a:solidFill>
                  <a:schemeClr val="dk1"/>
                </a:solidFill>
                <a:latin typeface="Arial"/>
                <a:ea typeface="Arial"/>
                <a:cs typeface="Arial"/>
                <a:sym typeface="Arial"/>
              </a:defRPr>
            </a:lvl5pPr>
            <a:lvl6pPr marL="0" marR="0" lvl="5" indent="304800" algn="ctr" rtl="0">
              <a:spcBef>
                <a:spcPts val="0"/>
              </a:spcBef>
              <a:buClr>
                <a:schemeClr val="dk1"/>
              </a:buClr>
              <a:buFont typeface="Arial"/>
              <a:buNone/>
              <a:defRPr sz="4800" b="1" i="0" u="none" strike="noStrike" cap="none">
                <a:solidFill>
                  <a:schemeClr val="dk1"/>
                </a:solidFill>
                <a:latin typeface="Arial"/>
                <a:ea typeface="Arial"/>
                <a:cs typeface="Arial"/>
                <a:sym typeface="Arial"/>
              </a:defRPr>
            </a:lvl6pPr>
            <a:lvl7pPr marL="0" marR="0" lvl="6" indent="304800" algn="ctr" rtl="0">
              <a:spcBef>
                <a:spcPts val="0"/>
              </a:spcBef>
              <a:buClr>
                <a:schemeClr val="dk1"/>
              </a:buClr>
              <a:buFont typeface="Arial"/>
              <a:buNone/>
              <a:defRPr sz="4800" b="1" i="0" u="none" strike="noStrike" cap="none">
                <a:solidFill>
                  <a:schemeClr val="dk1"/>
                </a:solidFill>
                <a:latin typeface="Arial"/>
                <a:ea typeface="Arial"/>
                <a:cs typeface="Arial"/>
                <a:sym typeface="Arial"/>
              </a:defRPr>
            </a:lvl7pPr>
            <a:lvl8pPr marL="0" marR="0" lvl="7" indent="304800" algn="ctr" rtl="0">
              <a:spcBef>
                <a:spcPts val="0"/>
              </a:spcBef>
              <a:buClr>
                <a:schemeClr val="dk1"/>
              </a:buClr>
              <a:buFont typeface="Arial"/>
              <a:buNone/>
              <a:defRPr sz="4800" b="1" i="0" u="none" strike="noStrike" cap="none">
                <a:solidFill>
                  <a:schemeClr val="dk1"/>
                </a:solidFill>
                <a:latin typeface="Arial"/>
                <a:ea typeface="Arial"/>
                <a:cs typeface="Arial"/>
                <a:sym typeface="Arial"/>
              </a:defRPr>
            </a:lvl8pPr>
            <a:lvl9pPr marL="0" marR="0" lvl="8" indent="304800" algn="ctr" rtl="0">
              <a:spcBef>
                <a:spcPts val="0"/>
              </a:spcBef>
              <a:buClr>
                <a:schemeClr val="dk1"/>
              </a:buClr>
              <a:buFont typeface="Arial"/>
              <a:buNone/>
              <a:defRPr sz="4800" b="1" i="0" u="none" strike="noStrike" cap="none">
                <a:solidFill>
                  <a:schemeClr val="dk1"/>
                </a:solidFill>
                <a:latin typeface="Arial"/>
                <a:ea typeface="Arial"/>
                <a:cs typeface="Arial"/>
                <a:sym typeface="Arial"/>
              </a:defRPr>
            </a:lvl9pPr>
          </a:lstStyle>
          <a:p>
            <a:endParaRPr/>
          </a:p>
        </p:txBody>
      </p:sp>
      <p:sp>
        <p:nvSpPr>
          <p:cNvPr id="28" name="Shape 28"/>
          <p:cNvSpPr txBox="1">
            <a:spLocks noGrp="1"/>
          </p:cNvSpPr>
          <p:nvPr>
            <p:ph type="subTitle" idx="1"/>
          </p:nvPr>
        </p:nvSpPr>
        <p:spPr>
          <a:xfrm>
            <a:off x="685800" y="3786737"/>
            <a:ext cx="7772400" cy="1046400"/>
          </a:xfrm>
          <a:prstGeom prst="rect">
            <a:avLst/>
          </a:prstGeom>
          <a:noFill/>
          <a:ln>
            <a:noFill/>
          </a:ln>
        </p:spPr>
        <p:txBody>
          <a:bodyPr lIns="91425" tIns="91425" rIns="91425" bIns="91425" anchor="t" anchorCtr="0"/>
          <a:lstStyle>
            <a:lvl1pPr marL="0" marR="0" lvl="0" indent="190500" algn="ctr" rtl="0">
              <a:lnSpc>
                <a:spcPct val="100000"/>
              </a:lnSpc>
              <a:spcBef>
                <a:spcPts val="0"/>
              </a:spcBef>
              <a:spcAft>
                <a:spcPts val="0"/>
              </a:spcAft>
              <a:buClr>
                <a:schemeClr val="dk2"/>
              </a:buClr>
              <a:buFont typeface="Arial"/>
              <a:buNone/>
              <a:defRPr sz="3000" b="0" i="0" u="none" strike="noStrike" cap="none">
                <a:solidFill>
                  <a:schemeClr val="dk2"/>
                </a:solidFill>
                <a:latin typeface="Arial"/>
                <a:ea typeface="Arial"/>
                <a:cs typeface="Arial"/>
                <a:sym typeface="Arial"/>
              </a:defRPr>
            </a:lvl1pPr>
            <a:lvl2pPr marL="0" marR="0" lvl="1" indent="190500" algn="ctr" rtl="0">
              <a:lnSpc>
                <a:spcPct val="100000"/>
              </a:lnSpc>
              <a:spcBef>
                <a:spcPts val="0"/>
              </a:spcBef>
              <a:spcAft>
                <a:spcPts val="0"/>
              </a:spcAft>
              <a:buClr>
                <a:schemeClr val="dk2"/>
              </a:buClr>
              <a:buFont typeface="Arial"/>
              <a:buNone/>
              <a:defRPr sz="3000" b="0" i="0" u="none" strike="noStrike" cap="none">
                <a:solidFill>
                  <a:schemeClr val="dk2"/>
                </a:solidFill>
                <a:latin typeface="Arial"/>
                <a:ea typeface="Arial"/>
                <a:cs typeface="Arial"/>
                <a:sym typeface="Arial"/>
              </a:defRPr>
            </a:lvl2pPr>
            <a:lvl3pPr marL="0" marR="0" lvl="2" indent="190500" algn="ctr" rtl="0">
              <a:lnSpc>
                <a:spcPct val="100000"/>
              </a:lnSpc>
              <a:spcBef>
                <a:spcPts val="0"/>
              </a:spcBef>
              <a:spcAft>
                <a:spcPts val="0"/>
              </a:spcAft>
              <a:buClr>
                <a:schemeClr val="dk2"/>
              </a:buClr>
              <a:buFont typeface="Arial"/>
              <a:buNone/>
              <a:defRPr sz="3000" b="0" i="0" u="none" strike="noStrike" cap="none">
                <a:solidFill>
                  <a:schemeClr val="dk2"/>
                </a:solidFill>
                <a:latin typeface="Arial"/>
                <a:ea typeface="Arial"/>
                <a:cs typeface="Arial"/>
                <a:sym typeface="Arial"/>
              </a:defRPr>
            </a:lvl3pPr>
            <a:lvl4pPr marL="0" marR="0" lvl="3" indent="190500" algn="ctr" rtl="0">
              <a:lnSpc>
                <a:spcPct val="100000"/>
              </a:lnSpc>
              <a:spcBef>
                <a:spcPts val="0"/>
              </a:spcBef>
              <a:spcAft>
                <a:spcPts val="0"/>
              </a:spcAft>
              <a:buClr>
                <a:schemeClr val="dk2"/>
              </a:buClr>
              <a:buFont typeface="Arial"/>
              <a:buNone/>
              <a:defRPr sz="3000" b="0" i="0" u="none" strike="noStrike" cap="none">
                <a:solidFill>
                  <a:schemeClr val="dk2"/>
                </a:solidFill>
                <a:latin typeface="Arial"/>
                <a:ea typeface="Arial"/>
                <a:cs typeface="Arial"/>
                <a:sym typeface="Arial"/>
              </a:defRPr>
            </a:lvl4pPr>
            <a:lvl5pPr marL="0" marR="0" lvl="4" indent="190500" algn="ctr" rtl="0">
              <a:lnSpc>
                <a:spcPct val="100000"/>
              </a:lnSpc>
              <a:spcBef>
                <a:spcPts val="0"/>
              </a:spcBef>
              <a:spcAft>
                <a:spcPts val="0"/>
              </a:spcAft>
              <a:buClr>
                <a:schemeClr val="dk2"/>
              </a:buClr>
              <a:buFont typeface="Arial"/>
              <a:buNone/>
              <a:defRPr sz="3000" b="0" i="0" u="none" strike="noStrike" cap="none">
                <a:solidFill>
                  <a:schemeClr val="dk2"/>
                </a:solidFill>
                <a:latin typeface="Arial"/>
                <a:ea typeface="Arial"/>
                <a:cs typeface="Arial"/>
                <a:sym typeface="Arial"/>
              </a:defRPr>
            </a:lvl5pPr>
            <a:lvl6pPr marL="0" marR="0" lvl="5" indent="190500" algn="ctr" rtl="0">
              <a:lnSpc>
                <a:spcPct val="100000"/>
              </a:lnSpc>
              <a:spcBef>
                <a:spcPts val="0"/>
              </a:spcBef>
              <a:spcAft>
                <a:spcPts val="0"/>
              </a:spcAft>
              <a:buClr>
                <a:schemeClr val="dk2"/>
              </a:buClr>
              <a:buFont typeface="Arial"/>
              <a:buNone/>
              <a:defRPr sz="3000" b="0" i="0" u="none" strike="noStrike" cap="none">
                <a:solidFill>
                  <a:schemeClr val="dk2"/>
                </a:solidFill>
                <a:latin typeface="Arial"/>
                <a:ea typeface="Arial"/>
                <a:cs typeface="Arial"/>
                <a:sym typeface="Arial"/>
              </a:defRPr>
            </a:lvl6pPr>
            <a:lvl7pPr marL="0" marR="0" lvl="6" indent="190500" algn="ctr" rtl="0">
              <a:lnSpc>
                <a:spcPct val="100000"/>
              </a:lnSpc>
              <a:spcBef>
                <a:spcPts val="0"/>
              </a:spcBef>
              <a:spcAft>
                <a:spcPts val="0"/>
              </a:spcAft>
              <a:buClr>
                <a:schemeClr val="dk2"/>
              </a:buClr>
              <a:buFont typeface="Arial"/>
              <a:buNone/>
              <a:defRPr sz="3000" b="0" i="0" u="none" strike="noStrike" cap="none">
                <a:solidFill>
                  <a:schemeClr val="dk2"/>
                </a:solidFill>
                <a:latin typeface="Arial"/>
                <a:ea typeface="Arial"/>
                <a:cs typeface="Arial"/>
                <a:sym typeface="Arial"/>
              </a:defRPr>
            </a:lvl7pPr>
            <a:lvl8pPr marL="0" marR="0" lvl="7" indent="190500" algn="ctr" rtl="0">
              <a:lnSpc>
                <a:spcPct val="100000"/>
              </a:lnSpc>
              <a:spcBef>
                <a:spcPts val="0"/>
              </a:spcBef>
              <a:spcAft>
                <a:spcPts val="0"/>
              </a:spcAft>
              <a:buClr>
                <a:schemeClr val="dk2"/>
              </a:buClr>
              <a:buFont typeface="Arial"/>
              <a:buNone/>
              <a:defRPr sz="3000" b="0" i="0" u="none" strike="noStrike" cap="none">
                <a:solidFill>
                  <a:schemeClr val="dk2"/>
                </a:solidFill>
                <a:latin typeface="Arial"/>
                <a:ea typeface="Arial"/>
                <a:cs typeface="Arial"/>
                <a:sym typeface="Arial"/>
              </a:defRPr>
            </a:lvl8pPr>
            <a:lvl9pPr marL="0" marR="0" lvl="8" indent="190500" algn="ctr" rtl="0">
              <a:lnSpc>
                <a:spcPct val="100000"/>
              </a:lnSpc>
              <a:spcBef>
                <a:spcPts val="0"/>
              </a:spcBef>
              <a:spcAft>
                <a:spcPts val="0"/>
              </a:spcAft>
              <a:buClr>
                <a:schemeClr val="dk2"/>
              </a:buClr>
              <a:buFont typeface="Arial"/>
              <a:buNone/>
              <a:defRPr sz="3000" b="0" i="0" u="none" strike="noStrike" cap="none">
                <a:solidFill>
                  <a:schemeClr val="dk2"/>
                </a:solidFill>
                <a:latin typeface="Arial"/>
                <a:ea typeface="Arial"/>
                <a:cs typeface="Arial"/>
                <a:sym typeface="Arial"/>
              </a:defRPr>
            </a:lvl9pPr>
          </a:lstStyle>
          <a:p>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Title and body">
    <p:spTree>
      <p:nvGrpSpPr>
        <p:cNvPr id="1" name="Shape 29"/>
        <p:cNvGrpSpPr/>
        <p:nvPr/>
      </p:nvGrpSpPr>
      <p:grpSpPr>
        <a:xfrm>
          <a:off x="0" y="0"/>
          <a:ext cx="0" cy="0"/>
          <a:chOff x="0" y="0"/>
          <a:chExt cx="0" cy="0"/>
        </a:xfrm>
      </p:grpSpPr>
      <p:sp>
        <p:nvSpPr>
          <p:cNvPr id="30" name="Shape 30"/>
          <p:cNvSpPr txBox="1">
            <a:spLocks noGrp="1"/>
          </p:cNvSpPr>
          <p:nvPr>
            <p:ph type="title"/>
          </p:nvPr>
        </p:nvSpPr>
        <p:spPr>
          <a:xfrm>
            <a:off x="457200" y="274637"/>
            <a:ext cx="8229600" cy="1143000"/>
          </a:xfrm>
          <a:prstGeom prst="rect">
            <a:avLst/>
          </a:prstGeom>
          <a:noFill/>
          <a:ln>
            <a:noFill/>
          </a:ln>
        </p:spPr>
        <p:txBody>
          <a:bodyPr lIns="91425" tIns="91425" rIns="91425" bIns="91425" anchor="b" anchorCtr="0"/>
          <a:lstStyle>
            <a:lvl1pPr lvl="0" algn="l" rtl="0">
              <a:spcBef>
                <a:spcPts val="0"/>
              </a:spcBef>
              <a:buClr>
                <a:schemeClr val="dk1"/>
              </a:buClr>
              <a:buFont typeface="Arial"/>
              <a:buNone/>
              <a:defRPr sz="3600" b="1">
                <a:solidFill>
                  <a:schemeClr val="dk1"/>
                </a:solidFill>
                <a:latin typeface="Arial"/>
                <a:ea typeface="Arial"/>
                <a:cs typeface="Arial"/>
                <a:sym typeface="Arial"/>
              </a:defRPr>
            </a:lvl1pPr>
            <a:lvl2pPr lvl="1" algn="l" rtl="0">
              <a:spcBef>
                <a:spcPts val="0"/>
              </a:spcBef>
              <a:buClr>
                <a:schemeClr val="dk1"/>
              </a:buClr>
              <a:buFont typeface="Arial"/>
              <a:buNone/>
              <a:defRPr sz="3600" b="1">
                <a:solidFill>
                  <a:schemeClr val="dk1"/>
                </a:solidFill>
                <a:latin typeface="Arial"/>
                <a:ea typeface="Arial"/>
                <a:cs typeface="Arial"/>
                <a:sym typeface="Arial"/>
              </a:defRPr>
            </a:lvl2pPr>
            <a:lvl3pPr lvl="2" algn="l" rtl="0">
              <a:spcBef>
                <a:spcPts val="0"/>
              </a:spcBef>
              <a:buClr>
                <a:schemeClr val="dk1"/>
              </a:buClr>
              <a:buFont typeface="Arial"/>
              <a:buNone/>
              <a:defRPr sz="3600" b="1">
                <a:solidFill>
                  <a:schemeClr val="dk1"/>
                </a:solidFill>
                <a:latin typeface="Arial"/>
                <a:ea typeface="Arial"/>
                <a:cs typeface="Arial"/>
                <a:sym typeface="Arial"/>
              </a:defRPr>
            </a:lvl3pPr>
            <a:lvl4pPr lvl="3" algn="l" rtl="0">
              <a:spcBef>
                <a:spcPts val="0"/>
              </a:spcBef>
              <a:buClr>
                <a:schemeClr val="dk1"/>
              </a:buClr>
              <a:buFont typeface="Arial"/>
              <a:buNone/>
              <a:defRPr sz="3600" b="1">
                <a:solidFill>
                  <a:schemeClr val="dk1"/>
                </a:solidFill>
                <a:latin typeface="Arial"/>
                <a:ea typeface="Arial"/>
                <a:cs typeface="Arial"/>
                <a:sym typeface="Arial"/>
              </a:defRPr>
            </a:lvl4pPr>
            <a:lvl5pPr lvl="4" algn="l" rtl="0">
              <a:spcBef>
                <a:spcPts val="0"/>
              </a:spcBef>
              <a:buClr>
                <a:schemeClr val="dk1"/>
              </a:buClr>
              <a:buFont typeface="Arial"/>
              <a:buNone/>
              <a:defRPr sz="3600" b="1">
                <a:solidFill>
                  <a:schemeClr val="dk1"/>
                </a:solidFill>
                <a:latin typeface="Arial"/>
                <a:ea typeface="Arial"/>
                <a:cs typeface="Arial"/>
                <a:sym typeface="Arial"/>
              </a:defRPr>
            </a:lvl5pPr>
            <a:lvl6pPr lvl="5" algn="l" rtl="0">
              <a:spcBef>
                <a:spcPts val="0"/>
              </a:spcBef>
              <a:buClr>
                <a:schemeClr val="dk1"/>
              </a:buClr>
              <a:buFont typeface="Arial"/>
              <a:buNone/>
              <a:defRPr sz="3600" b="1">
                <a:solidFill>
                  <a:schemeClr val="dk1"/>
                </a:solidFill>
                <a:latin typeface="Arial"/>
                <a:ea typeface="Arial"/>
                <a:cs typeface="Arial"/>
                <a:sym typeface="Arial"/>
              </a:defRPr>
            </a:lvl6pPr>
            <a:lvl7pPr lvl="6" algn="l" rtl="0">
              <a:spcBef>
                <a:spcPts val="0"/>
              </a:spcBef>
              <a:buClr>
                <a:schemeClr val="dk1"/>
              </a:buClr>
              <a:buFont typeface="Arial"/>
              <a:buNone/>
              <a:defRPr sz="3600" b="1">
                <a:solidFill>
                  <a:schemeClr val="dk1"/>
                </a:solidFill>
                <a:latin typeface="Arial"/>
                <a:ea typeface="Arial"/>
                <a:cs typeface="Arial"/>
                <a:sym typeface="Arial"/>
              </a:defRPr>
            </a:lvl7pPr>
            <a:lvl8pPr lvl="7" algn="l" rtl="0">
              <a:spcBef>
                <a:spcPts val="0"/>
              </a:spcBef>
              <a:buClr>
                <a:schemeClr val="dk1"/>
              </a:buClr>
              <a:buFont typeface="Arial"/>
              <a:buNone/>
              <a:defRPr sz="3600" b="1">
                <a:solidFill>
                  <a:schemeClr val="dk1"/>
                </a:solidFill>
                <a:latin typeface="Arial"/>
                <a:ea typeface="Arial"/>
                <a:cs typeface="Arial"/>
                <a:sym typeface="Arial"/>
              </a:defRPr>
            </a:lvl8pPr>
            <a:lvl9pPr lvl="8" algn="l" rtl="0">
              <a:spcBef>
                <a:spcPts val="0"/>
              </a:spcBef>
              <a:buClr>
                <a:schemeClr val="dk1"/>
              </a:buClr>
              <a:buFont typeface="Arial"/>
              <a:buNone/>
              <a:defRPr sz="3600" b="1">
                <a:solidFill>
                  <a:schemeClr val="dk1"/>
                </a:solidFill>
                <a:latin typeface="Arial"/>
                <a:ea typeface="Arial"/>
                <a:cs typeface="Arial"/>
                <a:sym typeface="Arial"/>
              </a:defRPr>
            </a:lvl9pPr>
          </a:lstStyle>
          <a:p>
            <a:endParaRPr/>
          </a:p>
        </p:txBody>
      </p:sp>
      <p:sp>
        <p:nvSpPr>
          <p:cNvPr id="31" name="Shape 31"/>
          <p:cNvSpPr txBox="1">
            <a:spLocks noGrp="1"/>
          </p:cNvSpPr>
          <p:nvPr>
            <p:ph type="body" idx="1"/>
          </p:nvPr>
        </p:nvSpPr>
        <p:spPr>
          <a:xfrm>
            <a:off x="457200" y="1600200"/>
            <a:ext cx="8229600" cy="4967700"/>
          </a:xfrm>
          <a:prstGeom prst="rect">
            <a:avLst/>
          </a:prstGeom>
          <a:noFill/>
          <a:ln>
            <a:noFill/>
          </a:ln>
        </p:spPr>
        <p:txBody>
          <a:bodyPr lIns="91425" tIns="91425" rIns="91425" bIns="91425" anchor="t" anchorCtr="0"/>
          <a:lstStyle>
            <a:lvl1pPr lvl="0" rtl="0">
              <a:spcBef>
                <a:spcPts val="0"/>
              </a:spcBef>
              <a:defRPr/>
            </a:lvl1pPr>
            <a:lvl2pPr marL="742950" lvl="1" indent="-285750" rtl="0">
              <a:spcBef>
                <a:spcPts val="0"/>
              </a:spcBef>
              <a:defRPr/>
            </a:lvl2pPr>
            <a:lvl3pPr marL="1143000" lvl="2" indent="-228600" rtl="0">
              <a:spcBef>
                <a:spcPts val="0"/>
              </a:spcBef>
              <a:defRPr/>
            </a:lvl3pPr>
            <a:lvl4pPr marL="1600200" lvl="3" indent="-228600" rtl="0">
              <a:spcBef>
                <a:spcPts val="0"/>
              </a:spcBef>
              <a:defRPr/>
            </a:lvl4pPr>
            <a:lvl5pPr lvl="4" rtl="0">
              <a:spcBef>
                <a:spcPts val="0"/>
              </a:spcBef>
              <a:defRPr sz="1800"/>
            </a:lvl5pPr>
            <a:lvl6pPr lvl="5" rtl="0">
              <a:spcBef>
                <a:spcPts val="0"/>
              </a:spcBef>
              <a:defRPr sz="1800"/>
            </a:lvl6pPr>
            <a:lvl7pPr lvl="6" rtl="0">
              <a:spcBef>
                <a:spcPts val="0"/>
              </a:spcBef>
              <a:defRPr sz="1800"/>
            </a:lvl7pPr>
            <a:lvl8pPr lvl="7" rtl="0">
              <a:spcBef>
                <a:spcPts val="0"/>
              </a:spcBef>
              <a:defRPr sz="1800"/>
            </a:lvl8pPr>
            <a:lvl9pPr lvl="8" rtl="0">
              <a:spcBef>
                <a:spcPts val="0"/>
              </a:spcBef>
              <a:defRPr sz="1800"/>
            </a:lvl9pPr>
          </a:lstStyle>
          <a:p>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ColTx">
  <p:cSld name="Title and two columns">
    <p:spTree>
      <p:nvGrpSpPr>
        <p:cNvPr id="1" name="Shape 32"/>
        <p:cNvGrpSpPr/>
        <p:nvPr/>
      </p:nvGrpSpPr>
      <p:grpSpPr>
        <a:xfrm>
          <a:off x="0" y="0"/>
          <a:ext cx="0" cy="0"/>
          <a:chOff x="0" y="0"/>
          <a:chExt cx="0" cy="0"/>
        </a:xfrm>
      </p:grpSpPr>
      <p:sp>
        <p:nvSpPr>
          <p:cNvPr id="33" name="Shape 33"/>
          <p:cNvSpPr txBox="1">
            <a:spLocks noGrp="1"/>
          </p:cNvSpPr>
          <p:nvPr>
            <p:ph type="title"/>
          </p:nvPr>
        </p:nvSpPr>
        <p:spPr>
          <a:xfrm>
            <a:off x="457200" y="274637"/>
            <a:ext cx="8229600" cy="1143000"/>
          </a:xfrm>
          <a:prstGeom prst="rect">
            <a:avLst/>
          </a:prstGeom>
          <a:noFill/>
          <a:ln>
            <a:noFill/>
          </a:ln>
        </p:spPr>
        <p:txBody>
          <a:bodyPr lIns="91425" tIns="91425" rIns="91425" bIns="91425" anchor="b" anchorCtr="0"/>
          <a:lstStyle>
            <a:lvl1pPr lvl="0" algn="l" rtl="0">
              <a:spcBef>
                <a:spcPts val="0"/>
              </a:spcBef>
              <a:buClr>
                <a:schemeClr val="dk1"/>
              </a:buClr>
              <a:buFont typeface="Arial"/>
              <a:buNone/>
              <a:defRPr sz="3600" b="1">
                <a:solidFill>
                  <a:schemeClr val="dk1"/>
                </a:solidFill>
                <a:latin typeface="Arial"/>
                <a:ea typeface="Arial"/>
                <a:cs typeface="Arial"/>
                <a:sym typeface="Arial"/>
              </a:defRPr>
            </a:lvl1pPr>
            <a:lvl2pPr lvl="1" algn="l" rtl="0">
              <a:spcBef>
                <a:spcPts val="0"/>
              </a:spcBef>
              <a:buClr>
                <a:schemeClr val="dk1"/>
              </a:buClr>
              <a:buFont typeface="Arial"/>
              <a:buNone/>
              <a:defRPr sz="3600" b="1">
                <a:solidFill>
                  <a:schemeClr val="dk1"/>
                </a:solidFill>
                <a:latin typeface="Arial"/>
                <a:ea typeface="Arial"/>
                <a:cs typeface="Arial"/>
                <a:sym typeface="Arial"/>
              </a:defRPr>
            </a:lvl2pPr>
            <a:lvl3pPr lvl="2" algn="l" rtl="0">
              <a:spcBef>
                <a:spcPts val="0"/>
              </a:spcBef>
              <a:buClr>
                <a:schemeClr val="dk1"/>
              </a:buClr>
              <a:buFont typeface="Arial"/>
              <a:buNone/>
              <a:defRPr sz="3600" b="1">
                <a:solidFill>
                  <a:schemeClr val="dk1"/>
                </a:solidFill>
                <a:latin typeface="Arial"/>
                <a:ea typeface="Arial"/>
                <a:cs typeface="Arial"/>
                <a:sym typeface="Arial"/>
              </a:defRPr>
            </a:lvl3pPr>
            <a:lvl4pPr lvl="3" algn="l" rtl="0">
              <a:spcBef>
                <a:spcPts val="0"/>
              </a:spcBef>
              <a:buClr>
                <a:schemeClr val="dk1"/>
              </a:buClr>
              <a:buFont typeface="Arial"/>
              <a:buNone/>
              <a:defRPr sz="3600" b="1">
                <a:solidFill>
                  <a:schemeClr val="dk1"/>
                </a:solidFill>
                <a:latin typeface="Arial"/>
                <a:ea typeface="Arial"/>
                <a:cs typeface="Arial"/>
                <a:sym typeface="Arial"/>
              </a:defRPr>
            </a:lvl4pPr>
            <a:lvl5pPr lvl="4" algn="l" rtl="0">
              <a:spcBef>
                <a:spcPts val="0"/>
              </a:spcBef>
              <a:buClr>
                <a:schemeClr val="dk1"/>
              </a:buClr>
              <a:buFont typeface="Arial"/>
              <a:buNone/>
              <a:defRPr sz="3600" b="1">
                <a:solidFill>
                  <a:schemeClr val="dk1"/>
                </a:solidFill>
                <a:latin typeface="Arial"/>
                <a:ea typeface="Arial"/>
                <a:cs typeface="Arial"/>
                <a:sym typeface="Arial"/>
              </a:defRPr>
            </a:lvl5pPr>
            <a:lvl6pPr lvl="5" algn="l" rtl="0">
              <a:spcBef>
                <a:spcPts val="0"/>
              </a:spcBef>
              <a:buClr>
                <a:schemeClr val="dk1"/>
              </a:buClr>
              <a:buFont typeface="Arial"/>
              <a:buNone/>
              <a:defRPr sz="3600" b="1">
                <a:solidFill>
                  <a:schemeClr val="dk1"/>
                </a:solidFill>
                <a:latin typeface="Arial"/>
                <a:ea typeface="Arial"/>
                <a:cs typeface="Arial"/>
                <a:sym typeface="Arial"/>
              </a:defRPr>
            </a:lvl6pPr>
            <a:lvl7pPr lvl="6" algn="l" rtl="0">
              <a:spcBef>
                <a:spcPts val="0"/>
              </a:spcBef>
              <a:buClr>
                <a:schemeClr val="dk1"/>
              </a:buClr>
              <a:buFont typeface="Arial"/>
              <a:buNone/>
              <a:defRPr sz="3600" b="1">
                <a:solidFill>
                  <a:schemeClr val="dk1"/>
                </a:solidFill>
                <a:latin typeface="Arial"/>
                <a:ea typeface="Arial"/>
                <a:cs typeface="Arial"/>
                <a:sym typeface="Arial"/>
              </a:defRPr>
            </a:lvl7pPr>
            <a:lvl8pPr lvl="7" algn="l" rtl="0">
              <a:spcBef>
                <a:spcPts val="0"/>
              </a:spcBef>
              <a:buClr>
                <a:schemeClr val="dk1"/>
              </a:buClr>
              <a:buFont typeface="Arial"/>
              <a:buNone/>
              <a:defRPr sz="3600" b="1">
                <a:solidFill>
                  <a:schemeClr val="dk1"/>
                </a:solidFill>
                <a:latin typeface="Arial"/>
                <a:ea typeface="Arial"/>
                <a:cs typeface="Arial"/>
                <a:sym typeface="Arial"/>
              </a:defRPr>
            </a:lvl8pPr>
            <a:lvl9pPr lvl="8" algn="l" rtl="0">
              <a:spcBef>
                <a:spcPts val="0"/>
              </a:spcBef>
              <a:buClr>
                <a:schemeClr val="dk1"/>
              </a:buClr>
              <a:buFont typeface="Arial"/>
              <a:buNone/>
              <a:defRPr sz="3600" b="1">
                <a:solidFill>
                  <a:schemeClr val="dk1"/>
                </a:solidFill>
                <a:latin typeface="Arial"/>
                <a:ea typeface="Arial"/>
                <a:cs typeface="Arial"/>
                <a:sym typeface="Arial"/>
              </a:defRPr>
            </a:lvl9pPr>
          </a:lstStyle>
          <a:p>
            <a:endParaRPr/>
          </a:p>
        </p:txBody>
      </p:sp>
      <p:sp>
        <p:nvSpPr>
          <p:cNvPr id="34" name="Shape 34"/>
          <p:cNvSpPr txBox="1">
            <a:spLocks noGrp="1"/>
          </p:cNvSpPr>
          <p:nvPr>
            <p:ph type="body" idx="1"/>
          </p:nvPr>
        </p:nvSpPr>
        <p:spPr>
          <a:xfrm>
            <a:off x="457200" y="1600200"/>
            <a:ext cx="3994500" cy="4967700"/>
          </a:xfrm>
          <a:prstGeom prst="rect">
            <a:avLst/>
          </a:prstGeom>
          <a:noFill/>
          <a:ln>
            <a:noFill/>
          </a:ln>
        </p:spPr>
        <p:txBody>
          <a:bodyPr lIns="91425" tIns="91425" rIns="91425" bIns="91425" anchor="t" anchorCtr="0"/>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sz="1800"/>
            </a:lvl5pPr>
            <a:lvl6pPr lvl="5" rtl="0">
              <a:spcBef>
                <a:spcPts val="0"/>
              </a:spcBef>
              <a:defRPr sz="1800"/>
            </a:lvl6pPr>
            <a:lvl7pPr lvl="6" rtl="0">
              <a:spcBef>
                <a:spcPts val="0"/>
              </a:spcBef>
              <a:defRPr sz="1800"/>
            </a:lvl7pPr>
            <a:lvl8pPr lvl="7" rtl="0">
              <a:spcBef>
                <a:spcPts val="0"/>
              </a:spcBef>
              <a:defRPr sz="1800"/>
            </a:lvl8pPr>
            <a:lvl9pPr lvl="8" rtl="0">
              <a:spcBef>
                <a:spcPts val="0"/>
              </a:spcBef>
              <a:defRPr sz="1800"/>
            </a:lvl9pPr>
          </a:lstStyle>
          <a:p>
            <a:endParaRPr/>
          </a:p>
        </p:txBody>
      </p:sp>
      <p:sp>
        <p:nvSpPr>
          <p:cNvPr id="35" name="Shape 35"/>
          <p:cNvSpPr txBox="1">
            <a:spLocks noGrp="1"/>
          </p:cNvSpPr>
          <p:nvPr>
            <p:ph type="body" idx="2"/>
          </p:nvPr>
        </p:nvSpPr>
        <p:spPr>
          <a:xfrm>
            <a:off x="4692273" y="1600200"/>
            <a:ext cx="3994500" cy="4967700"/>
          </a:xfrm>
          <a:prstGeom prst="rect">
            <a:avLst/>
          </a:prstGeom>
          <a:noFill/>
          <a:ln>
            <a:noFill/>
          </a:ln>
        </p:spPr>
        <p:txBody>
          <a:bodyPr lIns="91425" tIns="91425" rIns="91425" bIns="91425" anchor="t" anchorCtr="0"/>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sz="1800"/>
            </a:lvl5pPr>
            <a:lvl6pPr lvl="5" rtl="0">
              <a:spcBef>
                <a:spcPts val="0"/>
              </a:spcBef>
              <a:defRPr sz="1800"/>
            </a:lvl6pPr>
            <a:lvl7pPr lvl="6" rtl="0">
              <a:spcBef>
                <a:spcPts val="0"/>
              </a:spcBef>
              <a:defRPr sz="1800"/>
            </a:lvl7pPr>
            <a:lvl8pPr lvl="7" rtl="0">
              <a:spcBef>
                <a:spcPts val="0"/>
              </a:spcBef>
              <a:defRPr sz="1800"/>
            </a:lvl8pPr>
            <a:lvl9pPr lvl="8" rtl="0">
              <a:spcBef>
                <a:spcPts val="0"/>
              </a:spcBef>
              <a:defRPr sz="1800"/>
            </a:lvl9p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9.xml"/><Relationship Id="rId7" Type="http://schemas.openxmlformats.org/officeDocument/2006/relationships/theme" Target="../theme/theme2.xml"/><Relationship Id="rId2" Type="http://schemas.openxmlformats.org/officeDocument/2006/relationships/slideLayout" Target="../slideLayouts/slideLayout8.xml"/><Relationship Id="rId1" Type="http://schemas.openxmlformats.org/officeDocument/2006/relationships/slideLayout" Target="../slideLayouts/slideLayout7.xml"/><Relationship Id="rId6" Type="http://schemas.openxmlformats.org/officeDocument/2006/relationships/slideLayout" Target="../slideLayouts/slideLayout12.xml"/><Relationship Id="rId5" Type="http://schemas.openxmlformats.org/officeDocument/2006/relationships/slideLayout" Target="../slideLayouts/slideLayout11.xml"/><Relationship Id="rId4" Type="http://schemas.openxmlformats.org/officeDocument/2006/relationships/slideLayout" Target="../slideLayouts/slideLayout10.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15.xml"/><Relationship Id="rId7" Type="http://schemas.openxmlformats.org/officeDocument/2006/relationships/theme" Target="../theme/theme3.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5" Type="http://schemas.openxmlformats.org/officeDocument/2006/relationships/slideLayout" Target="../slideLayouts/slideLayout17.xml"/><Relationship Id="rId4" Type="http://schemas.openxmlformats.org/officeDocument/2006/relationships/slideLayout" Target="../slideLayouts/slideLayout16.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2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2" Type="http://schemas.openxmlformats.org/officeDocument/2006/relationships/slideLayout" Target="../slideLayouts/slideLayout20.xml"/><Relationship Id="rId1" Type="http://schemas.openxmlformats.org/officeDocument/2006/relationships/slideLayout" Target="../slideLayouts/slideLayout19.xml"/><Relationship Id="rId6" Type="http://schemas.openxmlformats.org/officeDocument/2006/relationships/slideLayout" Target="../slideLayouts/slideLayout24.xml"/><Relationship Id="rId5" Type="http://schemas.openxmlformats.org/officeDocument/2006/relationships/slideLayout" Target="../slideLayouts/slideLayout23.xml"/><Relationship Id="rId10" Type="http://schemas.openxmlformats.org/officeDocument/2006/relationships/theme" Target="../theme/theme4.xml"/><Relationship Id="rId4" Type="http://schemas.openxmlformats.org/officeDocument/2006/relationships/slideLayout" Target="../slideLayouts/slideLayout22.xml"/><Relationship Id="rId9" Type="http://schemas.openxmlformats.org/officeDocument/2006/relationships/slideLayout" Target="../slideLayouts/slideLayout2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Shape 6"/>
          <p:cNvSpPr txBox="1">
            <a:spLocks noGrp="1"/>
          </p:cNvSpPr>
          <p:nvPr>
            <p:ph type="title"/>
          </p:nvPr>
        </p:nvSpPr>
        <p:spPr>
          <a:xfrm>
            <a:off x="457200" y="274637"/>
            <a:ext cx="8229600" cy="1143000"/>
          </a:xfrm>
          <a:prstGeom prst="rect">
            <a:avLst/>
          </a:prstGeom>
          <a:noFill/>
          <a:ln>
            <a:noFill/>
          </a:ln>
        </p:spPr>
        <p:txBody>
          <a:bodyPr lIns="91425" tIns="91425" rIns="91425" bIns="91425" anchor="b" anchorCtr="0"/>
          <a:lstStyle>
            <a:lvl1pPr lvl="0">
              <a:spcBef>
                <a:spcPts val="0"/>
              </a:spcBef>
              <a:buClr>
                <a:schemeClr val="dk1"/>
              </a:buClr>
              <a:buSzPct val="100000"/>
              <a:buNone/>
              <a:defRPr sz="3600" b="1">
                <a:solidFill>
                  <a:schemeClr val="dk1"/>
                </a:solidFill>
              </a:defRPr>
            </a:lvl1pPr>
            <a:lvl2pPr lvl="1">
              <a:spcBef>
                <a:spcPts val="0"/>
              </a:spcBef>
              <a:buClr>
                <a:schemeClr val="dk1"/>
              </a:buClr>
              <a:buSzPct val="100000"/>
              <a:buNone/>
              <a:defRPr sz="3600" b="1">
                <a:solidFill>
                  <a:schemeClr val="dk1"/>
                </a:solidFill>
              </a:defRPr>
            </a:lvl2pPr>
            <a:lvl3pPr lvl="2">
              <a:spcBef>
                <a:spcPts val="0"/>
              </a:spcBef>
              <a:buClr>
                <a:schemeClr val="dk1"/>
              </a:buClr>
              <a:buSzPct val="100000"/>
              <a:buNone/>
              <a:defRPr sz="3600" b="1">
                <a:solidFill>
                  <a:schemeClr val="dk1"/>
                </a:solidFill>
              </a:defRPr>
            </a:lvl3pPr>
            <a:lvl4pPr lvl="3">
              <a:spcBef>
                <a:spcPts val="0"/>
              </a:spcBef>
              <a:buClr>
                <a:schemeClr val="dk1"/>
              </a:buClr>
              <a:buSzPct val="100000"/>
              <a:buNone/>
              <a:defRPr sz="3600" b="1">
                <a:solidFill>
                  <a:schemeClr val="dk1"/>
                </a:solidFill>
              </a:defRPr>
            </a:lvl4pPr>
            <a:lvl5pPr lvl="4">
              <a:spcBef>
                <a:spcPts val="0"/>
              </a:spcBef>
              <a:buClr>
                <a:schemeClr val="dk1"/>
              </a:buClr>
              <a:buSzPct val="100000"/>
              <a:buNone/>
              <a:defRPr sz="3600" b="1">
                <a:solidFill>
                  <a:schemeClr val="dk1"/>
                </a:solidFill>
              </a:defRPr>
            </a:lvl5pPr>
            <a:lvl6pPr lvl="5">
              <a:spcBef>
                <a:spcPts val="0"/>
              </a:spcBef>
              <a:buClr>
                <a:schemeClr val="dk1"/>
              </a:buClr>
              <a:buSzPct val="100000"/>
              <a:buNone/>
              <a:defRPr sz="3600" b="1">
                <a:solidFill>
                  <a:schemeClr val="dk1"/>
                </a:solidFill>
              </a:defRPr>
            </a:lvl6pPr>
            <a:lvl7pPr lvl="6">
              <a:spcBef>
                <a:spcPts val="0"/>
              </a:spcBef>
              <a:buClr>
                <a:schemeClr val="dk1"/>
              </a:buClr>
              <a:buSzPct val="100000"/>
              <a:buNone/>
              <a:defRPr sz="3600" b="1">
                <a:solidFill>
                  <a:schemeClr val="dk1"/>
                </a:solidFill>
              </a:defRPr>
            </a:lvl7pPr>
            <a:lvl8pPr lvl="7">
              <a:spcBef>
                <a:spcPts val="0"/>
              </a:spcBef>
              <a:buClr>
                <a:schemeClr val="dk1"/>
              </a:buClr>
              <a:buSzPct val="100000"/>
              <a:buNone/>
              <a:defRPr sz="3600" b="1">
                <a:solidFill>
                  <a:schemeClr val="dk1"/>
                </a:solidFill>
              </a:defRPr>
            </a:lvl8pPr>
            <a:lvl9pPr lvl="8">
              <a:spcBef>
                <a:spcPts val="0"/>
              </a:spcBef>
              <a:buClr>
                <a:schemeClr val="dk1"/>
              </a:buClr>
              <a:buSzPct val="100000"/>
              <a:buNone/>
              <a:defRPr sz="3600" b="1">
                <a:solidFill>
                  <a:schemeClr val="dk1"/>
                </a:solidFill>
              </a:defRPr>
            </a:lvl9pPr>
          </a:lstStyle>
          <a:p>
            <a:endParaRPr/>
          </a:p>
        </p:txBody>
      </p:sp>
      <p:sp>
        <p:nvSpPr>
          <p:cNvPr id="7" name="Shape 7"/>
          <p:cNvSpPr txBox="1">
            <a:spLocks noGrp="1"/>
          </p:cNvSpPr>
          <p:nvPr>
            <p:ph type="body" idx="1"/>
          </p:nvPr>
        </p:nvSpPr>
        <p:spPr>
          <a:xfrm>
            <a:off x="457200" y="1600200"/>
            <a:ext cx="8229600" cy="4967700"/>
          </a:xfrm>
          <a:prstGeom prst="rect">
            <a:avLst/>
          </a:prstGeom>
          <a:noFill/>
          <a:ln>
            <a:noFill/>
          </a:ln>
        </p:spPr>
        <p:txBody>
          <a:bodyPr lIns="91425" tIns="91425" rIns="91425" bIns="91425" anchor="t" anchorCtr="0"/>
          <a:lstStyle>
            <a:lvl1pPr lvl="0">
              <a:spcBef>
                <a:spcPts val="600"/>
              </a:spcBef>
              <a:buClr>
                <a:schemeClr val="dk1"/>
              </a:buClr>
              <a:buSzPct val="100000"/>
              <a:defRPr sz="3000">
                <a:solidFill>
                  <a:schemeClr val="dk1"/>
                </a:solidFill>
              </a:defRPr>
            </a:lvl1pPr>
            <a:lvl2pPr lvl="1">
              <a:spcBef>
                <a:spcPts val="480"/>
              </a:spcBef>
              <a:buClr>
                <a:schemeClr val="dk1"/>
              </a:buClr>
              <a:buSzPct val="100000"/>
              <a:defRPr sz="2400">
                <a:solidFill>
                  <a:schemeClr val="dk1"/>
                </a:solidFill>
              </a:defRPr>
            </a:lvl2pPr>
            <a:lvl3pPr lvl="2">
              <a:spcBef>
                <a:spcPts val="480"/>
              </a:spcBef>
              <a:buClr>
                <a:schemeClr val="dk1"/>
              </a:buClr>
              <a:buSzPct val="100000"/>
              <a:defRPr sz="2400">
                <a:solidFill>
                  <a:schemeClr val="dk1"/>
                </a:solidFill>
              </a:defRPr>
            </a:lvl3pPr>
            <a:lvl4pPr lvl="3">
              <a:spcBef>
                <a:spcPts val="360"/>
              </a:spcBef>
              <a:buClr>
                <a:schemeClr val="dk1"/>
              </a:buClr>
              <a:buSzPct val="100000"/>
              <a:defRPr sz="1800">
                <a:solidFill>
                  <a:schemeClr val="dk1"/>
                </a:solidFill>
              </a:defRPr>
            </a:lvl4pPr>
            <a:lvl5pPr lvl="4">
              <a:spcBef>
                <a:spcPts val="360"/>
              </a:spcBef>
              <a:buClr>
                <a:schemeClr val="dk1"/>
              </a:buClr>
              <a:buSzPct val="100000"/>
              <a:defRPr sz="1800">
                <a:solidFill>
                  <a:schemeClr val="dk1"/>
                </a:solidFill>
              </a:defRPr>
            </a:lvl5pPr>
            <a:lvl6pPr lvl="5">
              <a:spcBef>
                <a:spcPts val="360"/>
              </a:spcBef>
              <a:buClr>
                <a:schemeClr val="dk1"/>
              </a:buClr>
              <a:buSzPct val="100000"/>
              <a:defRPr sz="1800">
                <a:solidFill>
                  <a:schemeClr val="dk1"/>
                </a:solidFill>
              </a:defRPr>
            </a:lvl6pPr>
            <a:lvl7pPr lvl="6">
              <a:spcBef>
                <a:spcPts val="360"/>
              </a:spcBef>
              <a:buClr>
                <a:schemeClr val="dk1"/>
              </a:buClr>
              <a:buSzPct val="100000"/>
              <a:defRPr sz="1800">
                <a:solidFill>
                  <a:schemeClr val="dk1"/>
                </a:solidFill>
              </a:defRPr>
            </a:lvl7pPr>
            <a:lvl8pPr lvl="7">
              <a:spcBef>
                <a:spcPts val="360"/>
              </a:spcBef>
              <a:buClr>
                <a:schemeClr val="dk1"/>
              </a:buClr>
              <a:buSzPct val="100000"/>
              <a:defRPr sz="1800">
                <a:solidFill>
                  <a:schemeClr val="dk1"/>
                </a:solidFill>
              </a:defRPr>
            </a:lvl8pPr>
            <a:lvl9pPr lvl="8">
              <a:spcBef>
                <a:spcPts val="360"/>
              </a:spcBef>
              <a:buClr>
                <a:schemeClr val="dk1"/>
              </a:buClr>
              <a:buSzPct val="100000"/>
              <a:defRPr sz="1800">
                <a:solidFill>
                  <a:schemeClr val="dk1"/>
                </a:solidFill>
              </a:defRPr>
            </a:lvl9pPr>
          </a:lstStyle>
          <a:p>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p:titleStyle>
    <p:body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3"/>
        <p:cNvGrpSpPr/>
        <p:nvPr/>
      </p:nvGrpSpPr>
      <p:grpSpPr>
        <a:xfrm>
          <a:off x="0" y="0"/>
          <a:ext cx="0" cy="0"/>
          <a:chOff x="0" y="0"/>
          <a:chExt cx="0" cy="0"/>
        </a:xfrm>
      </p:grpSpPr>
      <p:sp>
        <p:nvSpPr>
          <p:cNvPr id="24" name="Shape 24"/>
          <p:cNvSpPr txBox="1">
            <a:spLocks noGrp="1"/>
          </p:cNvSpPr>
          <p:nvPr>
            <p:ph type="title"/>
          </p:nvPr>
        </p:nvSpPr>
        <p:spPr>
          <a:xfrm>
            <a:off x="457200" y="274637"/>
            <a:ext cx="8229600" cy="1143000"/>
          </a:xfrm>
          <a:prstGeom prst="rect">
            <a:avLst/>
          </a:prstGeom>
          <a:noFill/>
          <a:ln>
            <a:noFill/>
          </a:ln>
        </p:spPr>
        <p:txBody>
          <a:bodyPr lIns="91425" tIns="91425" rIns="91425" bIns="91425" anchor="b" anchorCtr="0"/>
          <a:lstStyle>
            <a:lvl1pPr marL="0" marR="0" lvl="0" indent="228600" algn="l" rtl="0">
              <a:lnSpc>
                <a:spcPct val="100000"/>
              </a:lnSpc>
              <a:spcBef>
                <a:spcPts val="0"/>
              </a:spcBef>
              <a:spcAft>
                <a:spcPts val="0"/>
              </a:spcAft>
              <a:buClr>
                <a:schemeClr val="dk1"/>
              </a:buClr>
              <a:buFont typeface="Arial"/>
              <a:buNone/>
              <a:defRPr sz="3600" b="1" i="0" u="none" strike="noStrike" cap="none">
                <a:solidFill>
                  <a:schemeClr val="dk1"/>
                </a:solidFill>
                <a:latin typeface="Arial"/>
                <a:ea typeface="Arial"/>
                <a:cs typeface="Arial"/>
                <a:sym typeface="Arial"/>
              </a:defRPr>
            </a:lvl1pPr>
            <a:lvl2pPr marL="0" marR="0" lvl="1" indent="228600" algn="l" rtl="0">
              <a:lnSpc>
                <a:spcPct val="100000"/>
              </a:lnSpc>
              <a:spcBef>
                <a:spcPts val="0"/>
              </a:spcBef>
              <a:spcAft>
                <a:spcPts val="0"/>
              </a:spcAft>
              <a:buClr>
                <a:schemeClr val="dk1"/>
              </a:buClr>
              <a:buFont typeface="Arial"/>
              <a:buNone/>
              <a:defRPr sz="3600" b="1" i="0" u="none" strike="noStrike" cap="none">
                <a:solidFill>
                  <a:schemeClr val="dk1"/>
                </a:solidFill>
                <a:latin typeface="Arial"/>
                <a:ea typeface="Arial"/>
                <a:cs typeface="Arial"/>
                <a:sym typeface="Arial"/>
              </a:defRPr>
            </a:lvl2pPr>
            <a:lvl3pPr marL="0" marR="0" lvl="2" indent="228600" algn="l" rtl="0">
              <a:spcBef>
                <a:spcPts val="0"/>
              </a:spcBef>
              <a:buClr>
                <a:schemeClr val="dk1"/>
              </a:buClr>
              <a:buFont typeface="Arial"/>
              <a:buNone/>
              <a:defRPr sz="3600" b="1" i="0" u="none" strike="noStrike" cap="none">
                <a:solidFill>
                  <a:schemeClr val="dk1"/>
                </a:solidFill>
                <a:latin typeface="Arial"/>
                <a:ea typeface="Arial"/>
                <a:cs typeface="Arial"/>
                <a:sym typeface="Arial"/>
              </a:defRPr>
            </a:lvl3pPr>
            <a:lvl4pPr marL="0" marR="0" lvl="3" indent="228600" algn="l" rtl="0">
              <a:spcBef>
                <a:spcPts val="0"/>
              </a:spcBef>
              <a:buClr>
                <a:schemeClr val="dk1"/>
              </a:buClr>
              <a:buFont typeface="Arial"/>
              <a:buNone/>
              <a:defRPr sz="3600" b="1" i="0" u="none" strike="noStrike" cap="none">
                <a:solidFill>
                  <a:schemeClr val="dk1"/>
                </a:solidFill>
                <a:latin typeface="Arial"/>
                <a:ea typeface="Arial"/>
                <a:cs typeface="Arial"/>
                <a:sym typeface="Arial"/>
              </a:defRPr>
            </a:lvl4pPr>
            <a:lvl5pPr marL="0" marR="0" lvl="4" indent="228600" algn="l" rtl="0">
              <a:spcBef>
                <a:spcPts val="0"/>
              </a:spcBef>
              <a:buClr>
                <a:schemeClr val="dk1"/>
              </a:buClr>
              <a:buFont typeface="Arial"/>
              <a:buNone/>
              <a:defRPr sz="3600" b="1" i="0" u="none" strike="noStrike" cap="none">
                <a:solidFill>
                  <a:schemeClr val="dk1"/>
                </a:solidFill>
                <a:latin typeface="Arial"/>
                <a:ea typeface="Arial"/>
                <a:cs typeface="Arial"/>
                <a:sym typeface="Arial"/>
              </a:defRPr>
            </a:lvl5pPr>
            <a:lvl6pPr marL="0" marR="0" lvl="5" indent="228600" algn="l" rtl="0">
              <a:spcBef>
                <a:spcPts val="0"/>
              </a:spcBef>
              <a:buClr>
                <a:schemeClr val="dk1"/>
              </a:buClr>
              <a:buFont typeface="Arial"/>
              <a:buNone/>
              <a:defRPr sz="3600" b="1" i="0" u="none" strike="noStrike" cap="none">
                <a:solidFill>
                  <a:schemeClr val="dk1"/>
                </a:solidFill>
                <a:latin typeface="Arial"/>
                <a:ea typeface="Arial"/>
                <a:cs typeface="Arial"/>
                <a:sym typeface="Arial"/>
              </a:defRPr>
            </a:lvl6pPr>
            <a:lvl7pPr marL="0" marR="0" lvl="6" indent="228600" algn="l" rtl="0">
              <a:spcBef>
                <a:spcPts val="0"/>
              </a:spcBef>
              <a:buClr>
                <a:schemeClr val="dk1"/>
              </a:buClr>
              <a:buFont typeface="Arial"/>
              <a:buNone/>
              <a:defRPr sz="3600" b="1" i="0" u="none" strike="noStrike" cap="none">
                <a:solidFill>
                  <a:schemeClr val="dk1"/>
                </a:solidFill>
                <a:latin typeface="Arial"/>
                <a:ea typeface="Arial"/>
                <a:cs typeface="Arial"/>
                <a:sym typeface="Arial"/>
              </a:defRPr>
            </a:lvl7pPr>
            <a:lvl8pPr marL="0" marR="0" lvl="7" indent="228600" algn="l" rtl="0">
              <a:spcBef>
                <a:spcPts val="0"/>
              </a:spcBef>
              <a:buClr>
                <a:schemeClr val="dk1"/>
              </a:buClr>
              <a:buFont typeface="Arial"/>
              <a:buNone/>
              <a:defRPr sz="3600" b="1" i="0" u="none" strike="noStrike" cap="none">
                <a:solidFill>
                  <a:schemeClr val="dk1"/>
                </a:solidFill>
                <a:latin typeface="Arial"/>
                <a:ea typeface="Arial"/>
                <a:cs typeface="Arial"/>
                <a:sym typeface="Arial"/>
              </a:defRPr>
            </a:lvl8pPr>
            <a:lvl9pPr marL="0" marR="0" lvl="8" indent="228600" algn="l" rtl="0">
              <a:spcBef>
                <a:spcPts val="0"/>
              </a:spcBef>
              <a:buClr>
                <a:schemeClr val="dk1"/>
              </a:buClr>
              <a:buFont typeface="Arial"/>
              <a:buNone/>
              <a:defRPr sz="3600" b="1" i="0" u="none" strike="noStrike" cap="none">
                <a:solidFill>
                  <a:schemeClr val="dk1"/>
                </a:solidFill>
                <a:latin typeface="Arial"/>
                <a:ea typeface="Arial"/>
                <a:cs typeface="Arial"/>
                <a:sym typeface="Arial"/>
              </a:defRPr>
            </a:lvl9pPr>
          </a:lstStyle>
          <a:p>
            <a:endParaRPr/>
          </a:p>
        </p:txBody>
      </p:sp>
      <p:sp>
        <p:nvSpPr>
          <p:cNvPr id="25" name="Shape 25"/>
          <p:cNvSpPr txBox="1">
            <a:spLocks noGrp="1"/>
          </p:cNvSpPr>
          <p:nvPr>
            <p:ph type="body" idx="1"/>
          </p:nvPr>
        </p:nvSpPr>
        <p:spPr>
          <a:xfrm>
            <a:off x="457200" y="1600200"/>
            <a:ext cx="8229600" cy="4967700"/>
          </a:xfrm>
          <a:prstGeom prst="rect">
            <a:avLst/>
          </a:prstGeom>
          <a:noFill/>
          <a:ln>
            <a:noFill/>
          </a:ln>
        </p:spPr>
        <p:txBody>
          <a:bodyPr lIns="91425" tIns="91425" rIns="91425" bIns="91425" anchor="t" anchorCtr="0"/>
          <a:lstStyle>
            <a:lvl1pPr marL="342900" marR="0" lvl="0" indent="-152400" algn="l" rtl="0">
              <a:lnSpc>
                <a:spcPct val="100000"/>
              </a:lnSpc>
              <a:spcBef>
                <a:spcPts val="600"/>
              </a:spcBef>
              <a:spcAft>
                <a:spcPts val="0"/>
              </a:spcAft>
              <a:buClr>
                <a:schemeClr val="dk1"/>
              </a:buClr>
              <a:buFont typeface="Arial"/>
              <a:buChar char="●"/>
              <a:defRPr sz="3000" b="0" i="0" u="none" strike="noStrike" cap="none">
                <a:solidFill>
                  <a:schemeClr val="dk1"/>
                </a:solidFill>
                <a:latin typeface="Arial"/>
                <a:ea typeface="Arial"/>
                <a:cs typeface="Arial"/>
                <a:sym typeface="Arial"/>
              </a:defRPr>
            </a:lvl1pPr>
            <a:lvl2pPr marL="742950" marR="0" lvl="1" indent="-133350" algn="l" rtl="0">
              <a:lnSpc>
                <a:spcPct val="100000"/>
              </a:lnSpc>
              <a:spcBef>
                <a:spcPts val="480"/>
              </a:spcBef>
              <a:spcAft>
                <a:spcPts val="0"/>
              </a:spcAft>
              <a:buClr>
                <a:schemeClr val="dk1"/>
              </a:buClr>
              <a:buFont typeface="Courier New"/>
              <a:buChar char="o"/>
              <a:defRPr sz="2400" b="0" i="0" u="none" strike="noStrike" cap="none">
                <a:solidFill>
                  <a:schemeClr val="dk1"/>
                </a:solidFill>
                <a:latin typeface="Arial"/>
                <a:ea typeface="Arial"/>
                <a:cs typeface="Arial"/>
                <a:sym typeface="Arial"/>
              </a:defRPr>
            </a:lvl2pPr>
            <a:lvl3pPr marL="1143000" marR="0" lvl="2" indent="-76200" algn="l" rtl="0">
              <a:lnSpc>
                <a:spcPct val="100000"/>
              </a:lnSpc>
              <a:spcBef>
                <a:spcPts val="480"/>
              </a:spcBef>
              <a:spcAft>
                <a:spcPts val="0"/>
              </a:spcAft>
              <a:buClr>
                <a:schemeClr val="dk1"/>
              </a:buClr>
              <a:buFont typeface="Wingdings"/>
              <a:buChar char="§"/>
              <a:defRPr sz="2400" b="0" i="0" u="none" strike="noStrike" cap="none">
                <a:solidFill>
                  <a:schemeClr val="dk1"/>
                </a:solidFill>
                <a:latin typeface="Arial"/>
                <a:ea typeface="Arial"/>
                <a:cs typeface="Arial"/>
                <a:sym typeface="Arial"/>
              </a:defRPr>
            </a:lvl3pPr>
            <a:lvl4pPr marL="1600200" marR="0" lvl="3" indent="-114300" algn="l" rtl="0">
              <a:lnSpc>
                <a:spcPct val="100000"/>
              </a:lnSpc>
              <a:spcBef>
                <a:spcPts val="360"/>
              </a:spcBef>
              <a:spcAft>
                <a:spcPts val="0"/>
              </a:spcAft>
              <a:buClr>
                <a:schemeClr val="dk1"/>
              </a:buClr>
              <a:buFont typeface="Arial"/>
              <a:buChar char="●"/>
              <a:defRPr sz="1800" b="0" i="0" u="none" strike="noStrike" cap="none">
                <a:solidFill>
                  <a:schemeClr val="dk1"/>
                </a:solidFill>
                <a:latin typeface="Arial"/>
                <a:ea typeface="Arial"/>
                <a:cs typeface="Arial"/>
                <a:sym typeface="Arial"/>
              </a:defRPr>
            </a:lvl4pPr>
            <a:lvl5pPr marL="2057400" marR="0" lvl="4" indent="-114300" algn="l" rtl="0">
              <a:lnSpc>
                <a:spcPct val="100000"/>
              </a:lnSpc>
              <a:spcBef>
                <a:spcPts val="360"/>
              </a:spcBef>
              <a:spcAft>
                <a:spcPts val="0"/>
              </a:spcAft>
              <a:buClr>
                <a:schemeClr val="dk1"/>
              </a:buClr>
              <a:buFont typeface="Courier New"/>
              <a:buChar char="o"/>
              <a:defRPr sz="1800" b="0" i="0" u="none" strike="noStrike" cap="none">
                <a:solidFill>
                  <a:schemeClr val="dk1"/>
                </a:solidFill>
                <a:latin typeface="Arial"/>
                <a:ea typeface="Arial"/>
                <a:cs typeface="Arial"/>
                <a:sym typeface="Arial"/>
              </a:defRPr>
            </a:lvl5pPr>
            <a:lvl6pPr marL="2514600" marR="0" lvl="5" indent="-114300" algn="l" rtl="0">
              <a:lnSpc>
                <a:spcPct val="100000"/>
              </a:lnSpc>
              <a:spcBef>
                <a:spcPts val="360"/>
              </a:spcBef>
              <a:spcAft>
                <a:spcPts val="0"/>
              </a:spcAft>
              <a:buClr>
                <a:schemeClr val="dk1"/>
              </a:buClr>
              <a:buFont typeface="Wingdings"/>
              <a:buChar char="§"/>
              <a:defRPr sz="1800" b="0" i="0" u="none" strike="noStrike" cap="none">
                <a:solidFill>
                  <a:schemeClr val="dk1"/>
                </a:solidFill>
                <a:latin typeface="Arial"/>
                <a:ea typeface="Arial"/>
                <a:cs typeface="Arial"/>
                <a:sym typeface="Arial"/>
              </a:defRPr>
            </a:lvl6pPr>
            <a:lvl7pPr marL="2971800" marR="0" lvl="6" indent="-114300" algn="l" rtl="0">
              <a:lnSpc>
                <a:spcPct val="100000"/>
              </a:lnSpc>
              <a:spcBef>
                <a:spcPts val="360"/>
              </a:spcBef>
              <a:spcAft>
                <a:spcPts val="0"/>
              </a:spcAft>
              <a:buClr>
                <a:schemeClr val="dk1"/>
              </a:buClr>
              <a:buFont typeface="Arial"/>
              <a:buChar char="●"/>
              <a:defRPr sz="1800" b="0" i="0" u="none" strike="noStrike" cap="none">
                <a:solidFill>
                  <a:schemeClr val="dk1"/>
                </a:solidFill>
                <a:latin typeface="Arial"/>
                <a:ea typeface="Arial"/>
                <a:cs typeface="Arial"/>
                <a:sym typeface="Arial"/>
              </a:defRPr>
            </a:lvl7pPr>
            <a:lvl8pPr marL="3429000" marR="0" lvl="7" indent="-114300" algn="l" rtl="0">
              <a:lnSpc>
                <a:spcPct val="100000"/>
              </a:lnSpc>
              <a:spcBef>
                <a:spcPts val="360"/>
              </a:spcBef>
              <a:spcAft>
                <a:spcPts val="0"/>
              </a:spcAft>
              <a:buClr>
                <a:schemeClr val="dk1"/>
              </a:buClr>
              <a:buFont typeface="Courier New"/>
              <a:buChar char="o"/>
              <a:defRPr sz="1800" b="0" i="0" u="none" strike="noStrike" cap="none">
                <a:solidFill>
                  <a:schemeClr val="dk1"/>
                </a:solidFill>
                <a:latin typeface="Arial"/>
                <a:ea typeface="Arial"/>
                <a:cs typeface="Arial"/>
                <a:sym typeface="Arial"/>
              </a:defRPr>
            </a:lvl8pPr>
            <a:lvl9pPr marL="3886200" marR="0" lvl="8" indent="-114300" algn="l" rtl="0">
              <a:lnSpc>
                <a:spcPct val="100000"/>
              </a:lnSpc>
              <a:spcBef>
                <a:spcPts val="360"/>
              </a:spcBef>
              <a:spcAft>
                <a:spcPts val="0"/>
              </a:spcAft>
              <a:buClr>
                <a:schemeClr val="dk1"/>
              </a:buClr>
              <a:buFont typeface="Wingdings"/>
              <a:buChar char="§"/>
              <a:defRPr sz="1800" b="0" i="0" u="none" strike="noStrike" cap="none">
                <a:solidFill>
                  <a:schemeClr val="dk1"/>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sldLayoutIdLst>
    <p:sldLayoutId id="2147483654" r:id="rId1"/>
    <p:sldLayoutId id="2147483655" r:id="rId2"/>
    <p:sldLayoutId id="2147483656" r:id="rId3"/>
    <p:sldLayoutId id="2147483657" r:id="rId4"/>
    <p:sldLayoutId id="2147483658" r:id="rId5"/>
    <p:sldLayoutId id="2147483659" r:id="rId6"/>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p:titleStyle>
    <p:body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41"/>
        <p:cNvGrpSpPr/>
        <p:nvPr/>
      </p:nvGrpSpPr>
      <p:grpSpPr>
        <a:xfrm>
          <a:off x="0" y="0"/>
          <a:ext cx="0" cy="0"/>
          <a:chOff x="0" y="0"/>
          <a:chExt cx="0" cy="0"/>
        </a:xfrm>
      </p:grpSpPr>
      <p:sp>
        <p:nvSpPr>
          <p:cNvPr id="42" name="Shape 42"/>
          <p:cNvSpPr txBox="1">
            <a:spLocks noGrp="1"/>
          </p:cNvSpPr>
          <p:nvPr>
            <p:ph type="title"/>
          </p:nvPr>
        </p:nvSpPr>
        <p:spPr>
          <a:xfrm>
            <a:off x="457200" y="274637"/>
            <a:ext cx="8229600" cy="1143000"/>
          </a:xfrm>
          <a:prstGeom prst="rect">
            <a:avLst/>
          </a:prstGeom>
          <a:noFill/>
          <a:ln>
            <a:noFill/>
          </a:ln>
        </p:spPr>
        <p:txBody>
          <a:bodyPr lIns="91425" tIns="91425" rIns="91425" bIns="91425" anchor="b" anchorCtr="0"/>
          <a:lstStyle>
            <a:lvl1pPr lvl="0" algn="l" rtl="0">
              <a:spcBef>
                <a:spcPts val="0"/>
              </a:spcBef>
              <a:buClr>
                <a:schemeClr val="dk1"/>
              </a:buClr>
              <a:buSzPct val="100000"/>
              <a:buFont typeface="Arial"/>
              <a:buNone/>
              <a:defRPr sz="3600" b="1" i="0" u="none" strike="noStrike" cap="none">
                <a:solidFill>
                  <a:schemeClr val="dk1"/>
                </a:solidFill>
                <a:latin typeface="Arial"/>
                <a:ea typeface="Arial"/>
                <a:cs typeface="Arial"/>
                <a:sym typeface="Arial"/>
              </a:defRPr>
            </a:lvl1pPr>
            <a:lvl2pPr lvl="1" algn="l" rtl="0">
              <a:spcBef>
                <a:spcPts val="0"/>
              </a:spcBef>
              <a:buClr>
                <a:schemeClr val="dk1"/>
              </a:buClr>
              <a:buSzPct val="100000"/>
              <a:buFont typeface="Arial"/>
              <a:buNone/>
              <a:defRPr sz="3600" b="1" i="0" u="none" strike="noStrike" cap="none">
                <a:solidFill>
                  <a:schemeClr val="dk1"/>
                </a:solidFill>
                <a:latin typeface="Arial"/>
                <a:ea typeface="Arial"/>
                <a:cs typeface="Arial"/>
                <a:sym typeface="Arial"/>
              </a:defRPr>
            </a:lvl2pPr>
            <a:lvl3pPr lvl="2" algn="l" rtl="0">
              <a:spcBef>
                <a:spcPts val="0"/>
              </a:spcBef>
              <a:buClr>
                <a:schemeClr val="dk1"/>
              </a:buClr>
              <a:buSzPct val="100000"/>
              <a:buFont typeface="Arial"/>
              <a:buNone/>
              <a:defRPr sz="3600" b="1" i="0" u="none" strike="noStrike" cap="none">
                <a:solidFill>
                  <a:schemeClr val="dk1"/>
                </a:solidFill>
                <a:latin typeface="Arial"/>
                <a:ea typeface="Arial"/>
                <a:cs typeface="Arial"/>
                <a:sym typeface="Arial"/>
              </a:defRPr>
            </a:lvl3pPr>
            <a:lvl4pPr lvl="3" algn="l" rtl="0">
              <a:spcBef>
                <a:spcPts val="0"/>
              </a:spcBef>
              <a:buClr>
                <a:schemeClr val="dk1"/>
              </a:buClr>
              <a:buSzPct val="100000"/>
              <a:buFont typeface="Arial"/>
              <a:buNone/>
              <a:defRPr sz="3600" b="1" i="0" u="none" strike="noStrike" cap="none">
                <a:solidFill>
                  <a:schemeClr val="dk1"/>
                </a:solidFill>
                <a:latin typeface="Arial"/>
                <a:ea typeface="Arial"/>
                <a:cs typeface="Arial"/>
                <a:sym typeface="Arial"/>
              </a:defRPr>
            </a:lvl4pPr>
            <a:lvl5pPr lvl="4" algn="l" rtl="0">
              <a:spcBef>
                <a:spcPts val="0"/>
              </a:spcBef>
              <a:buClr>
                <a:schemeClr val="dk1"/>
              </a:buClr>
              <a:buSzPct val="100000"/>
              <a:buFont typeface="Arial"/>
              <a:buNone/>
              <a:defRPr sz="3600" b="1" i="0" u="none" strike="noStrike" cap="none">
                <a:solidFill>
                  <a:schemeClr val="dk1"/>
                </a:solidFill>
                <a:latin typeface="Arial"/>
                <a:ea typeface="Arial"/>
                <a:cs typeface="Arial"/>
                <a:sym typeface="Arial"/>
              </a:defRPr>
            </a:lvl5pPr>
            <a:lvl6pPr lvl="5" algn="l" rtl="0">
              <a:spcBef>
                <a:spcPts val="0"/>
              </a:spcBef>
              <a:buClr>
                <a:schemeClr val="dk1"/>
              </a:buClr>
              <a:buSzPct val="100000"/>
              <a:buFont typeface="Arial"/>
              <a:buNone/>
              <a:defRPr sz="3600" b="1" i="0" u="none" strike="noStrike" cap="none">
                <a:solidFill>
                  <a:schemeClr val="dk1"/>
                </a:solidFill>
                <a:latin typeface="Arial"/>
                <a:ea typeface="Arial"/>
                <a:cs typeface="Arial"/>
                <a:sym typeface="Arial"/>
              </a:defRPr>
            </a:lvl6pPr>
            <a:lvl7pPr lvl="6" algn="l" rtl="0">
              <a:spcBef>
                <a:spcPts val="0"/>
              </a:spcBef>
              <a:buClr>
                <a:schemeClr val="dk1"/>
              </a:buClr>
              <a:buSzPct val="100000"/>
              <a:buFont typeface="Arial"/>
              <a:buNone/>
              <a:defRPr sz="3600" b="1" i="0" u="none" strike="noStrike" cap="none">
                <a:solidFill>
                  <a:schemeClr val="dk1"/>
                </a:solidFill>
                <a:latin typeface="Arial"/>
                <a:ea typeface="Arial"/>
                <a:cs typeface="Arial"/>
                <a:sym typeface="Arial"/>
              </a:defRPr>
            </a:lvl7pPr>
            <a:lvl8pPr lvl="7" algn="l" rtl="0">
              <a:spcBef>
                <a:spcPts val="0"/>
              </a:spcBef>
              <a:buClr>
                <a:schemeClr val="dk1"/>
              </a:buClr>
              <a:buSzPct val="100000"/>
              <a:buFont typeface="Arial"/>
              <a:buNone/>
              <a:defRPr sz="3600" b="1" i="0" u="none" strike="noStrike" cap="none">
                <a:solidFill>
                  <a:schemeClr val="dk1"/>
                </a:solidFill>
                <a:latin typeface="Arial"/>
                <a:ea typeface="Arial"/>
                <a:cs typeface="Arial"/>
                <a:sym typeface="Arial"/>
              </a:defRPr>
            </a:lvl8pPr>
            <a:lvl9pPr lvl="8" algn="l" rtl="0">
              <a:spcBef>
                <a:spcPts val="0"/>
              </a:spcBef>
              <a:buClr>
                <a:schemeClr val="dk1"/>
              </a:buClr>
              <a:buSzPct val="100000"/>
              <a:buFont typeface="Arial"/>
              <a:buNone/>
              <a:defRPr sz="3600" b="1" i="0" u="none" strike="noStrike" cap="none">
                <a:solidFill>
                  <a:schemeClr val="dk1"/>
                </a:solidFill>
                <a:latin typeface="Arial"/>
                <a:ea typeface="Arial"/>
                <a:cs typeface="Arial"/>
                <a:sym typeface="Arial"/>
              </a:defRPr>
            </a:lvl9pPr>
          </a:lstStyle>
          <a:p>
            <a:endParaRPr/>
          </a:p>
        </p:txBody>
      </p:sp>
      <p:sp>
        <p:nvSpPr>
          <p:cNvPr id="43" name="Shape 43"/>
          <p:cNvSpPr txBox="1">
            <a:spLocks noGrp="1"/>
          </p:cNvSpPr>
          <p:nvPr>
            <p:ph type="body" idx="1"/>
          </p:nvPr>
        </p:nvSpPr>
        <p:spPr>
          <a:xfrm>
            <a:off x="457200" y="1600200"/>
            <a:ext cx="8229600" cy="4967700"/>
          </a:xfrm>
          <a:prstGeom prst="rect">
            <a:avLst/>
          </a:prstGeom>
          <a:noFill/>
          <a:ln>
            <a:noFill/>
          </a:ln>
        </p:spPr>
        <p:txBody>
          <a:bodyPr lIns="91425" tIns="91425" rIns="91425" bIns="91425" anchor="t" anchorCtr="0"/>
          <a:lstStyle>
            <a:lvl1pPr lvl="0" algn="l" rtl="0">
              <a:spcBef>
                <a:spcPts val="600"/>
              </a:spcBef>
              <a:buClr>
                <a:schemeClr val="dk1"/>
              </a:buClr>
              <a:buSzPct val="100000"/>
              <a:buFont typeface="Arial"/>
              <a:buChar char="●"/>
              <a:defRPr sz="3000" b="0" i="0" u="none" strike="noStrike" cap="none">
                <a:solidFill>
                  <a:schemeClr val="dk1"/>
                </a:solidFill>
                <a:latin typeface="Arial"/>
                <a:ea typeface="Arial"/>
                <a:cs typeface="Arial"/>
                <a:sym typeface="Arial"/>
              </a:defRPr>
            </a:lvl1pPr>
            <a:lvl2pPr lvl="1" algn="l" rtl="0">
              <a:spcBef>
                <a:spcPts val="480"/>
              </a:spcBef>
              <a:buClr>
                <a:schemeClr val="dk1"/>
              </a:buClr>
              <a:buSzPct val="100000"/>
              <a:buFont typeface="Courier New"/>
              <a:buChar char="o"/>
              <a:defRPr sz="2400" b="0" i="0" u="none" strike="noStrike" cap="none">
                <a:solidFill>
                  <a:schemeClr val="dk1"/>
                </a:solidFill>
                <a:latin typeface="Arial"/>
                <a:ea typeface="Arial"/>
                <a:cs typeface="Arial"/>
                <a:sym typeface="Arial"/>
              </a:defRPr>
            </a:lvl2pPr>
            <a:lvl3pPr lvl="2" algn="l" rtl="0">
              <a:spcBef>
                <a:spcPts val="480"/>
              </a:spcBef>
              <a:buClr>
                <a:schemeClr val="dk1"/>
              </a:buClr>
              <a:buSzPct val="100000"/>
              <a:buFont typeface="Wingdings"/>
              <a:buChar char="§"/>
              <a:defRPr sz="2400" b="0" i="0" u="none" strike="noStrike" cap="none">
                <a:solidFill>
                  <a:schemeClr val="dk1"/>
                </a:solidFill>
                <a:latin typeface="Arial"/>
                <a:ea typeface="Arial"/>
                <a:cs typeface="Arial"/>
                <a:sym typeface="Arial"/>
              </a:defRPr>
            </a:lvl3pPr>
            <a:lvl4pPr lvl="3" algn="l" rtl="0">
              <a:spcBef>
                <a:spcPts val="360"/>
              </a:spcBef>
              <a:buClr>
                <a:schemeClr val="dk1"/>
              </a:buClr>
              <a:buSzPct val="100000"/>
              <a:buFont typeface="Arial"/>
              <a:buChar char="●"/>
              <a:defRPr sz="1800" b="0" i="0" u="none" strike="noStrike" cap="none">
                <a:solidFill>
                  <a:schemeClr val="dk1"/>
                </a:solidFill>
                <a:latin typeface="Arial"/>
                <a:ea typeface="Arial"/>
                <a:cs typeface="Arial"/>
                <a:sym typeface="Arial"/>
              </a:defRPr>
            </a:lvl4pPr>
            <a:lvl5pPr lvl="4" algn="l" rtl="0">
              <a:spcBef>
                <a:spcPts val="360"/>
              </a:spcBef>
              <a:buClr>
                <a:schemeClr val="dk1"/>
              </a:buClr>
              <a:buSzPct val="100000"/>
              <a:buFont typeface="Courier New"/>
              <a:buChar char="o"/>
              <a:defRPr sz="1800" b="0" i="0" u="none" strike="noStrike" cap="none">
                <a:solidFill>
                  <a:schemeClr val="dk1"/>
                </a:solidFill>
                <a:latin typeface="Arial"/>
                <a:ea typeface="Arial"/>
                <a:cs typeface="Arial"/>
                <a:sym typeface="Arial"/>
              </a:defRPr>
            </a:lvl5pPr>
            <a:lvl6pPr lvl="5" algn="l" rtl="0">
              <a:spcBef>
                <a:spcPts val="360"/>
              </a:spcBef>
              <a:buClr>
                <a:schemeClr val="dk1"/>
              </a:buClr>
              <a:buSzPct val="100000"/>
              <a:buFont typeface="Wingdings"/>
              <a:buChar char="§"/>
              <a:defRPr sz="1800" b="0" i="0" u="none" strike="noStrike" cap="none">
                <a:solidFill>
                  <a:schemeClr val="dk1"/>
                </a:solidFill>
                <a:latin typeface="Arial"/>
                <a:ea typeface="Arial"/>
                <a:cs typeface="Arial"/>
                <a:sym typeface="Arial"/>
              </a:defRPr>
            </a:lvl6pPr>
            <a:lvl7pPr lvl="6" algn="l" rtl="0">
              <a:spcBef>
                <a:spcPts val="360"/>
              </a:spcBef>
              <a:buClr>
                <a:schemeClr val="dk1"/>
              </a:buClr>
              <a:buSzPct val="100000"/>
              <a:buFont typeface="Arial"/>
              <a:buChar char="●"/>
              <a:defRPr sz="1800" b="0" i="0" u="none" strike="noStrike" cap="none">
                <a:solidFill>
                  <a:schemeClr val="dk1"/>
                </a:solidFill>
                <a:latin typeface="Arial"/>
                <a:ea typeface="Arial"/>
                <a:cs typeface="Arial"/>
                <a:sym typeface="Arial"/>
              </a:defRPr>
            </a:lvl7pPr>
            <a:lvl8pPr lvl="7" algn="l" rtl="0">
              <a:spcBef>
                <a:spcPts val="360"/>
              </a:spcBef>
              <a:buClr>
                <a:schemeClr val="dk1"/>
              </a:buClr>
              <a:buSzPct val="100000"/>
              <a:buFont typeface="Courier New"/>
              <a:buChar char="o"/>
              <a:defRPr sz="1800" b="0" i="0" u="none" strike="noStrike" cap="none">
                <a:solidFill>
                  <a:schemeClr val="dk1"/>
                </a:solidFill>
                <a:latin typeface="Arial"/>
                <a:ea typeface="Arial"/>
                <a:cs typeface="Arial"/>
                <a:sym typeface="Arial"/>
              </a:defRPr>
            </a:lvl8pPr>
            <a:lvl9pPr lvl="8" algn="l" rtl="0">
              <a:spcBef>
                <a:spcPts val="360"/>
              </a:spcBef>
              <a:buClr>
                <a:schemeClr val="dk1"/>
              </a:buClr>
              <a:buSzPct val="100000"/>
              <a:buFont typeface="Wingdings"/>
              <a:buChar char="§"/>
              <a:defRPr sz="1800" b="0" i="0" u="none" strike="noStrike" cap="none">
                <a:solidFill>
                  <a:schemeClr val="dk1"/>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sldLayoutIdLst>
    <p:sldLayoutId id="2147483660" r:id="rId1"/>
    <p:sldLayoutId id="2147483661" r:id="rId2"/>
    <p:sldLayoutId id="2147483662" r:id="rId3"/>
    <p:sldLayoutId id="2147483663" r:id="rId4"/>
    <p:sldLayoutId id="2147483664" r:id="rId5"/>
    <p:sldLayoutId id="2147483665" r:id="rId6"/>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p:titleStyle>
    <p:body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9"/>
        <p:cNvGrpSpPr/>
        <p:nvPr/>
      </p:nvGrpSpPr>
      <p:grpSpPr>
        <a:xfrm>
          <a:off x="0" y="0"/>
          <a:ext cx="0" cy="0"/>
          <a:chOff x="0" y="0"/>
          <a:chExt cx="0" cy="0"/>
        </a:xfrm>
      </p:grpSpPr>
      <p:sp>
        <p:nvSpPr>
          <p:cNvPr id="60" name="Shape 60"/>
          <p:cNvSpPr txBox="1">
            <a:spLocks noGrp="1"/>
          </p:cNvSpPr>
          <p:nvPr>
            <p:ph type="title"/>
          </p:nvPr>
        </p:nvSpPr>
        <p:spPr>
          <a:xfrm>
            <a:off x="457200" y="274637"/>
            <a:ext cx="8229600" cy="1143000"/>
          </a:xfrm>
          <a:prstGeom prst="rect">
            <a:avLst/>
          </a:prstGeom>
          <a:noFill/>
          <a:ln>
            <a:noFill/>
          </a:ln>
        </p:spPr>
        <p:txBody>
          <a:bodyPr lIns="91425" tIns="91425" rIns="91425" bIns="91425" anchor="b" anchorCtr="0"/>
          <a:lstStyle>
            <a:lvl1pPr marL="0" marR="0" lvl="0" indent="0" algn="l" rtl="0">
              <a:lnSpc>
                <a:spcPct val="100000"/>
              </a:lnSpc>
              <a:spcBef>
                <a:spcPts val="0"/>
              </a:spcBef>
              <a:spcAft>
                <a:spcPts val="0"/>
              </a:spcAft>
              <a:buClr>
                <a:schemeClr val="dk1"/>
              </a:buClr>
              <a:buFont typeface="Arial"/>
              <a:buNone/>
              <a:defRPr sz="3600" b="1" i="0" u="none" strike="noStrike" cap="none">
                <a:solidFill>
                  <a:schemeClr val="dk1"/>
                </a:solidFill>
                <a:latin typeface="Arial"/>
                <a:ea typeface="Arial"/>
                <a:cs typeface="Arial"/>
                <a:sym typeface="Arial"/>
              </a:defRPr>
            </a:lvl1pPr>
            <a:lvl2pPr marL="0" marR="0" lvl="1" indent="0" algn="l" rtl="0">
              <a:spcBef>
                <a:spcPts val="0"/>
              </a:spcBef>
              <a:buClr>
                <a:schemeClr val="dk1"/>
              </a:buClr>
              <a:buFont typeface="Arial"/>
              <a:buNone/>
              <a:defRPr sz="3600" b="1" i="0" u="none" strike="noStrike" cap="none">
                <a:solidFill>
                  <a:schemeClr val="dk1"/>
                </a:solidFill>
              </a:defRPr>
            </a:lvl2pPr>
            <a:lvl3pPr marL="0" marR="0" lvl="2" indent="0" algn="l" rtl="0">
              <a:spcBef>
                <a:spcPts val="0"/>
              </a:spcBef>
              <a:buClr>
                <a:schemeClr val="dk1"/>
              </a:buClr>
              <a:buFont typeface="Arial"/>
              <a:buNone/>
              <a:defRPr sz="3600" b="1" i="0" u="none" strike="noStrike" cap="none">
                <a:solidFill>
                  <a:schemeClr val="dk1"/>
                </a:solidFill>
              </a:defRPr>
            </a:lvl3pPr>
            <a:lvl4pPr marL="0" marR="0" lvl="3" indent="0" algn="l" rtl="0">
              <a:spcBef>
                <a:spcPts val="0"/>
              </a:spcBef>
              <a:buClr>
                <a:schemeClr val="dk1"/>
              </a:buClr>
              <a:buFont typeface="Arial"/>
              <a:buNone/>
              <a:defRPr sz="3600" b="1" i="0" u="none" strike="noStrike" cap="none">
                <a:solidFill>
                  <a:schemeClr val="dk1"/>
                </a:solidFill>
              </a:defRPr>
            </a:lvl4pPr>
            <a:lvl5pPr marL="0" marR="0" lvl="4" indent="0" algn="l" rtl="0">
              <a:spcBef>
                <a:spcPts val="0"/>
              </a:spcBef>
              <a:buClr>
                <a:schemeClr val="dk1"/>
              </a:buClr>
              <a:buFont typeface="Arial"/>
              <a:buNone/>
              <a:defRPr sz="3600" b="1" i="0" u="none" strike="noStrike" cap="none">
                <a:solidFill>
                  <a:schemeClr val="dk1"/>
                </a:solidFill>
              </a:defRPr>
            </a:lvl5pPr>
            <a:lvl6pPr marL="0" marR="0" lvl="5" indent="0" algn="l" rtl="0">
              <a:spcBef>
                <a:spcPts val="0"/>
              </a:spcBef>
              <a:buClr>
                <a:schemeClr val="dk1"/>
              </a:buClr>
              <a:buFont typeface="Arial"/>
              <a:buNone/>
              <a:defRPr sz="3600" b="1" i="0" u="none" strike="noStrike" cap="none">
                <a:solidFill>
                  <a:schemeClr val="dk1"/>
                </a:solidFill>
              </a:defRPr>
            </a:lvl6pPr>
            <a:lvl7pPr marL="0" marR="0" lvl="6" indent="0" algn="l" rtl="0">
              <a:spcBef>
                <a:spcPts val="0"/>
              </a:spcBef>
              <a:buClr>
                <a:schemeClr val="dk1"/>
              </a:buClr>
              <a:buFont typeface="Arial"/>
              <a:buNone/>
              <a:defRPr sz="3600" b="1" i="0" u="none" strike="noStrike" cap="none">
                <a:solidFill>
                  <a:schemeClr val="dk1"/>
                </a:solidFill>
              </a:defRPr>
            </a:lvl7pPr>
            <a:lvl8pPr marL="0" marR="0" lvl="7" indent="0" algn="l" rtl="0">
              <a:spcBef>
                <a:spcPts val="0"/>
              </a:spcBef>
              <a:buClr>
                <a:schemeClr val="dk1"/>
              </a:buClr>
              <a:buFont typeface="Arial"/>
              <a:buNone/>
              <a:defRPr sz="3600" b="1" i="0" u="none" strike="noStrike" cap="none">
                <a:solidFill>
                  <a:schemeClr val="dk1"/>
                </a:solidFill>
              </a:defRPr>
            </a:lvl8pPr>
            <a:lvl9pPr marL="0" marR="0" lvl="8" indent="0" algn="l" rtl="0">
              <a:spcBef>
                <a:spcPts val="0"/>
              </a:spcBef>
              <a:buClr>
                <a:schemeClr val="dk1"/>
              </a:buClr>
              <a:buFont typeface="Arial"/>
              <a:buNone/>
              <a:defRPr sz="3600" b="1" i="0" u="none" strike="noStrike" cap="none">
                <a:solidFill>
                  <a:schemeClr val="dk1"/>
                </a:solidFill>
              </a:defRPr>
            </a:lvl9pPr>
          </a:lstStyle>
          <a:p>
            <a:endParaRPr/>
          </a:p>
        </p:txBody>
      </p:sp>
      <p:sp>
        <p:nvSpPr>
          <p:cNvPr id="61" name="Shape 61"/>
          <p:cNvSpPr txBox="1">
            <a:spLocks noGrp="1"/>
          </p:cNvSpPr>
          <p:nvPr>
            <p:ph type="body" idx="1"/>
          </p:nvPr>
        </p:nvSpPr>
        <p:spPr>
          <a:xfrm>
            <a:off x="457200" y="1600200"/>
            <a:ext cx="8229600" cy="4967700"/>
          </a:xfrm>
          <a:prstGeom prst="rect">
            <a:avLst/>
          </a:prstGeom>
          <a:noFill/>
          <a:ln>
            <a:noFill/>
          </a:ln>
        </p:spPr>
        <p:txBody>
          <a:bodyPr lIns="91425" tIns="91425" rIns="91425" bIns="91425" anchor="t" anchorCtr="0"/>
          <a:lstStyle>
            <a:lvl1pPr marL="0" marR="0" lvl="0" indent="0" algn="l" rtl="0">
              <a:lnSpc>
                <a:spcPct val="100000"/>
              </a:lnSpc>
              <a:spcBef>
                <a:spcPts val="600"/>
              </a:spcBef>
              <a:spcAft>
                <a:spcPts val="0"/>
              </a:spcAft>
              <a:buClr>
                <a:schemeClr val="dk1"/>
              </a:buClr>
              <a:buFont typeface="Arial"/>
              <a:buNone/>
              <a:defRPr sz="3000" b="0" i="0" u="none" strike="noStrike" cap="none">
                <a:solidFill>
                  <a:schemeClr val="dk1"/>
                </a:solidFill>
                <a:latin typeface="Arial"/>
                <a:ea typeface="Arial"/>
                <a:cs typeface="Arial"/>
                <a:sym typeface="Arial"/>
              </a:defRPr>
            </a:lvl1pPr>
            <a:lvl2pPr marL="0" marR="0" lvl="1" indent="0" algn="l" rtl="0">
              <a:lnSpc>
                <a:spcPct val="100000"/>
              </a:lnSpc>
              <a:spcBef>
                <a:spcPts val="480"/>
              </a:spcBef>
              <a:spcAft>
                <a:spcPts val="0"/>
              </a:spcAft>
              <a:buClr>
                <a:schemeClr val="dk1"/>
              </a:buClr>
              <a:buFont typeface="Arial"/>
              <a:buNone/>
              <a:defRPr sz="2400" b="0" i="0" u="none" strike="noStrike" cap="none">
                <a:solidFill>
                  <a:schemeClr val="dk1"/>
                </a:solidFill>
                <a:latin typeface="Arial"/>
                <a:ea typeface="Arial"/>
                <a:cs typeface="Arial"/>
                <a:sym typeface="Arial"/>
              </a:defRPr>
            </a:lvl2pPr>
            <a:lvl3pPr marL="0" marR="0" lvl="2" indent="0" algn="l" rtl="0">
              <a:lnSpc>
                <a:spcPct val="100000"/>
              </a:lnSpc>
              <a:spcBef>
                <a:spcPts val="480"/>
              </a:spcBef>
              <a:spcAft>
                <a:spcPts val="0"/>
              </a:spcAft>
              <a:buClr>
                <a:schemeClr val="dk1"/>
              </a:buClr>
              <a:buFont typeface="Arial"/>
              <a:buNone/>
              <a:defRPr sz="2400" b="0" i="0" u="none" strike="noStrike" cap="none">
                <a:solidFill>
                  <a:schemeClr val="dk1"/>
                </a:solidFill>
                <a:latin typeface="Arial"/>
                <a:ea typeface="Arial"/>
                <a:cs typeface="Arial"/>
                <a:sym typeface="Arial"/>
              </a:defRPr>
            </a:lvl3pPr>
            <a:lvl4pPr marL="0" marR="0" lvl="3" indent="0" algn="l" rtl="0">
              <a:lnSpc>
                <a:spcPct val="100000"/>
              </a:lnSpc>
              <a:spcBef>
                <a:spcPts val="360"/>
              </a:spcBef>
              <a:spcAft>
                <a:spcPts val="0"/>
              </a:spcAft>
              <a:buClr>
                <a:schemeClr val="dk1"/>
              </a:buClr>
              <a:buFont typeface="Arial"/>
              <a:buNone/>
              <a:defRPr sz="1800" b="0" i="0" u="none" strike="noStrike" cap="none">
                <a:solidFill>
                  <a:schemeClr val="dk1"/>
                </a:solidFill>
                <a:latin typeface="Arial"/>
                <a:ea typeface="Arial"/>
                <a:cs typeface="Arial"/>
                <a:sym typeface="Arial"/>
              </a:defRPr>
            </a:lvl4pPr>
            <a:lvl5pPr marL="0" marR="0" lvl="4" indent="0" algn="l" rtl="0">
              <a:lnSpc>
                <a:spcPct val="100000"/>
              </a:lnSpc>
              <a:spcBef>
                <a:spcPts val="360"/>
              </a:spcBef>
              <a:spcAft>
                <a:spcPts val="0"/>
              </a:spcAft>
              <a:buClr>
                <a:schemeClr val="dk1"/>
              </a:buClr>
              <a:buFont typeface="Arial"/>
              <a:buNone/>
              <a:defRPr sz="1800" b="0" i="0" u="none" strike="noStrike" cap="none">
                <a:solidFill>
                  <a:schemeClr val="dk1"/>
                </a:solidFill>
                <a:latin typeface="Arial"/>
                <a:ea typeface="Arial"/>
                <a:cs typeface="Arial"/>
                <a:sym typeface="Arial"/>
              </a:defRPr>
            </a:lvl5pPr>
            <a:lvl6pPr marL="0" marR="0" lvl="5" indent="0" algn="l" rtl="0">
              <a:lnSpc>
                <a:spcPct val="100000"/>
              </a:lnSpc>
              <a:spcBef>
                <a:spcPts val="360"/>
              </a:spcBef>
              <a:spcAft>
                <a:spcPts val="0"/>
              </a:spcAft>
              <a:buClr>
                <a:schemeClr val="dk1"/>
              </a:buClr>
              <a:buFont typeface="Arial"/>
              <a:buNone/>
              <a:defRPr sz="1800" b="0" i="0" u="none" strike="noStrike" cap="none">
                <a:solidFill>
                  <a:schemeClr val="dk1"/>
                </a:solidFill>
                <a:latin typeface="Arial"/>
                <a:ea typeface="Arial"/>
                <a:cs typeface="Arial"/>
                <a:sym typeface="Arial"/>
              </a:defRPr>
            </a:lvl6pPr>
            <a:lvl7pPr marL="0" marR="0" lvl="6" indent="0" algn="l" rtl="0">
              <a:lnSpc>
                <a:spcPct val="100000"/>
              </a:lnSpc>
              <a:spcBef>
                <a:spcPts val="360"/>
              </a:spcBef>
              <a:spcAft>
                <a:spcPts val="0"/>
              </a:spcAft>
              <a:buClr>
                <a:schemeClr val="dk1"/>
              </a:buClr>
              <a:buFont typeface="Arial"/>
              <a:buNone/>
              <a:defRPr sz="1800" b="0" i="0" u="none" strike="noStrike" cap="none">
                <a:solidFill>
                  <a:schemeClr val="dk1"/>
                </a:solidFill>
                <a:latin typeface="Arial"/>
                <a:ea typeface="Arial"/>
                <a:cs typeface="Arial"/>
                <a:sym typeface="Arial"/>
              </a:defRPr>
            </a:lvl7pPr>
            <a:lvl8pPr marL="0" marR="0" lvl="7" indent="0" algn="l" rtl="0">
              <a:lnSpc>
                <a:spcPct val="100000"/>
              </a:lnSpc>
              <a:spcBef>
                <a:spcPts val="360"/>
              </a:spcBef>
              <a:spcAft>
                <a:spcPts val="0"/>
              </a:spcAft>
              <a:buClr>
                <a:schemeClr val="dk1"/>
              </a:buClr>
              <a:buFont typeface="Arial"/>
              <a:buNone/>
              <a:defRPr sz="1800" b="0" i="0" u="none" strike="noStrike" cap="none">
                <a:solidFill>
                  <a:schemeClr val="dk1"/>
                </a:solidFill>
                <a:latin typeface="Arial"/>
                <a:ea typeface="Arial"/>
                <a:cs typeface="Arial"/>
                <a:sym typeface="Arial"/>
              </a:defRPr>
            </a:lvl8pPr>
            <a:lvl9pPr marL="0" marR="0" lvl="8" indent="0" algn="l" rtl="0">
              <a:lnSpc>
                <a:spcPct val="100000"/>
              </a:lnSpc>
              <a:spcBef>
                <a:spcPts val="360"/>
              </a:spcBef>
              <a:spcAft>
                <a:spcPts val="0"/>
              </a:spcAft>
              <a:buClr>
                <a:schemeClr val="dk1"/>
              </a:buClr>
              <a:buFont typeface="Arial"/>
              <a:buNone/>
              <a:defRPr sz="1800" b="0" i="0" u="none" strike="noStrike" cap="none">
                <a:solidFill>
                  <a:schemeClr val="dk1"/>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sldLayoutIdLst>
    <p:sldLayoutId id="2147483666" r:id="rId1"/>
    <p:sldLayoutId id="2147483667" r:id="rId2"/>
    <p:sldLayoutId id="2147483668" r:id="rId3"/>
    <p:sldLayoutId id="2147483669" r:id="rId4"/>
    <p:sldLayoutId id="2147483670" r:id="rId5"/>
    <p:sldLayoutId id="2147483671" r:id="rId6"/>
    <p:sldLayoutId id="2147483672" r:id="rId7"/>
    <p:sldLayoutId id="2147483673" r:id="rId8"/>
    <p:sldLayoutId id="2147483674" r:id="rId9"/>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p:titleStyle>
    <p:body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9.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9.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9.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4.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4.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7.xml"/><Relationship Id="rId1" Type="http://schemas.openxmlformats.org/officeDocument/2006/relationships/slideLayout" Target="../slideLayouts/slideLayout7.xml"/><Relationship Id="rId4" Type="http://schemas.openxmlformats.org/officeDocument/2006/relationships/image" Target="../media/image2.jpg"/></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01"/>
        <p:cNvGrpSpPr/>
        <p:nvPr/>
      </p:nvGrpSpPr>
      <p:grpSpPr>
        <a:xfrm>
          <a:off x="0" y="0"/>
          <a:ext cx="0" cy="0"/>
          <a:chOff x="0" y="0"/>
          <a:chExt cx="0" cy="0"/>
        </a:xfrm>
      </p:grpSpPr>
      <p:sp>
        <p:nvSpPr>
          <p:cNvPr id="102" name="Shape 102"/>
          <p:cNvSpPr txBox="1">
            <a:spLocks noGrp="1"/>
          </p:cNvSpPr>
          <p:nvPr>
            <p:ph type="ctrTitle"/>
          </p:nvPr>
        </p:nvSpPr>
        <p:spPr>
          <a:xfrm>
            <a:off x="685800" y="1120523"/>
            <a:ext cx="7772400" cy="1546499"/>
          </a:xfrm>
          <a:prstGeom prst="rect">
            <a:avLst/>
          </a:prstGeom>
        </p:spPr>
        <p:txBody>
          <a:bodyPr lIns="91425" tIns="91425" rIns="91425" bIns="91425" anchor="b" anchorCtr="0">
            <a:noAutofit/>
          </a:bodyPr>
          <a:lstStyle/>
          <a:p>
            <a:pPr lvl="0">
              <a:spcBef>
                <a:spcPts val="0"/>
              </a:spcBef>
              <a:buNone/>
            </a:pPr>
            <a:r>
              <a:rPr lang="en" sz="3200"/>
              <a:t>The Use of Climate Change Scenarios for Supporting Decision-Making</a:t>
            </a:r>
          </a:p>
        </p:txBody>
      </p:sp>
      <p:sp>
        <p:nvSpPr>
          <p:cNvPr id="103" name="Shape 103"/>
          <p:cNvSpPr txBox="1">
            <a:spLocks noGrp="1"/>
          </p:cNvSpPr>
          <p:nvPr>
            <p:ph type="subTitle" idx="1"/>
          </p:nvPr>
        </p:nvSpPr>
        <p:spPr>
          <a:xfrm>
            <a:off x="685800" y="3100937"/>
            <a:ext cx="7772400" cy="1046399"/>
          </a:xfrm>
          <a:prstGeom prst="rect">
            <a:avLst/>
          </a:prstGeom>
        </p:spPr>
        <p:txBody>
          <a:bodyPr lIns="91425" tIns="91425" rIns="91425" bIns="91425" anchor="t" anchorCtr="0">
            <a:noAutofit/>
          </a:bodyPr>
          <a:lstStyle/>
          <a:p>
            <a:pPr lvl="0" rtl="0">
              <a:spcBef>
                <a:spcPts val="0"/>
              </a:spcBef>
              <a:buNone/>
            </a:pPr>
            <a:r>
              <a:rPr lang="en" sz="2400"/>
              <a:t>Chris Weaver (EPA)</a:t>
            </a:r>
          </a:p>
          <a:p>
            <a:pPr lvl="0" rtl="0">
              <a:spcBef>
                <a:spcPts val="0"/>
              </a:spcBef>
              <a:buNone/>
            </a:pPr>
            <a:endParaRPr sz="2400">
              <a:solidFill>
                <a:srgbClr val="000000"/>
              </a:solidFill>
            </a:endParaRPr>
          </a:p>
          <a:p>
            <a:pPr lvl="0" rtl="0">
              <a:spcBef>
                <a:spcPts val="0"/>
              </a:spcBef>
              <a:buNone/>
            </a:pPr>
            <a:r>
              <a:rPr lang="en" sz="2000">
                <a:solidFill>
                  <a:srgbClr val="000000"/>
                </a:solidFill>
              </a:rPr>
              <a:t>STAC Workshop “The Development of Climate Projections for Use in Chesapeake Bay Program Assessments”</a:t>
            </a:r>
          </a:p>
          <a:p>
            <a:pPr lvl="0" rtl="0">
              <a:spcBef>
                <a:spcPts val="0"/>
              </a:spcBef>
              <a:buNone/>
            </a:pPr>
            <a:endParaRPr sz="2400">
              <a:solidFill>
                <a:srgbClr val="000000"/>
              </a:solidFill>
            </a:endParaRPr>
          </a:p>
          <a:p>
            <a:pPr lvl="0">
              <a:spcBef>
                <a:spcPts val="0"/>
              </a:spcBef>
              <a:buNone/>
            </a:pPr>
            <a:r>
              <a:rPr lang="en" sz="2400"/>
              <a:t>March 2016</a:t>
            </a:r>
          </a:p>
        </p:txBody>
      </p:sp>
    </p:spTree>
  </p:cSld>
  <p:clrMapOvr>
    <a:masterClrMapping/>
  </p:clrMapOvr>
  <p:transition spd="slow">
    <p:cut/>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57"/>
        <p:cNvGrpSpPr/>
        <p:nvPr/>
      </p:nvGrpSpPr>
      <p:grpSpPr>
        <a:xfrm>
          <a:off x="0" y="0"/>
          <a:ext cx="0" cy="0"/>
          <a:chOff x="0" y="0"/>
          <a:chExt cx="0" cy="0"/>
        </a:xfrm>
      </p:grpSpPr>
      <p:sp>
        <p:nvSpPr>
          <p:cNvPr id="158" name="Shape 158"/>
          <p:cNvSpPr txBox="1">
            <a:spLocks noGrp="1"/>
          </p:cNvSpPr>
          <p:nvPr>
            <p:ph type="title"/>
          </p:nvPr>
        </p:nvSpPr>
        <p:spPr>
          <a:xfrm>
            <a:off x="457200" y="274637"/>
            <a:ext cx="8229600" cy="1143000"/>
          </a:xfrm>
          <a:prstGeom prst="rect">
            <a:avLst/>
          </a:prstGeom>
        </p:spPr>
        <p:txBody>
          <a:bodyPr lIns="91425" tIns="91425" rIns="91425" bIns="91425" anchor="b" anchorCtr="0">
            <a:noAutofit/>
          </a:bodyPr>
          <a:lstStyle/>
          <a:p>
            <a:pPr lvl="0" rtl="0">
              <a:spcBef>
                <a:spcPts val="0"/>
              </a:spcBef>
              <a:buNone/>
            </a:pPr>
            <a:r>
              <a:rPr lang="en"/>
              <a:t>Use of Scenarios Can Help</a:t>
            </a:r>
          </a:p>
        </p:txBody>
      </p:sp>
    </p:spTree>
  </p:cSld>
  <p:clrMapOvr>
    <a:masterClrMapping/>
  </p:clrMapOvr>
  <p:transition spd="slow">
    <p:cut/>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62"/>
        <p:cNvGrpSpPr/>
        <p:nvPr/>
      </p:nvGrpSpPr>
      <p:grpSpPr>
        <a:xfrm>
          <a:off x="0" y="0"/>
          <a:ext cx="0" cy="0"/>
          <a:chOff x="0" y="0"/>
          <a:chExt cx="0" cy="0"/>
        </a:xfrm>
      </p:grpSpPr>
      <p:sp>
        <p:nvSpPr>
          <p:cNvPr id="163" name="Shape 163"/>
          <p:cNvSpPr txBox="1">
            <a:spLocks noGrp="1"/>
          </p:cNvSpPr>
          <p:nvPr>
            <p:ph type="title"/>
          </p:nvPr>
        </p:nvSpPr>
        <p:spPr>
          <a:xfrm>
            <a:off x="457200" y="274637"/>
            <a:ext cx="8229600" cy="1143000"/>
          </a:xfrm>
          <a:prstGeom prst="rect">
            <a:avLst/>
          </a:prstGeom>
        </p:spPr>
        <p:txBody>
          <a:bodyPr lIns="91425" tIns="91425" rIns="91425" bIns="91425" anchor="b" anchorCtr="0">
            <a:noAutofit/>
          </a:bodyPr>
          <a:lstStyle/>
          <a:p>
            <a:pPr lvl="0" rtl="0">
              <a:spcBef>
                <a:spcPts val="0"/>
              </a:spcBef>
              <a:buNone/>
            </a:pPr>
            <a:r>
              <a:rPr lang="en"/>
              <a:t>Use of Scenarios Can Help</a:t>
            </a:r>
          </a:p>
        </p:txBody>
      </p:sp>
      <p:sp>
        <p:nvSpPr>
          <p:cNvPr id="164" name="Shape 164"/>
          <p:cNvSpPr txBox="1">
            <a:spLocks noGrp="1"/>
          </p:cNvSpPr>
          <p:nvPr>
            <p:ph type="body" idx="1"/>
          </p:nvPr>
        </p:nvSpPr>
        <p:spPr>
          <a:xfrm>
            <a:off x="457200" y="1600200"/>
            <a:ext cx="8229600" cy="4967700"/>
          </a:xfrm>
          <a:prstGeom prst="rect">
            <a:avLst/>
          </a:prstGeom>
        </p:spPr>
        <p:txBody>
          <a:bodyPr lIns="91425" tIns="91425" rIns="91425" bIns="91425" anchor="t" anchorCtr="0">
            <a:noAutofit/>
          </a:bodyPr>
          <a:lstStyle/>
          <a:p>
            <a:pPr lvl="0" rtl="0">
              <a:spcBef>
                <a:spcPts val="0"/>
              </a:spcBef>
              <a:buNone/>
            </a:pPr>
            <a:r>
              <a:rPr lang="en" sz="2400" dirty="0"/>
              <a:t>Scenarios-based approaches employ various cognitive mechanisms to overcome these barriers:</a:t>
            </a:r>
          </a:p>
          <a:p>
            <a:pPr lvl="0" rtl="0">
              <a:spcBef>
                <a:spcPts val="0"/>
              </a:spcBef>
              <a:buNone/>
            </a:pPr>
            <a:endParaRPr sz="2400" dirty="0"/>
          </a:p>
          <a:p>
            <a:pPr marL="457200" lvl="0" indent="-381000" rtl="0">
              <a:lnSpc>
                <a:spcPct val="90000"/>
              </a:lnSpc>
              <a:spcBef>
                <a:spcPts val="0"/>
              </a:spcBef>
              <a:buSzPct val="100000"/>
              <a:buFont typeface="Arial" panose="020B0604020202020204" pitchFamily="34" charset="0"/>
              <a:buChar char="•"/>
            </a:pPr>
            <a:r>
              <a:rPr lang="en" sz="2400" dirty="0">
                <a:solidFill>
                  <a:srgbClr val="000000"/>
                </a:solidFill>
              </a:rPr>
              <a:t>Systematize consideration of key factors in a decision</a:t>
            </a:r>
          </a:p>
          <a:p>
            <a:pPr marL="457200" lvl="0" indent="-381000" rtl="0">
              <a:lnSpc>
                <a:spcPct val="90000"/>
              </a:lnSpc>
              <a:spcBef>
                <a:spcPts val="0"/>
              </a:spcBef>
              <a:buSzPct val="100000"/>
              <a:buFont typeface="Arial" panose="020B0604020202020204" pitchFamily="34" charset="0"/>
              <a:buChar char="•"/>
            </a:pPr>
            <a:r>
              <a:rPr lang="en" sz="2400" dirty="0">
                <a:solidFill>
                  <a:srgbClr val="000000"/>
                </a:solidFill>
              </a:rPr>
              <a:t>Force reorganization of mental models by challenging assumptions</a:t>
            </a:r>
          </a:p>
          <a:p>
            <a:pPr marL="457200" lvl="0" indent="-381000" rtl="0">
              <a:lnSpc>
                <a:spcPct val="90000"/>
              </a:lnSpc>
              <a:spcBef>
                <a:spcPts val="0"/>
              </a:spcBef>
              <a:buSzPct val="100000"/>
              <a:buFont typeface="Arial" panose="020B0604020202020204" pitchFamily="34" charset="0"/>
              <a:buChar char="•"/>
            </a:pPr>
            <a:r>
              <a:rPr lang="en" sz="2400" dirty="0">
                <a:solidFill>
                  <a:srgbClr val="000000"/>
                </a:solidFill>
              </a:rPr>
              <a:t>Present set of plausible and contrasting futures without likelihood claims - less psychologically threatening</a:t>
            </a:r>
          </a:p>
          <a:p>
            <a:pPr marL="457200" lvl="0" indent="-381000" rtl="0">
              <a:lnSpc>
                <a:spcPct val="90000"/>
              </a:lnSpc>
              <a:spcBef>
                <a:spcPts val="0"/>
              </a:spcBef>
              <a:buSzPct val="100000"/>
              <a:buFont typeface="Arial" panose="020B0604020202020204" pitchFamily="34" charset="0"/>
              <a:buChar char="•"/>
            </a:pPr>
            <a:r>
              <a:rPr lang="en" sz="2400" dirty="0">
                <a:solidFill>
                  <a:srgbClr val="000000"/>
                </a:solidFill>
              </a:rPr>
              <a:t>Facilitate communication and collaboration among those with different worldviews</a:t>
            </a:r>
          </a:p>
        </p:txBody>
      </p:sp>
      <p:sp>
        <p:nvSpPr>
          <p:cNvPr id="165" name="Shape 165"/>
          <p:cNvSpPr txBox="1"/>
          <p:nvPr/>
        </p:nvSpPr>
        <p:spPr>
          <a:xfrm>
            <a:off x="5517125" y="6103750"/>
            <a:ext cx="3169799" cy="516899"/>
          </a:xfrm>
          <a:prstGeom prst="rect">
            <a:avLst/>
          </a:prstGeom>
          <a:noFill/>
          <a:ln>
            <a:noFill/>
          </a:ln>
        </p:spPr>
        <p:txBody>
          <a:bodyPr lIns="91425" tIns="91425" rIns="91425" bIns="91425" anchor="t" anchorCtr="0">
            <a:noAutofit/>
          </a:bodyPr>
          <a:lstStyle/>
          <a:p>
            <a:pPr lvl="0" algn="ctr" rtl="0">
              <a:spcBef>
                <a:spcPts val="0"/>
              </a:spcBef>
              <a:buNone/>
            </a:pPr>
            <a:r>
              <a:rPr lang="en" sz="1800" b="1"/>
              <a:t>Lempert (2013)</a:t>
            </a:r>
          </a:p>
        </p:txBody>
      </p:sp>
    </p:spTree>
  </p:cSld>
  <p:clrMapOvr>
    <a:masterClrMapping/>
  </p:clrMapOvr>
  <p:transition spd="slow">
    <p:cut/>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69"/>
        <p:cNvGrpSpPr/>
        <p:nvPr/>
      </p:nvGrpSpPr>
      <p:grpSpPr>
        <a:xfrm>
          <a:off x="0" y="0"/>
          <a:ext cx="0" cy="0"/>
          <a:chOff x="0" y="0"/>
          <a:chExt cx="0" cy="0"/>
        </a:xfrm>
      </p:grpSpPr>
      <p:sp>
        <p:nvSpPr>
          <p:cNvPr id="170" name="Shape 170"/>
          <p:cNvSpPr txBox="1">
            <a:spLocks noGrp="1"/>
          </p:cNvSpPr>
          <p:nvPr>
            <p:ph type="body" idx="1"/>
          </p:nvPr>
        </p:nvSpPr>
        <p:spPr>
          <a:xfrm>
            <a:off x="457200" y="1066800"/>
            <a:ext cx="8229600" cy="3945000"/>
          </a:xfrm>
          <a:prstGeom prst="rect">
            <a:avLst/>
          </a:prstGeom>
        </p:spPr>
        <p:txBody>
          <a:bodyPr lIns="91425" tIns="91425" rIns="91425" bIns="91425" anchor="t" anchorCtr="0">
            <a:noAutofit/>
          </a:bodyPr>
          <a:lstStyle/>
          <a:p>
            <a:pPr lvl="0" rtl="0">
              <a:spcBef>
                <a:spcPts val="0"/>
              </a:spcBef>
              <a:buNone/>
            </a:pPr>
            <a:r>
              <a:rPr lang="en" sz="2400" dirty="0"/>
              <a:t>Scenarios have a role as both </a:t>
            </a:r>
            <a:r>
              <a:rPr lang="en" sz="2400" u="sng" dirty="0"/>
              <a:t>products</a:t>
            </a:r>
            <a:r>
              <a:rPr lang="en" sz="2400" dirty="0"/>
              <a:t> and </a:t>
            </a:r>
            <a:r>
              <a:rPr lang="en" sz="2400" u="sng" dirty="0"/>
              <a:t>processes</a:t>
            </a:r>
            <a:r>
              <a:rPr lang="en" sz="2400" dirty="0"/>
              <a:t>:</a:t>
            </a:r>
          </a:p>
          <a:p>
            <a:pPr lvl="0" rtl="0">
              <a:spcBef>
                <a:spcPts val="0"/>
              </a:spcBef>
              <a:buNone/>
            </a:pPr>
            <a:endParaRPr sz="2400" dirty="0"/>
          </a:p>
          <a:p>
            <a:pPr marL="457200" lvl="0" indent="-381000" rtl="0">
              <a:spcBef>
                <a:spcPts val="0"/>
              </a:spcBef>
              <a:buSzPct val="100000"/>
              <a:buFont typeface="Arial" panose="020B0604020202020204" pitchFamily="34" charset="0"/>
              <a:buChar char="•"/>
            </a:pPr>
            <a:r>
              <a:rPr lang="en" sz="2400" dirty="0"/>
              <a:t>View of scenarios as productive: emphasizes their tangibility, with value unrelated to processes of creation</a:t>
            </a:r>
          </a:p>
          <a:p>
            <a:pPr marL="457200" lvl="0" indent="-381000" rtl="0">
              <a:spcBef>
                <a:spcPts val="0"/>
              </a:spcBef>
              <a:buSzPct val="100000"/>
              <a:buFont typeface="Arial" panose="020B0604020202020204" pitchFamily="34" charset="0"/>
              <a:buChar char="•"/>
            </a:pPr>
            <a:r>
              <a:rPr lang="en" sz="2400" dirty="0"/>
              <a:t>View of scenarios as procedural: emphasizes modes of formation, with benefits independent of products’ value</a:t>
            </a:r>
          </a:p>
          <a:p>
            <a:pPr lvl="0" rtl="0">
              <a:spcBef>
                <a:spcPts val="0"/>
              </a:spcBef>
              <a:buNone/>
            </a:pPr>
            <a:endParaRPr sz="2400" dirty="0"/>
          </a:p>
          <a:p>
            <a:pPr lvl="0" rtl="0">
              <a:spcBef>
                <a:spcPts val="0"/>
              </a:spcBef>
              <a:buNone/>
            </a:pPr>
            <a:r>
              <a:rPr lang="en" sz="2400" dirty="0"/>
              <a:t>Constructive tension among the two framings</a:t>
            </a:r>
          </a:p>
          <a:p>
            <a:pPr lvl="0" rtl="0">
              <a:spcBef>
                <a:spcPts val="0"/>
              </a:spcBef>
              <a:buNone/>
            </a:pPr>
            <a:r>
              <a:rPr lang="en" sz="2400" dirty="0"/>
              <a:t>Relate to different elements of the decision task</a:t>
            </a:r>
          </a:p>
        </p:txBody>
      </p:sp>
      <p:sp>
        <p:nvSpPr>
          <p:cNvPr id="171" name="Shape 171"/>
          <p:cNvSpPr txBox="1"/>
          <p:nvPr/>
        </p:nvSpPr>
        <p:spPr>
          <a:xfrm>
            <a:off x="5517125" y="6103750"/>
            <a:ext cx="3169799" cy="516899"/>
          </a:xfrm>
          <a:prstGeom prst="rect">
            <a:avLst/>
          </a:prstGeom>
          <a:noFill/>
          <a:ln>
            <a:noFill/>
          </a:ln>
        </p:spPr>
        <p:txBody>
          <a:bodyPr lIns="91425" tIns="91425" rIns="91425" bIns="91425" anchor="t" anchorCtr="0">
            <a:noAutofit/>
          </a:bodyPr>
          <a:lstStyle/>
          <a:p>
            <a:pPr lvl="0" algn="ctr" rtl="0">
              <a:spcBef>
                <a:spcPts val="0"/>
              </a:spcBef>
              <a:buNone/>
            </a:pPr>
            <a:r>
              <a:rPr lang="en" sz="1800" b="1"/>
              <a:t>Hulme and Dessai (2008)</a:t>
            </a:r>
          </a:p>
        </p:txBody>
      </p:sp>
    </p:spTree>
  </p:cSld>
  <p:clrMapOvr>
    <a:masterClrMapping/>
  </p:clrMapOvr>
  <p:transition spd="slow">
    <p:cut/>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75"/>
        <p:cNvGrpSpPr/>
        <p:nvPr/>
      </p:nvGrpSpPr>
      <p:grpSpPr>
        <a:xfrm>
          <a:off x="0" y="0"/>
          <a:ext cx="0" cy="0"/>
          <a:chOff x="0" y="0"/>
          <a:chExt cx="0" cy="0"/>
        </a:xfrm>
      </p:grpSpPr>
      <p:sp>
        <p:nvSpPr>
          <p:cNvPr id="176" name="Shape 176"/>
          <p:cNvSpPr txBox="1">
            <a:spLocks noGrp="1"/>
          </p:cNvSpPr>
          <p:nvPr>
            <p:ph type="body" idx="1"/>
          </p:nvPr>
        </p:nvSpPr>
        <p:spPr>
          <a:xfrm>
            <a:off x="457200" y="1066800"/>
            <a:ext cx="8229600" cy="3945000"/>
          </a:xfrm>
          <a:prstGeom prst="rect">
            <a:avLst/>
          </a:prstGeom>
        </p:spPr>
        <p:txBody>
          <a:bodyPr lIns="91425" tIns="91425" rIns="91425" bIns="91425" anchor="t" anchorCtr="0">
            <a:noAutofit/>
          </a:bodyPr>
          <a:lstStyle/>
          <a:p>
            <a:pPr lvl="0" rtl="0">
              <a:spcBef>
                <a:spcPts val="0"/>
              </a:spcBef>
              <a:buNone/>
            </a:pPr>
            <a:r>
              <a:rPr lang="en" sz="2400" dirty="0"/>
              <a:t>These framings yield different expectations about how one might evaluate the “success” or “failure” of scenarios - for example:</a:t>
            </a:r>
          </a:p>
          <a:p>
            <a:pPr lvl="0" rtl="0">
              <a:spcBef>
                <a:spcPts val="0"/>
              </a:spcBef>
              <a:buNone/>
            </a:pPr>
            <a:endParaRPr sz="2400" dirty="0"/>
          </a:p>
          <a:p>
            <a:pPr marL="457200" lvl="0" indent="-381000" rtl="0">
              <a:spcBef>
                <a:spcPts val="0"/>
              </a:spcBef>
              <a:buSzPct val="100000"/>
              <a:buFont typeface="Arial" panose="020B0604020202020204" pitchFamily="34" charset="0"/>
              <a:buChar char="•"/>
            </a:pPr>
            <a:r>
              <a:rPr lang="en" sz="2400" dirty="0"/>
              <a:t>Predictive success: Has the future turned out as envisioned?</a:t>
            </a:r>
          </a:p>
          <a:p>
            <a:pPr marL="457200" lvl="0" indent="-381000" rtl="0">
              <a:spcBef>
                <a:spcPts val="0"/>
              </a:spcBef>
              <a:buSzPct val="100000"/>
              <a:buFont typeface="Arial" panose="020B0604020202020204" pitchFamily="34" charset="0"/>
              <a:buChar char="•"/>
            </a:pPr>
            <a:r>
              <a:rPr lang="en" sz="2400" dirty="0"/>
              <a:t>Decision success: Have good decisions been made?</a:t>
            </a:r>
          </a:p>
          <a:p>
            <a:pPr marL="457200" lvl="0" indent="-381000" rtl="0">
              <a:spcBef>
                <a:spcPts val="0"/>
              </a:spcBef>
              <a:buSzPct val="100000"/>
              <a:buFont typeface="Arial" panose="020B0604020202020204" pitchFamily="34" charset="0"/>
              <a:buChar char="•"/>
            </a:pPr>
            <a:r>
              <a:rPr lang="en" sz="2400" dirty="0"/>
              <a:t>Learning success: Have the scenarios proved engaging and enabled communication and learning?</a:t>
            </a:r>
          </a:p>
        </p:txBody>
      </p:sp>
      <p:sp>
        <p:nvSpPr>
          <p:cNvPr id="177" name="Shape 177"/>
          <p:cNvSpPr txBox="1"/>
          <p:nvPr/>
        </p:nvSpPr>
        <p:spPr>
          <a:xfrm>
            <a:off x="5517125" y="6103750"/>
            <a:ext cx="3169799" cy="516899"/>
          </a:xfrm>
          <a:prstGeom prst="rect">
            <a:avLst/>
          </a:prstGeom>
          <a:noFill/>
          <a:ln>
            <a:noFill/>
          </a:ln>
        </p:spPr>
        <p:txBody>
          <a:bodyPr lIns="91425" tIns="91425" rIns="91425" bIns="91425" anchor="t" anchorCtr="0">
            <a:noAutofit/>
          </a:bodyPr>
          <a:lstStyle/>
          <a:p>
            <a:pPr lvl="0" algn="ctr" rtl="0">
              <a:spcBef>
                <a:spcPts val="0"/>
              </a:spcBef>
              <a:buNone/>
            </a:pPr>
            <a:r>
              <a:rPr lang="en" sz="1800" b="1"/>
              <a:t>Hulme and Dessai (2008)</a:t>
            </a:r>
          </a:p>
        </p:txBody>
      </p:sp>
    </p:spTree>
  </p:cSld>
  <p:clrMapOvr>
    <a:masterClrMapping/>
  </p:clrMapOvr>
  <p:transition spd="slow">
    <p:cut/>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81"/>
        <p:cNvGrpSpPr/>
        <p:nvPr/>
      </p:nvGrpSpPr>
      <p:grpSpPr>
        <a:xfrm>
          <a:off x="0" y="0"/>
          <a:ext cx="0" cy="0"/>
          <a:chOff x="0" y="0"/>
          <a:chExt cx="0" cy="0"/>
        </a:xfrm>
      </p:grpSpPr>
      <p:sp>
        <p:nvSpPr>
          <p:cNvPr id="182" name="Shape 182"/>
          <p:cNvSpPr txBox="1">
            <a:spLocks noGrp="1"/>
          </p:cNvSpPr>
          <p:nvPr>
            <p:ph type="title"/>
          </p:nvPr>
        </p:nvSpPr>
        <p:spPr>
          <a:xfrm>
            <a:off x="457200" y="274637"/>
            <a:ext cx="8229600" cy="1143000"/>
          </a:xfrm>
          <a:prstGeom prst="rect">
            <a:avLst/>
          </a:prstGeom>
        </p:spPr>
        <p:txBody>
          <a:bodyPr lIns="91425" tIns="91425" rIns="91425" bIns="91425" anchor="b" anchorCtr="0">
            <a:noAutofit/>
          </a:bodyPr>
          <a:lstStyle/>
          <a:p>
            <a:pPr lvl="0">
              <a:spcBef>
                <a:spcPts val="0"/>
              </a:spcBef>
              <a:buNone/>
            </a:pPr>
            <a:r>
              <a:rPr lang="en"/>
              <a:t>Scenarios and Real Decisions</a:t>
            </a:r>
          </a:p>
        </p:txBody>
      </p:sp>
      <p:sp>
        <p:nvSpPr>
          <p:cNvPr id="183" name="Shape 183"/>
          <p:cNvSpPr txBox="1">
            <a:spLocks noGrp="1"/>
          </p:cNvSpPr>
          <p:nvPr>
            <p:ph type="body" idx="1"/>
          </p:nvPr>
        </p:nvSpPr>
        <p:spPr>
          <a:xfrm>
            <a:off x="457200" y="1600200"/>
            <a:ext cx="8229600" cy="4967700"/>
          </a:xfrm>
          <a:prstGeom prst="rect">
            <a:avLst/>
          </a:prstGeom>
        </p:spPr>
        <p:txBody>
          <a:bodyPr lIns="91425" tIns="91425" rIns="91425" bIns="91425" anchor="t" anchorCtr="0">
            <a:noAutofit/>
          </a:bodyPr>
          <a:lstStyle/>
          <a:p>
            <a:pPr lvl="0" rtl="0">
              <a:spcBef>
                <a:spcPts val="0"/>
              </a:spcBef>
              <a:buClr>
                <a:schemeClr val="dk1"/>
              </a:buClr>
              <a:buSzPct val="45833"/>
              <a:buFont typeface="Arial"/>
              <a:buNone/>
            </a:pPr>
            <a:r>
              <a:rPr lang="en" sz="2400" dirty="0"/>
              <a:t>When considering scenario use in real decisions, it’s clear that at least two aspects of any given decision process matter a lot for how we might wish to view, develop, and apply scenarios:</a:t>
            </a:r>
          </a:p>
          <a:p>
            <a:pPr lvl="0" rtl="0">
              <a:spcBef>
                <a:spcPts val="0"/>
              </a:spcBef>
              <a:buClr>
                <a:schemeClr val="dk1"/>
              </a:buClr>
              <a:buSzPct val="45833"/>
              <a:buFont typeface="Arial"/>
              <a:buNone/>
            </a:pPr>
            <a:endParaRPr sz="2400" dirty="0"/>
          </a:p>
          <a:p>
            <a:pPr marL="457200" lvl="0" indent="-381000" rtl="0">
              <a:spcBef>
                <a:spcPts val="0"/>
              </a:spcBef>
              <a:buSzPct val="100000"/>
              <a:buFont typeface="Arial" panose="020B0604020202020204" pitchFamily="34" charset="0"/>
              <a:buChar char="•"/>
            </a:pPr>
            <a:r>
              <a:rPr lang="en" sz="2400" dirty="0"/>
              <a:t>The rich contextual details of an individual decision</a:t>
            </a:r>
          </a:p>
          <a:p>
            <a:pPr marL="457200" lvl="0" indent="-381000" rtl="0">
              <a:spcBef>
                <a:spcPts val="0"/>
              </a:spcBef>
              <a:buSzPct val="100000"/>
              <a:buFont typeface="Arial" panose="020B0604020202020204" pitchFamily="34" charset="0"/>
              <a:buChar char="•"/>
            </a:pPr>
            <a:r>
              <a:rPr lang="en" sz="2400" dirty="0"/>
              <a:t>The choice of decision analytic framework</a:t>
            </a:r>
          </a:p>
          <a:p>
            <a:pPr lvl="0" rtl="0">
              <a:spcBef>
                <a:spcPts val="0"/>
              </a:spcBef>
              <a:buNone/>
            </a:pPr>
            <a:endParaRPr sz="2400" dirty="0"/>
          </a:p>
        </p:txBody>
      </p:sp>
    </p:spTree>
  </p:cSld>
  <p:clrMapOvr>
    <a:masterClrMapping/>
  </p:clrMapOvr>
  <p:transition spd="slow">
    <p:cut/>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87"/>
        <p:cNvGrpSpPr/>
        <p:nvPr/>
      </p:nvGrpSpPr>
      <p:grpSpPr>
        <a:xfrm>
          <a:off x="0" y="0"/>
          <a:ext cx="0" cy="0"/>
          <a:chOff x="0" y="0"/>
          <a:chExt cx="0" cy="0"/>
        </a:xfrm>
      </p:grpSpPr>
      <p:sp>
        <p:nvSpPr>
          <p:cNvPr id="188" name="Shape 188"/>
          <p:cNvSpPr txBox="1">
            <a:spLocks noGrp="1"/>
          </p:cNvSpPr>
          <p:nvPr>
            <p:ph type="title"/>
          </p:nvPr>
        </p:nvSpPr>
        <p:spPr>
          <a:xfrm>
            <a:off x="457200" y="274637"/>
            <a:ext cx="8229600" cy="1143000"/>
          </a:xfrm>
          <a:prstGeom prst="rect">
            <a:avLst/>
          </a:prstGeom>
        </p:spPr>
        <p:txBody>
          <a:bodyPr lIns="91425" tIns="91425" rIns="91425" bIns="91425" anchor="b" anchorCtr="0">
            <a:noAutofit/>
          </a:bodyPr>
          <a:lstStyle/>
          <a:p>
            <a:pPr lvl="0" rtl="0">
              <a:spcBef>
                <a:spcPts val="0"/>
              </a:spcBef>
              <a:buNone/>
            </a:pPr>
            <a:r>
              <a:rPr lang="en"/>
              <a:t>Challenges and Limitations</a:t>
            </a:r>
          </a:p>
        </p:txBody>
      </p:sp>
      <p:sp>
        <p:nvSpPr>
          <p:cNvPr id="189" name="Shape 189"/>
          <p:cNvSpPr txBox="1">
            <a:spLocks noGrp="1"/>
          </p:cNvSpPr>
          <p:nvPr>
            <p:ph type="body" idx="1"/>
          </p:nvPr>
        </p:nvSpPr>
        <p:spPr>
          <a:xfrm>
            <a:off x="457200" y="1600200"/>
            <a:ext cx="8229600" cy="4967700"/>
          </a:xfrm>
          <a:prstGeom prst="rect">
            <a:avLst/>
          </a:prstGeom>
        </p:spPr>
        <p:txBody>
          <a:bodyPr lIns="91425" tIns="91425" rIns="91425" bIns="91425" anchor="t" anchorCtr="0">
            <a:noAutofit/>
          </a:bodyPr>
          <a:lstStyle/>
          <a:p>
            <a:pPr lvl="0" rtl="0">
              <a:spcBef>
                <a:spcPts val="0"/>
              </a:spcBef>
              <a:buNone/>
            </a:pPr>
            <a:r>
              <a:rPr lang="en" sz="2400" dirty="0"/>
              <a:t>Scenarios have problems too:</a:t>
            </a:r>
          </a:p>
          <a:p>
            <a:pPr marL="457200" lvl="0" indent="-381000" rtl="0">
              <a:spcBef>
                <a:spcPts val="0"/>
              </a:spcBef>
              <a:buSzPct val="100000"/>
              <a:buFont typeface="Arial" panose="020B0604020202020204" pitchFamily="34" charset="0"/>
              <a:buChar char="•"/>
            </a:pPr>
            <a:r>
              <a:rPr lang="en" sz="2400" dirty="0"/>
              <a:t>Ambiguity and bias</a:t>
            </a:r>
          </a:p>
          <a:p>
            <a:pPr marL="457200" lvl="0" indent="-381000" rtl="0">
              <a:spcBef>
                <a:spcPts val="0"/>
              </a:spcBef>
              <a:buSzPct val="100000"/>
              <a:buFont typeface="Arial" panose="020B0604020202020204" pitchFamily="34" charset="0"/>
              <a:buChar char="•"/>
            </a:pPr>
            <a:r>
              <a:rPr lang="en" sz="2400" dirty="0"/>
              <a:t>Illusion of communication</a:t>
            </a:r>
          </a:p>
          <a:p>
            <a:pPr marL="457200" lvl="0" indent="-381000" rtl="0">
              <a:spcBef>
                <a:spcPts val="0"/>
              </a:spcBef>
              <a:buSzPct val="100000"/>
              <a:buFont typeface="Arial" panose="020B0604020202020204" pitchFamily="34" charset="0"/>
              <a:buChar char="•"/>
            </a:pPr>
            <a:r>
              <a:rPr lang="en" sz="2400" dirty="0"/>
              <a:t>Failure to account for the possibility of surprise</a:t>
            </a:r>
          </a:p>
          <a:p>
            <a:pPr marL="457200" lvl="0" indent="-381000" rtl="0">
              <a:spcBef>
                <a:spcPts val="0"/>
              </a:spcBef>
              <a:buSzPct val="100000"/>
              <a:buFont typeface="Arial" panose="020B0604020202020204" pitchFamily="34" charset="0"/>
              <a:buChar char="•"/>
            </a:pPr>
            <a:r>
              <a:rPr lang="en" sz="2400" dirty="0"/>
              <a:t>Insufficient relevance and context</a:t>
            </a:r>
          </a:p>
          <a:p>
            <a:pPr marL="457200" lvl="0" indent="-381000" rtl="0">
              <a:spcBef>
                <a:spcPts val="0"/>
              </a:spcBef>
              <a:buSzPct val="100000"/>
              <a:buFont typeface="Arial" panose="020B0604020202020204" pitchFamily="34" charset="0"/>
              <a:buChar char="•"/>
            </a:pPr>
            <a:r>
              <a:rPr lang="en" sz="2400" dirty="0"/>
              <a:t>Tradeoffs among credibility, salience, and legitimacy</a:t>
            </a:r>
          </a:p>
          <a:p>
            <a:pPr marL="457200" lvl="0" indent="-381000" rtl="0">
              <a:spcBef>
                <a:spcPts val="0"/>
              </a:spcBef>
              <a:buSzPct val="100000"/>
              <a:buFont typeface="Arial" panose="020B0604020202020204" pitchFamily="34" charset="0"/>
              <a:buChar char="•"/>
            </a:pPr>
            <a:r>
              <a:rPr lang="en" sz="2400" dirty="0"/>
              <a:t>Lack of compelling detail vs. lack of sufficient breadth and scope</a:t>
            </a:r>
          </a:p>
          <a:p>
            <a:pPr marL="457200" lvl="0" indent="-381000" rtl="0">
              <a:spcBef>
                <a:spcPts val="0"/>
              </a:spcBef>
              <a:buSzPct val="100000"/>
              <a:buFont typeface="Arial" panose="020B0604020202020204" pitchFamily="34" charset="0"/>
              <a:buChar char="•"/>
            </a:pPr>
            <a:r>
              <a:rPr lang="en" sz="2400" dirty="0"/>
              <a:t>Probabilities vs. plausibilities vs. possibilities</a:t>
            </a:r>
          </a:p>
          <a:p>
            <a:pPr lvl="0" rtl="0">
              <a:spcBef>
                <a:spcPts val="0"/>
              </a:spcBef>
              <a:buNone/>
            </a:pPr>
            <a:endParaRPr sz="2400" dirty="0"/>
          </a:p>
          <a:p>
            <a:pPr lvl="0" rtl="0">
              <a:spcBef>
                <a:spcPts val="0"/>
              </a:spcBef>
              <a:buNone/>
            </a:pPr>
            <a:r>
              <a:rPr lang="en" sz="2400" dirty="0"/>
              <a:t>Most of these have to do with tradeoffs ...</a:t>
            </a:r>
          </a:p>
          <a:p>
            <a:pPr lvl="0" rtl="0">
              <a:spcBef>
                <a:spcPts val="0"/>
              </a:spcBef>
              <a:buNone/>
            </a:pPr>
            <a:endParaRPr sz="2400" dirty="0"/>
          </a:p>
          <a:p>
            <a:pPr lvl="0" rtl="0">
              <a:spcBef>
                <a:spcPts val="0"/>
              </a:spcBef>
              <a:buNone/>
            </a:pPr>
            <a:endParaRPr sz="2400" dirty="0"/>
          </a:p>
        </p:txBody>
      </p:sp>
    </p:spTree>
  </p:cSld>
  <p:clrMapOvr>
    <a:masterClrMapping/>
  </p:clrMapOvr>
  <p:transition spd="slow">
    <p:cut/>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93"/>
        <p:cNvGrpSpPr/>
        <p:nvPr/>
      </p:nvGrpSpPr>
      <p:grpSpPr>
        <a:xfrm>
          <a:off x="0" y="0"/>
          <a:ext cx="0" cy="0"/>
          <a:chOff x="0" y="0"/>
          <a:chExt cx="0" cy="0"/>
        </a:xfrm>
      </p:grpSpPr>
      <p:sp>
        <p:nvSpPr>
          <p:cNvPr id="194" name="Shape 194"/>
          <p:cNvSpPr txBox="1">
            <a:spLocks noGrp="1"/>
          </p:cNvSpPr>
          <p:nvPr>
            <p:ph type="title"/>
          </p:nvPr>
        </p:nvSpPr>
        <p:spPr>
          <a:xfrm>
            <a:off x="457200" y="274637"/>
            <a:ext cx="8229600" cy="1143000"/>
          </a:xfrm>
          <a:prstGeom prst="rect">
            <a:avLst/>
          </a:prstGeom>
        </p:spPr>
        <p:txBody>
          <a:bodyPr lIns="91425" tIns="91425" rIns="91425" bIns="91425" anchor="b" anchorCtr="0">
            <a:noAutofit/>
          </a:bodyPr>
          <a:lstStyle/>
          <a:p>
            <a:pPr lvl="0" rtl="0">
              <a:spcBef>
                <a:spcPts val="0"/>
              </a:spcBef>
              <a:buNone/>
            </a:pPr>
            <a:r>
              <a:rPr lang="en"/>
              <a:t>Challenges and Limitations</a:t>
            </a:r>
          </a:p>
        </p:txBody>
      </p:sp>
      <p:sp>
        <p:nvSpPr>
          <p:cNvPr id="195" name="Shape 195"/>
          <p:cNvSpPr txBox="1">
            <a:spLocks noGrp="1"/>
          </p:cNvSpPr>
          <p:nvPr>
            <p:ph type="body" idx="1"/>
          </p:nvPr>
        </p:nvSpPr>
        <p:spPr>
          <a:xfrm>
            <a:off x="457200" y="1752600"/>
            <a:ext cx="8229600" cy="4142100"/>
          </a:xfrm>
          <a:prstGeom prst="rect">
            <a:avLst/>
          </a:prstGeom>
        </p:spPr>
        <p:txBody>
          <a:bodyPr lIns="91425" tIns="91425" rIns="91425" bIns="91425" anchor="t" anchorCtr="0">
            <a:noAutofit/>
          </a:bodyPr>
          <a:lstStyle/>
          <a:p>
            <a:pPr marL="457200" lvl="0" indent="-355600" rtl="0">
              <a:spcBef>
                <a:spcPts val="0"/>
              </a:spcBef>
              <a:spcAft>
                <a:spcPts val="1000"/>
              </a:spcAft>
              <a:buSzPct val="100000"/>
              <a:buChar char="-"/>
            </a:pPr>
            <a:r>
              <a:rPr lang="en" sz="2000" u="sng"/>
              <a:t>Ex</a:t>
            </a:r>
            <a:r>
              <a:rPr lang="en" sz="2000"/>
              <a:t>: “Global change scenarios may also fail to provide effective decision support because they are only weakly connected to potential users’ concerns and worldviews. For instance, climate scenarios may focus on long-term trends with little apparent relevance to users’ near term decisions. They may lack the spatial and temporal details needed by decision makers who are concerned with local impacts and adaptation” (Lempert, 2013)</a:t>
            </a:r>
          </a:p>
          <a:p>
            <a:pPr marL="457200" lvl="0" indent="-355600" rtl="0">
              <a:spcBef>
                <a:spcPts val="0"/>
              </a:spcBef>
              <a:buSzPct val="100000"/>
              <a:buChar char="-"/>
            </a:pPr>
            <a:r>
              <a:rPr lang="en" sz="2000" u="sng"/>
              <a:t>But</a:t>
            </a:r>
            <a:r>
              <a:rPr lang="en" sz="2000"/>
              <a:t>: “The more detail that one adds to the storyline of a scenario, the more probable it will appear to most people, and the greater the difficulty they likely will have in imagining other, equally or more likely, ways in which the same outcome could be reached.” (Morgan and Keith, 2008)</a:t>
            </a:r>
          </a:p>
          <a:p>
            <a:pPr lvl="0" rtl="0">
              <a:spcBef>
                <a:spcPts val="0"/>
              </a:spcBef>
              <a:buNone/>
            </a:pPr>
            <a:endParaRPr sz="2400"/>
          </a:p>
        </p:txBody>
      </p:sp>
    </p:spTree>
  </p:cSld>
  <p:clrMapOvr>
    <a:masterClrMapping/>
  </p:clrMapOvr>
  <p:transition spd="slow">
    <p:cut/>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99"/>
        <p:cNvGrpSpPr/>
        <p:nvPr/>
      </p:nvGrpSpPr>
      <p:grpSpPr>
        <a:xfrm>
          <a:off x="0" y="0"/>
          <a:ext cx="0" cy="0"/>
          <a:chOff x="0" y="0"/>
          <a:chExt cx="0" cy="0"/>
        </a:xfrm>
      </p:grpSpPr>
      <p:sp>
        <p:nvSpPr>
          <p:cNvPr id="200" name="Shape 200"/>
          <p:cNvSpPr txBox="1">
            <a:spLocks noGrp="1"/>
          </p:cNvSpPr>
          <p:nvPr>
            <p:ph type="title"/>
          </p:nvPr>
        </p:nvSpPr>
        <p:spPr>
          <a:xfrm>
            <a:off x="615575" y="2332050"/>
            <a:ext cx="7829400" cy="1143000"/>
          </a:xfrm>
          <a:prstGeom prst="rect">
            <a:avLst/>
          </a:prstGeom>
        </p:spPr>
        <p:txBody>
          <a:bodyPr lIns="91425" tIns="91425" rIns="91425" bIns="91425" anchor="b" anchorCtr="0">
            <a:noAutofit/>
          </a:bodyPr>
          <a:lstStyle/>
          <a:p>
            <a:pPr lvl="0" algn="ctr" rtl="0">
              <a:spcBef>
                <a:spcPts val="0"/>
              </a:spcBef>
              <a:buNone/>
            </a:pPr>
            <a:r>
              <a:rPr lang="en"/>
              <a:t>Now let’s talk about climate change</a:t>
            </a:r>
          </a:p>
        </p:txBody>
      </p:sp>
    </p:spTree>
  </p:cSld>
  <p:clrMapOvr>
    <a:masterClrMapping/>
  </p:clrMapOvr>
  <p:transition spd="slow">
    <p:cut/>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204"/>
        <p:cNvGrpSpPr/>
        <p:nvPr/>
      </p:nvGrpSpPr>
      <p:grpSpPr>
        <a:xfrm>
          <a:off x="0" y="0"/>
          <a:ext cx="0" cy="0"/>
          <a:chOff x="0" y="0"/>
          <a:chExt cx="0" cy="0"/>
        </a:xfrm>
      </p:grpSpPr>
      <p:sp>
        <p:nvSpPr>
          <p:cNvPr id="205" name="Shape 205"/>
          <p:cNvSpPr txBox="1">
            <a:spLocks noGrp="1"/>
          </p:cNvSpPr>
          <p:nvPr>
            <p:ph type="title"/>
          </p:nvPr>
        </p:nvSpPr>
        <p:spPr>
          <a:xfrm>
            <a:off x="457200" y="367750"/>
            <a:ext cx="8229600" cy="668700"/>
          </a:xfrm>
          <a:prstGeom prst="rect">
            <a:avLst/>
          </a:prstGeom>
        </p:spPr>
        <p:txBody>
          <a:bodyPr lIns="91425" tIns="91425" rIns="91425" bIns="91425" anchor="b" anchorCtr="0">
            <a:noAutofit/>
          </a:bodyPr>
          <a:lstStyle/>
          <a:p>
            <a:pPr lvl="0" rtl="0">
              <a:spcBef>
                <a:spcPts val="0"/>
              </a:spcBef>
              <a:buNone/>
            </a:pPr>
            <a:r>
              <a:rPr lang="en" sz="3000"/>
              <a:t>Climate change is a uniquely tricky problem</a:t>
            </a:r>
          </a:p>
        </p:txBody>
      </p:sp>
      <p:sp>
        <p:nvSpPr>
          <p:cNvPr id="206" name="Shape 206"/>
          <p:cNvSpPr txBox="1">
            <a:spLocks noGrp="1"/>
          </p:cNvSpPr>
          <p:nvPr>
            <p:ph type="body" idx="1"/>
          </p:nvPr>
        </p:nvSpPr>
        <p:spPr>
          <a:xfrm>
            <a:off x="457200" y="1295400"/>
            <a:ext cx="8229600" cy="4967700"/>
          </a:xfrm>
          <a:prstGeom prst="rect">
            <a:avLst/>
          </a:prstGeom>
        </p:spPr>
        <p:txBody>
          <a:bodyPr lIns="91425" tIns="91425" rIns="91425" bIns="91425" anchor="t" anchorCtr="0">
            <a:noAutofit/>
          </a:bodyPr>
          <a:lstStyle/>
          <a:p>
            <a:pPr lvl="0" rtl="0">
              <a:spcBef>
                <a:spcPts val="0"/>
              </a:spcBef>
              <a:spcAft>
                <a:spcPts val="1000"/>
              </a:spcAft>
              <a:buNone/>
            </a:pPr>
            <a:r>
              <a:rPr lang="en" sz="1800"/>
              <a:t>Five key characteristics of the climate system, impacts of climate change on human and natural systems, and our ability to understand and anticipate potential future changes:</a:t>
            </a:r>
          </a:p>
          <a:p>
            <a:pPr marL="457200" lvl="0" indent="-342900" rtl="0">
              <a:spcBef>
                <a:spcPts val="0"/>
              </a:spcBef>
              <a:buSzPct val="100000"/>
              <a:buAutoNum type="arabicPeriod"/>
            </a:pPr>
            <a:r>
              <a:rPr lang="en" sz="1800"/>
              <a:t>global phenomenon, potentially affecting everything, everywhere; its impacts are </a:t>
            </a:r>
            <a:r>
              <a:rPr lang="en" sz="1800" b="1" u="sng"/>
              <a:t>ubiquitous</a:t>
            </a:r>
            <a:r>
              <a:rPr lang="en" sz="1800"/>
              <a:t> with respect to factors such as geographic region, type of system, population group, socioeconomic sector</a:t>
            </a:r>
          </a:p>
          <a:p>
            <a:pPr marL="457200" lvl="0" indent="-342900" rtl="0">
              <a:spcBef>
                <a:spcPts val="0"/>
              </a:spcBef>
              <a:buSzPct val="100000"/>
              <a:buAutoNum type="arabicPeriod"/>
            </a:pPr>
            <a:r>
              <a:rPr lang="en" sz="1800"/>
              <a:t>many impacts are </a:t>
            </a:r>
            <a:r>
              <a:rPr lang="en" sz="1800" b="1" u="sng"/>
              <a:t>intangible</a:t>
            </a:r>
            <a:r>
              <a:rPr lang="en" sz="1800"/>
              <a:t>: i.e., impacts such as loss of cultural heritage, that do not have physical substance, and can be difficult to define, measure, and quantify</a:t>
            </a:r>
          </a:p>
          <a:p>
            <a:pPr marL="457200" lvl="0" indent="-342900" rtl="0">
              <a:spcBef>
                <a:spcPts val="0"/>
              </a:spcBef>
              <a:buSzPct val="100000"/>
              <a:buAutoNum type="arabicPeriod"/>
            </a:pPr>
            <a:r>
              <a:rPr lang="en" sz="1800"/>
              <a:t>many impacts of climate change are (individually or aggregate), potentially large: i.e., </a:t>
            </a:r>
            <a:r>
              <a:rPr lang="en" sz="1800" b="1" u="sng"/>
              <a:t>non-marginal</a:t>
            </a:r>
          </a:p>
          <a:p>
            <a:pPr marL="457200" lvl="0" indent="-342900" rtl="0">
              <a:spcBef>
                <a:spcPts val="0"/>
              </a:spcBef>
              <a:buSzPct val="100000"/>
              <a:buAutoNum type="arabicPeriod"/>
            </a:pPr>
            <a:r>
              <a:rPr lang="en" sz="1800"/>
              <a:t>a great deal of lag is built into the climate system: impacts of both climatic changes and policy choices made today span </a:t>
            </a:r>
            <a:r>
              <a:rPr lang="en" sz="1800" b="1" u="sng"/>
              <a:t>decades to generations</a:t>
            </a:r>
          </a:p>
          <a:p>
            <a:pPr marL="457200" lvl="0" indent="-342900" rtl="0">
              <a:spcBef>
                <a:spcPts val="0"/>
              </a:spcBef>
              <a:buClr>
                <a:srgbClr val="000000"/>
              </a:buClr>
              <a:buSzPct val="100000"/>
              <a:buAutoNum type="arabicPeriod"/>
            </a:pPr>
            <a:r>
              <a:rPr lang="en" sz="1800">
                <a:solidFill>
                  <a:srgbClr val="000000"/>
                </a:solidFill>
              </a:rPr>
              <a:t>the challenges related to all of the above compounded by deep </a:t>
            </a:r>
            <a:r>
              <a:rPr lang="en" sz="1800" b="1" u="sng">
                <a:solidFill>
                  <a:srgbClr val="000000"/>
                </a:solidFill>
              </a:rPr>
              <a:t>uncertainty</a:t>
            </a:r>
            <a:r>
              <a:rPr lang="en" sz="1800">
                <a:solidFill>
                  <a:srgbClr val="000000"/>
                </a:solidFill>
              </a:rPr>
              <a:t> about the future trajectory of climate over long timescales</a:t>
            </a:r>
          </a:p>
        </p:txBody>
      </p:sp>
      <p:sp>
        <p:nvSpPr>
          <p:cNvPr id="207" name="Shape 207"/>
          <p:cNvSpPr txBox="1"/>
          <p:nvPr/>
        </p:nvSpPr>
        <p:spPr>
          <a:xfrm>
            <a:off x="5920950" y="6139050"/>
            <a:ext cx="2416200" cy="457200"/>
          </a:xfrm>
          <a:prstGeom prst="rect">
            <a:avLst/>
          </a:prstGeom>
          <a:noFill/>
          <a:ln>
            <a:noFill/>
          </a:ln>
        </p:spPr>
        <p:txBody>
          <a:bodyPr lIns="91425" tIns="91425" rIns="91425" bIns="91425" anchor="t" anchorCtr="0">
            <a:noAutofit/>
          </a:bodyPr>
          <a:lstStyle/>
          <a:p>
            <a:pPr lvl="0" algn="ctr" rtl="0">
              <a:spcBef>
                <a:spcPts val="0"/>
              </a:spcBef>
              <a:buNone/>
            </a:pPr>
            <a:r>
              <a:rPr lang="en" sz="1600" b="1" i="1"/>
              <a:t>Sussman et al. (2014)</a:t>
            </a:r>
          </a:p>
        </p:txBody>
      </p:sp>
    </p:spTree>
  </p:cSld>
  <p:clrMapOvr>
    <a:masterClrMapping/>
  </p:clrMapOvr>
  <p:transition spd="slow">
    <p:cut/>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211"/>
        <p:cNvGrpSpPr/>
        <p:nvPr/>
      </p:nvGrpSpPr>
      <p:grpSpPr>
        <a:xfrm>
          <a:off x="0" y="0"/>
          <a:ext cx="0" cy="0"/>
          <a:chOff x="0" y="0"/>
          <a:chExt cx="0" cy="0"/>
        </a:xfrm>
      </p:grpSpPr>
      <p:sp>
        <p:nvSpPr>
          <p:cNvPr id="212" name="Shape 212"/>
          <p:cNvSpPr txBox="1">
            <a:spLocks noGrp="1"/>
          </p:cNvSpPr>
          <p:nvPr>
            <p:ph type="body" idx="1"/>
          </p:nvPr>
        </p:nvSpPr>
        <p:spPr>
          <a:xfrm>
            <a:off x="457200" y="1295400"/>
            <a:ext cx="8229600" cy="4967700"/>
          </a:xfrm>
          <a:prstGeom prst="rect">
            <a:avLst/>
          </a:prstGeom>
        </p:spPr>
        <p:txBody>
          <a:bodyPr lIns="91425" tIns="91425" rIns="91425" bIns="91425" anchor="t" anchorCtr="0">
            <a:noAutofit/>
          </a:bodyPr>
          <a:lstStyle/>
          <a:p>
            <a:pPr lvl="0" rtl="0">
              <a:spcBef>
                <a:spcPts val="0"/>
              </a:spcBef>
              <a:spcAft>
                <a:spcPts val="1000"/>
              </a:spcAft>
              <a:buNone/>
            </a:pPr>
            <a:r>
              <a:rPr lang="en" sz="1800"/>
              <a:t>Five key characteristics of the climate system, impacts of climate change on human and natural systems, and our ability to understand and anticipate potential future changes:</a:t>
            </a:r>
          </a:p>
          <a:p>
            <a:pPr marL="457200" lvl="0" indent="-342900" rtl="0">
              <a:spcBef>
                <a:spcPts val="0"/>
              </a:spcBef>
              <a:buSzPct val="100000"/>
              <a:buAutoNum type="arabicPeriod"/>
            </a:pPr>
            <a:r>
              <a:rPr lang="en" sz="1800"/>
              <a:t>global phenomenon, potentially affecting everything, everywhere; its impacts are </a:t>
            </a:r>
            <a:r>
              <a:rPr lang="en" sz="1800" b="1" u="sng"/>
              <a:t>ubiquitous</a:t>
            </a:r>
            <a:r>
              <a:rPr lang="en" sz="1800"/>
              <a:t> with respect to factors such as geographic region, type of system, population group, socioeconomic sector</a:t>
            </a:r>
          </a:p>
          <a:p>
            <a:pPr marL="457200" lvl="0" indent="-342900" rtl="0">
              <a:spcBef>
                <a:spcPts val="0"/>
              </a:spcBef>
              <a:buSzPct val="100000"/>
              <a:buAutoNum type="arabicPeriod"/>
            </a:pPr>
            <a:r>
              <a:rPr lang="en" sz="1800"/>
              <a:t>many impacts are </a:t>
            </a:r>
            <a:r>
              <a:rPr lang="en" sz="1800" b="1" u="sng"/>
              <a:t>intangible</a:t>
            </a:r>
            <a:r>
              <a:rPr lang="en" sz="1800"/>
              <a:t>: i.e., impacts such as loss of cultural heritage, that do not have physical substance, and can be difficult to define, measure, and quantify</a:t>
            </a:r>
          </a:p>
          <a:p>
            <a:pPr marL="457200" lvl="0" indent="-342900" rtl="0">
              <a:spcBef>
                <a:spcPts val="0"/>
              </a:spcBef>
              <a:buSzPct val="100000"/>
              <a:buAutoNum type="arabicPeriod"/>
            </a:pPr>
            <a:r>
              <a:rPr lang="en" sz="1800"/>
              <a:t>many impacts of climate change are (individually or aggregate), potentially large: i.e., </a:t>
            </a:r>
            <a:r>
              <a:rPr lang="en" sz="1800" b="1" u="sng"/>
              <a:t>non-marginal</a:t>
            </a:r>
          </a:p>
          <a:p>
            <a:pPr marL="457200" lvl="0" indent="-342900" rtl="0">
              <a:spcBef>
                <a:spcPts val="0"/>
              </a:spcBef>
              <a:buSzPct val="100000"/>
              <a:buAutoNum type="arabicPeriod"/>
            </a:pPr>
            <a:r>
              <a:rPr lang="en" sz="1800"/>
              <a:t>a great deal of lag is built into the climate system: impacts of both climatic changes and policy choices made today span </a:t>
            </a:r>
            <a:r>
              <a:rPr lang="en" sz="1800" b="1" u="sng"/>
              <a:t>decades to generations</a:t>
            </a:r>
          </a:p>
          <a:p>
            <a:pPr marL="457200" lvl="0" indent="-342900" rtl="0">
              <a:spcBef>
                <a:spcPts val="0"/>
              </a:spcBef>
              <a:buClr>
                <a:srgbClr val="0000FF"/>
              </a:buClr>
              <a:buSzPct val="100000"/>
              <a:buAutoNum type="arabicPeriod"/>
            </a:pPr>
            <a:r>
              <a:rPr lang="en" sz="1800">
                <a:solidFill>
                  <a:srgbClr val="0000FF"/>
                </a:solidFill>
              </a:rPr>
              <a:t>the challenges related to all of the above compounded by deep </a:t>
            </a:r>
            <a:r>
              <a:rPr lang="en" sz="1800" b="1" u="sng">
                <a:solidFill>
                  <a:srgbClr val="0000FF"/>
                </a:solidFill>
              </a:rPr>
              <a:t>uncertainty</a:t>
            </a:r>
            <a:r>
              <a:rPr lang="en" sz="1800">
                <a:solidFill>
                  <a:srgbClr val="0000FF"/>
                </a:solidFill>
              </a:rPr>
              <a:t> about the future trajectory of climate over long timescales</a:t>
            </a:r>
          </a:p>
        </p:txBody>
      </p:sp>
      <p:sp>
        <p:nvSpPr>
          <p:cNvPr id="213" name="Shape 213"/>
          <p:cNvSpPr txBox="1"/>
          <p:nvPr/>
        </p:nvSpPr>
        <p:spPr>
          <a:xfrm>
            <a:off x="5920950" y="6139050"/>
            <a:ext cx="2416200" cy="457200"/>
          </a:xfrm>
          <a:prstGeom prst="rect">
            <a:avLst/>
          </a:prstGeom>
          <a:noFill/>
          <a:ln>
            <a:noFill/>
          </a:ln>
        </p:spPr>
        <p:txBody>
          <a:bodyPr lIns="91425" tIns="91425" rIns="91425" bIns="91425" anchor="t" anchorCtr="0">
            <a:noAutofit/>
          </a:bodyPr>
          <a:lstStyle/>
          <a:p>
            <a:pPr lvl="0" algn="ctr" rtl="0">
              <a:spcBef>
                <a:spcPts val="0"/>
              </a:spcBef>
              <a:buNone/>
            </a:pPr>
            <a:r>
              <a:rPr lang="en" sz="1600" b="1" i="1"/>
              <a:t>Sussman et al. (2014)</a:t>
            </a:r>
          </a:p>
        </p:txBody>
      </p:sp>
      <p:sp>
        <p:nvSpPr>
          <p:cNvPr id="214" name="Shape 214"/>
          <p:cNvSpPr txBox="1">
            <a:spLocks noGrp="1"/>
          </p:cNvSpPr>
          <p:nvPr>
            <p:ph type="title"/>
          </p:nvPr>
        </p:nvSpPr>
        <p:spPr>
          <a:xfrm>
            <a:off x="457200" y="367750"/>
            <a:ext cx="8229600" cy="668700"/>
          </a:xfrm>
          <a:prstGeom prst="rect">
            <a:avLst/>
          </a:prstGeom>
        </p:spPr>
        <p:txBody>
          <a:bodyPr lIns="91425" tIns="91425" rIns="91425" bIns="91425" anchor="b" anchorCtr="0">
            <a:noAutofit/>
          </a:bodyPr>
          <a:lstStyle/>
          <a:p>
            <a:pPr lvl="0" rtl="0">
              <a:spcBef>
                <a:spcPts val="0"/>
              </a:spcBef>
              <a:buNone/>
            </a:pPr>
            <a:r>
              <a:rPr lang="en" sz="3000"/>
              <a:t>Climate change is a uniquely tricky problem</a:t>
            </a:r>
          </a:p>
        </p:txBody>
      </p:sp>
    </p:spTree>
  </p:cSld>
  <p:clrMapOvr>
    <a:masterClrMapping/>
  </p:clrMapOvr>
  <p:transition spd="slow">
    <p:cut/>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07"/>
        <p:cNvGrpSpPr/>
        <p:nvPr/>
      </p:nvGrpSpPr>
      <p:grpSpPr>
        <a:xfrm>
          <a:off x="0" y="0"/>
          <a:ext cx="0" cy="0"/>
          <a:chOff x="0" y="0"/>
          <a:chExt cx="0" cy="0"/>
        </a:xfrm>
      </p:grpSpPr>
      <p:sp>
        <p:nvSpPr>
          <p:cNvPr id="108" name="Shape 108"/>
          <p:cNvSpPr txBox="1">
            <a:spLocks noGrp="1"/>
          </p:cNvSpPr>
          <p:nvPr>
            <p:ph type="title"/>
          </p:nvPr>
        </p:nvSpPr>
        <p:spPr>
          <a:xfrm>
            <a:off x="457200" y="884237"/>
            <a:ext cx="8229600" cy="1143000"/>
          </a:xfrm>
          <a:prstGeom prst="rect">
            <a:avLst/>
          </a:prstGeom>
        </p:spPr>
        <p:txBody>
          <a:bodyPr lIns="91425" tIns="91425" rIns="91425" bIns="91425" anchor="b" anchorCtr="0">
            <a:noAutofit/>
          </a:bodyPr>
          <a:lstStyle/>
          <a:p>
            <a:pPr lvl="0" algn="ctr">
              <a:spcBef>
                <a:spcPts val="0"/>
              </a:spcBef>
              <a:buNone/>
            </a:pPr>
            <a:r>
              <a:rPr lang="en"/>
              <a:t>Why do we need scenarios in decision-making?</a:t>
            </a:r>
          </a:p>
        </p:txBody>
      </p:sp>
      <p:sp>
        <p:nvSpPr>
          <p:cNvPr id="109" name="Shape 109"/>
          <p:cNvSpPr txBox="1">
            <a:spLocks noGrp="1"/>
          </p:cNvSpPr>
          <p:nvPr>
            <p:ph type="body" idx="1"/>
          </p:nvPr>
        </p:nvSpPr>
        <p:spPr>
          <a:xfrm>
            <a:off x="457200" y="2209800"/>
            <a:ext cx="8229600" cy="3485100"/>
          </a:xfrm>
          <a:prstGeom prst="rect">
            <a:avLst/>
          </a:prstGeom>
        </p:spPr>
        <p:txBody>
          <a:bodyPr lIns="91425" tIns="91425" rIns="91425" bIns="91425" anchor="t" anchorCtr="0">
            <a:noAutofit/>
          </a:bodyPr>
          <a:lstStyle/>
          <a:p>
            <a:pPr lvl="0" algn="ctr" rtl="0">
              <a:spcBef>
                <a:spcPts val="0"/>
              </a:spcBef>
              <a:buNone/>
            </a:pPr>
            <a:endParaRPr/>
          </a:p>
          <a:p>
            <a:pPr lvl="0" algn="ctr">
              <a:spcBef>
                <a:spcPts val="0"/>
              </a:spcBef>
              <a:buNone/>
            </a:pPr>
            <a:r>
              <a:rPr lang="en"/>
              <a:t>Predicting the future accurately (and convincingly) is hard</a:t>
            </a:r>
          </a:p>
        </p:txBody>
      </p:sp>
    </p:spTree>
  </p:cSld>
  <p:clrMapOvr>
    <a:masterClrMapping/>
  </p:clrMapOvr>
  <p:transition spd="slow">
    <p:cut/>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218"/>
        <p:cNvGrpSpPr/>
        <p:nvPr/>
      </p:nvGrpSpPr>
      <p:grpSpPr>
        <a:xfrm>
          <a:off x="0" y="0"/>
          <a:ext cx="0" cy="0"/>
          <a:chOff x="0" y="0"/>
          <a:chExt cx="0" cy="0"/>
        </a:xfrm>
      </p:grpSpPr>
      <p:sp>
        <p:nvSpPr>
          <p:cNvPr id="219" name="Shape 219"/>
          <p:cNvSpPr txBox="1">
            <a:spLocks noGrp="1"/>
          </p:cNvSpPr>
          <p:nvPr>
            <p:ph type="title"/>
          </p:nvPr>
        </p:nvSpPr>
        <p:spPr>
          <a:xfrm>
            <a:off x="457200" y="317379"/>
            <a:ext cx="8229600" cy="719100"/>
          </a:xfrm>
          <a:prstGeom prst="rect">
            <a:avLst/>
          </a:prstGeom>
        </p:spPr>
        <p:txBody>
          <a:bodyPr lIns="91425" tIns="91425" rIns="91425" bIns="91425" anchor="b" anchorCtr="0">
            <a:noAutofit/>
          </a:bodyPr>
          <a:lstStyle/>
          <a:p>
            <a:pPr lvl="0" rtl="0">
              <a:spcBef>
                <a:spcPts val="0"/>
              </a:spcBef>
              <a:buNone/>
            </a:pPr>
            <a:r>
              <a:rPr lang="en" sz="3000"/>
              <a:t>Deep Uncertainty</a:t>
            </a:r>
          </a:p>
        </p:txBody>
      </p:sp>
      <p:sp>
        <p:nvSpPr>
          <p:cNvPr id="220" name="Shape 220"/>
          <p:cNvSpPr txBox="1">
            <a:spLocks noGrp="1"/>
          </p:cNvSpPr>
          <p:nvPr>
            <p:ph type="body" idx="1"/>
          </p:nvPr>
        </p:nvSpPr>
        <p:spPr>
          <a:xfrm>
            <a:off x="457200" y="1219200"/>
            <a:ext cx="8229600" cy="4840500"/>
          </a:xfrm>
          <a:prstGeom prst="rect">
            <a:avLst/>
          </a:prstGeom>
        </p:spPr>
        <p:txBody>
          <a:bodyPr lIns="91425" tIns="91425" rIns="91425" bIns="91425" anchor="t" anchorCtr="0">
            <a:noAutofit/>
          </a:bodyPr>
          <a:lstStyle/>
          <a:p>
            <a:pPr lvl="0" rtl="0">
              <a:spcBef>
                <a:spcPts val="0"/>
              </a:spcBef>
              <a:spcAft>
                <a:spcPts val="1000"/>
              </a:spcAft>
              <a:buNone/>
            </a:pPr>
            <a:r>
              <a:rPr lang="en" sz="2000"/>
              <a:t>In an economic context, often referred to as ‘Knightian’ uncertainty; results from lack of predictability of future climate change due to:</a:t>
            </a:r>
          </a:p>
          <a:p>
            <a:pPr marL="457200" lvl="0" indent="-342900" rtl="0">
              <a:spcBef>
                <a:spcPts val="0"/>
              </a:spcBef>
              <a:buSzPct val="100000"/>
              <a:buChar char="-"/>
            </a:pPr>
            <a:r>
              <a:rPr lang="en" sz="1800"/>
              <a:t>Inherent characteristics of the physical climate system (e.g., chaotic dynamics and natural internal variability of the ocean-atmosphere system)</a:t>
            </a:r>
          </a:p>
          <a:p>
            <a:pPr marL="457200" lvl="0" indent="-342900" rtl="0">
              <a:spcBef>
                <a:spcPts val="0"/>
              </a:spcBef>
              <a:buSzPct val="100000"/>
              <a:buChar char="-"/>
            </a:pPr>
            <a:r>
              <a:rPr lang="en" sz="1800"/>
              <a:t>Potentially large and poorly understood feedbacks (e.g., biogeochemical) with the distinct possibility of surprise</a:t>
            </a:r>
          </a:p>
          <a:p>
            <a:pPr marL="457200" lvl="0" indent="-342900" rtl="0">
              <a:spcBef>
                <a:spcPts val="0"/>
              </a:spcBef>
              <a:buSzPct val="100000"/>
              <a:buChar char="-"/>
            </a:pPr>
            <a:r>
              <a:rPr lang="en" sz="1800"/>
              <a:t>Uncertain trajectory of key anthropogenic drivers: e.g., GHG emissions</a:t>
            </a:r>
          </a:p>
          <a:p>
            <a:pPr marL="457200" lvl="0" indent="-342900" rtl="0">
              <a:spcBef>
                <a:spcPts val="0"/>
              </a:spcBef>
              <a:buSzPct val="100000"/>
              <a:buChar char="-"/>
            </a:pPr>
            <a:r>
              <a:rPr lang="en" sz="1800"/>
              <a:t>Uncertainty about how human systems will respond and adapt</a:t>
            </a:r>
          </a:p>
          <a:p>
            <a:pPr lvl="0" rtl="0">
              <a:spcBef>
                <a:spcPts val="0"/>
              </a:spcBef>
              <a:buNone/>
            </a:pPr>
            <a:endParaRPr sz="2000"/>
          </a:p>
          <a:p>
            <a:pPr lvl="0" rtl="0">
              <a:spcBef>
                <a:spcPts val="0"/>
              </a:spcBef>
              <a:buNone/>
            </a:pPr>
            <a:r>
              <a:rPr lang="en" sz="2000"/>
              <a:t>Greatest for just the types of things we’re interested in: smaller scales, extreme events, impacts on human/ecosystems</a:t>
            </a:r>
          </a:p>
          <a:p>
            <a:pPr lvl="0" rtl="0">
              <a:spcBef>
                <a:spcPts val="0"/>
              </a:spcBef>
              <a:buNone/>
            </a:pPr>
            <a:endParaRPr sz="2000"/>
          </a:p>
          <a:p>
            <a:pPr lvl="0" rtl="0">
              <a:spcBef>
                <a:spcPts val="0"/>
              </a:spcBef>
              <a:buClr>
                <a:schemeClr val="dk1"/>
              </a:buClr>
              <a:buSzPct val="55000"/>
              <a:buFont typeface="Arial"/>
              <a:buNone/>
            </a:pPr>
            <a:r>
              <a:rPr lang="en" sz="2000"/>
              <a:t>Precludes creating well-characterized probability distributions for key climate changes and impacts, challenging traditional approaches: e.g., Monte Carlo methods, BCA, and others that assume them</a:t>
            </a:r>
          </a:p>
        </p:txBody>
      </p:sp>
    </p:spTree>
  </p:cSld>
  <p:clrMapOvr>
    <a:masterClrMapping/>
  </p:clrMapOvr>
  <p:transition spd="slow">
    <p:cut/>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224"/>
        <p:cNvGrpSpPr/>
        <p:nvPr/>
      </p:nvGrpSpPr>
      <p:grpSpPr>
        <a:xfrm>
          <a:off x="0" y="0"/>
          <a:ext cx="0" cy="0"/>
          <a:chOff x="0" y="0"/>
          <a:chExt cx="0" cy="0"/>
        </a:xfrm>
      </p:grpSpPr>
      <p:sp>
        <p:nvSpPr>
          <p:cNvPr id="225" name="Shape 225"/>
          <p:cNvSpPr txBox="1">
            <a:spLocks noGrp="1"/>
          </p:cNvSpPr>
          <p:nvPr>
            <p:ph type="body" idx="1"/>
          </p:nvPr>
        </p:nvSpPr>
        <p:spPr>
          <a:xfrm>
            <a:off x="1403550" y="685800"/>
            <a:ext cx="6107700" cy="3348000"/>
          </a:xfrm>
          <a:prstGeom prst="rect">
            <a:avLst/>
          </a:prstGeom>
        </p:spPr>
        <p:txBody>
          <a:bodyPr lIns="91425" tIns="91425" rIns="91425" bIns="91425" anchor="t" anchorCtr="0">
            <a:noAutofit/>
          </a:bodyPr>
          <a:lstStyle/>
          <a:p>
            <a:pPr lvl="0" algn="ctr" rtl="0">
              <a:spcBef>
                <a:spcPts val="0"/>
              </a:spcBef>
              <a:buNone/>
            </a:pPr>
            <a:r>
              <a:rPr lang="en" sz="2400"/>
              <a:t>Approaches to climate change assessment must deal credibly with this kind of uncertainty.</a:t>
            </a:r>
          </a:p>
          <a:p>
            <a:pPr lvl="0" algn="ctr" rtl="0">
              <a:spcBef>
                <a:spcPts val="0"/>
              </a:spcBef>
              <a:buNone/>
            </a:pPr>
            <a:endParaRPr sz="2400"/>
          </a:p>
          <a:p>
            <a:pPr lvl="0" algn="ctr" rtl="0">
              <a:spcBef>
                <a:spcPts val="0"/>
              </a:spcBef>
              <a:buNone/>
            </a:pPr>
            <a:r>
              <a:rPr lang="en" sz="2400"/>
              <a:t>We must be able to adequately address the following question: </a:t>
            </a:r>
            <a:r>
              <a:rPr lang="en" sz="2400">
                <a:solidFill>
                  <a:srgbClr val="0000FF"/>
                </a:solidFill>
              </a:rPr>
              <a:t>“How do we ensure that we continue to meet our mission even when we can’t predict everything about the future we think we’d like to know?”</a:t>
            </a:r>
          </a:p>
          <a:p>
            <a:pPr lvl="0" algn="ctr" rtl="0">
              <a:spcBef>
                <a:spcPts val="0"/>
              </a:spcBef>
              <a:buNone/>
            </a:pPr>
            <a:endParaRPr sz="2400">
              <a:solidFill>
                <a:srgbClr val="000000"/>
              </a:solidFill>
            </a:endParaRPr>
          </a:p>
          <a:p>
            <a:pPr lvl="0" algn="ctr">
              <a:spcBef>
                <a:spcPts val="0"/>
              </a:spcBef>
              <a:buNone/>
            </a:pPr>
            <a:r>
              <a:rPr lang="en" sz="2400">
                <a:solidFill>
                  <a:srgbClr val="000000"/>
                </a:solidFill>
              </a:rPr>
              <a:t>And this includes guarding against the high downside risks of underrepresenting the full range of possible future outcomes.</a:t>
            </a:r>
          </a:p>
        </p:txBody>
      </p:sp>
    </p:spTree>
  </p:cSld>
  <p:clrMapOvr>
    <a:masterClrMapping/>
  </p:clrMapOvr>
  <p:transition spd="slow">
    <p:cut/>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229"/>
        <p:cNvGrpSpPr/>
        <p:nvPr/>
      </p:nvGrpSpPr>
      <p:grpSpPr>
        <a:xfrm>
          <a:off x="0" y="0"/>
          <a:ext cx="0" cy="0"/>
          <a:chOff x="0" y="0"/>
          <a:chExt cx="0" cy="0"/>
        </a:xfrm>
      </p:grpSpPr>
      <p:sp>
        <p:nvSpPr>
          <p:cNvPr id="230" name="Shape 230"/>
          <p:cNvSpPr txBox="1">
            <a:spLocks noGrp="1"/>
          </p:cNvSpPr>
          <p:nvPr>
            <p:ph type="body" idx="1"/>
          </p:nvPr>
        </p:nvSpPr>
        <p:spPr>
          <a:xfrm>
            <a:off x="762000" y="1143000"/>
            <a:ext cx="4221900" cy="4512600"/>
          </a:xfrm>
          <a:prstGeom prst="rect">
            <a:avLst/>
          </a:prstGeom>
        </p:spPr>
        <p:txBody>
          <a:bodyPr lIns="91425" tIns="91425" rIns="91425" bIns="91425" anchor="t" anchorCtr="0">
            <a:noAutofit/>
          </a:bodyPr>
          <a:lstStyle/>
          <a:p>
            <a:pPr lvl="0" rtl="0">
              <a:spcBef>
                <a:spcPts val="0"/>
              </a:spcBef>
              <a:buNone/>
            </a:pPr>
            <a:r>
              <a:rPr lang="en" sz="2000"/>
              <a:t>The analytic framework within which you choose to structure a given decision support problem matters a lot for creating effective decision support: e.g., </a:t>
            </a:r>
            <a:r>
              <a:rPr lang="en" sz="2000" u="sng"/>
              <a:t>how to handle deep uncertainty while still achieving good decision outcomes in a transparent and accepted process</a:t>
            </a:r>
            <a:r>
              <a:rPr lang="en" sz="2000"/>
              <a:t>.</a:t>
            </a:r>
          </a:p>
          <a:p>
            <a:pPr lvl="0" rtl="0">
              <a:spcBef>
                <a:spcPts val="0"/>
              </a:spcBef>
              <a:buNone/>
            </a:pPr>
            <a:endParaRPr sz="2000"/>
          </a:p>
          <a:p>
            <a:pPr lvl="0">
              <a:spcBef>
                <a:spcPts val="0"/>
              </a:spcBef>
              <a:buNone/>
            </a:pPr>
            <a:r>
              <a:rPr lang="en" sz="2000"/>
              <a:t>The decision sciences recognize multiple paradigms: we can contrast two such here.</a:t>
            </a:r>
          </a:p>
        </p:txBody>
      </p:sp>
      <p:sp>
        <p:nvSpPr>
          <p:cNvPr id="231" name="Shape 231"/>
          <p:cNvSpPr/>
          <p:nvPr/>
        </p:nvSpPr>
        <p:spPr>
          <a:xfrm>
            <a:off x="5599700" y="3044900"/>
            <a:ext cx="2625900" cy="586500"/>
          </a:xfrm>
          <a:prstGeom prst="rightArrow">
            <a:avLst>
              <a:gd name="adj1" fmla="val 50000"/>
              <a:gd name="adj2" fmla="val 50000"/>
            </a:avLst>
          </a:prstGeom>
          <a:solidFill>
            <a:schemeClr val="lt2"/>
          </a:solidFill>
          <a:ln w="9525" cap="flat" cmpd="sng">
            <a:solidFill>
              <a:schemeClr val="dk2"/>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232" name="Shape 232"/>
          <p:cNvSpPr/>
          <p:nvPr/>
        </p:nvSpPr>
        <p:spPr>
          <a:xfrm>
            <a:off x="711100" y="1089117"/>
            <a:ext cx="4272900" cy="4287900"/>
          </a:xfrm>
          <a:prstGeom prst="rect">
            <a:avLst/>
          </a:prstGeom>
          <a:noFill/>
          <a:ln w="19050" cap="flat" cmpd="sng">
            <a:solidFill>
              <a:srgbClr val="000000"/>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Tree>
  </p:cSld>
  <p:clrMapOvr>
    <a:masterClrMapping/>
  </p:clrMapOvr>
  <p:transition spd="slow">
    <p:cut/>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236"/>
        <p:cNvGrpSpPr/>
        <p:nvPr/>
      </p:nvGrpSpPr>
      <p:grpSpPr>
        <a:xfrm>
          <a:off x="0" y="0"/>
          <a:ext cx="0" cy="0"/>
          <a:chOff x="0" y="0"/>
          <a:chExt cx="0" cy="0"/>
        </a:xfrm>
      </p:grpSpPr>
      <p:sp>
        <p:nvSpPr>
          <p:cNvPr id="237" name="Shape 237"/>
          <p:cNvSpPr txBox="1"/>
          <p:nvPr/>
        </p:nvSpPr>
        <p:spPr>
          <a:xfrm>
            <a:off x="628525" y="568525"/>
            <a:ext cx="8017199" cy="4332900"/>
          </a:xfrm>
          <a:prstGeom prst="rect">
            <a:avLst/>
          </a:prstGeom>
          <a:noFill/>
          <a:ln>
            <a:noFill/>
          </a:ln>
        </p:spPr>
        <p:txBody>
          <a:bodyPr lIns="91425" tIns="91425" rIns="91425" bIns="91425" anchor="t" anchorCtr="0">
            <a:noAutofit/>
          </a:bodyPr>
          <a:lstStyle/>
          <a:p>
            <a:pPr lvl="0" rtl="0">
              <a:lnSpc>
                <a:spcPct val="100000"/>
              </a:lnSpc>
              <a:spcBef>
                <a:spcPts val="0"/>
              </a:spcBef>
              <a:buNone/>
            </a:pPr>
            <a:r>
              <a:rPr lang="en" sz="2400" b="1"/>
              <a:t>Paradigm 1: "Predict Then Act"</a:t>
            </a:r>
          </a:p>
          <a:p>
            <a:pPr lvl="0" rtl="0">
              <a:lnSpc>
                <a:spcPct val="100000"/>
              </a:lnSpc>
              <a:spcBef>
                <a:spcPts val="0"/>
              </a:spcBef>
              <a:buNone/>
            </a:pPr>
            <a:endParaRPr sz="2400"/>
          </a:p>
          <a:p>
            <a:pPr marL="457200" lvl="0" indent="-381000" rtl="0">
              <a:lnSpc>
                <a:spcPct val="100000"/>
              </a:lnSpc>
              <a:spcBef>
                <a:spcPts val="0"/>
              </a:spcBef>
              <a:buSzPct val="100000"/>
              <a:buFont typeface="Arial"/>
              <a:buChar char="●"/>
            </a:pPr>
            <a:r>
              <a:rPr lang="en" sz="2400"/>
              <a:t>Figure out your </a:t>
            </a:r>
            <a:r>
              <a:rPr lang="en" sz="2400" u="sng"/>
              <a:t>best-guess future</a:t>
            </a:r>
            <a:r>
              <a:rPr lang="en" sz="2400"/>
              <a:t> and design the best policy you can for that future</a:t>
            </a:r>
          </a:p>
          <a:p>
            <a:pPr marL="457200" lvl="0" indent="-381000" rtl="0">
              <a:lnSpc>
                <a:spcPct val="100000"/>
              </a:lnSpc>
              <a:spcBef>
                <a:spcPts val="0"/>
              </a:spcBef>
              <a:buSzPct val="100000"/>
              <a:buFont typeface="Arial"/>
              <a:buChar char="●"/>
            </a:pPr>
            <a:r>
              <a:rPr lang="en" sz="2400"/>
              <a:t>Conceptual framework: Maximize expected utility</a:t>
            </a:r>
          </a:p>
          <a:p>
            <a:pPr marL="457200" lvl="0" indent="-381000" rtl="0">
              <a:lnSpc>
                <a:spcPct val="100000"/>
              </a:lnSpc>
              <a:spcBef>
                <a:spcPts val="0"/>
              </a:spcBef>
              <a:buSzPct val="100000"/>
              <a:buFont typeface="Arial"/>
              <a:buChar char="●"/>
            </a:pPr>
            <a:r>
              <a:rPr lang="en" sz="2400"/>
              <a:t>Question: "What is most likely to happen?"</a:t>
            </a:r>
          </a:p>
          <a:p>
            <a:pPr lvl="0" rtl="0">
              <a:lnSpc>
                <a:spcPct val="100000"/>
              </a:lnSpc>
              <a:spcBef>
                <a:spcPts val="0"/>
              </a:spcBef>
              <a:buNone/>
            </a:pPr>
            <a:endParaRPr sz="2400"/>
          </a:p>
          <a:p>
            <a:pPr lvl="0" rtl="0">
              <a:lnSpc>
                <a:spcPct val="100000"/>
              </a:lnSpc>
              <a:spcBef>
                <a:spcPts val="0"/>
              </a:spcBef>
              <a:buNone/>
            </a:pPr>
            <a:r>
              <a:rPr lang="en" sz="2400" b="1"/>
              <a:t>Paradigm 2: "Robust Decision-Making"</a:t>
            </a:r>
          </a:p>
          <a:p>
            <a:pPr lvl="0" rtl="0">
              <a:lnSpc>
                <a:spcPct val="100000"/>
              </a:lnSpc>
              <a:spcBef>
                <a:spcPts val="0"/>
              </a:spcBef>
              <a:buNone/>
            </a:pPr>
            <a:endParaRPr sz="2400"/>
          </a:p>
          <a:p>
            <a:pPr marL="457200" lvl="0" indent="-381000" rtl="0">
              <a:lnSpc>
                <a:spcPct val="100000"/>
              </a:lnSpc>
              <a:spcBef>
                <a:spcPts val="0"/>
              </a:spcBef>
              <a:buSzPct val="100000"/>
              <a:buFont typeface="Arial"/>
              <a:buChar char="●"/>
            </a:pPr>
            <a:r>
              <a:rPr lang="en" sz="2400"/>
              <a:t>Identify </a:t>
            </a:r>
            <a:r>
              <a:rPr lang="en" sz="2400" u="sng"/>
              <a:t>greatest vulnerabilities across full range of futures</a:t>
            </a:r>
            <a:r>
              <a:rPr lang="en" sz="2400"/>
              <a:t> and identify the suite of policies that perform reasonably well across this range</a:t>
            </a:r>
          </a:p>
          <a:p>
            <a:pPr marL="457200" lvl="0" indent="-381000" rtl="0">
              <a:lnSpc>
                <a:spcPct val="100000"/>
              </a:lnSpc>
              <a:spcBef>
                <a:spcPts val="0"/>
              </a:spcBef>
              <a:buSzPct val="100000"/>
              <a:buFont typeface="Arial"/>
              <a:buChar char="●"/>
            </a:pPr>
            <a:r>
              <a:rPr lang="en" sz="2400"/>
              <a:t>Conceptual framework: Minimize regret</a:t>
            </a:r>
          </a:p>
          <a:p>
            <a:pPr marL="457200" lvl="0" indent="-381000" rtl="0">
              <a:lnSpc>
                <a:spcPct val="100000"/>
              </a:lnSpc>
              <a:spcBef>
                <a:spcPts val="0"/>
              </a:spcBef>
              <a:buSzPct val="100000"/>
              <a:buFont typeface="Arial"/>
              <a:buChar char="●"/>
            </a:pPr>
            <a:r>
              <a:rPr lang="en" sz="2400"/>
              <a:t>Question: "When might my policies fail?</a:t>
            </a:r>
          </a:p>
        </p:txBody>
      </p:sp>
      <p:sp>
        <p:nvSpPr>
          <p:cNvPr id="238" name="Shape 238"/>
          <p:cNvSpPr txBox="1"/>
          <p:nvPr/>
        </p:nvSpPr>
        <p:spPr>
          <a:xfrm>
            <a:off x="5517125" y="6103750"/>
            <a:ext cx="3169799" cy="516899"/>
          </a:xfrm>
          <a:prstGeom prst="rect">
            <a:avLst/>
          </a:prstGeom>
          <a:noFill/>
          <a:ln>
            <a:noFill/>
          </a:ln>
        </p:spPr>
        <p:txBody>
          <a:bodyPr lIns="91425" tIns="91425" rIns="91425" bIns="91425" anchor="t" anchorCtr="0">
            <a:noAutofit/>
          </a:bodyPr>
          <a:lstStyle/>
          <a:p>
            <a:pPr lvl="0" algn="ctr" rtl="0">
              <a:spcBef>
                <a:spcPts val="0"/>
              </a:spcBef>
              <a:buNone/>
            </a:pPr>
            <a:r>
              <a:rPr lang="en" sz="1800" b="1"/>
              <a:t>Weaver et al. (2013)</a:t>
            </a:r>
          </a:p>
        </p:txBody>
      </p:sp>
    </p:spTree>
  </p:cSld>
  <p:clrMapOvr>
    <a:masterClrMapping/>
  </p:clrMapOvr>
  <p:transition spd="slow">
    <p:cut/>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242"/>
        <p:cNvGrpSpPr/>
        <p:nvPr/>
      </p:nvGrpSpPr>
      <p:grpSpPr>
        <a:xfrm>
          <a:off x="0" y="0"/>
          <a:ext cx="0" cy="0"/>
          <a:chOff x="0" y="0"/>
          <a:chExt cx="0" cy="0"/>
        </a:xfrm>
      </p:grpSpPr>
      <p:sp>
        <p:nvSpPr>
          <p:cNvPr id="243" name="Shape 243"/>
          <p:cNvSpPr txBox="1"/>
          <p:nvPr/>
        </p:nvSpPr>
        <p:spPr>
          <a:xfrm>
            <a:off x="628525" y="568525"/>
            <a:ext cx="8017199" cy="4332900"/>
          </a:xfrm>
          <a:prstGeom prst="rect">
            <a:avLst/>
          </a:prstGeom>
          <a:noFill/>
          <a:ln>
            <a:noFill/>
          </a:ln>
        </p:spPr>
        <p:txBody>
          <a:bodyPr lIns="91425" tIns="91425" rIns="91425" bIns="91425" anchor="t" anchorCtr="0">
            <a:noAutofit/>
          </a:bodyPr>
          <a:lstStyle/>
          <a:p>
            <a:pPr lvl="0" rtl="0">
              <a:lnSpc>
                <a:spcPct val="100000"/>
              </a:lnSpc>
              <a:spcBef>
                <a:spcPts val="0"/>
              </a:spcBef>
              <a:buNone/>
            </a:pPr>
            <a:r>
              <a:rPr lang="en" sz="2400" b="1"/>
              <a:t>Paradigm 1: "Predict Then Act"</a:t>
            </a:r>
          </a:p>
          <a:p>
            <a:pPr lvl="0" rtl="0">
              <a:lnSpc>
                <a:spcPct val="100000"/>
              </a:lnSpc>
              <a:spcBef>
                <a:spcPts val="0"/>
              </a:spcBef>
              <a:buNone/>
            </a:pPr>
            <a:endParaRPr sz="2400"/>
          </a:p>
          <a:p>
            <a:pPr marL="457200" lvl="0" indent="-381000" rtl="0">
              <a:lnSpc>
                <a:spcPct val="100000"/>
              </a:lnSpc>
              <a:spcBef>
                <a:spcPts val="0"/>
              </a:spcBef>
              <a:buSzPct val="100000"/>
              <a:buFont typeface="Arial"/>
              <a:buChar char="●"/>
            </a:pPr>
            <a:r>
              <a:rPr lang="en" sz="2400"/>
              <a:t>Top-down</a:t>
            </a:r>
          </a:p>
          <a:p>
            <a:pPr marL="457200" lvl="0" indent="-381000" rtl="0">
              <a:lnSpc>
                <a:spcPct val="100000"/>
              </a:lnSpc>
              <a:spcBef>
                <a:spcPts val="0"/>
              </a:spcBef>
              <a:buSzPct val="100000"/>
              <a:buFont typeface="Arial"/>
              <a:buChar char="●"/>
            </a:pPr>
            <a:r>
              <a:rPr lang="en" sz="2400"/>
              <a:t>Start with scenarios/futures</a:t>
            </a:r>
          </a:p>
          <a:p>
            <a:pPr marL="457200" lvl="0" indent="-381000" rtl="0">
              <a:lnSpc>
                <a:spcPct val="100000"/>
              </a:lnSpc>
              <a:spcBef>
                <a:spcPts val="0"/>
              </a:spcBef>
              <a:buSzPct val="100000"/>
              <a:buFont typeface="Arial"/>
              <a:buChar char="●"/>
            </a:pPr>
            <a:r>
              <a:rPr lang="en" sz="2400"/>
              <a:t>Use within </a:t>
            </a:r>
            <a:r>
              <a:rPr lang="en" sz="2400" u="sng"/>
              <a:t>choice task</a:t>
            </a:r>
          </a:p>
          <a:p>
            <a:pPr marL="457200" lvl="0" indent="-381000" rtl="0">
              <a:lnSpc>
                <a:spcPct val="100000"/>
              </a:lnSpc>
              <a:spcBef>
                <a:spcPts val="0"/>
              </a:spcBef>
              <a:buSzPct val="100000"/>
              <a:buFont typeface="Arial"/>
              <a:buChar char="●"/>
            </a:pPr>
            <a:r>
              <a:rPr lang="en" sz="2400"/>
              <a:t>Attach probabilities to future states</a:t>
            </a:r>
          </a:p>
          <a:p>
            <a:pPr lvl="0" rtl="0">
              <a:lnSpc>
                <a:spcPct val="100000"/>
              </a:lnSpc>
              <a:spcBef>
                <a:spcPts val="0"/>
              </a:spcBef>
              <a:buNone/>
            </a:pPr>
            <a:endParaRPr sz="2400"/>
          </a:p>
          <a:p>
            <a:pPr lvl="0" rtl="0">
              <a:lnSpc>
                <a:spcPct val="100000"/>
              </a:lnSpc>
              <a:spcBef>
                <a:spcPts val="0"/>
              </a:spcBef>
              <a:buNone/>
            </a:pPr>
            <a:r>
              <a:rPr lang="en" sz="2400" b="1"/>
              <a:t>Paradigm 2: "Robust Decision-Making"</a:t>
            </a:r>
          </a:p>
          <a:p>
            <a:pPr lvl="0" rtl="0">
              <a:lnSpc>
                <a:spcPct val="100000"/>
              </a:lnSpc>
              <a:spcBef>
                <a:spcPts val="0"/>
              </a:spcBef>
              <a:buNone/>
            </a:pPr>
            <a:endParaRPr sz="2400"/>
          </a:p>
          <a:p>
            <a:pPr marL="457200" lvl="0" indent="-381000" rtl="0">
              <a:lnSpc>
                <a:spcPct val="100000"/>
              </a:lnSpc>
              <a:spcBef>
                <a:spcPts val="0"/>
              </a:spcBef>
              <a:buSzPct val="100000"/>
              <a:buFont typeface="Arial"/>
              <a:buChar char="●"/>
            </a:pPr>
            <a:r>
              <a:rPr lang="en" sz="2400"/>
              <a:t>Bottom-up</a:t>
            </a:r>
          </a:p>
          <a:p>
            <a:pPr marL="457200" lvl="0" indent="-381000" rtl="0">
              <a:lnSpc>
                <a:spcPct val="100000"/>
              </a:lnSpc>
              <a:spcBef>
                <a:spcPts val="0"/>
              </a:spcBef>
              <a:buSzPct val="100000"/>
              <a:buFont typeface="Arial"/>
              <a:buChar char="●"/>
            </a:pPr>
            <a:r>
              <a:rPr lang="en" sz="2400"/>
              <a:t>Start with decision context - “discover” scenarios later</a:t>
            </a:r>
          </a:p>
          <a:p>
            <a:pPr marL="457200" lvl="0" indent="-381000" rtl="0">
              <a:lnSpc>
                <a:spcPct val="100000"/>
              </a:lnSpc>
              <a:spcBef>
                <a:spcPts val="0"/>
              </a:spcBef>
              <a:buSzPct val="100000"/>
              <a:buFont typeface="Arial"/>
              <a:buChar char="●"/>
            </a:pPr>
            <a:r>
              <a:rPr lang="en" sz="2400"/>
              <a:t>Use within </a:t>
            </a:r>
            <a:r>
              <a:rPr lang="en" sz="2400" u="sng"/>
              <a:t>decision-structuring task</a:t>
            </a:r>
          </a:p>
          <a:p>
            <a:pPr marL="457200" lvl="0" indent="-381000" rtl="0">
              <a:lnSpc>
                <a:spcPct val="100000"/>
              </a:lnSpc>
              <a:spcBef>
                <a:spcPts val="0"/>
              </a:spcBef>
              <a:buSzPct val="100000"/>
              <a:buFont typeface="Arial"/>
              <a:buChar char="●"/>
            </a:pPr>
            <a:r>
              <a:rPr lang="en" sz="2400"/>
              <a:t>Scenarios as </a:t>
            </a:r>
            <a:r>
              <a:rPr lang="en" sz="2400" u="sng"/>
              <a:t>special/bounding cases</a:t>
            </a:r>
            <a:r>
              <a:rPr lang="en" sz="2400"/>
              <a:t> to understand which uncertainties are actually most important</a:t>
            </a:r>
          </a:p>
        </p:txBody>
      </p:sp>
      <p:sp>
        <p:nvSpPr>
          <p:cNvPr id="244" name="Shape 244"/>
          <p:cNvSpPr txBox="1"/>
          <p:nvPr/>
        </p:nvSpPr>
        <p:spPr>
          <a:xfrm>
            <a:off x="5517125" y="6103750"/>
            <a:ext cx="3169799" cy="516899"/>
          </a:xfrm>
          <a:prstGeom prst="rect">
            <a:avLst/>
          </a:prstGeom>
          <a:noFill/>
          <a:ln>
            <a:noFill/>
          </a:ln>
        </p:spPr>
        <p:txBody>
          <a:bodyPr lIns="91425" tIns="91425" rIns="91425" bIns="91425" anchor="t" anchorCtr="0">
            <a:noAutofit/>
          </a:bodyPr>
          <a:lstStyle/>
          <a:p>
            <a:pPr lvl="0" algn="ctr" rtl="0">
              <a:spcBef>
                <a:spcPts val="0"/>
              </a:spcBef>
              <a:buNone/>
            </a:pPr>
            <a:r>
              <a:rPr lang="en" sz="1800" b="1"/>
              <a:t>Weaver et al. (2013)</a:t>
            </a:r>
          </a:p>
        </p:txBody>
      </p:sp>
    </p:spTree>
  </p:cSld>
  <p:clrMapOvr>
    <a:masterClrMapping/>
  </p:clrMapOvr>
  <p:transition spd="slow">
    <p:cut/>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248"/>
        <p:cNvGrpSpPr/>
        <p:nvPr/>
      </p:nvGrpSpPr>
      <p:grpSpPr>
        <a:xfrm>
          <a:off x="0" y="0"/>
          <a:ext cx="0" cy="0"/>
          <a:chOff x="0" y="0"/>
          <a:chExt cx="0" cy="0"/>
        </a:xfrm>
      </p:grpSpPr>
      <p:sp>
        <p:nvSpPr>
          <p:cNvPr id="249" name="Shape 249"/>
          <p:cNvSpPr txBox="1">
            <a:spLocks noGrp="1"/>
          </p:cNvSpPr>
          <p:nvPr>
            <p:ph type="body" idx="1"/>
          </p:nvPr>
        </p:nvSpPr>
        <p:spPr>
          <a:xfrm>
            <a:off x="533400" y="914400"/>
            <a:ext cx="8229600" cy="4539300"/>
          </a:xfrm>
          <a:prstGeom prst="rect">
            <a:avLst/>
          </a:prstGeom>
        </p:spPr>
        <p:txBody>
          <a:bodyPr lIns="91425" tIns="91425" rIns="91425" bIns="91425" anchor="t" anchorCtr="0">
            <a:noAutofit/>
          </a:bodyPr>
          <a:lstStyle/>
          <a:p>
            <a:pPr lvl="0" rtl="0">
              <a:spcBef>
                <a:spcPts val="0"/>
              </a:spcBef>
              <a:buNone/>
            </a:pPr>
            <a:r>
              <a:rPr lang="en" sz="2000"/>
              <a:t>‘Paradigm 2’ approaches can be extremely helpful for managing deep uncertainty because they:</a:t>
            </a:r>
          </a:p>
          <a:p>
            <a:pPr lvl="0" rtl="0">
              <a:spcBef>
                <a:spcPts val="0"/>
              </a:spcBef>
              <a:buNone/>
            </a:pPr>
            <a:endParaRPr sz="2000"/>
          </a:p>
          <a:p>
            <a:pPr marL="457200" lvl="0" indent="-355600" rtl="0">
              <a:lnSpc>
                <a:spcPct val="90000"/>
              </a:lnSpc>
              <a:spcBef>
                <a:spcPts val="0"/>
              </a:spcBef>
              <a:buClr>
                <a:srgbClr val="000000"/>
              </a:buClr>
              <a:buSzPct val="100000"/>
              <a:buChar char="-"/>
            </a:pPr>
            <a:r>
              <a:rPr lang="en" sz="2000">
                <a:solidFill>
                  <a:srgbClr val="000000"/>
                </a:solidFill>
              </a:rPr>
              <a:t>Systematize consideration of key factors in a decision</a:t>
            </a:r>
          </a:p>
          <a:p>
            <a:pPr marL="457200" lvl="0" indent="-355600" rtl="0">
              <a:lnSpc>
                <a:spcPct val="90000"/>
              </a:lnSpc>
              <a:spcBef>
                <a:spcPts val="0"/>
              </a:spcBef>
              <a:buClr>
                <a:srgbClr val="000000"/>
              </a:buClr>
              <a:buSzPct val="100000"/>
              <a:buChar char="-"/>
            </a:pPr>
            <a:r>
              <a:rPr lang="en" sz="2000">
                <a:solidFill>
                  <a:srgbClr val="000000"/>
                </a:solidFill>
              </a:rPr>
              <a:t>Force reorganization of mental models by challenging assumptions</a:t>
            </a:r>
          </a:p>
          <a:p>
            <a:pPr marL="457200" lvl="0" indent="-355600" rtl="0">
              <a:lnSpc>
                <a:spcPct val="90000"/>
              </a:lnSpc>
              <a:spcBef>
                <a:spcPts val="0"/>
              </a:spcBef>
              <a:buClr>
                <a:srgbClr val="000000"/>
              </a:buClr>
              <a:buSzPct val="100000"/>
              <a:buChar char="-"/>
            </a:pPr>
            <a:r>
              <a:rPr lang="en" sz="2000">
                <a:solidFill>
                  <a:srgbClr val="000000"/>
                </a:solidFill>
              </a:rPr>
              <a:t>Present set of plausible and contrasting futures without likelihood claims; less psychologically threatening</a:t>
            </a:r>
          </a:p>
          <a:p>
            <a:pPr marL="457200" lvl="0" indent="-355600" rtl="0">
              <a:lnSpc>
                <a:spcPct val="90000"/>
              </a:lnSpc>
              <a:spcBef>
                <a:spcPts val="0"/>
              </a:spcBef>
              <a:buClr>
                <a:srgbClr val="000000"/>
              </a:buClr>
              <a:buSzPct val="100000"/>
              <a:buChar char="-"/>
            </a:pPr>
            <a:r>
              <a:rPr lang="en" sz="2000">
                <a:solidFill>
                  <a:srgbClr val="000000"/>
                </a:solidFill>
              </a:rPr>
              <a:t>Facilitate communication and collaboration among those with different worldviews</a:t>
            </a:r>
          </a:p>
          <a:p>
            <a:pPr marL="457200" lvl="0" indent="-355600" rtl="0">
              <a:lnSpc>
                <a:spcPct val="90000"/>
              </a:lnSpc>
              <a:spcBef>
                <a:spcPts val="0"/>
              </a:spcBef>
              <a:buClr>
                <a:srgbClr val="000000"/>
              </a:buClr>
              <a:buSzPct val="100000"/>
              <a:buChar char="-"/>
            </a:pPr>
            <a:r>
              <a:rPr lang="en" sz="2000">
                <a:solidFill>
                  <a:srgbClr val="000000"/>
                </a:solidFill>
              </a:rPr>
              <a:t>Focus uncertainty analysis on the most consequential uncertainties, not the ones easiest to quantify/agree on</a:t>
            </a:r>
          </a:p>
          <a:p>
            <a:pPr marL="457200" lvl="0" indent="-355600" rtl="0">
              <a:lnSpc>
                <a:spcPct val="90000"/>
              </a:lnSpc>
              <a:spcBef>
                <a:spcPts val="0"/>
              </a:spcBef>
              <a:buClr>
                <a:srgbClr val="000000"/>
              </a:buClr>
              <a:buSzPct val="100000"/>
              <a:buChar char="-"/>
            </a:pPr>
            <a:r>
              <a:rPr lang="en" sz="2000">
                <a:solidFill>
                  <a:srgbClr val="000000"/>
                </a:solidFill>
              </a:rPr>
              <a:t>Are inherently iterative</a:t>
            </a:r>
          </a:p>
          <a:p>
            <a:pPr lvl="0" rtl="0">
              <a:lnSpc>
                <a:spcPct val="90000"/>
              </a:lnSpc>
              <a:spcBef>
                <a:spcPts val="0"/>
              </a:spcBef>
              <a:buNone/>
            </a:pPr>
            <a:endParaRPr sz="2000">
              <a:solidFill>
                <a:srgbClr val="000000"/>
              </a:solidFill>
            </a:endParaRPr>
          </a:p>
          <a:p>
            <a:pPr lvl="0" rtl="0">
              <a:lnSpc>
                <a:spcPct val="90000"/>
              </a:lnSpc>
              <a:spcBef>
                <a:spcPts val="0"/>
              </a:spcBef>
              <a:buNone/>
            </a:pPr>
            <a:r>
              <a:rPr lang="en" sz="2000">
                <a:solidFill>
                  <a:srgbClr val="000000"/>
                </a:solidFill>
              </a:rPr>
              <a:t>Include approaches such as Robust Decision Making, Decision Scaling, Scenario Planning, Real Options, risk-based framing, etc.</a:t>
            </a:r>
          </a:p>
        </p:txBody>
      </p:sp>
      <p:sp>
        <p:nvSpPr>
          <p:cNvPr id="250" name="Shape 250"/>
          <p:cNvSpPr/>
          <p:nvPr/>
        </p:nvSpPr>
        <p:spPr>
          <a:xfrm>
            <a:off x="493494" y="699787"/>
            <a:ext cx="8260200" cy="5021700"/>
          </a:xfrm>
          <a:prstGeom prst="rect">
            <a:avLst/>
          </a:prstGeom>
          <a:noFill/>
          <a:ln w="19050" cap="flat" cmpd="sng">
            <a:solidFill>
              <a:srgbClr val="000000"/>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Tree>
  </p:cSld>
  <p:clrMapOvr>
    <a:masterClrMapping/>
  </p:clrMapOvr>
  <p:transition spd="slow">
    <p:cut/>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254"/>
        <p:cNvGrpSpPr/>
        <p:nvPr/>
      </p:nvGrpSpPr>
      <p:grpSpPr>
        <a:xfrm>
          <a:off x="0" y="0"/>
          <a:ext cx="0" cy="0"/>
          <a:chOff x="0" y="0"/>
          <a:chExt cx="0" cy="0"/>
        </a:xfrm>
      </p:grpSpPr>
      <p:sp>
        <p:nvSpPr>
          <p:cNvPr id="255" name="Shape 255"/>
          <p:cNvSpPr txBox="1">
            <a:spLocks noGrp="1"/>
          </p:cNvSpPr>
          <p:nvPr>
            <p:ph type="ctrTitle"/>
          </p:nvPr>
        </p:nvSpPr>
        <p:spPr>
          <a:xfrm>
            <a:off x="685800" y="510923"/>
            <a:ext cx="7772400" cy="1546500"/>
          </a:xfrm>
          <a:prstGeom prst="rect">
            <a:avLst/>
          </a:prstGeom>
        </p:spPr>
        <p:txBody>
          <a:bodyPr lIns="91425" tIns="91425" rIns="91425" bIns="91425" anchor="b" anchorCtr="0">
            <a:noAutofit/>
          </a:bodyPr>
          <a:lstStyle/>
          <a:p>
            <a:pPr lvl="0" rtl="0">
              <a:spcBef>
                <a:spcPts val="0"/>
              </a:spcBef>
              <a:buNone/>
            </a:pPr>
            <a:r>
              <a:rPr lang="en" sz="3600"/>
              <a:t>It might rain tomorrow, but … what do you have planned?</a:t>
            </a:r>
          </a:p>
        </p:txBody>
      </p:sp>
    </p:spTree>
  </p:cSld>
  <p:clrMapOvr>
    <a:masterClrMapping/>
  </p:clrMapOvr>
  <p:transition spd="slow">
    <p:cut/>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259"/>
        <p:cNvGrpSpPr/>
        <p:nvPr/>
      </p:nvGrpSpPr>
      <p:grpSpPr>
        <a:xfrm>
          <a:off x="0" y="0"/>
          <a:ext cx="0" cy="0"/>
          <a:chOff x="0" y="0"/>
          <a:chExt cx="0" cy="0"/>
        </a:xfrm>
      </p:grpSpPr>
      <p:sp>
        <p:nvSpPr>
          <p:cNvPr id="260" name="Shape 260"/>
          <p:cNvSpPr txBox="1">
            <a:spLocks noGrp="1"/>
          </p:cNvSpPr>
          <p:nvPr>
            <p:ph type="ctrTitle"/>
          </p:nvPr>
        </p:nvSpPr>
        <p:spPr>
          <a:xfrm>
            <a:off x="685800" y="510923"/>
            <a:ext cx="7772400" cy="1546500"/>
          </a:xfrm>
          <a:prstGeom prst="rect">
            <a:avLst/>
          </a:prstGeom>
        </p:spPr>
        <p:txBody>
          <a:bodyPr lIns="91425" tIns="91425" rIns="91425" bIns="91425" anchor="b" anchorCtr="0">
            <a:noAutofit/>
          </a:bodyPr>
          <a:lstStyle/>
          <a:p>
            <a:pPr lvl="0" rtl="0">
              <a:spcBef>
                <a:spcPts val="0"/>
              </a:spcBef>
              <a:buNone/>
            </a:pPr>
            <a:r>
              <a:rPr lang="en" sz="3600"/>
              <a:t>It might rain tomorrow, but … what do you have planned?</a:t>
            </a:r>
          </a:p>
        </p:txBody>
      </p:sp>
      <p:pic>
        <p:nvPicPr>
          <p:cNvPr id="261" name="Shape 261"/>
          <p:cNvPicPr preferRelativeResize="0"/>
          <p:nvPr/>
        </p:nvPicPr>
        <p:blipFill>
          <a:blip r:embed="rId3">
            <a:alphaModFix/>
          </a:blip>
          <a:stretch>
            <a:fillRect/>
          </a:stretch>
        </p:blipFill>
        <p:spPr>
          <a:xfrm>
            <a:off x="4728200" y="2799975"/>
            <a:ext cx="3466125" cy="2894849"/>
          </a:xfrm>
          <a:prstGeom prst="rect">
            <a:avLst/>
          </a:prstGeom>
          <a:noFill/>
          <a:ln>
            <a:noFill/>
          </a:ln>
        </p:spPr>
      </p:pic>
      <p:pic>
        <p:nvPicPr>
          <p:cNvPr id="262" name="Shape 262"/>
          <p:cNvPicPr preferRelativeResize="0"/>
          <p:nvPr/>
        </p:nvPicPr>
        <p:blipFill>
          <a:blip r:embed="rId4">
            <a:alphaModFix/>
          </a:blip>
          <a:stretch>
            <a:fillRect/>
          </a:stretch>
        </p:blipFill>
        <p:spPr>
          <a:xfrm>
            <a:off x="939975" y="2799975"/>
            <a:ext cx="3345501" cy="2894849"/>
          </a:xfrm>
          <a:prstGeom prst="rect">
            <a:avLst/>
          </a:prstGeom>
          <a:noFill/>
          <a:ln>
            <a:noFill/>
          </a:ln>
        </p:spPr>
      </p:pic>
    </p:spTree>
  </p:cSld>
  <p:clrMapOvr>
    <a:masterClrMapping/>
  </p:clrMapOvr>
  <p:transition spd="slow">
    <p:cut/>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266"/>
        <p:cNvGrpSpPr/>
        <p:nvPr/>
      </p:nvGrpSpPr>
      <p:grpSpPr>
        <a:xfrm>
          <a:off x="0" y="0"/>
          <a:ext cx="0" cy="0"/>
          <a:chOff x="0" y="0"/>
          <a:chExt cx="0" cy="0"/>
        </a:xfrm>
      </p:grpSpPr>
      <p:sp>
        <p:nvSpPr>
          <p:cNvPr id="267" name="Shape 267"/>
          <p:cNvSpPr txBox="1">
            <a:spLocks noGrp="1"/>
          </p:cNvSpPr>
          <p:nvPr>
            <p:ph type="title"/>
          </p:nvPr>
        </p:nvSpPr>
        <p:spPr>
          <a:xfrm>
            <a:off x="457200" y="421495"/>
            <a:ext cx="8229600" cy="691500"/>
          </a:xfrm>
          <a:prstGeom prst="rect">
            <a:avLst/>
          </a:prstGeom>
        </p:spPr>
        <p:txBody>
          <a:bodyPr lIns="91425" tIns="91425" rIns="91425" bIns="91425" anchor="b" anchorCtr="0">
            <a:noAutofit/>
          </a:bodyPr>
          <a:lstStyle/>
          <a:p>
            <a:pPr lvl="0" rtl="0">
              <a:spcBef>
                <a:spcPts val="0"/>
              </a:spcBef>
              <a:buNone/>
            </a:pPr>
            <a:r>
              <a:rPr lang="en" sz="3000"/>
              <a:t>Practical Implications for Scenario Selection</a:t>
            </a:r>
          </a:p>
        </p:txBody>
      </p:sp>
      <p:sp>
        <p:nvSpPr>
          <p:cNvPr id="268" name="Shape 268"/>
          <p:cNvSpPr txBox="1">
            <a:spLocks noGrp="1"/>
          </p:cNvSpPr>
          <p:nvPr>
            <p:ph type="body" idx="1"/>
          </p:nvPr>
        </p:nvSpPr>
        <p:spPr>
          <a:xfrm>
            <a:off x="457200" y="1371600"/>
            <a:ext cx="8229600" cy="4967700"/>
          </a:xfrm>
          <a:prstGeom prst="rect">
            <a:avLst/>
          </a:prstGeom>
        </p:spPr>
        <p:txBody>
          <a:bodyPr lIns="91425" tIns="91425" rIns="91425" bIns="91425" anchor="t" anchorCtr="0">
            <a:noAutofit/>
          </a:bodyPr>
          <a:lstStyle/>
          <a:p>
            <a:pPr lvl="0" rtl="0">
              <a:spcBef>
                <a:spcPts val="0"/>
              </a:spcBef>
              <a:spcAft>
                <a:spcPts val="1000"/>
              </a:spcAft>
              <a:buNone/>
            </a:pPr>
            <a:r>
              <a:rPr lang="en" sz="2000"/>
              <a:t>Choose initial scenarios that most clearly bound the </a:t>
            </a:r>
            <a:r>
              <a:rPr lang="en" sz="2000" u="sng"/>
              <a:t>decision-relevant</a:t>
            </a:r>
            <a:r>
              <a:rPr lang="en" sz="2000"/>
              <a:t> climate changes, in the face of multiple uncertainties, rather than produce a contingent probability distribution around a ‘most likely’ future value</a:t>
            </a:r>
          </a:p>
          <a:p>
            <a:pPr marL="457200" lvl="0" indent="-355600" rtl="0">
              <a:spcBef>
                <a:spcPts val="0"/>
              </a:spcBef>
              <a:buSzPct val="100000"/>
              <a:buChar char="-"/>
            </a:pPr>
            <a:r>
              <a:rPr lang="en" sz="2000"/>
              <a:t>A natural consequence of focusing on societal risk, where a disproportionate fraction of total risk will often be associated with low-probability outcomes</a:t>
            </a:r>
          </a:p>
          <a:p>
            <a:pPr lvl="0" rtl="0">
              <a:spcBef>
                <a:spcPts val="0"/>
              </a:spcBef>
              <a:buNone/>
            </a:pPr>
            <a:endParaRPr sz="2000"/>
          </a:p>
          <a:p>
            <a:pPr lvl="0" rtl="0">
              <a:spcBef>
                <a:spcPts val="0"/>
              </a:spcBef>
              <a:spcAft>
                <a:spcPts val="1000"/>
              </a:spcAft>
              <a:buNone/>
            </a:pPr>
            <a:r>
              <a:rPr lang="en" sz="2000"/>
              <a:t>Choose initial scenarios that most clearly </a:t>
            </a:r>
            <a:r>
              <a:rPr lang="en" sz="2000" u="sng"/>
              <a:t>distinguish between futures</a:t>
            </a:r>
            <a:r>
              <a:rPr lang="en" sz="2000"/>
              <a:t> in which your policies succeed and those in which they fail</a:t>
            </a:r>
          </a:p>
          <a:p>
            <a:pPr marL="457200" lvl="0" indent="-355600" rtl="0">
              <a:spcBef>
                <a:spcPts val="0"/>
              </a:spcBef>
              <a:buSzPct val="100000"/>
              <a:buChar char="-"/>
            </a:pPr>
            <a:r>
              <a:rPr lang="en" sz="2000"/>
              <a:t>Will most often be composed of variables with (a) highest impact on management endpoints and (b) highest levels of uncertainty</a:t>
            </a:r>
          </a:p>
        </p:txBody>
      </p:sp>
    </p:spTree>
  </p:cSld>
  <p:clrMapOvr>
    <a:masterClrMapping/>
  </p:clrMapOvr>
  <p:transition spd="slow">
    <p:cut/>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Shape 272"/>
        <p:cNvGrpSpPr/>
        <p:nvPr/>
      </p:nvGrpSpPr>
      <p:grpSpPr>
        <a:xfrm>
          <a:off x="0" y="0"/>
          <a:ext cx="0" cy="0"/>
          <a:chOff x="0" y="0"/>
          <a:chExt cx="0" cy="0"/>
        </a:xfrm>
      </p:grpSpPr>
      <p:sp>
        <p:nvSpPr>
          <p:cNvPr id="273" name="Shape 273"/>
          <p:cNvSpPr txBox="1">
            <a:spLocks noGrp="1"/>
          </p:cNvSpPr>
          <p:nvPr>
            <p:ph type="title"/>
          </p:nvPr>
        </p:nvSpPr>
        <p:spPr>
          <a:xfrm>
            <a:off x="457200" y="421495"/>
            <a:ext cx="8229600" cy="691500"/>
          </a:xfrm>
          <a:prstGeom prst="rect">
            <a:avLst/>
          </a:prstGeom>
        </p:spPr>
        <p:txBody>
          <a:bodyPr lIns="91425" tIns="91425" rIns="91425" bIns="91425" anchor="b" anchorCtr="0">
            <a:noAutofit/>
          </a:bodyPr>
          <a:lstStyle/>
          <a:p>
            <a:pPr lvl="0" rtl="0">
              <a:spcBef>
                <a:spcPts val="0"/>
              </a:spcBef>
              <a:buNone/>
            </a:pPr>
            <a:r>
              <a:rPr lang="en" sz="3000"/>
              <a:t>Summary</a:t>
            </a:r>
          </a:p>
        </p:txBody>
      </p:sp>
      <p:sp>
        <p:nvSpPr>
          <p:cNvPr id="274" name="Shape 274"/>
          <p:cNvSpPr txBox="1">
            <a:spLocks noGrp="1"/>
          </p:cNvSpPr>
          <p:nvPr>
            <p:ph type="body" idx="1"/>
          </p:nvPr>
        </p:nvSpPr>
        <p:spPr>
          <a:xfrm>
            <a:off x="457200" y="1371600"/>
            <a:ext cx="8229600" cy="4967700"/>
          </a:xfrm>
          <a:prstGeom prst="rect">
            <a:avLst/>
          </a:prstGeom>
        </p:spPr>
        <p:txBody>
          <a:bodyPr lIns="91425" tIns="91425" rIns="91425" bIns="91425" anchor="t" anchorCtr="0">
            <a:noAutofit/>
          </a:bodyPr>
          <a:lstStyle/>
          <a:p>
            <a:pPr lvl="0" rtl="0">
              <a:spcBef>
                <a:spcPts val="0"/>
              </a:spcBef>
              <a:buNone/>
            </a:pPr>
            <a:r>
              <a:rPr lang="en" sz="2400"/>
              <a:t>Use of scenarios (as either products or processes) helps us overcome twin challenges of future uncertainty and intrinsic cognitive and behavioral barriers to good decision-making</a:t>
            </a:r>
          </a:p>
          <a:p>
            <a:pPr lvl="0" rtl="0">
              <a:spcBef>
                <a:spcPts val="0"/>
              </a:spcBef>
              <a:buNone/>
            </a:pPr>
            <a:endParaRPr sz="2400"/>
          </a:p>
          <a:p>
            <a:pPr lvl="0" rtl="0">
              <a:spcBef>
                <a:spcPts val="0"/>
              </a:spcBef>
              <a:buNone/>
            </a:pPr>
            <a:r>
              <a:rPr lang="en" sz="2400"/>
              <a:t>Value for the decision-structuring task, the choice task, and/or the achievement of desirable social outcomes within decision-making settings - distinguish between these</a:t>
            </a:r>
          </a:p>
          <a:p>
            <a:pPr lvl="0" rtl="0">
              <a:spcBef>
                <a:spcPts val="0"/>
              </a:spcBef>
              <a:buNone/>
            </a:pPr>
            <a:endParaRPr sz="2400"/>
          </a:p>
          <a:p>
            <a:pPr lvl="0" rtl="0">
              <a:spcBef>
                <a:spcPts val="0"/>
              </a:spcBef>
              <a:buNone/>
            </a:pPr>
            <a:r>
              <a:rPr lang="en" sz="2400"/>
              <a:t>Tradeoffs and dynamic tensions among the different uses of and lenses for scenarios - selection of scenario products, framings, and uses is itself often a key part of the overall decision to be informed</a:t>
            </a:r>
          </a:p>
        </p:txBody>
      </p:sp>
    </p:spTree>
  </p:cSld>
  <p:clrMapOvr>
    <a:masterClrMapping/>
  </p:clrMapOvr>
  <p:transition spd="slow">
    <p:cut/>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13"/>
        <p:cNvGrpSpPr/>
        <p:nvPr/>
      </p:nvGrpSpPr>
      <p:grpSpPr>
        <a:xfrm>
          <a:off x="0" y="0"/>
          <a:ext cx="0" cy="0"/>
          <a:chOff x="0" y="0"/>
          <a:chExt cx="0" cy="0"/>
        </a:xfrm>
      </p:grpSpPr>
      <p:sp>
        <p:nvSpPr>
          <p:cNvPr id="114" name="Shape 114"/>
          <p:cNvSpPr txBox="1">
            <a:spLocks noGrp="1"/>
          </p:cNvSpPr>
          <p:nvPr>
            <p:ph type="title"/>
          </p:nvPr>
        </p:nvSpPr>
        <p:spPr>
          <a:xfrm>
            <a:off x="457200" y="884237"/>
            <a:ext cx="8229600" cy="1143000"/>
          </a:xfrm>
          <a:prstGeom prst="rect">
            <a:avLst/>
          </a:prstGeom>
        </p:spPr>
        <p:txBody>
          <a:bodyPr lIns="91425" tIns="91425" rIns="91425" bIns="91425" anchor="b" anchorCtr="0">
            <a:noAutofit/>
          </a:bodyPr>
          <a:lstStyle/>
          <a:p>
            <a:pPr lvl="0" algn="ctr" rtl="0">
              <a:spcBef>
                <a:spcPts val="0"/>
              </a:spcBef>
              <a:buNone/>
            </a:pPr>
            <a:r>
              <a:rPr lang="en"/>
              <a:t>Why do we need scenarios in decision-making?</a:t>
            </a:r>
          </a:p>
        </p:txBody>
      </p:sp>
      <p:sp>
        <p:nvSpPr>
          <p:cNvPr id="115" name="Shape 115"/>
          <p:cNvSpPr txBox="1">
            <a:spLocks noGrp="1"/>
          </p:cNvSpPr>
          <p:nvPr>
            <p:ph type="body" idx="1"/>
          </p:nvPr>
        </p:nvSpPr>
        <p:spPr>
          <a:xfrm>
            <a:off x="457200" y="2209800"/>
            <a:ext cx="8229600" cy="3485100"/>
          </a:xfrm>
          <a:prstGeom prst="rect">
            <a:avLst/>
          </a:prstGeom>
        </p:spPr>
        <p:txBody>
          <a:bodyPr lIns="91425" tIns="91425" rIns="91425" bIns="91425" anchor="t" anchorCtr="0">
            <a:noAutofit/>
          </a:bodyPr>
          <a:lstStyle/>
          <a:p>
            <a:pPr lvl="0" algn="ctr" rtl="0">
              <a:spcBef>
                <a:spcPts val="0"/>
              </a:spcBef>
              <a:buNone/>
            </a:pPr>
            <a:endParaRPr/>
          </a:p>
          <a:p>
            <a:pPr lvl="0" algn="ctr" rtl="0">
              <a:spcBef>
                <a:spcPts val="0"/>
              </a:spcBef>
              <a:buNone/>
            </a:pPr>
            <a:r>
              <a:rPr lang="en"/>
              <a:t>Decision-making is also hard</a:t>
            </a:r>
          </a:p>
        </p:txBody>
      </p:sp>
    </p:spTree>
  </p:cSld>
  <p:clrMapOvr>
    <a:masterClrMapping/>
  </p:clrMapOvr>
  <p:transition spd="slow">
    <p:cut/>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Shape 278"/>
        <p:cNvGrpSpPr/>
        <p:nvPr/>
      </p:nvGrpSpPr>
      <p:grpSpPr>
        <a:xfrm>
          <a:off x="0" y="0"/>
          <a:ext cx="0" cy="0"/>
          <a:chOff x="0" y="0"/>
          <a:chExt cx="0" cy="0"/>
        </a:xfrm>
      </p:grpSpPr>
      <p:sp>
        <p:nvSpPr>
          <p:cNvPr id="279" name="Shape 279"/>
          <p:cNvSpPr txBox="1">
            <a:spLocks noGrp="1"/>
          </p:cNvSpPr>
          <p:nvPr>
            <p:ph type="title"/>
          </p:nvPr>
        </p:nvSpPr>
        <p:spPr>
          <a:xfrm>
            <a:off x="457200" y="421495"/>
            <a:ext cx="8229600" cy="691500"/>
          </a:xfrm>
          <a:prstGeom prst="rect">
            <a:avLst/>
          </a:prstGeom>
        </p:spPr>
        <p:txBody>
          <a:bodyPr lIns="91425" tIns="91425" rIns="91425" bIns="91425" anchor="b" anchorCtr="0">
            <a:noAutofit/>
          </a:bodyPr>
          <a:lstStyle/>
          <a:p>
            <a:pPr lvl="0">
              <a:spcBef>
                <a:spcPts val="0"/>
              </a:spcBef>
              <a:buNone/>
            </a:pPr>
            <a:r>
              <a:rPr lang="en" sz="3000"/>
              <a:t>Summary</a:t>
            </a:r>
          </a:p>
        </p:txBody>
      </p:sp>
      <p:sp>
        <p:nvSpPr>
          <p:cNvPr id="280" name="Shape 280"/>
          <p:cNvSpPr txBox="1">
            <a:spLocks noGrp="1"/>
          </p:cNvSpPr>
          <p:nvPr>
            <p:ph type="body" idx="1"/>
          </p:nvPr>
        </p:nvSpPr>
        <p:spPr>
          <a:xfrm>
            <a:off x="457200" y="1371600"/>
            <a:ext cx="8229600" cy="4967700"/>
          </a:xfrm>
          <a:prstGeom prst="rect">
            <a:avLst/>
          </a:prstGeom>
        </p:spPr>
        <p:txBody>
          <a:bodyPr lIns="91425" tIns="91425" rIns="91425" bIns="91425" anchor="t" anchorCtr="0">
            <a:noAutofit/>
          </a:bodyPr>
          <a:lstStyle/>
          <a:p>
            <a:pPr lvl="0" rtl="0">
              <a:spcBef>
                <a:spcPts val="0"/>
              </a:spcBef>
              <a:buNone/>
            </a:pPr>
            <a:r>
              <a:rPr lang="en" sz="2400"/>
              <a:t>Climate change presents numerous unique challenges to effective, science-based decision support</a:t>
            </a:r>
          </a:p>
          <a:p>
            <a:pPr lvl="0" rtl="0">
              <a:spcBef>
                <a:spcPts val="0"/>
              </a:spcBef>
              <a:buNone/>
            </a:pPr>
            <a:endParaRPr sz="2400"/>
          </a:p>
          <a:p>
            <a:pPr lvl="0" rtl="0">
              <a:spcBef>
                <a:spcPts val="0"/>
              </a:spcBef>
              <a:buNone/>
            </a:pPr>
            <a:r>
              <a:rPr lang="en" sz="2400"/>
              <a:t>One major challenge is the presence of deep uncertainty about future climate changes, impacts, outcomes</a:t>
            </a:r>
          </a:p>
          <a:p>
            <a:pPr lvl="0" rtl="0">
              <a:spcBef>
                <a:spcPts val="0"/>
              </a:spcBef>
              <a:buNone/>
            </a:pPr>
            <a:endParaRPr sz="2400"/>
          </a:p>
          <a:p>
            <a:pPr lvl="0" rtl="0">
              <a:spcBef>
                <a:spcPts val="0"/>
              </a:spcBef>
              <a:spcAft>
                <a:spcPts val="0"/>
              </a:spcAft>
              <a:buNone/>
            </a:pPr>
            <a:r>
              <a:rPr lang="en" sz="2400"/>
              <a:t>Use of scenarios within ‘alternative’ (bottom-up) decision frameworks can help overcome twin challenges of deep uncertainty and intrinsic barriers (cognitive, behavioral, institutional) to good decision making</a:t>
            </a:r>
          </a:p>
          <a:p>
            <a:pPr lvl="0" rtl="0">
              <a:spcBef>
                <a:spcPts val="0"/>
              </a:spcBef>
              <a:spcAft>
                <a:spcPts val="0"/>
              </a:spcAft>
              <a:buNone/>
            </a:pPr>
            <a:endParaRPr sz="2400"/>
          </a:p>
          <a:p>
            <a:pPr lvl="0" rtl="0">
              <a:spcBef>
                <a:spcPts val="0"/>
              </a:spcBef>
              <a:spcAft>
                <a:spcPts val="1000"/>
              </a:spcAft>
              <a:buNone/>
            </a:pPr>
            <a:r>
              <a:rPr lang="en" sz="2400"/>
              <a:t>Choice of initial set of scenarios will need to reflect the shift in decision framework</a:t>
            </a:r>
          </a:p>
        </p:txBody>
      </p:sp>
    </p:spTree>
  </p:cSld>
  <p:clrMapOvr>
    <a:masterClrMapping/>
  </p:clrMapOvr>
  <p:transition spd="slow">
    <p:cut/>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Shape 284"/>
        <p:cNvGrpSpPr/>
        <p:nvPr/>
      </p:nvGrpSpPr>
      <p:grpSpPr>
        <a:xfrm>
          <a:off x="0" y="0"/>
          <a:ext cx="0" cy="0"/>
          <a:chOff x="0" y="0"/>
          <a:chExt cx="0" cy="0"/>
        </a:xfrm>
      </p:grpSpPr>
      <p:sp>
        <p:nvSpPr>
          <p:cNvPr id="285" name="Shape 285"/>
          <p:cNvSpPr txBox="1">
            <a:spLocks noGrp="1"/>
          </p:cNvSpPr>
          <p:nvPr>
            <p:ph type="title"/>
          </p:nvPr>
        </p:nvSpPr>
        <p:spPr>
          <a:xfrm>
            <a:off x="457200" y="423971"/>
            <a:ext cx="8229600" cy="841200"/>
          </a:xfrm>
          <a:prstGeom prst="rect">
            <a:avLst/>
          </a:prstGeom>
        </p:spPr>
        <p:txBody>
          <a:bodyPr lIns="91425" tIns="91425" rIns="91425" bIns="91425" anchor="b" anchorCtr="0">
            <a:noAutofit/>
          </a:bodyPr>
          <a:lstStyle/>
          <a:p>
            <a:pPr lvl="0">
              <a:spcBef>
                <a:spcPts val="0"/>
              </a:spcBef>
              <a:buNone/>
            </a:pPr>
            <a:r>
              <a:rPr lang="en"/>
              <a:t>References</a:t>
            </a:r>
          </a:p>
        </p:txBody>
      </p:sp>
      <p:sp>
        <p:nvSpPr>
          <p:cNvPr id="286" name="Shape 286"/>
          <p:cNvSpPr txBox="1">
            <a:spLocks noGrp="1"/>
          </p:cNvSpPr>
          <p:nvPr>
            <p:ph type="body" idx="1"/>
          </p:nvPr>
        </p:nvSpPr>
        <p:spPr>
          <a:xfrm>
            <a:off x="457200" y="1447800"/>
            <a:ext cx="8229600" cy="4967700"/>
          </a:xfrm>
          <a:prstGeom prst="rect">
            <a:avLst/>
          </a:prstGeom>
        </p:spPr>
        <p:txBody>
          <a:bodyPr lIns="91425" tIns="91425" rIns="91425" bIns="91425" anchor="t" anchorCtr="0">
            <a:noAutofit/>
          </a:bodyPr>
          <a:lstStyle/>
          <a:p>
            <a:pPr lvl="0" rtl="0">
              <a:spcBef>
                <a:spcPts val="800"/>
              </a:spcBef>
              <a:buNone/>
            </a:pPr>
            <a:r>
              <a:rPr lang="en" sz="1400">
                <a:solidFill>
                  <a:srgbClr val="000000"/>
                </a:solidFill>
              </a:rPr>
              <a:t>European Environmental Agency (EEA) (2009). </a:t>
            </a:r>
            <a:r>
              <a:rPr lang="en" sz="1400" u="sng">
                <a:solidFill>
                  <a:srgbClr val="000000"/>
                </a:solidFill>
              </a:rPr>
              <a:t>Looking back on looking forward: a review of evaluative scenario literature</a:t>
            </a:r>
            <a:r>
              <a:rPr lang="en" sz="1400">
                <a:solidFill>
                  <a:srgbClr val="000000"/>
                </a:solidFill>
              </a:rPr>
              <a:t>. Copenhagen.</a:t>
            </a:r>
          </a:p>
          <a:p>
            <a:pPr lvl="0" rtl="0">
              <a:spcBef>
                <a:spcPts val="800"/>
              </a:spcBef>
              <a:buNone/>
            </a:pPr>
            <a:r>
              <a:rPr lang="en" sz="1400">
                <a:solidFill>
                  <a:srgbClr val="000000"/>
                </a:solidFill>
              </a:rPr>
              <a:t>Hulme, M., and S. Dessai (2008). </a:t>
            </a:r>
            <a:r>
              <a:rPr lang="en" sz="1400" u="sng">
                <a:solidFill>
                  <a:srgbClr val="000000"/>
                </a:solidFill>
              </a:rPr>
              <a:t>Predicting, deciding, learning: can one evaluate the “success” of national climate scenarios</a:t>
            </a:r>
            <a:r>
              <a:rPr lang="en" sz="1400">
                <a:solidFill>
                  <a:srgbClr val="000000"/>
                </a:solidFill>
              </a:rPr>
              <a:t>? Environ. Res. Lett., 3, 045013, 7 pp.</a:t>
            </a:r>
          </a:p>
          <a:p>
            <a:pPr lvl="0" rtl="0">
              <a:spcBef>
                <a:spcPts val="800"/>
              </a:spcBef>
              <a:buNone/>
            </a:pPr>
            <a:r>
              <a:rPr lang="en" sz="1400">
                <a:solidFill>
                  <a:srgbClr val="000000"/>
                </a:solidFill>
              </a:rPr>
              <a:t>Lempert, R. (2013). </a:t>
            </a:r>
            <a:r>
              <a:rPr lang="en" sz="1400" u="sng">
                <a:solidFill>
                  <a:srgbClr val="000000"/>
                </a:solidFill>
              </a:rPr>
              <a:t>Scenarios that illuminate vulnerabilities and robust responses</a:t>
            </a:r>
            <a:r>
              <a:rPr lang="en" sz="1400">
                <a:solidFill>
                  <a:srgbClr val="000000"/>
                </a:solidFill>
              </a:rPr>
              <a:t>. Clim. Chang., 117:627-646.</a:t>
            </a:r>
          </a:p>
          <a:p>
            <a:pPr lvl="0" rtl="0">
              <a:spcBef>
                <a:spcPts val="800"/>
              </a:spcBef>
              <a:buNone/>
            </a:pPr>
            <a:r>
              <a:rPr lang="en" sz="1400">
                <a:solidFill>
                  <a:srgbClr val="000000"/>
                </a:solidFill>
              </a:rPr>
              <a:t>Lempert, R.J., D.G. Groves, and J.R. Fischbach (2013). </a:t>
            </a:r>
            <a:r>
              <a:rPr lang="en" sz="1400" u="sng">
                <a:solidFill>
                  <a:srgbClr val="000000"/>
                </a:solidFill>
              </a:rPr>
              <a:t>Is it ethical to use a single probability density function</a:t>
            </a:r>
            <a:r>
              <a:rPr lang="en" sz="1400">
                <a:solidFill>
                  <a:srgbClr val="000000"/>
                </a:solidFill>
              </a:rPr>
              <a:t>? RAND Working Paper, WR-992-NSF.</a:t>
            </a:r>
          </a:p>
          <a:p>
            <a:pPr lvl="0" rtl="0">
              <a:spcBef>
                <a:spcPts val="800"/>
              </a:spcBef>
              <a:buNone/>
            </a:pPr>
            <a:r>
              <a:rPr lang="en" sz="1400">
                <a:solidFill>
                  <a:srgbClr val="000000"/>
                </a:solidFill>
              </a:rPr>
              <a:t>Morgan, M.G., and D.W. Keith (2008). </a:t>
            </a:r>
            <a:r>
              <a:rPr lang="en" sz="1400" u="sng">
                <a:solidFill>
                  <a:srgbClr val="000000"/>
                </a:solidFill>
              </a:rPr>
              <a:t>Improving the way we think about projecting future energy use and emissions of carbon dioxide</a:t>
            </a:r>
            <a:r>
              <a:rPr lang="en" sz="1400">
                <a:solidFill>
                  <a:srgbClr val="000000"/>
                </a:solidFill>
              </a:rPr>
              <a:t>. Clim. Chang., 90:189-215.</a:t>
            </a:r>
          </a:p>
          <a:p>
            <a:pPr lvl="0" rtl="0">
              <a:spcBef>
                <a:spcPts val="800"/>
              </a:spcBef>
              <a:buNone/>
            </a:pPr>
            <a:r>
              <a:rPr lang="en" sz="1400">
                <a:solidFill>
                  <a:srgbClr val="000000"/>
                </a:solidFill>
              </a:rPr>
              <a:t>National Research Council (2009). </a:t>
            </a:r>
            <a:r>
              <a:rPr lang="en" sz="1400" u="sng">
                <a:solidFill>
                  <a:srgbClr val="000000"/>
                </a:solidFill>
              </a:rPr>
              <a:t>Informing Decisions in a Changing Climate</a:t>
            </a:r>
            <a:r>
              <a:rPr lang="en" sz="1400">
                <a:solidFill>
                  <a:srgbClr val="000000"/>
                </a:solidFill>
              </a:rPr>
              <a:t>. National Academy Press. Washington, DC.</a:t>
            </a:r>
          </a:p>
          <a:p>
            <a:pPr lvl="0" rtl="0">
              <a:spcBef>
                <a:spcPts val="800"/>
              </a:spcBef>
              <a:buNone/>
            </a:pPr>
            <a:r>
              <a:rPr lang="en" sz="1400">
                <a:solidFill>
                  <a:srgbClr val="000000"/>
                </a:solidFill>
              </a:rPr>
              <a:t>Sussman, F., C.P. Weaver, and A.E. Grambsch (2014). </a:t>
            </a:r>
            <a:r>
              <a:rPr lang="en" sz="1400" u="sng">
                <a:solidFill>
                  <a:srgbClr val="000000"/>
                </a:solidFill>
              </a:rPr>
              <a:t>Challenges in applying the paradigm of welfare economics to climate change</a:t>
            </a:r>
            <a:r>
              <a:rPr lang="en" sz="1400">
                <a:solidFill>
                  <a:srgbClr val="000000"/>
                </a:solidFill>
              </a:rPr>
              <a:t>. Journal of Benefit-Cost Analysis, 5, 347-376.</a:t>
            </a:r>
          </a:p>
          <a:p>
            <a:pPr lvl="0">
              <a:spcBef>
                <a:spcPts val="800"/>
              </a:spcBef>
              <a:buClr>
                <a:schemeClr val="lt1"/>
              </a:buClr>
              <a:buSzPct val="25000"/>
              <a:buFont typeface="Arial"/>
              <a:buNone/>
            </a:pPr>
            <a:r>
              <a:rPr lang="en" sz="1400">
                <a:solidFill>
                  <a:srgbClr val="000000"/>
                </a:solidFill>
              </a:rPr>
              <a:t>Weaver, C. P., R. J. Lempert, C. Brown, J. A. Hall, D. Revell and D. Sarewitz (2013). </a:t>
            </a:r>
            <a:r>
              <a:rPr lang="en" sz="1400" u="sng">
                <a:solidFill>
                  <a:srgbClr val="000000"/>
                </a:solidFill>
              </a:rPr>
              <a:t>Improving the contribution of climate model information to decision making: the value and demands of robust decision frameworks</a:t>
            </a:r>
            <a:r>
              <a:rPr lang="en" sz="1400">
                <a:solidFill>
                  <a:srgbClr val="000000"/>
                </a:solidFill>
              </a:rPr>
              <a:t>. WIREs Climate Change 4:39-60.</a:t>
            </a:r>
            <a:r>
              <a:rPr lang="en" sz="1600">
                <a:solidFill>
                  <a:schemeClr val="lt1"/>
                </a:solidFill>
              </a:rPr>
              <a:t>and demands of robust decision frameworks." </a:t>
            </a:r>
            <a:r>
              <a:rPr lang="en" sz="1600" u="sng">
                <a:solidFill>
                  <a:schemeClr val="lt1"/>
                </a:solidFill>
              </a:rPr>
              <a:t>WIREs Climate Change</a:t>
            </a:r>
            <a:r>
              <a:rPr lang="en" sz="1600">
                <a:solidFill>
                  <a:schemeClr val="lt1"/>
                </a:solidFill>
              </a:rPr>
              <a:t> 4:39-60.</a:t>
            </a:r>
          </a:p>
        </p:txBody>
      </p:sp>
    </p:spTree>
  </p:cSld>
  <p:clrMapOvr>
    <a:masterClrMapping/>
  </p:clrMapOvr>
  <p:transition spd="slow">
    <p:cut/>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19"/>
        <p:cNvGrpSpPr/>
        <p:nvPr/>
      </p:nvGrpSpPr>
      <p:grpSpPr>
        <a:xfrm>
          <a:off x="0" y="0"/>
          <a:ext cx="0" cy="0"/>
          <a:chOff x="0" y="0"/>
          <a:chExt cx="0" cy="0"/>
        </a:xfrm>
      </p:grpSpPr>
      <p:sp>
        <p:nvSpPr>
          <p:cNvPr id="120" name="Shape 120"/>
          <p:cNvSpPr txBox="1">
            <a:spLocks noGrp="1"/>
          </p:cNvSpPr>
          <p:nvPr>
            <p:ph type="title"/>
          </p:nvPr>
        </p:nvSpPr>
        <p:spPr>
          <a:xfrm>
            <a:off x="457200" y="274637"/>
            <a:ext cx="8229600" cy="1143000"/>
          </a:xfrm>
          <a:prstGeom prst="rect">
            <a:avLst/>
          </a:prstGeom>
        </p:spPr>
        <p:txBody>
          <a:bodyPr lIns="91425" tIns="91425" rIns="91425" bIns="91425" anchor="b" anchorCtr="0">
            <a:noAutofit/>
          </a:bodyPr>
          <a:lstStyle/>
          <a:p>
            <a:pPr lvl="0" rtl="0">
              <a:spcBef>
                <a:spcPts val="0"/>
              </a:spcBef>
              <a:buNone/>
            </a:pPr>
            <a:r>
              <a:rPr lang="en"/>
              <a:t>Elements of Decision-Making</a:t>
            </a:r>
          </a:p>
        </p:txBody>
      </p:sp>
    </p:spTree>
  </p:cSld>
  <p:clrMapOvr>
    <a:masterClrMapping/>
  </p:clrMapOvr>
  <p:transition spd="slow">
    <p:cut/>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24"/>
        <p:cNvGrpSpPr/>
        <p:nvPr/>
      </p:nvGrpSpPr>
      <p:grpSpPr>
        <a:xfrm>
          <a:off x="0" y="0"/>
          <a:ext cx="0" cy="0"/>
          <a:chOff x="0" y="0"/>
          <a:chExt cx="0" cy="0"/>
        </a:xfrm>
      </p:grpSpPr>
      <p:sp>
        <p:nvSpPr>
          <p:cNvPr id="125" name="Shape 125"/>
          <p:cNvSpPr txBox="1">
            <a:spLocks noGrp="1"/>
          </p:cNvSpPr>
          <p:nvPr>
            <p:ph type="title"/>
          </p:nvPr>
        </p:nvSpPr>
        <p:spPr>
          <a:xfrm>
            <a:off x="457200" y="274637"/>
            <a:ext cx="8229600" cy="1143000"/>
          </a:xfrm>
          <a:prstGeom prst="rect">
            <a:avLst/>
          </a:prstGeom>
        </p:spPr>
        <p:txBody>
          <a:bodyPr lIns="91425" tIns="91425" rIns="91425" bIns="91425" anchor="b" anchorCtr="0">
            <a:noAutofit/>
          </a:bodyPr>
          <a:lstStyle/>
          <a:p>
            <a:pPr lvl="0" rtl="0">
              <a:spcBef>
                <a:spcPts val="0"/>
              </a:spcBef>
              <a:buNone/>
            </a:pPr>
            <a:r>
              <a:rPr lang="en"/>
              <a:t>Elements of Decision-Making</a:t>
            </a:r>
          </a:p>
        </p:txBody>
      </p:sp>
      <p:sp>
        <p:nvSpPr>
          <p:cNvPr id="126" name="Shape 126"/>
          <p:cNvSpPr txBox="1">
            <a:spLocks noGrp="1"/>
          </p:cNvSpPr>
          <p:nvPr>
            <p:ph type="body" idx="1"/>
          </p:nvPr>
        </p:nvSpPr>
        <p:spPr>
          <a:xfrm>
            <a:off x="457200" y="1600200"/>
            <a:ext cx="8229600" cy="4559399"/>
          </a:xfrm>
          <a:prstGeom prst="rect">
            <a:avLst/>
          </a:prstGeom>
        </p:spPr>
        <p:txBody>
          <a:bodyPr lIns="91425" tIns="91425" rIns="91425" bIns="91425" anchor="t" anchorCtr="0">
            <a:noAutofit/>
          </a:bodyPr>
          <a:lstStyle/>
          <a:p>
            <a:pPr lvl="0" rtl="0">
              <a:spcBef>
                <a:spcPts val="0"/>
              </a:spcBef>
              <a:buNone/>
            </a:pPr>
            <a:r>
              <a:rPr lang="en" sz="2400"/>
              <a:t>Decision-Structuring Task:</a:t>
            </a:r>
          </a:p>
          <a:p>
            <a:pPr marL="457200" lvl="0" indent="-381000" rtl="0">
              <a:spcBef>
                <a:spcPts val="0"/>
              </a:spcBef>
              <a:buSzPct val="100000"/>
              <a:buAutoNum type="arabicPeriod"/>
            </a:pPr>
            <a:r>
              <a:rPr lang="en" sz="2400"/>
              <a:t>Defining the problem in a way that opens it up to thoughtful consideration</a:t>
            </a:r>
          </a:p>
          <a:p>
            <a:pPr marL="457200" lvl="0" indent="-381000" rtl="0">
              <a:spcBef>
                <a:spcPts val="0"/>
              </a:spcBef>
              <a:buSzPct val="100000"/>
              <a:buAutoNum type="arabicPeriod"/>
            </a:pPr>
            <a:r>
              <a:rPr lang="en" sz="2400"/>
              <a:t>Defining the objectives to be achieved</a:t>
            </a:r>
          </a:p>
          <a:p>
            <a:pPr marL="457200" lvl="0" indent="-381000" rtl="0">
              <a:spcBef>
                <a:spcPts val="0"/>
              </a:spcBef>
              <a:buSzPct val="100000"/>
              <a:buAutoNum type="arabicPeriod"/>
            </a:pPr>
            <a:r>
              <a:rPr lang="en" sz="2400"/>
              <a:t>Laying out the alternative actions that might be taken in an attempt to achieve the objectives</a:t>
            </a:r>
          </a:p>
        </p:txBody>
      </p:sp>
      <p:sp>
        <p:nvSpPr>
          <p:cNvPr id="127" name="Shape 127"/>
          <p:cNvSpPr txBox="1"/>
          <p:nvPr/>
        </p:nvSpPr>
        <p:spPr>
          <a:xfrm>
            <a:off x="5517125" y="6103750"/>
            <a:ext cx="3169799" cy="516899"/>
          </a:xfrm>
          <a:prstGeom prst="rect">
            <a:avLst/>
          </a:prstGeom>
          <a:noFill/>
          <a:ln>
            <a:noFill/>
          </a:ln>
        </p:spPr>
        <p:txBody>
          <a:bodyPr lIns="91425" tIns="91425" rIns="91425" bIns="91425" anchor="t" anchorCtr="0">
            <a:noAutofit/>
          </a:bodyPr>
          <a:lstStyle/>
          <a:p>
            <a:pPr lvl="0" algn="ctr" rtl="0">
              <a:spcBef>
                <a:spcPts val="0"/>
              </a:spcBef>
              <a:buNone/>
            </a:pPr>
            <a:r>
              <a:rPr lang="en" sz="1800" b="1"/>
              <a:t>NRC (2009)</a:t>
            </a:r>
          </a:p>
        </p:txBody>
      </p:sp>
    </p:spTree>
  </p:cSld>
  <p:clrMapOvr>
    <a:masterClrMapping/>
  </p:clrMapOvr>
  <p:transition spd="slow">
    <p:cut/>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31"/>
        <p:cNvGrpSpPr/>
        <p:nvPr/>
      </p:nvGrpSpPr>
      <p:grpSpPr>
        <a:xfrm>
          <a:off x="0" y="0"/>
          <a:ext cx="0" cy="0"/>
          <a:chOff x="0" y="0"/>
          <a:chExt cx="0" cy="0"/>
        </a:xfrm>
      </p:grpSpPr>
      <p:sp>
        <p:nvSpPr>
          <p:cNvPr id="132" name="Shape 132"/>
          <p:cNvSpPr txBox="1">
            <a:spLocks noGrp="1"/>
          </p:cNvSpPr>
          <p:nvPr>
            <p:ph type="title"/>
          </p:nvPr>
        </p:nvSpPr>
        <p:spPr>
          <a:xfrm>
            <a:off x="457200" y="274637"/>
            <a:ext cx="8229600" cy="1143000"/>
          </a:xfrm>
          <a:prstGeom prst="rect">
            <a:avLst/>
          </a:prstGeom>
        </p:spPr>
        <p:txBody>
          <a:bodyPr lIns="91425" tIns="91425" rIns="91425" bIns="91425" anchor="b" anchorCtr="0">
            <a:noAutofit/>
          </a:bodyPr>
          <a:lstStyle/>
          <a:p>
            <a:pPr lvl="0" rtl="0">
              <a:spcBef>
                <a:spcPts val="0"/>
              </a:spcBef>
              <a:buNone/>
            </a:pPr>
            <a:r>
              <a:rPr lang="en"/>
              <a:t>Elements of Decision-Making</a:t>
            </a:r>
          </a:p>
        </p:txBody>
      </p:sp>
      <p:sp>
        <p:nvSpPr>
          <p:cNvPr id="133" name="Shape 133"/>
          <p:cNvSpPr txBox="1">
            <a:spLocks noGrp="1"/>
          </p:cNvSpPr>
          <p:nvPr>
            <p:ph type="body" idx="1"/>
          </p:nvPr>
        </p:nvSpPr>
        <p:spPr>
          <a:xfrm>
            <a:off x="457200" y="1600200"/>
            <a:ext cx="8229600" cy="4559399"/>
          </a:xfrm>
          <a:prstGeom prst="rect">
            <a:avLst/>
          </a:prstGeom>
        </p:spPr>
        <p:txBody>
          <a:bodyPr lIns="91425" tIns="91425" rIns="91425" bIns="91425" anchor="t" anchorCtr="0">
            <a:noAutofit/>
          </a:bodyPr>
          <a:lstStyle/>
          <a:p>
            <a:pPr lvl="0" rtl="0">
              <a:spcBef>
                <a:spcPts val="0"/>
              </a:spcBef>
              <a:buNone/>
            </a:pPr>
            <a:r>
              <a:rPr lang="en" sz="2400"/>
              <a:t>Decision-Structuring Task:</a:t>
            </a:r>
          </a:p>
          <a:p>
            <a:pPr marL="457200" lvl="0" indent="-381000" rtl="0">
              <a:spcBef>
                <a:spcPts val="0"/>
              </a:spcBef>
              <a:buSzPct val="100000"/>
              <a:buAutoNum type="arabicPeriod"/>
            </a:pPr>
            <a:r>
              <a:rPr lang="en" sz="2400"/>
              <a:t>Defining the problem in a way that opens it up to thoughtful consideration</a:t>
            </a:r>
          </a:p>
          <a:p>
            <a:pPr marL="457200" lvl="0" indent="-381000" rtl="0">
              <a:spcBef>
                <a:spcPts val="0"/>
              </a:spcBef>
              <a:buSzPct val="100000"/>
              <a:buAutoNum type="arabicPeriod"/>
            </a:pPr>
            <a:r>
              <a:rPr lang="en" sz="2400"/>
              <a:t>Defining the objectives to be achieved</a:t>
            </a:r>
          </a:p>
          <a:p>
            <a:pPr marL="457200" lvl="0" indent="-381000" rtl="0">
              <a:spcBef>
                <a:spcPts val="0"/>
              </a:spcBef>
              <a:buSzPct val="100000"/>
              <a:buAutoNum type="arabicPeriod"/>
            </a:pPr>
            <a:r>
              <a:rPr lang="en" sz="2400"/>
              <a:t>Laying out the alternative actions that might be taken in an attempt to achieve the objectives</a:t>
            </a:r>
          </a:p>
          <a:p>
            <a:pPr lvl="0" rtl="0">
              <a:spcBef>
                <a:spcPts val="0"/>
              </a:spcBef>
              <a:buNone/>
            </a:pPr>
            <a:endParaRPr sz="2400"/>
          </a:p>
          <a:p>
            <a:pPr lvl="0" rtl="0">
              <a:spcBef>
                <a:spcPts val="0"/>
              </a:spcBef>
              <a:buNone/>
            </a:pPr>
            <a:r>
              <a:rPr lang="en" sz="2400"/>
              <a:t>Choice Task:</a:t>
            </a:r>
          </a:p>
          <a:p>
            <a:pPr marL="457200" lvl="0" indent="-381000" rtl="0">
              <a:spcBef>
                <a:spcPts val="0"/>
              </a:spcBef>
              <a:buSzPct val="100000"/>
              <a:buAutoNum type="arabicPeriod"/>
            </a:pPr>
            <a:r>
              <a:rPr lang="en" sz="2400"/>
              <a:t>Estimating the consequences of each alternative</a:t>
            </a:r>
          </a:p>
          <a:p>
            <a:pPr marL="457200" lvl="0" indent="-381000" rtl="0">
              <a:spcBef>
                <a:spcPts val="0"/>
              </a:spcBef>
              <a:buSzPct val="100000"/>
              <a:buAutoNum type="arabicPeriod"/>
            </a:pPr>
            <a:r>
              <a:rPr lang="en" sz="2400"/>
              <a:t>Evaluating the tradeoffs among the options in terms of their ability to meet the objectives</a:t>
            </a:r>
          </a:p>
        </p:txBody>
      </p:sp>
      <p:sp>
        <p:nvSpPr>
          <p:cNvPr id="134" name="Shape 134"/>
          <p:cNvSpPr txBox="1"/>
          <p:nvPr/>
        </p:nvSpPr>
        <p:spPr>
          <a:xfrm>
            <a:off x="5517125" y="6103750"/>
            <a:ext cx="3169799" cy="516899"/>
          </a:xfrm>
          <a:prstGeom prst="rect">
            <a:avLst/>
          </a:prstGeom>
          <a:noFill/>
          <a:ln>
            <a:noFill/>
          </a:ln>
        </p:spPr>
        <p:txBody>
          <a:bodyPr lIns="91425" tIns="91425" rIns="91425" bIns="91425" anchor="t" anchorCtr="0">
            <a:noAutofit/>
          </a:bodyPr>
          <a:lstStyle/>
          <a:p>
            <a:pPr lvl="0" algn="ctr">
              <a:spcBef>
                <a:spcPts val="0"/>
              </a:spcBef>
              <a:buNone/>
            </a:pPr>
            <a:r>
              <a:rPr lang="en" sz="1800" b="1"/>
              <a:t>NRC (2009)</a:t>
            </a:r>
          </a:p>
        </p:txBody>
      </p:sp>
    </p:spTree>
  </p:cSld>
  <p:clrMapOvr>
    <a:masterClrMapping/>
  </p:clrMapOvr>
  <p:transition spd="slow">
    <p:cut/>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38"/>
        <p:cNvGrpSpPr/>
        <p:nvPr/>
      </p:nvGrpSpPr>
      <p:grpSpPr>
        <a:xfrm>
          <a:off x="0" y="0"/>
          <a:ext cx="0" cy="0"/>
          <a:chOff x="0" y="0"/>
          <a:chExt cx="0" cy="0"/>
        </a:xfrm>
      </p:grpSpPr>
      <p:sp>
        <p:nvSpPr>
          <p:cNvPr id="139" name="Shape 139"/>
          <p:cNvSpPr txBox="1">
            <a:spLocks noGrp="1"/>
          </p:cNvSpPr>
          <p:nvPr>
            <p:ph type="title"/>
          </p:nvPr>
        </p:nvSpPr>
        <p:spPr>
          <a:xfrm>
            <a:off x="457200" y="274637"/>
            <a:ext cx="8229600" cy="1143000"/>
          </a:xfrm>
          <a:prstGeom prst="rect">
            <a:avLst/>
          </a:prstGeom>
        </p:spPr>
        <p:txBody>
          <a:bodyPr lIns="91425" tIns="91425" rIns="91425" bIns="91425" anchor="b" anchorCtr="0">
            <a:noAutofit/>
          </a:bodyPr>
          <a:lstStyle/>
          <a:p>
            <a:pPr lvl="0">
              <a:spcBef>
                <a:spcPts val="0"/>
              </a:spcBef>
              <a:buNone/>
            </a:pPr>
            <a:r>
              <a:rPr lang="en"/>
              <a:t>Elements of Decision-Making</a:t>
            </a:r>
          </a:p>
        </p:txBody>
      </p:sp>
      <p:sp>
        <p:nvSpPr>
          <p:cNvPr id="140" name="Shape 140"/>
          <p:cNvSpPr txBox="1">
            <a:spLocks noGrp="1"/>
          </p:cNvSpPr>
          <p:nvPr>
            <p:ph type="body" idx="1"/>
          </p:nvPr>
        </p:nvSpPr>
        <p:spPr>
          <a:xfrm>
            <a:off x="457200" y="1600200"/>
            <a:ext cx="8229600" cy="4967700"/>
          </a:xfrm>
          <a:prstGeom prst="rect">
            <a:avLst/>
          </a:prstGeom>
        </p:spPr>
        <p:txBody>
          <a:bodyPr lIns="91425" tIns="91425" rIns="91425" bIns="91425" anchor="t" anchorCtr="0">
            <a:noAutofit/>
          </a:bodyPr>
          <a:lstStyle/>
          <a:p>
            <a:pPr lvl="0" rtl="0">
              <a:spcBef>
                <a:spcPts val="0"/>
              </a:spcBef>
              <a:buNone/>
            </a:pPr>
            <a:r>
              <a:rPr lang="en" sz="2400" dirty="0"/>
              <a:t>Within these elements, effective decision support should seek to achieve </a:t>
            </a:r>
            <a:r>
              <a:rPr lang="en" sz="2400" u="sng" dirty="0"/>
              <a:t>social values</a:t>
            </a:r>
            <a:r>
              <a:rPr lang="en" sz="2400" dirty="0"/>
              <a:t> in the decision environment - i.e., to improve:</a:t>
            </a:r>
          </a:p>
          <a:p>
            <a:pPr lvl="0" rtl="0">
              <a:spcBef>
                <a:spcPts val="0"/>
              </a:spcBef>
              <a:buNone/>
            </a:pPr>
            <a:endParaRPr sz="2400" dirty="0"/>
          </a:p>
          <a:p>
            <a:pPr marL="457200" lvl="0" indent="-381000" rtl="0">
              <a:spcBef>
                <a:spcPts val="0"/>
              </a:spcBef>
              <a:buSzPct val="100000"/>
              <a:buFont typeface="Arial" panose="020B0604020202020204" pitchFamily="34" charset="0"/>
              <a:buChar char="•"/>
            </a:pPr>
            <a:r>
              <a:rPr lang="en" sz="2400" dirty="0"/>
              <a:t>Credibility, salience, legitimacy</a:t>
            </a:r>
          </a:p>
          <a:p>
            <a:pPr marL="457200" lvl="0" indent="-381000" rtl="0">
              <a:spcBef>
                <a:spcPts val="0"/>
              </a:spcBef>
              <a:buSzPct val="100000"/>
              <a:buFont typeface="Arial" panose="020B0604020202020204" pitchFamily="34" charset="0"/>
              <a:buChar char="•"/>
            </a:pPr>
            <a:r>
              <a:rPr lang="en" sz="2400" dirty="0"/>
              <a:t>Usability: making information actionable</a:t>
            </a:r>
          </a:p>
          <a:p>
            <a:pPr marL="457200" lvl="0" indent="-381000" rtl="0">
              <a:spcBef>
                <a:spcPts val="0"/>
              </a:spcBef>
              <a:buSzPct val="100000"/>
              <a:buFont typeface="Arial" panose="020B0604020202020204" pitchFamily="34" charset="0"/>
              <a:buChar char="•"/>
            </a:pPr>
            <a:r>
              <a:rPr lang="en" sz="2400" dirty="0"/>
              <a:t>Mutual understanding, respect, and trust among parties</a:t>
            </a:r>
          </a:p>
          <a:p>
            <a:pPr marL="457200" lvl="0" indent="-381000" rtl="0">
              <a:spcBef>
                <a:spcPts val="0"/>
              </a:spcBef>
              <a:buSzPct val="100000"/>
              <a:buFont typeface="Arial" panose="020B0604020202020204" pitchFamily="34" charset="0"/>
              <a:buChar char="•"/>
            </a:pPr>
            <a:r>
              <a:rPr lang="en" sz="2400" dirty="0"/>
              <a:t>Quality of the decision</a:t>
            </a:r>
          </a:p>
        </p:txBody>
      </p:sp>
      <p:sp>
        <p:nvSpPr>
          <p:cNvPr id="141" name="Shape 141"/>
          <p:cNvSpPr txBox="1"/>
          <p:nvPr/>
        </p:nvSpPr>
        <p:spPr>
          <a:xfrm>
            <a:off x="5517125" y="6103750"/>
            <a:ext cx="3169799" cy="516899"/>
          </a:xfrm>
          <a:prstGeom prst="rect">
            <a:avLst/>
          </a:prstGeom>
          <a:noFill/>
          <a:ln>
            <a:noFill/>
          </a:ln>
        </p:spPr>
        <p:txBody>
          <a:bodyPr lIns="91425" tIns="91425" rIns="91425" bIns="91425" anchor="t" anchorCtr="0">
            <a:noAutofit/>
          </a:bodyPr>
          <a:lstStyle/>
          <a:p>
            <a:pPr lvl="0" algn="ctr" rtl="0">
              <a:spcBef>
                <a:spcPts val="0"/>
              </a:spcBef>
              <a:buNone/>
            </a:pPr>
            <a:r>
              <a:rPr lang="en" sz="1800" b="1"/>
              <a:t>NRC (2009)</a:t>
            </a:r>
          </a:p>
        </p:txBody>
      </p:sp>
    </p:spTree>
  </p:cSld>
  <p:clrMapOvr>
    <a:masterClrMapping/>
  </p:clrMapOvr>
  <p:transition spd="slow">
    <p:cut/>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45"/>
        <p:cNvGrpSpPr/>
        <p:nvPr/>
      </p:nvGrpSpPr>
      <p:grpSpPr>
        <a:xfrm>
          <a:off x="0" y="0"/>
          <a:ext cx="0" cy="0"/>
          <a:chOff x="0" y="0"/>
          <a:chExt cx="0" cy="0"/>
        </a:xfrm>
      </p:grpSpPr>
      <p:sp>
        <p:nvSpPr>
          <p:cNvPr id="146" name="Shape 146"/>
          <p:cNvSpPr txBox="1">
            <a:spLocks noGrp="1"/>
          </p:cNvSpPr>
          <p:nvPr>
            <p:ph type="title"/>
          </p:nvPr>
        </p:nvSpPr>
        <p:spPr>
          <a:xfrm>
            <a:off x="457200" y="274637"/>
            <a:ext cx="8229600" cy="1143000"/>
          </a:xfrm>
          <a:prstGeom prst="rect">
            <a:avLst/>
          </a:prstGeom>
        </p:spPr>
        <p:txBody>
          <a:bodyPr lIns="91425" tIns="91425" rIns="91425" bIns="91425" anchor="b" anchorCtr="0">
            <a:noAutofit/>
          </a:bodyPr>
          <a:lstStyle/>
          <a:p>
            <a:pPr lvl="0" rtl="0">
              <a:spcBef>
                <a:spcPts val="0"/>
              </a:spcBef>
              <a:buNone/>
            </a:pPr>
            <a:r>
              <a:rPr lang="en"/>
              <a:t>Challenges to Decision-Making</a:t>
            </a:r>
          </a:p>
        </p:txBody>
      </p:sp>
    </p:spTree>
  </p:cSld>
  <p:clrMapOvr>
    <a:masterClrMapping/>
  </p:clrMapOvr>
  <p:transition spd="slow">
    <p:cut/>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50"/>
        <p:cNvGrpSpPr/>
        <p:nvPr/>
      </p:nvGrpSpPr>
      <p:grpSpPr>
        <a:xfrm>
          <a:off x="0" y="0"/>
          <a:ext cx="0" cy="0"/>
          <a:chOff x="0" y="0"/>
          <a:chExt cx="0" cy="0"/>
        </a:xfrm>
      </p:grpSpPr>
      <p:sp>
        <p:nvSpPr>
          <p:cNvPr id="151" name="Shape 151"/>
          <p:cNvSpPr txBox="1">
            <a:spLocks noGrp="1"/>
          </p:cNvSpPr>
          <p:nvPr>
            <p:ph type="title"/>
          </p:nvPr>
        </p:nvSpPr>
        <p:spPr>
          <a:xfrm>
            <a:off x="457200" y="274637"/>
            <a:ext cx="8229600" cy="1143000"/>
          </a:xfrm>
          <a:prstGeom prst="rect">
            <a:avLst/>
          </a:prstGeom>
        </p:spPr>
        <p:txBody>
          <a:bodyPr lIns="91425" tIns="91425" rIns="91425" bIns="91425" anchor="b" anchorCtr="0">
            <a:noAutofit/>
          </a:bodyPr>
          <a:lstStyle/>
          <a:p>
            <a:pPr lvl="0" rtl="0">
              <a:spcBef>
                <a:spcPts val="0"/>
              </a:spcBef>
              <a:buNone/>
            </a:pPr>
            <a:r>
              <a:rPr lang="en"/>
              <a:t>Challenges to Decision-Making</a:t>
            </a:r>
          </a:p>
        </p:txBody>
      </p:sp>
      <p:sp>
        <p:nvSpPr>
          <p:cNvPr id="152" name="Shape 152"/>
          <p:cNvSpPr txBox="1">
            <a:spLocks noGrp="1"/>
          </p:cNvSpPr>
          <p:nvPr>
            <p:ph type="body" idx="1"/>
          </p:nvPr>
        </p:nvSpPr>
        <p:spPr>
          <a:xfrm>
            <a:off x="457200" y="1600200"/>
            <a:ext cx="8229600" cy="4967700"/>
          </a:xfrm>
          <a:prstGeom prst="rect">
            <a:avLst/>
          </a:prstGeom>
        </p:spPr>
        <p:txBody>
          <a:bodyPr lIns="91425" tIns="91425" rIns="91425" bIns="91425" anchor="t" anchorCtr="0">
            <a:noAutofit/>
          </a:bodyPr>
          <a:lstStyle/>
          <a:p>
            <a:pPr lvl="0" rtl="0">
              <a:spcBef>
                <a:spcPts val="0"/>
              </a:spcBef>
              <a:buNone/>
            </a:pPr>
            <a:r>
              <a:rPr lang="en" sz="2400" dirty="0"/>
              <a:t>Human decision-making has well-understood biases - both individual cognitive and group dynamical:</a:t>
            </a:r>
          </a:p>
          <a:p>
            <a:pPr marL="457200" lvl="0" indent="-381000" rtl="0">
              <a:spcBef>
                <a:spcPts val="0"/>
              </a:spcBef>
              <a:buSzPct val="100000"/>
              <a:buFont typeface="Arial" panose="020B0604020202020204" pitchFamily="34" charset="0"/>
              <a:buChar char="•"/>
            </a:pPr>
            <a:r>
              <a:rPr lang="en" sz="2400" dirty="0"/>
              <a:t>Overconfidence and expert bias</a:t>
            </a:r>
          </a:p>
          <a:p>
            <a:pPr marL="457200" lvl="0" indent="-381000" rtl="0">
              <a:spcBef>
                <a:spcPts val="0"/>
              </a:spcBef>
              <a:buSzPct val="100000"/>
              <a:buFont typeface="Arial" panose="020B0604020202020204" pitchFamily="34" charset="0"/>
              <a:buChar char="•"/>
            </a:pPr>
            <a:r>
              <a:rPr lang="en" sz="2400" dirty="0"/>
              <a:t>Focus on easy-to-quantify risks</a:t>
            </a:r>
          </a:p>
          <a:p>
            <a:pPr marL="457200" lvl="0" indent="-381000" rtl="0">
              <a:spcBef>
                <a:spcPts val="0"/>
              </a:spcBef>
              <a:buSzPct val="100000"/>
              <a:buFont typeface="Arial" panose="020B0604020202020204" pitchFamily="34" charset="0"/>
              <a:buChar char="•"/>
            </a:pPr>
            <a:r>
              <a:rPr lang="en" sz="2400" dirty="0"/>
              <a:t>Neglect of risks you believe you can’t control</a:t>
            </a:r>
          </a:p>
          <a:p>
            <a:pPr marL="457200" lvl="0" indent="-381000" rtl="0">
              <a:spcBef>
                <a:spcPts val="0"/>
              </a:spcBef>
              <a:buSzPct val="100000"/>
              <a:buFont typeface="Arial" panose="020B0604020202020204" pitchFamily="34" charset="0"/>
              <a:buChar char="•"/>
            </a:pPr>
            <a:r>
              <a:rPr lang="en" sz="2400" dirty="0"/>
              <a:t>Strategic use of uncertainty to sway opinion</a:t>
            </a:r>
          </a:p>
          <a:p>
            <a:pPr lvl="0" rtl="0">
              <a:spcBef>
                <a:spcPts val="0"/>
              </a:spcBef>
              <a:buNone/>
            </a:pPr>
            <a:endParaRPr sz="2400" dirty="0"/>
          </a:p>
          <a:p>
            <a:pPr lvl="0" rtl="0">
              <a:spcBef>
                <a:spcPts val="0"/>
              </a:spcBef>
              <a:buNone/>
            </a:pPr>
            <a:r>
              <a:rPr lang="en" sz="2400" dirty="0"/>
              <a:t>These factors inhibit full consideration of the consequences of alternative actions</a:t>
            </a:r>
          </a:p>
        </p:txBody>
      </p:sp>
      <p:sp>
        <p:nvSpPr>
          <p:cNvPr id="153" name="Shape 153"/>
          <p:cNvSpPr txBox="1"/>
          <p:nvPr/>
        </p:nvSpPr>
        <p:spPr>
          <a:xfrm>
            <a:off x="5517125" y="6103750"/>
            <a:ext cx="3169799" cy="516899"/>
          </a:xfrm>
          <a:prstGeom prst="rect">
            <a:avLst/>
          </a:prstGeom>
          <a:noFill/>
          <a:ln>
            <a:noFill/>
          </a:ln>
        </p:spPr>
        <p:txBody>
          <a:bodyPr lIns="91425" tIns="91425" rIns="91425" bIns="91425" anchor="t" anchorCtr="0">
            <a:noAutofit/>
          </a:bodyPr>
          <a:lstStyle/>
          <a:p>
            <a:pPr lvl="0" algn="ctr" rtl="0">
              <a:spcBef>
                <a:spcPts val="0"/>
              </a:spcBef>
              <a:buNone/>
            </a:pPr>
            <a:r>
              <a:rPr lang="en" sz="1800" b="1"/>
              <a:t>Lempert (2013)</a:t>
            </a:r>
          </a:p>
        </p:txBody>
      </p:sp>
    </p:spTree>
  </p:cSld>
  <p:clrMapOvr>
    <a:masterClrMapping/>
  </p:clrMapOvr>
  <p:transition spd="slow">
    <p:cut/>
  </p:transition>
  <p:timing>
    <p:tnLst>
      <p:par>
        <p:cTn id="1" dur="indefinite" restart="never" nodeType="tmRoot"/>
      </p:par>
    </p:tnLst>
  </p:timing>
</p:sld>
</file>

<file path=ppt/theme/theme1.xml><?xml version="1.0" encoding="utf-8"?>
<a:theme xmlns:a="http://schemas.openxmlformats.org/drawingml/2006/main" name="simple-light">
  <a:themeElements>
    <a:clrScheme name="Custom 347">
      <a:dk1>
        <a:srgbClr val="000000"/>
      </a:dk1>
      <a:lt1>
        <a:srgbClr val="FFFFFF"/>
      </a:lt1>
      <a:dk2>
        <a:srgbClr val="666666"/>
      </a:dk2>
      <a:lt2>
        <a:srgbClr val="CCCCCC"/>
      </a:lt2>
      <a:accent1>
        <a:srgbClr val="3A81BA"/>
      </a:accent1>
      <a:accent2>
        <a:srgbClr val="D89F39"/>
      </a:accent2>
      <a:accent3>
        <a:srgbClr val="8BAB42"/>
      </a:accent3>
      <a:accent4>
        <a:srgbClr val="57A7B5"/>
      </a:accent4>
      <a:accent5>
        <a:srgbClr val="8B81D2"/>
      </a:accent5>
      <a:accent6>
        <a:srgbClr val="963334"/>
      </a:accent6>
      <a:hlink>
        <a:srgbClr val="1155CC"/>
      </a:hlink>
      <a:folHlink>
        <a:srgbClr val="6611CC"/>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Theme">
  <a:themeElements>
    <a:clrScheme name="Custom 347">
      <a:dk1>
        <a:srgbClr val="000000"/>
      </a:dk1>
      <a:lt1>
        <a:srgbClr val="FFFFFF"/>
      </a:lt1>
      <a:dk2>
        <a:srgbClr val="666666"/>
      </a:dk2>
      <a:lt2>
        <a:srgbClr val="CCCCCC"/>
      </a:lt2>
      <a:accent1>
        <a:srgbClr val="3A81BA"/>
      </a:accent1>
      <a:accent2>
        <a:srgbClr val="D89F39"/>
      </a:accent2>
      <a:accent3>
        <a:srgbClr val="8BAB42"/>
      </a:accent3>
      <a:accent4>
        <a:srgbClr val="57A7B5"/>
      </a:accent4>
      <a:accent5>
        <a:srgbClr val="8B81D2"/>
      </a:accent5>
      <a:accent6>
        <a:srgbClr val="963334"/>
      </a:accent6>
      <a:hlink>
        <a:srgbClr val="1155CC"/>
      </a:hlink>
      <a:folHlink>
        <a:srgbClr val="6611CC"/>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Custom Theme">
  <a:themeElements>
    <a:clrScheme name="Custom 347">
      <a:dk1>
        <a:srgbClr val="000000"/>
      </a:dk1>
      <a:lt1>
        <a:srgbClr val="FFFFFF"/>
      </a:lt1>
      <a:dk2>
        <a:srgbClr val="666666"/>
      </a:dk2>
      <a:lt2>
        <a:srgbClr val="CCCCCC"/>
      </a:lt2>
      <a:accent1>
        <a:srgbClr val="3A81BA"/>
      </a:accent1>
      <a:accent2>
        <a:srgbClr val="D89F39"/>
      </a:accent2>
      <a:accent3>
        <a:srgbClr val="8BAB42"/>
      </a:accent3>
      <a:accent4>
        <a:srgbClr val="57A7B5"/>
      </a:accent4>
      <a:accent5>
        <a:srgbClr val="8B81D2"/>
      </a:accent5>
      <a:accent6>
        <a:srgbClr val="963334"/>
      </a:accent6>
      <a:hlink>
        <a:srgbClr val="1155CC"/>
      </a:hlink>
      <a:folHlink>
        <a:srgbClr val="6611CC"/>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simple-light">
  <a:themeElements>
    <a:clrScheme name="Custom 347">
      <a:dk1>
        <a:srgbClr val="000000"/>
      </a:dk1>
      <a:lt1>
        <a:srgbClr val="FFFFFF"/>
      </a:lt1>
      <a:dk2>
        <a:srgbClr val="666666"/>
      </a:dk2>
      <a:lt2>
        <a:srgbClr val="CCCCCC"/>
      </a:lt2>
      <a:accent1>
        <a:srgbClr val="3A81BA"/>
      </a:accent1>
      <a:accent2>
        <a:srgbClr val="D89F39"/>
      </a:accent2>
      <a:accent3>
        <a:srgbClr val="8BAB42"/>
      </a:accent3>
      <a:accent4>
        <a:srgbClr val="57A7B5"/>
      </a:accent4>
      <a:accent5>
        <a:srgbClr val="8B81D2"/>
      </a:accent5>
      <a:accent6>
        <a:srgbClr val="963334"/>
      </a:accent6>
      <a:hlink>
        <a:srgbClr val="1155CC"/>
      </a:hlink>
      <a:folHlink>
        <a:srgbClr val="6611CC"/>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_rels/item6.xml.rels><?xml version="1.0" encoding="UTF-8" standalone="yes"?>
<Relationships xmlns="http://schemas.openxmlformats.org/package/2006/relationships"><Relationship Id="rId1" Type="http://schemas.openxmlformats.org/officeDocument/2006/relationships/customXmlProps" Target="itemProps6.xml"/></Relationships>
</file>

<file path=customXml/item1.xml><?xml version="1.0" encoding="utf-8"?>
<EsriMapsInfo xmlns="ESRI.ArcGIS.Mapping.OfficeIntegration.PowerPointInfo">
  <Version>Version1</Version>
  <RequiresSignIn>False</RequiresSignIn>
</EsriMapsInfo>
</file>

<file path=customXml/item2.xml><?xml version="1.0" encoding="utf-8"?>
<EsriMapsInfo xmlns="ESRI.ArcGIS.Mapping.OfficeIntegration.PowerPointInfo">
  <Version>Version1</Version>
  <RequiresSignIn>False</RequiresSignIn>
</EsriMapsInfo>
</file>

<file path=customXml/item3.xml><?xml version="1.0" encoding="utf-8"?>
<EsriMapsInfo xmlns="ESRI.ArcGIS.Mapping.OfficeIntegration.PowerPointInfo">
  <Version>Version1</Version>
  <RequiresSignIn>False</RequiresSignIn>
</EsriMapsInfo>
</file>

<file path=customXml/item4.xml><?xml version="1.0" encoding="utf-8"?>
<EsriMapsInfo xmlns="ESRI.ArcGIS.Mapping.OfficeIntegration.PowerPointInfo">
  <Version>Version1</Version>
  <RequiresSignIn>False</RequiresSignIn>
</EsriMapsInfo>
</file>

<file path=customXml/item5.xml><?xml version="1.0" encoding="utf-8"?>
<EsriMapsInfo xmlns="ESRI.ArcGIS.Mapping.OfficeIntegration.PowerPointInfo">
  <Version>Version1</Version>
  <RequiresSignIn>False</RequiresSignIn>
</EsriMapsInfo>
</file>

<file path=customXml/item6.xml><?xml version="1.0" encoding="utf-8"?>
<EsriMapsInfo xmlns="ESRI.ArcGIS.Mapping.OfficeIntegration.PowerPointInfo">
  <Version>Version1</Version>
  <RequiresSignIn>False</RequiresSignIn>
</EsriMapsInfo>
</file>

<file path=customXml/itemProps1.xml><?xml version="1.0" encoding="utf-8"?>
<ds:datastoreItem xmlns:ds="http://schemas.openxmlformats.org/officeDocument/2006/customXml" ds:itemID="{AD1944EE-25D8-4DA0-B84C-AFCC2D563F37}">
  <ds:schemaRefs>
    <ds:schemaRef ds:uri="ESRI.ArcGIS.Mapping.OfficeIntegration.PowerPointInfo"/>
  </ds:schemaRefs>
</ds:datastoreItem>
</file>

<file path=customXml/itemProps2.xml><?xml version="1.0" encoding="utf-8"?>
<ds:datastoreItem xmlns:ds="http://schemas.openxmlformats.org/officeDocument/2006/customXml" ds:itemID="{E7E92131-77D5-4DB7-ABDD-B780DA569DF1}">
  <ds:schemaRefs>
    <ds:schemaRef ds:uri="ESRI.ArcGIS.Mapping.OfficeIntegration.PowerPointInfo"/>
  </ds:schemaRefs>
</ds:datastoreItem>
</file>

<file path=customXml/itemProps3.xml><?xml version="1.0" encoding="utf-8"?>
<ds:datastoreItem xmlns:ds="http://schemas.openxmlformats.org/officeDocument/2006/customXml" ds:itemID="{1AA36FEA-B928-4800-93E7-2D66B2E39ECE}">
  <ds:schemaRefs>
    <ds:schemaRef ds:uri="ESRI.ArcGIS.Mapping.OfficeIntegration.PowerPointInfo"/>
  </ds:schemaRefs>
</ds:datastoreItem>
</file>

<file path=customXml/itemProps4.xml><?xml version="1.0" encoding="utf-8"?>
<ds:datastoreItem xmlns:ds="http://schemas.openxmlformats.org/officeDocument/2006/customXml" ds:itemID="{5C59F85E-B35B-42AE-8395-9FDE6B0E079D}">
  <ds:schemaRefs>
    <ds:schemaRef ds:uri="ESRI.ArcGIS.Mapping.OfficeIntegration.PowerPointInfo"/>
  </ds:schemaRefs>
</ds:datastoreItem>
</file>

<file path=customXml/itemProps5.xml><?xml version="1.0" encoding="utf-8"?>
<ds:datastoreItem xmlns:ds="http://schemas.openxmlformats.org/officeDocument/2006/customXml" ds:itemID="{E4B4F11E-878E-42DF-ACF6-282F26EEE709}">
  <ds:schemaRefs>
    <ds:schemaRef ds:uri="ESRI.ArcGIS.Mapping.OfficeIntegration.PowerPointInfo"/>
  </ds:schemaRefs>
</ds:datastoreItem>
</file>

<file path=customXml/itemProps6.xml><?xml version="1.0" encoding="utf-8"?>
<ds:datastoreItem xmlns:ds="http://schemas.openxmlformats.org/officeDocument/2006/customXml" ds:itemID="{2AB5BFC6-82BD-4A5C-BBF3-524FA10987F4}">
  <ds:schemaRefs>
    <ds:schemaRef ds:uri="ESRI.ArcGIS.Mapping.OfficeIntegration.PowerPointInfo"/>
  </ds:schemaRefs>
</ds:datastoreItem>
</file>

<file path=docProps/app.xml><?xml version="1.0" encoding="utf-8"?>
<Properties xmlns="http://schemas.openxmlformats.org/officeDocument/2006/extended-properties" xmlns:vt="http://schemas.openxmlformats.org/officeDocument/2006/docPropsVTypes">
  <TotalTime>2</TotalTime>
  <Words>2481</Words>
  <Application>Microsoft Office PowerPoint</Application>
  <PresentationFormat>On-screen Show (4:3)</PresentationFormat>
  <Paragraphs>213</Paragraphs>
  <Slides>31</Slides>
  <Notes>31</Notes>
  <HiddenSlides>0</HiddenSlides>
  <MMClips>0</MMClips>
  <ScaleCrop>false</ScaleCrop>
  <HeadingPairs>
    <vt:vector size="6" baseType="variant">
      <vt:variant>
        <vt:lpstr>Fonts Used</vt:lpstr>
      </vt:variant>
      <vt:variant>
        <vt:i4>3</vt:i4>
      </vt:variant>
      <vt:variant>
        <vt:lpstr>Theme</vt:lpstr>
      </vt:variant>
      <vt:variant>
        <vt:i4>4</vt:i4>
      </vt:variant>
      <vt:variant>
        <vt:lpstr>Slide Titles</vt:lpstr>
      </vt:variant>
      <vt:variant>
        <vt:i4>31</vt:i4>
      </vt:variant>
    </vt:vector>
  </HeadingPairs>
  <TitlesOfParts>
    <vt:vector size="38" baseType="lpstr">
      <vt:lpstr>Arial</vt:lpstr>
      <vt:lpstr>Courier New</vt:lpstr>
      <vt:lpstr>Wingdings</vt:lpstr>
      <vt:lpstr>simple-light</vt:lpstr>
      <vt:lpstr>Custom Theme</vt:lpstr>
      <vt:lpstr>Custom Theme</vt:lpstr>
      <vt:lpstr>simple-light</vt:lpstr>
      <vt:lpstr>The Use of Climate Change Scenarios for Supporting Decision-Making</vt:lpstr>
      <vt:lpstr>Why do we need scenarios in decision-making?</vt:lpstr>
      <vt:lpstr>Why do we need scenarios in decision-making?</vt:lpstr>
      <vt:lpstr>Elements of Decision-Making</vt:lpstr>
      <vt:lpstr>Elements of Decision-Making</vt:lpstr>
      <vt:lpstr>Elements of Decision-Making</vt:lpstr>
      <vt:lpstr>Elements of Decision-Making</vt:lpstr>
      <vt:lpstr>Challenges to Decision-Making</vt:lpstr>
      <vt:lpstr>Challenges to Decision-Making</vt:lpstr>
      <vt:lpstr>Use of Scenarios Can Help</vt:lpstr>
      <vt:lpstr>Use of Scenarios Can Help</vt:lpstr>
      <vt:lpstr>PowerPoint Presentation</vt:lpstr>
      <vt:lpstr>PowerPoint Presentation</vt:lpstr>
      <vt:lpstr>Scenarios and Real Decisions</vt:lpstr>
      <vt:lpstr>Challenges and Limitations</vt:lpstr>
      <vt:lpstr>Challenges and Limitations</vt:lpstr>
      <vt:lpstr>Now let’s talk about climate change</vt:lpstr>
      <vt:lpstr>Climate change is a uniquely tricky problem</vt:lpstr>
      <vt:lpstr>Climate change is a uniquely tricky problem</vt:lpstr>
      <vt:lpstr>Deep Uncertainty</vt:lpstr>
      <vt:lpstr>PowerPoint Presentation</vt:lpstr>
      <vt:lpstr>PowerPoint Presentation</vt:lpstr>
      <vt:lpstr>PowerPoint Presentation</vt:lpstr>
      <vt:lpstr>PowerPoint Presentation</vt:lpstr>
      <vt:lpstr>PowerPoint Presentation</vt:lpstr>
      <vt:lpstr>It might rain tomorrow, but … what do you have planned?</vt:lpstr>
      <vt:lpstr>It might rain tomorrow, but … what do you have planned?</vt:lpstr>
      <vt:lpstr>Practical Implications for Scenario Selection</vt:lpstr>
      <vt:lpstr>Summary</vt:lpstr>
      <vt:lpstr>Summary</vt:lpstr>
      <vt:lpstr>References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Use of Climate Change Scenarios for Supporting Decision-Making</dc:title>
  <dc:creator>Dixon, Rachel</dc:creator>
  <cp:lastModifiedBy>Dixon, Rachel</cp:lastModifiedBy>
  <cp:revision>7</cp:revision>
  <dcterms:modified xsi:type="dcterms:W3CDTF">2016-03-04T21:05:53Z</dcterms:modified>
</cp:coreProperties>
</file>