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514" autoAdjust="0"/>
  </p:normalViewPr>
  <p:slideViewPr>
    <p:cSldViewPr snapToGrid="0" snapToObjects="1">
      <p:cViewPr varScale="1">
        <p:scale>
          <a:sx n="105" d="100"/>
          <a:sy n="105" d="100"/>
        </p:scale>
        <p:origin x="-16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3"/>
    </mc:Choice>
    <mc:Fallback>
      <c:style val="13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Sheet1!$H$2:$H$15</c:f>
              <c:strCache>
                <c:ptCount val="14"/>
                <c:pt idx="0">
                  <c:v>Wetlands</c:v>
                </c:pt>
                <c:pt idx="1">
                  <c:v>Agriculture</c:v>
                </c:pt>
                <c:pt idx="2">
                  <c:v>Cliamte change</c:v>
                </c:pt>
                <c:pt idx="3">
                  <c:v>Economics</c:v>
                </c:pt>
                <c:pt idx="4">
                  <c:v>Ecosystem ecology</c:v>
                </c:pt>
                <c:pt idx="5">
                  <c:v>Oceanography</c:v>
                </c:pt>
                <c:pt idx="6">
                  <c:v>Urban</c:v>
                </c:pt>
                <c:pt idx="7">
                  <c:v>Fisheries</c:v>
                </c:pt>
                <c:pt idx="8">
                  <c:v>Forestry</c:v>
                </c:pt>
                <c:pt idx="9">
                  <c:v>Hydrology</c:v>
                </c:pt>
                <c:pt idx="10">
                  <c:v>Social science</c:v>
                </c:pt>
                <c:pt idx="11">
                  <c:v>Biogeochemistry</c:v>
                </c:pt>
                <c:pt idx="12">
                  <c:v>Engineering</c:v>
                </c:pt>
                <c:pt idx="13">
                  <c:v>POTW</c:v>
                </c:pt>
              </c:strCache>
            </c:strRef>
          </c:cat>
          <c:val>
            <c:numRef>
              <c:f>Sheet1!$J$2:$J$15</c:f>
              <c:numCache>
                <c:formatCode>0%</c:formatCode>
                <c:ptCount val="14"/>
                <c:pt idx="0">
                  <c:v>0.142857142857143</c:v>
                </c:pt>
                <c:pt idx="1">
                  <c:v>0.114285714285714</c:v>
                </c:pt>
                <c:pt idx="2">
                  <c:v>0.0857142857142857</c:v>
                </c:pt>
                <c:pt idx="3">
                  <c:v>0.0857142857142857</c:v>
                </c:pt>
                <c:pt idx="4">
                  <c:v>0.0857142857142857</c:v>
                </c:pt>
                <c:pt idx="5">
                  <c:v>0.0857142857142857</c:v>
                </c:pt>
                <c:pt idx="6">
                  <c:v>0.0857142857142857</c:v>
                </c:pt>
                <c:pt idx="7">
                  <c:v>0.0571428571428571</c:v>
                </c:pt>
                <c:pt idx="8">
                  <c:v>0.0571428571428571</c:v>
                </c:pt>
                <c:pt idx="9">
                  <c:v>0.0571428571428571</c:v>
                </c:pt>
                <c:pt idx="10">
                  <c:v>0.0571428571428571</c:v>
                </c:pt>
                <c:pt idx="11">
                  <c:v>0.0285714285714286</c:v>
                </c:pt>
                <c:pt idx="12">
                  <c:v>0.0285714285714286</c:v>
                </c:pt>
                <c:pt idx="13">
                  <c:v>0.0285714285714286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29543512"/>
        <c:axId val="-2129575976"/>
      </c:barChart>
      <c:catAx>
        <c:axId val="-21295435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129575976"/>
        <c:crosses val="autoZero"/>
        <c:auto val="1"/>
        <c:lblAlgn val="ctr"/>
        <c:lblOffset val="100"/>
        <c:noMultiLvlLbl val="0"/>
      </c:catAx>
      <c:valAx>
        <c:axId val="-212957597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1295435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B410A-2864-764D-A19C-2761391DA1C6}" type="datetimeFigureOut">
              <a:rPr lang="en-US" smtClean="0"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AB288-E3D9-FC41-86D8-13D8D62A4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35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B410A-2864-764D-A19C-2761391DA1C6}" type="datetimeFigureOut">
              <a:rPr lang="en-US" smtClean="0"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AB288-E3D9-FC41-86D8-13D8D62A4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313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B410A-2864-764D-A19C-2761391DA1C6}" type="datetimeFigureOut">
              <a:rPr lang="en-US" smtClean="0"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AB288-E3D9-FC41-86D8-13D8D62A4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57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B410A-2864-764D-A19C-2761391DA1C6}" type="datetimeFigureOut">
              <a:rPr lang="en-US" smtClean="0"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AB288-E3D9-FC41-86D8-13D8D62A4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603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B410A-2864-764D-A19C-2761391DA1C6}" type="datetimeFigureOut">
              <a:rPr lang="en-US" smtClean="0"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AB288-E3D9-FC41-86D8-13D8D62A4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630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B410A-2864-764D-A19C-2761391DA1C6}" type="datetimeFigureOut">
              <a:rPr lang="en-US" smtClean="0"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AB288-E3D9-FC41-86D8-13D8D62A4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343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B410A-2864-764D-A19C-2761391DA1C6}" type="datetimeFigureOut">
              <a:rPr lang="en-US" smtClean="0"/>
              <a:t>3/11/13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AB288-E3D9-FC41-86D8-13D8D62A4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86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B410A-2864-764D-A19C-2761391DA1C6}" type="datetimeFigureOut">
              <a:rPr lang="en-US" smtClean="0"/>
              <a:t>3/11/13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AB288-E3D9-FC41-86D8-13D8D62A4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151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B410A-2864-764D-A19C-2761391DA1C6}" type="datetimeFigureOut">
              <a:rPr lang="en-US" smtClean="0"/>
              <a:t>3/11/13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AB288-E3D9-FC41-86D8-13D8D62A4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439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B410A-2864-764D-A19C-2761391DA1C6}" type="datetimeFigureOut">
              <a:rPr lang="en-US" smtClean="0"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AB288-E3D9-FC41-86D8-13D8D62A4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536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B410A-2864-764D-A19C-2761391DA1C6}" type="datetimeFigureOut">
              <a:rPr lang="en-US" smtClean="0"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AB288-E3D9-FC41-86D8-13D8D62A4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885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B410A-2864-764D-A19C-2761391DA1C6}" type="datetimeFigureOut">
              <a:rPr lang="en-US" smtClean="0"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AB288-E3D9-FC41-86D8-13D8D62A4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551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436799"/>
              </p:ext>
            </p:extLst>
          </p:nvPr>
        </p:nvGraphicFramePr>
        <p:xfrm>
          <a:off x="201084" y="762967"/>
          <a:ext cx="8882440" cy="6004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39335" y="138668"/>
            <a:ext cx="62845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Current STAC Areas of Expertise</a:t>
            </a:r>
            <a:endParaRPr lang="en-US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82953" y="967619"/>
            <a:ext cx="101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Stronger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966317" y="4210779"/>
            <a:ext cx="933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Weaker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396251" y="1578073"/>
            <a:ext cx="2503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One STAC Member = 3%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27125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Pyke</dc:creator>
  <cp:lastModifiedBy>Chris Pyke</cp:lastModifiedBy>
  <cp:revision>1</cp:revision>
  <dcterms:created xsi:type="dcterms:W3CDTF">2013-03-12T00:19:29Z</dcterms:created>
  <dcterms:modified xsi:type="dcterms:W3CDTF">2013-03-12T00:24:09Z</dcterms:modified>
</cp:coreProperties>
</file>