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theme/themeOverride1.xml" ContentType="application/vnd.openxmlformats-officedocument.themeOverr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8" r:id="rId2"/>
    <p:sldId id="284" r:id="rId3"/>
    <p:sldId id="285" r:id="rId4"/>
    <p:sldId id="279" r:id="rId5"/>
    <p:sldId id="280" r:id="rId6"/>
    <p:sldId id="281" r:id="rId7"/>
    <p:sldId id="275" r:id="rId8"/>
    <p:sldId id="283" r:id="rId9"/>
    <p:sldId id="288" r:id="rId10"/>
    <p:sldId id="290" r:id="rId11"/>
    <p:sldId id="291" r:id="rId12"/>
    <p:sldId id="289" r:id="rId13"/>
    <p:sldId id="260" r:id="rId14"/>
    <p:sldId id="276" r:id="rId15"/>
    <p:sldId id="261" r:id="rId16"/>
    <p:sldId id="263" r:id="rId17"/>
    <p:sldId id="286" r:id="rId18"/>
  </p:sldIdLst>
  <p:sldSz cx="9144000" cy="6858000" type="screen4x3"/>
  <p:notesSz cx="7150100" cy="9448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CC99"/>
    <a:srgbClr val="FFCC00"/>
    <a:srgbClr val="FFCC66"/>
    <a:srgbClr val="0000FF"/>
    <a:srgbClr val="FFFF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591" autoAdjust="0"/>
    <p:restoredTop sz="94700" autoAdjust="0"/>
  </p:normalViewPr>
  <p:slideViewPr>
    <p:cSldViewPr>
      <p:cViewPr varScale="1">
        <p:scale>
          <a:sx n="90" d="100"/>
          <a:sy n="90" d="100"/>
        </p:scale>
        <p:origin x="-1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976"/>
        <p:guide pos="225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arls_Stuff\Presentations\MARS_March10\raw_material\shallow-water_sensitivit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scatterChart>
        <c:scatterStyle val="smoothMarker"/>
        <c:ser>
          <c:idx val="0"/>
          <c:order val="0"/>
          <c:tx>
            <c:strRef>
              <c:f>Sheet1!$B$1</c:f>
              <c:strCache>
                <c:ptCount val="1"/>
                <c:pt idx="0">
                  <c:v>Model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Sheet1!$A$2:$A$8041</c:f>
              <c:numCache>
                <c:formatCode>0.00E+00</c:formatCode>
                <c:ptCount val="8040"/>
                <c:pt idx="0">
                  <c:v>0.099502</c:v>
                </c:pt>
                <c:pt idx="1">
                  <c:v>0.199</c:v>
                </c:pt>
                <c:pt idx="2">
                  <c:v>0.29851</c:v>
                </c:pt>
                <c:pt idx="3">
                  <c:v>0.39801</c:v>
                </c:pt>
                <c:pt idx="4">
                  <c:v>0.49751</c:v>
                </c:pt>
                <c:pt idx="5">
                  <c:v>0.59701</c:v>
                </c:pt>
                <c:pt idx="6">
                  <c:v>0.69652</c:v>
                </c:pt>
                <c:pt idx="7">
                  <c:v>0.79602</c:v>
                </c:pt>
                <c:pt idx="8">
                  <c:v>0.89552</c:v>
                </c:pt>
                <c:pt idx="9">
                  <c:v>0.99502</c:v>
                </c:pt>
                <c:pt idx="10">
                  <c:v>1.0945</c:v>
                </c:pt>
                <c:pt idx="11">
                  <c:v>1.194</c:v>
                </c:pt>
                <c:pt idx="12">
                  <c:v>1.2935</c:v>
                </c:pt>
                <c:pt idx="13">
                  <c:v>1.393</c:v>
                </c:pt>
                <c:pt idx="14">
                  <c:v>1.4925</c:v>
                </c:pt>
                <c:pt idx="15">
                  <c:v>1.592</c:v>
                </c:pt>
                <c:pt idx="16">
                  <c:v>1.6915</c:v>
                </c:pt>
                <c:pt idx="17">
                  <c:v>1.791</c:v>
                </c:pt>
                <c:pt idx="18">
                  <c:v>1.8905</c:v>
                </c:pt>
                <c:pt idx="19">
                  <c:v>1.99</c:v>
                </c:pt>
                <c:pt idx="20">
                  <c:v>2.0896</c:v>
                </c:pt>
                <c:pt idx="21">
                  <c:v>2.1891</c:v>
                </c:pt>
                <c:pt idx="22">
                  <c:v>2.2886</c:v>
                </c:pt>
                <c:pt idx="23">
                  <c:v>2.3881</c:v>
                </c:pt>
                <c:pt idx="24">
                  <c:v>2.4876</c:v>
                </c:pt>
                <c:pt idx="25">
                  <c:v>2.5871</c:v>
                </c:pt>
                <c:pt idx="26">
                  <c:v>2.6866</c:v>
                </c:pt>
                <c:pt idx="27">
                  <c:v>2.7861</c:v>
                </c:pt>
                <c:pt idx="28">
                  <c:v>2.8856</c:v>
                </c:pt>
                <c:pt idx="29">
                  <c:v>2.9851</c:v>
                </c:pt>
                <c:pt idx="30">
                  <c:v>3.0846</c:v>
                </c:pt>
                <c:pt idx="31">
                  <c:v>3.1841</c:v>
                </c:pt>
                <c:pt idx="32">
                  <c:v>3.2836</c:v>
                </c:pt>
                <c:pt idx="33">
                  <c:v>3.3831</c:v>
                </c:pt>
                <c:pt idx="34">
                  <c:v>3.4826</c:v>
                </c:pt>
                <c:pt idx="35">
                  <c:v>3.5821</c:v>
                </c:pt>
                <c:pt idx="36">
                  <c:v>3.6816</c:v>
                </c:pt>
                <c:pt idx="37">
                  <c:v>3.7811</c:v>
                </c:pt>
                <c:pt idx="38">
                  <c:v>3.8806</c:v>
                </c:pt>
                <c:pt idx="39">
                  <c:v>3.9801</c:v>
                </c:pt>
                <c:pt idx="40">
                  <c:v>4.0796</c:v>
                </c:pt>
                <c:pt idx="41">
                  <c:v>4.1791</c:v>
                </c:pt>
                <c:pt idx="42">
                  <c:v>4.2786</c:v>
                </c:pt>
                <c:pt idx="43">
                  <c:v>4.3781</c:v>
                </c:pt>
                <c:pt idx="44">
                  <c:v>4.4776</c:v>
                </c:pt>
                <c:pt idx="45">
                  <c:v>4.5771</c:v>
                </c:pt>
                <c:pt idx="46">
                  <c:v>4.6766</c:v>
                </c:pt>
                <c:pt idx="47">
                  <c:v>4.7761</c:v>
                </c:pt>
                <c:pt idx="48">
                  <c:v>4.8756</c:v>
                </c:pt>
                <c:pt idx="49">
                  <c:v>4.9751</c:v>
                </c:pt>
                <c:pt idx="50">
                  <c:v>5.0746</c:v>
                </c:pt>
                <c:pt idx="51">
                  <c:v>5.174099999999997</c:v>
                </c:pt>
                <c:pt idx="52">
                  <c:v>5.2736</c:v>
                </c:pt>
                <c:pt idx="53">
                  <c:v>5.3731</c:v>
                </c:pt>
                <c:pt idx="54">
                  <c:v>5.4726</c:v>
                </c:pt>
                <c:pt idx="55">
                  <c:v>5.5721</c:v>
                </c:pt>
                <c:pt idx="56">
                  <c:v>5.6716</c:v>
                </c:pt>
                <c:pt idx="57">
                  <c:v>5.7711</c:v>
                </c:pt>
                <c:pt idx="58">
                  <c:v>5.8706</c:v>
                </c:pt>
                <c:pt idx="59">
                  <c:v>5.9701</c:v>
                </c:pt>
                <c:pt idx="60">
                  <c:v>6.0697</c:v>
                </c:pt>
                <c:pt idx="61">
                  <c:v>6.1692</c:v>
                </c:pt>
                <c:pt idx="62">
                  <c:v>6.2687</c:v>
                </c:pt>
                <c:pt idx="63">
                  <c:v>6.368199999999997</c:v>
                </c:pt>
                <c:pt idx="64">
                  <c:v>6.4677</c:v>
                </c:pt>
                <c:pt idx="65">
                  <c:v>6.567199999999997</c:v>
                </c:pt>
                <c:pt idx="66">
                  <c:v>6.6667</c:v>
                </c:pt>
                <c:pt idx="67">
                  <c:v>6.7662</c:v>
                </c:pt>
                <c:pt idx="68">
                  <c:v>6.865699999999999</c:v>
                </c:pt>
                <c:pt idx="69">
                  <c:v>6.9652</c:v>
                </c:pt>
                <c:pt idx="70">
                  <c:v>7.064699999999998</c:v>
                </c:pt>
                <c:pt idx="71">
                  <c:v>7.164199999999996</c:v>
                </c:pt>
                <c:pt idx="72">
                  <c:v>7.2637</c:v>
                </c:pt>
                <c:pt idx="73">
                  <c:v>7.3632</c:v>
                </c:pt>
                <c:pt idx="74">
                  <c:v>7.4627</c:v>
                </c:pt>
                <c:pt idx="75">
                  <c:v>7.562199999999997</c:v>
                </c:pt>
                <c:pt idx="76">
                  <c:v>7.6617</c:v>
                </c:pt>
                <c:pt idx="77">
                  <c:v>7.7612</c:v>
                </c:pt>
                <c:pt idx="78">
                  <c:v>7.8607</c:v>
                </c:pt>
                <c:pt idx="79">
                  <c:v>7.9602</c:v>
                </c:pt>
                <c:pt idx="80">
                  <c:v>8.059700000000002</c:v>
                </c:pt>
                <c:pt idx="81">
                  <c:v>8.1592</c:v>
                </c:pt>
                <c:pt idx="82">
                  <c:v>8.258700000000001</c:v>
                </c:pt>
                <c:pt idx="83">
                  <c:v>8.3582</c:v>
                </c:pt>
                <c:pt idx="84">
                  <c:v>8.457700000000002</c:v>
                </c:pt>
                <c:pt idx="85">
                  <c:v>8.557200000000003</c:v>
                </c:pt>
                <c:pt idx="86">
                  <c:v>8.6567</c:v>
                </c:pt>
                <c:pt idx="87">
                  <c:v>8.756200000000001</c:v>
                </c:pt>
                <c:pt idx="88">
                  <c:v>8.8557</c:v>
                </c:pt>
                <c:pt idx="89">
                  <c:v>8.955200000000004</c:v>
                </c:pt>
                <c:pt idx="90">
                  <c:v>9.0547</c:v>
                </c:pt>
                <c:pt idx="91">
                  <c:v>9.154200000000001</c:v>
                </c:pt>
                <c:pt idx="92">
                  <c:v>9.2537</c:v>
                </c:pt>
                <c:pt idx="93">
                  <c:v>9.353200000000002</c:v>
                </c:pt>
                <c:pt idx="94">
                  <c:v>9.4527</c:v>
                </c:pt>
                <c:pt idx="95">
                  <c:v>9.552200000000002</c:v>
                </c:pt>
                <c:pt idx="96">
                  <c:v>9.651700000000003</c:v>
                </c:pt>
                <c:pt idx="97">
                  <c:v>9.751200000000001</c:v>
                </c:pt>
                <c:pt idx="98">
                  <c:v>9.850700000000006</c:v>
                </c:pt>
                <c:pt idx="99">
                  <c:v>9.9502</c:v>
                </c:pt>
                <c:pt idx="100">
                  <c:v>10.05</c:v>
                </c:pt>
                <c:pt idx="101">
                  <c:v>10.149</c:v>
                </c:pt>
                <c:pt idx="102">
                  <c:v>10.249</c:v>
                </c:pt>
                <c:pt idx="103">
                  <c:v>10.348</c:v>
                </c:pt>
                <c:pt idx="104">
                  <c:v>10.448</c:v>
                </c:pt>
                <c:pt idx="105">
                  <c:v>10.547</c:v>
                </c:pt>
                <c:pt idx="106">
                  <c:v>10.647</c:v>
                </c:pt>
                <c:pt idx="107">
                  <c:v>10.746</c:v>
                </c:pt>
                <c:pt idx="108">
                  <c:v>10.846</c:v>
                </c:pt>
                <c:pt idx="109">
                  <c:v>10.945</c:v>
                </c:pt>
                <c:pt idx="110">
                  <c:v>11.045</c:v>
                </c:pt>
                <c:pt idx="111">
                  <c:v>11.144</c:v>
                </c:pt>
                <c:pt idx="112">
                  <c:v>11.244</c:v>
                </c:pt>
                <c:pt idx="113">
                  <c:v>11.343</c:v>
                </c:pt>
                <c:pt idx="114">
                  <c:v>11.443</c:v>
                </c:pt>
                <c:pt idx="115">
                  <c:v>11.542</c:v>
                </c:pt>
                <c:pt idx="116">
                  <c:v>11.642</c:v>
                </c:pt>
                <c:pt idx="117">
                  <c:v>11.741</c:v>
                </c:pt>
                <c:pt idx="118">
                  <c:v>11.841</c:v>
                </c:pt>
                <c:pt idx="119">
                  <c:v>11.94</c:v>
                </c:pt>
                <c:pt idx="120">
                  <c:v>12.04</c:v>
                </c:pt>
                <c:pt idx="121">
                  <c:v>12.139</c:v>
                </c:pt>
                <c:pt idx="122">
                  <c:v>12.239</c:v>
                </c:pt>
                <c:pt idx="123">
                  <c:v>12.338</c:v>
                </c:pt>
                <c:pt idx="124">
                  <c:v>12.438</c:v>
                </c:pt>
                <c:pt idx="125">
                  <c:v>12.537</c:v>
                </c:pt>
                <c:pt idx="126">
                  <c:v>12.637</c:v>
                </c:pt>
                <c:pt idx="127">
                  <c:v>12.736</c:v>
                </c:pt>
                <c:pt idx="128">
                  <c:v>12.836</c:v>
                </c:pt>
                <c:pt idx="129">
                  <c:v>12.935</c:v>
                </c:pt>
                <c:pt idx="130">
                  <c:v>13.035</c:v>
                </c:pt>
                <c:pt idx="131">
                  <c:v>13.134</c:v>
                </c:pt>
                <c:pt idx="132">
                  <c:v>13.234</c:v>
                </c:pt>
                <c:pt idx="133">
                  <c:v>13.333</c:v>
                </c:pt>
                <c:pt idx="134">
                  <c:v>13.433</c:v>
                </c:pt>
                <c:pt idx="135">
                  <c:v>13.532</c:v>
                </c:pt>
                <c:pt idx="136">
                  <c:v>13.632</c:v>
                </c:pt>
                <c:pt idx="137">
                  <c:v>13.731</c:v>
                </c:pt>
                <c:pt idx="138">
                  <c:v>13.831</c:v>
                </c:pt>
                <c:pt idx="139">
                  <c:v>13.93</c:v>
                </c:pt>
                <c:pt idx="140">
                  <c:v>14.03</c:v>
                </c:pt>
                <c:pt idx="141">
                  <c:v>14.129</c:v>
                </c:pt>
                <c:pt idx="142">
                  <c:v>14.229</c:v>
                </c:pt>
                <c:pt idx="143">
                  <c:v>14.328</c:v>
                </c:pt>
                <c:pt idx="144">
                  <c:v>14.428</c:v>
                </c:pt>
                <c:pt idx="145">
                  <c:v>14.527</c:v>
                </c:pt>
                <c:pt idx="146">
                  <c:v>14.627</c:v>
                </c:pt>
                <c:pt idx="147">
                  <c:v>14.726</c:v>
                </c:pt>
                <c:pt idx="148">
                  <c:v>14.826</c:v>
                </c:pt>
                <c:pt idx="149">
                  <c:v>14.925</c:v>
                </c:pt>
                <c:pt idx="150">
                  <c:v>15.025</c:v>
                </c:pt>
                <c:pt idx="151">
                  <c:v>15.124</c:v>
                </c:pt>
                <c:pt idx="152">
                  <c:v>15.224</c:v>
                </c:pt>
                <c:pt idx="153">
                  <c:v>15.323</c:v>
                </c:pt>
                <c:pt idx="154">
                  <c:v>15.423</c:v>
                </c:pt>
                <c:pt idx="155">
                  <c:v>15.522</c:v>
                </c:pt>
                <c:pt idx="156">
                  <c:v>15.622</c:v>
                </c:pt>
                <c:pt idx="157">
                  <c:v>15.721</c:v>
                </c:pt>
                <c:pt idx="158">
                  <c:v>15.821</c:v>
                </c:pt>
                <c:pt idx="159">
                  <c:v>15.92</c:v>
                </c:pt>
                <c:pt idx="160">
                  <c:v>16.02</c:v>
                </c:pt>
                <c:pt idx="161">
                  <c:v>16.119</c:v>
                </c:pt>
                <c:pt idx="162">
                  <c:v>16.219</c:v>
                </c:pt>
                <c:pt idx="163">
                  <c:v>16.318</c:v>
                </c:pt>
                <c:pt idx="164">
                  <c:v>16.418</c:v>
                </c:pt>
                <c:pt idx="165">
                  <c:v>16.517</c:v>
                </c:pt>
                <c:pt idx="166">
                  <c:v>16.617</c:v>
                </c:pt>
                <c:pt idx="167">
                  <c:v>16.716</c:v>
                </c:pt>
                <c:pt idx="168">
                  <c:v>16.816</c:v>
                </c:pt>
                <c:pt idx="169">
                  <c:v>16.915</c:v>
                </c:pt>
                <c:pt idx="170">
                  <c:v>17.015</c:v>
                </c:pt>
                <c:pt idx="171">
                  <c:v>17.114</c:v>
                </c:pt>
                <c:pt idx="172">
                  <c:v>17.214</c:v>
                </c:pt>
                <c:pt idx="173">
                  <c:v>17.313</c:v>
                </c:pt>
                <c:pt idx="174">
                  <c:v>17.413</c:v>
                </c:pt>
                <c:pt idx="175">
                  <c:v>17.512</c:v>
                </c:pt>
                <c:pt idx="176">
                  <c:v>17.612</c:v>
                </c:pt>
                <c:pt idx="177">
                  <c:v>17.711</c:v>
                </c:pt>
                <c:pt idx="178">
                  <c:v>17.811</c:v>
                </c:pt>
                <c:pt idx="179">
                  <c:v>17.91</c:v>
                </c:pt>
                <c:pt idx="180">
                  <c:v>18.01000000000001</c:v>
                </c:pt>
                <c:pt idx="181">
                  <c:v>18.10900000000001</c:v>
                </c:pt>
                <c:pt idx="182">
                  <c:v>18.209</c:v>
                </c:pt>
                <c:pt idx="183">
                  <c:v>18.308</c:v>
                </c:pt>
                <c:pt idx="184">
                  <c:v>18.408</c:v>
                </c:pt>
                <c:pt idx="185">
                  <c:v>18.507</c:v>
                </c:pt>
                <c:pt idx="186">
                  <c:v>18.607</c:v>
                </c:pt>
                <c:pt idx="187">
                  <c:v>18.706</c:v>
                </c:pt>
                <c:pt idx="188">
                  <c:v>18.806</c:v>
                </c:pt>
                <c:pt idx="189">
                  <c:v>18.905</c:v>
                </c:pt>
                <c:pt idx="190">
                  <c:v>19.005</c:v>
                </c:pt>
                <c:pt idx="191">
                  <c:v>19.104</c:v>
                </c:pt>
                <c:pt idx="192">
                  <c:v>19.204</c:v>
                </c:pt>
                <c:pt idx="193">
                  <c:v>19.303</c:v>
                </c:pt>
                <c:pt idx="194">
                  <c:v>19.403</c:v>
                </c:pt>
                <c:pt idx="195">
                  <c:v>19.502</c:v>
                </c:pt>
                <c:pt idx="196">
                  <c:v>19.602</c:v>
                </c:pt>
                <c:pt idx="197">
                  <c:v>19.701</c:v>
                </c:pt>
                <c:pt idx="198">
                  <c:v>19.80099999999999</c:v>
                </c:pt>
                <c:pt idx="199">
                  <c:v>19.9</c:v>
                </c:pt>
                <c:pt idx="200">
                  <c:v>20.0</c:v>
                </c:pt>
                <c:pt idx="201">
                  <c:v>20.1</c:v>
                </c:pt>
                <c:pt idx="202">
                  <c:v>20.19900000000001</c:v>
                </c:pt>
                <c:pt idx="203">
                  <c:v>20.299</c:v>
                </c:pt>
                <c:pt idx="204">
                  <c:v>20.398</c:v>
                </c:pt>
                <c:pt idx="205">
                  <c:v>20.498</c:v>
                </c:pt>
                <c:pt idx="206">
                  <c:v>20.597</c:v>
                </c:pt>
                <c:pt idx="207">
                  <c:v>20.697</c:v>
                </c:pt>
                <c:pt idx="208">
                  <c:v>20.796</c:v>
                </c:pt>
                <c:pt idx="209">
                  <c:v>20.896</c:v>
                </c:pt>
                <c:pt idx="210">
                  <c:v>20.995</c:v>
                </c:pt>
                <c:pt idx="211">
                  <c:v>21.095</c:v>
                </c:pt>
                <c:pt idx="212">
                  <c:v>21.194</c:v>
                </c:pt>
                <c:pt idx="213">
                  <c:v>21.294</c:v>
                </c:pt>
                <c:pt idx="214">
                  <c:v>21.393</c:v>
                </c:pt>
                <c:pt idx="215">
                  <c:v>21.49299999999998</c:v>
                </c:pt>
                <c:pt idx="216">
                  <c:v>21.592</c:v>
                </c:pt>
                <c:pt idx="217">
                  <c:v>21.692</c:v>
                </c:pt>
                <c:pt idx="218">
                  <c:v>21.791</c:v>
                </c:pt>
                <c:pt idx="219">
                  <c:v>21.89099999999999</c:v>
                </c:pt>
                <c:pt idx="220">
                  <c:v>21.99</c:v>
                </c:pt>
                <c:pt idx="221">
                  <c:v>22.09</c:v>
                </c:pt>
                <c:pt idx="222">
                  <c:v>22.189</c:v>
                </c:pt>
                <c:pt idx="223">
                  <c:v>22.289</c:v>
                </c:pt>
                <c:pt idx="224">
                  <c:v>22.388</c:v>
                </c:pt>
                <c:pt idx="225">
                  <c:v>22.488</c:v>
                </c:pt>
                <c:pt idx="226">
                  <c:v>22.587</c:v>
                </c:pt>
                <c:pt idx="227">
                  <c:v>22.687</c:v>
                </c:pt>
                <c:pt idx="228">
                  <c:v>22.786</c:v>
                </c:pt>
                <c:pt idx="229">
                  <c:v>22.886</c:v>
                </c:pt>
                <c:pt idx="230">
                  <c:v>22.985</c:v>
                </c:pt>
                <c:pt idx="231">
                  <c:v>23.085</c:v>
                </c:pt>
                <c:pt idx="232">
                  <c:v>23.184</c:v>
                </c:pt>
                <c:pt idx="233">
                  <c:v>23.284</c:v>
                </c:pt>
                <c:pt idx="234">
                  <c:v>23.383</c:v>
                </c:pt>
                <c:pt idx="235">
                  <c:v>23.483</c:v>
                </c:pt>
                <c:pt idx="236">
                  <c:v>23.582</c:v>
                </c:pt>
                <c:pt idx="237">
                  <c:v>23.682</c:v>
                </c:pt>
                <c:pt idx="238">
                  <c:v>23.781</c:v>
                </c:pt>
                <c:pt idx="239">
                  <c:v>23.881</c:v>
                </c:pt>
                <c:pt idx="240">
                  <c:v>23.98</c:v>
                </c:pt>
                <c:pt idx="241">
                  <c:v>24.08</c:v>
                </c:pt>
                <c:pt idx="242">
                  <c:v>24.17899999999999</c:v>
                </c:pt>
                <c:pt idx="243">
                  <c:v>24.279</c:v>
                </c:pt>
                <c:pt idx="244">
                  <c:v>24.378</c:v>
                </c:pt>
                <c:pt idx="245">
                  <c:v>24.478</c:v>
                </c:pt>
                <c:pt idx="246">
                  <c:v>24.57700000000001</c:v>
                </c:pt>
                <c:pt idx="247">
                  <c:v>24.677</c:v>
                </c:pt>
                <c:pt idx="248">
                  <c:v>24.776</c:v>
                </c:pt>
                <c:pt idx="249">
                  <c:v>24.876</c:v>
                </c:pt>
                <c:pt idx="250">
                  <c:v>24.975</c:v>
                </c:pt>
                <c:pt idx="251">
                  <c:v>25.075</c:v>
                </c:pt>
                <c:pt idx="252">
                  <c:v>25.174</c:v>
                </c:pt>
                <c:pt idx="253">
                  <c:v>25.274</c:v>
                </c:pt>
                <c:pt idx="254">
                  <c:v>25.373</c:v>
                </c:pt>
                <c:pt idx="255">
                  <c:v>25.473</c:v>
                </c:pt>
                <c:pt idx="256">
                  <c:v>25.572</c:v>
                </c:pt>
                <c:pt idx="257">
                  <c:v>25.672</c:v>
                </c:pt>
                <c:pt idx="258">
                  <c:v>25.771</c:v>
                </c:pt>
                <c:pt idx="259">
                  <c:v>25.871</c:v>
                </c:pt>
                <c:pt idx="260">
                  <c:v>25.97</c:v>
                </c:pt>
                <c:pt idx="261">
                  <c:v>26.07</c:v>
                </c:pt>
                <c:pt idx="262">
                  <c:v>26.169</c:v>
                </c:pt>
                <c:pt idx="263">
                  <c:v>26.26899999999998</c:v>
                </c:pt>
                <c:pt idx="264">
                  <c:v>26.368</c:v>
                </c:pt>
                <c:pt idx="265">
                  <c:v>26.468</c:v>
                </c:pt>
                <c:pt idx="266">
                  <c:v>26.567</c:v>
                </c:pt>
                <c:pt idx="267">
                  <c:v>26.66700000000001</c:v>
                </c:pt>
                <c:pt idx="268">
                  <c:v>26.76599999999998</c:v>
                </c:pt>
                <c:pt idx="269">
                  <c:v>26.866</c:v>
                </c:pt>
                <c:pt idx="270">
                  <c:v>26.965</c:v>
                </c:pt>
                <c:pt idx="271">
                  <c:v>27.065</c:v>
                </c:pt>
                <c:pt idx="272">
                  <c:v>27.164</c:v>
                </c:pt>
                <c:pt idx="273">
                  <c:v>27.264</c:v>
                </c:pt>
                <c:pt idx="274">
                  <c:v>27.363</c:v>
                </c:pt>
                <c:pt idx="275">
                  <c:v>27.463</c:v>
                </c:pt>
                <c:pt idx="276">
                  <c:v>27.562</c:v>
                </c:pt>
                <c:pt idx="277">
                  <c:v>27.662</c:v>
                </c:pt>
                <c:pt idx="278">
                  <c:v>27.761</c:v>
                </c:pt>
                <c:pt idx="279">
                  <c:v>27.861</c:v>
                </c:pt>
                <c:pt idx="280">
                  <c:v>27.96</c:v>
                </c:pt>
                <c:pt idx="281">
                  <c:v>28.06</c:v>
                </c:pt>
                <c:pt idx="282">
                  <c:v>28.159</c:v>
                </c:pt>
                <c:pt idx="283">
                  <c:v>28.259</c:v>
                </c:pt>
                <c:pt idx="284">
                  <c:v>28.358</c:v>
                </c:pt>
                <c:pt idx="285">
                  <c:v>28.45799999999999</c:v>
                </c:pt>
                <c:pt idx="286">
                  <c:v>28.557</c:v>
                </c:pt>
                <c:pt idx="287">
                  <c:v>28.657</c:v>
                </c:pt>
                <c:pt idx="288">
                  <c:v>28.756</c:v>
                </c:pt>
                <c:pt idx="289">
                  <c:v>28.85600000000001</c:v>
                </c:pt>
                <c:pt idx="290">
                  <c:v>28.95499999999999</c:v>
                </c:pt>
                <c:pt idx="291">
                  <c:v>29.055</c:v>
                </c:pt>
                <c:pt idx="292">
                  <c:v>29.154</c:v>
                </c:pt>
                <c:pt idx="293">
                  <c:v>29.254</c:v>
                </c:pt>
                <c:pt idx="294">
                  <c:v>29.35300000000001</c:v>
                </c:pt>
                <c:pt idx="295">
                  <c:v>29.453</c:v>
                </c:pt>
                <c:pt idx="296">
                  <c:v>29.552</c:v>
                </c:pt>
                <c:pt idx="297">
                  <c:v>29.652</c:v>
                </c:pt>
                <c:pt idx="298">
                  <c:v>29.751</c:v>
                </c:pt>
                <c:pt idx="299">
                  <c:v>29.851</c:v>
                </c:pt>
                <c:pt idx="300">
                  <c:v>29.95</c:v>
                </c:pt>
                <c:pt idx="301">
                  <c:v>30.05</c:v>
                </c:pt>
                <c:pt idx="302">
                  <c:v>30.149</c:v>
                </c:pt>
                <c:pt idx="303">
                  <c:v>30.249</c:v>
                </c:pt>
                <c:pt idx="304">
                  <c:v>30.348</c:v>
                </c:pt>
                <c:pt idx="305">
                  <c:v>30.448</c:v>
                </c:pt>
                <c:pt idx="306">
                  <c:v>30.547</c:v>
                </c:pt>
                <c:pt idx="307">
                  <c:v>30.64699999999999</c:v>
                </c:pt>
                <c:pt idx="308">
                  <c:v>30.746</c:v>
                </c:pt>
                <c:pt idx="309">
                  <c:v>30.846</c:v>
                </c:pt>
                <c:pt idx="310">
                  <c:v>30.945</c:v>
                </c:pt>
                <c:pt idx="311">
                  <c:v>31.045</c:v>
                </c:pt>
                <c:pt idx="312">
                  <c:v>31.14399999999999</c:v>
                </c:pt>
                <c:pt idx="313">
                  <c:v>31.244</c:v>
                </c:pt>
                <c:pt idx="314">
                  <c:v>31.343</c:v>
                </c:pt>
                <c:pt idx="315">
                  <c:v>31.443</c:v>
                </c:pt>
                <c:pt idx="316">
                  <c:v>31.542</c:v>
                </c:pt>
                <c:pt idx="317">
                  <c:v>31.642</c:v>
                </c:pt>
                <c:pt idx="318">
                  <c:v>31.741</c:v>
                </c:pt>
                <c:pt idx="319">
                  <c:v>31.841</c:v>
                </c:pt>
                <c:pt idx="320">
                  <c:v>31.94</c:v>
                </c:pt>
                <c:pt idx="321">
                  <c:v>32.04</c:v>
                </c:pt>
                <c:pt idx="322">
                  <c:v>32.139</c:v>
                </c:pt>
                <c:pt idx="323">
                  <c:v>32.23900000000001</c:v>
                </c:pt>
                <c:pt idx="324">
                  <c:v>32.338</c:v>
                </c:pt>
                <c:pt idx="325">
                  <c:v>32.438</c:v>
                </c:pt>
                <c:pt idx="326">
                  <c:v>32.53700000000001</c:v>
                </c:pt>
                <c:pt idx="327">
                  <c:v>32.637</c:v>
                </c:pt>
                <c:pt idx="328">
                  <c:v>32.73600000000001</c:v>
                </c:pt>
                <c:pt idx="329">
                  <c:v>32.83600000000001</c:v>
                </c:pt>
                <c:pt idx="330">
                  <c:v>32.935</c:v>
                </c:pt>
                <c:pt idx="331">
                  <c:v>33.035</c:v>
                </c:pt>
                <c:pt idx="332">
                  <c:v>33.134</c:v>
                </c:pt>
                <c:pt idx="333">
                  <c:v>33.234</c:v>
                </c:pt>
                <c:pt idx="334">
                  <c:v>33.33300000000001</c:v>
                </c:pt>
                <c:pt idx="335">
                  <c:v>33.433</c:v>
                </c:pt>
                <c:pt idx="336">
                  <c:v>33.532</c:v>
                </c:pt>
                <c:pt idx="337">
                  <c:v>33.632</c:v>
                </c:pt>
                <c:pt idx="338">
                  <c:v>33.731</c:v>
                </c:pt>
                <c:pt idx="339">
                  <c:v>33.831</c:v>
                </c:pt>
                <c:pt idx="340">
                  <c:v>33.93</c:v>
                </c:pt>
                <c:pt idx="341">
                  <c:v>34.03</c:v>
                </c:pt>
                <c:pt idx="342">
                  <c:v>34.12900000000001</c:v>
                </c:pt>
                <c:pt idx="343">
                  <c:v>34.22900000000001</c:v>
                </c:pt>
                <c:pt idx="344">
                  <c:v>34.328</c:v>
                </c:pt>
                <c:pt idx="345">
                  <c:v>34.428</c:v>
                </c:pt>
                <c:pt idx="346">
                  <c:v>34.527</c:v>
                </c:pt>
                <c:pt idx="347">
                  <c:v>34.627</c:v>
                </c:pt>
                <c:pt idx="348">
                  <c:v>34.72600000000001</c:v>
                </c:pt>
                <c:pt idx="349">
                  <c:v>34.826</c:v>
                </c:pt>
                <c:pt idx="350">
                  <c:v>34.925</c:v>
                </c:pt>
                <c:pt idx="351">
                  <c:v>35.025</c:v>
                </c:pt>
                <c:pt idx="352">
                  <c:v>35.124</c:v>
                </c:pt>
                <c:pt idx="353">
                  <c:v>35.22400000000001</c:v>
                </c:pt>
                <c:pt idx="354">
                  <c:v>35.323</c:v>
                </c:pt>
                <c:pt idx="355">
                  <c:v>35.423</c:v>
                </c:pt>
                <c:pt idx="356">
                  <c:v>35.522</c:v>
                </c:pt>
                <c:pt idx="357">
                  <c:v>35.622</c:v>
                </c:pt>
                <c:pt idx="358">
                  <c:v>35.72100000000001</c:v>
                </c:pt>
                <c:pt idx="359">
                  <c:v>35.82100000000001</c:v>
                </c:pt>
                <c:pt idx="360">
                  <c:v>35.92</c:v>
                </c:pt>
                <c:pt idx="361">
                  <c:v>36.02</c:v>
                </c:pt>
                <c:pt idx="362">
                  <c:v>36.119</c:v>
                </c:pt>
                <c:pt idx="363">
                  <c:v>36.219</c:v>
                </c:pt>
                <c:pt idx="364">
                  <c:v>36.318</c:v>
                </c:pt>
                <c:pt idx="365">
                  <c:v>36.418</c:v>
                </c:pt>
                <c:pt idx="366">
                  <c:v>36.517</c:v>
                </c:pt>
                <c:pt idx="367">
                  <c:v>36.617</c:v>
                </c:pt>
                <c:pt idx="368">
                  <c:v>36.716</c:v>
                </c:pt>
                <c:pt idx="369">
                  <c:v>36.816</c:v>
                </c:pt>
                <c:pt idx="370">
                  <c:v>36.915</c:v>
                </c:pt>
                <c:pt idx="371">
                  <c:v>37.015</c:v>
                </c:pt>
                <c:pt idx="372">
                  <c:v>37.114</c:v>
                </c:pt>
                <c:pt idx="373">
                  <c:v>37.21400000000001</c:v>
                </c:pt>
                <c:pt idx="374">
                  <c:v>37.313</c:v>
                </c:pt>
                <c:pt idx="375">
                  <c:v>37.413</c:v>
                </c:pt>
                <c:pt idx="376">
                  <c:v>37.512</c:v>
                </c:pt>
                <c:pt idx="377">
                  <c:v>37.612</c:v>
                </c:pt>
                <c:pt idx="378">
                  <c:v>37.71100000000001</c:v>
                </c:pt>
                <c:pt idx="379">
                  <c:v>37.811</c:v>
                </c:pt>
                <c:pt idx="380">
                  <c:v>37.91</c:v>
                </c:pt>
                <c:pt idx="381">
                  <c:v>38.01</c:v>
                </c:pt>
                <c:pt idx="382">
                  <c:v>38.109</c:v>
                </c:pt>
                <c:pt idx="383">
                  <c:v>38.209</c:v>
                </c:pt>
                <c:pt idx="384">
                  <c:v>38.308</c:v>
                </c:pt>
                <c:pt idx="385">
                  <c:v>38.408</c:v>
                </c:pt>
                <c:pt idx="386">
                  <c:v>38.50700000000001</c:v>
                </c:pt>
                <c:pt idx="387">
                  <c:v>38.60700000000001</c:v>
                </c:pt>
                <c:pt idx="388">
                  <c:v>38.706</c:v>
                </c:pt>
                <c:pt idx="389">
                  <c:v>38.806</c:v>
                </c:pt>
                <c:pt idx="390">
                  <c:v>38.905</c:v>
                </c:pt>
                <c:pt idx="391">
                  <c:v>39.005</c:v>
                </c:pt>
                <c:pt idx="392">
                  <c:v>39.10400000000001</c:v>
                </c:pt>
                <c:pt idx="393">
                  <c:v>39.204</c:v>
                </c:pt>
                <c:pt idx="394">
                  <c:v>39.303</c:v>
                </c:pt>
                <c:pt idx="395">
                  <c:v>39.40300000000001</c:v>
                </c:pt>
                <c:pt idx="396">
                  <c:v>39.502</c:v>
                </c:pt>
                <c:pt idx="397">
                  <c:v>39.602</c:v>
                </c:pt>
                <c:pt idx="398">
                  <c:v>39.701</c:v>
                </c:pt>
                <c:pt idx="399">
                  <c:v>39.801</c:v>
                </c:pt>
                <c:pt idx="400">
                  <c:v>39.9</c:v>
                </c:pt>
                <c:pt idx="401">
                  <c:v>40.0</c:v>
                </c:pt>
                <c:pt idx="402">
                  <c:v>40.1</c:v>
                </c:pt>
                <c:pt idx="403">
                  <c:v>40.19900000000001</c:v>
                </c:pt>
                <c:pt idx="404">
                  <c:v>40.29900000000001</c:v>
                </c:pt>
                <c:pt idx="405">
                  <c:v>40.398</c:v>
                </c:pt>
                <c:pt idx="406">
                  <c:v>40.498</c:v>
                </c:pt>
                <c:pt idx="407">
                  <c:v>40.597</c:v>
                </c:pt>
                <c:pt idx="408">
                  <c:v>40.697</c:v>
                </c:pt>
                <c:pt idx="409">
                  <c:v>40.79600000000001</c:v>
                </c:pt>
                <c:pt idx="410">
                  <c:v>40.896</c:v>
                </c:pt>
                <c:pt idx="411">
                  <c:v>40.995</c:v>
                </c:pt>
                <c:pt idx="412">
                  <c:v>41.095</c:v>
                </c:pt>
                <c:pt idx="413">
                  <c:v>41.194</c:v>
                </c:pt>
                <c:pt idx="414">
                  <c:v>41.29400000000001</c:v>
                </c:pt>
                <c:pt idx="415">
                  <c:v>41.393</c:v>
                </c:pt>
                <c:pt idx="416">
                  <c:v>41.493</c:v>
                </c:pt>
                <c:pt idx="417">
                  <c:v>41.592</c:v>
                </c:pt>
                <c:pt idx="418">
                  <c:v>41.692</c:v>
                </c:pt>
                <c:pt idx="419">
                  <c:v>41.79100000000001</c:v>
                </c:pt>
                <c:pt idx="420">
                  <c:v>41.89100000000001</c:v>
                </c:pt>
                <c:pt idx="421">
                  <c:v>41.99</c:v>
                </c:pt>
                <c:pt idx="422">
                  <c:v>42.09</c:v>
                </c:pt>
                <c:pt idx="423">
                  <c:v>42.189</c:v>
                </c:pt>
                <c:pt idx="424">
                  <c:v>42.289</c:v>
                </c:pt>
                <c:pt idx="425">
                  <c:v>42.388</c:v>
                </c:pt>
                <c:pt idx="426">
                  <c:v>42.488</c:v>
                </c:pt>
                <c:pt idx="427">
                  <c:v>42.587</c:v>
                </c:pt>
                <c:pt idx="428">
                  <c:v>42.687</c:v>
                </c:pt>
                <c:pt idx="429">
                  <c:v>42.786</c:v>
                </c:pt>
                <c:pt idx="430">
                  <c:v>42.886</c:v>
                </c:pt>
                <c:pt idx="431">
                  <c:v>42.985</c:v>
                </c:pt>
                <c:pt idx="432">
                  <c:v>43.085</c:v>
                </c:pt>
                <c:pt idx="433">
                  <c:v>43.184</c:v>
                </c:pt>
                <c:pt idx="434">
                  <c:v>43.28400000000001</c:v>
                </c:pt>
                <c:pt idx="435">
                  <c:v>43.383</c:v>
                </c:pt>
                <c:pt idx="436">
                  <c:v>43.483</c:v>
                </c:pt>
                <c:pt idx="437">
                  <c:v>43.582</c:v>
                </c:pt>
                <c:pt idx="438">
                  <c:v>43.682</c:v>
                </c:pt>
                <c:pt idx="439">
                  <c:v>43.78100000000001</c:v>
                </c:pt>
                <c:pt idx="440">
                  <c:v>43.881</c:v>
                </c:pt>
                <c:pt idx="441">
                  <c:v>43.98</c:v>
                </c:pt>
                <c:pt idx="442">
                  <c:v>44.08</c:v>
                </c:pt>
                <c:pt idx="443">
                  <c:v>44.179</c:v>
                </c:pt>
                <c:pt idx="444">
                  <c:v>44.279</c:v>
                </c:pt>
                <c:pt idx="445">
                  <c:v>44.378</c:v>
                </c:pt>
                <c:pt idx="446">
                  <c:v>44.478</c:v>
                </c:pt>
                <c:pt idx="447">
                  <c:v>44.57700000000001</c:v>
                </c:pt>
                <c:pt idx="448">
                  <c:v>44.677</c:v>
                </c:pt>
                <c:pt idx="449">
                  <c:v>44.776</c:v>
                </c:pt>
                <c:pt idx="450">
                  <c:v>44.876</c:v>
                </c:pt>
                <c:pt idx="451">
                  <c:v>44.975</c:v>
                </c:pt>
                <c:pt idx="452">
                  <c:v>45.075</c:v>
                </c:pt>
                <c:pt idx="453">
                  <c:v>45.17400000000001</c:v>
                </c:pt>
                <c:pt idx="454">
                  <c:v>45.274</c:v>
                </c:pt>
                <c:pt idx="455">
                  <c:v>45.373</c:v>
                </c:pt>
                <c:pt idx="456">
                  <c:v>45.47300000000001</c:v>
                </c:pt>
                <c:pt idx="457">
                  <c:v>45.572</c:v>
                </c:pt>
                <c:pt idx="458">
                  <c:v>45.672</c:v>
                </c:pt>
                <c:pt idx="459">
                  <c:v>45.771</c:v>
                </c:pt>
                <c:pt idx="460">
                  <c:v>45.871</c:v>
                </c:pt>
                <c:pt idx="461">
                  <c:v>45.97</c:v>
                </c:pt>
                <c:pt idx="462">
                  <c:v>46.07</c:v>
                </c:pt>
                <c:pt idx="463">
                  <c:v>46.16900000000001</c:v>
                </c:pt>
                <c:pt idx="464">
                  <c:v>46.26900000000001</c:v>
                </c:pt>
                <c:pt idx="465">
                  <c:v>46.368</c:v>
                </c:pt>
                <c:pt idx="466">
                  <c:v>46.46800000000001</c:v>
                </c:pt>
                <c:pt idx="467">
                  <c:v>46.567</c:v>
                </c:pt>
                <c:pt idx="468">
                  <c:v>46.667</c:v>
                </c:pt>
                <c:pt idx="469">
                  <c:v>46.76600000000001</c:v>
                </c:pt>
                <c:pt idx="470">
                  <c:v>46.866</c:v>
                </c:pt>
                <c:pt idx="471">
                  <c:v>46.965</c:v>
                </c:pt>
                <c:pt idx="472">
                  <c:v>47.065</c:v>
                </c:pt>
                <c:pt idx="473">
                  <c:v>47.164</c:v>
                </c:pt>
                <c:pt idx="474">
                  <c:v>47.264</c:v>
                </c:pt>
                <c:pt idx="475">
                  <c:v>47.363</c:v>
                </c:pt>
                <c:pt idx="476">
                  <c:v>47.463</c:v>
                </c:pt>
                <c:pt idx="477">
                  <c:v>47.562</c:v>
                </c:pt>
                <c:pt idx="478">
                  <c:v>47.662</c:v>
                </c:pt>
                <c:pt idx="479">
                  <c:v>47.761</c:v>
                </c:pt>
                <c:pt idx="480">
                  <c:v>47.861</c:v>
                </c:pt>
                <c:pt idx="481">
                  <c:v>47.96</c:v>
                </c:pt>
                <c:pt idx="482">
                  <c:v>48.06</c:v>
                </c:pt>
                <c:pt idx="483">
                  <c:v>48.15900000000001</c:v>
                </c:pt>
                <c:pt idx="484">
                  <c:v>48.259</c:v>
                </c:pt>
                <c:pt idx="485">
                  <c:v>48.358</c:v>
                </c:pt>
                <c:pt idx="486">
                  <c:v>48.458</c:v>
                </c:pt>
                <c:pt idx="487">
                  <c:v>48.557</c:v>
                </c:pt>
                <c:pt idx="488">
                  <c:v>48.657</c:v>
                </c:pt>
                <c:pt idx="489">
                  <c:v>48.756</c:v>
                </c:pt>
                <c:pt idx="490">
                  <c:v>48.856</c:v>
                </c:pt>
                <c:pt idx="491">
                  <c:v>48.955</c:v>
                </c:pt>
                <c:pt idx="492">
                  <c:v>49.055</c:v>
                </c:pt>
                <c:pt idx="493">
                  <c:v>49.154</c:v>
                </c:pt>
                <c:pt idx="494">
                  <c:v>49.254</c:v>
                </c:pt>
                <c:pt idx="495">
                  <c:v>49.353</c:v>
                </c:pt>
                <c:pt idx="496">
                  <c:v>49.453</c:v>
                </c:pt>
                <c:pt idx="497">
                  <c:v>49.552</c:v>
                </c:pt>
                <c:pt idx="498">
                  <c:v>49.652</c:v>
                </c:pt>
                <c:pt idx="499">
                  <c:v>49.751</c:v>
                </c:pt>
                <c:pt idx="500">
                  <c:v>49.851</c:v>
                </c:pt>
                <c:pt idx="501">
                  <c:v>49.95</c:v>
                </c:pt>
                <c:pt idx="502">
                  <c:v>50.05</c:v>
                </c:pt>
                <c:pt idx="503">
                  <c:v>50.149</c:v>
                </c:pt>
                <c:pt idx="504">
                  <c:v>50.249</c:v>
                </c:pt>
                <c:pt idx="505">
                  <c:v>50.348</c:v>
                </c:pt>
                <c:pt idx="506">
                  <c:v>50.448</c:v>
                </c:pt>
                <c:pt idx="507">
                  <c:v>50.547</c:v>
                </c:pt>
                <c:pt idx="508">
                  <c:v>50.64700000000001</c:v>
                </c:pt>
                <c:pt idx="509">
                  <c:v>50.746</c:v>
                </c:pt>
                <c:pt idx="510">
                  <c:v>50.846</c:v>
                </c:pt>
                <c:pt idx="511">
                  <c:v>50.945</c:v>
                </c:pt>
                <c:pt idx="512">
                  <c:v>51.045</c:v>
                </c:pt>
                <c:pt idx="513">
                  <c:v>51.14400000000001</c:v>
                </c:pt>
                <c:pt idx="514">
                  <c:v>51.244</c:v>
                </c:pt>
                <c:pt idx="515">
                  <c:v>51.343</c:v>
                </c:pt>
                <c:pt idx="516">
                  <c:v>51.443</c:v>
                </c:pt>
                <c:pt idx="517">
                  <c:v>51.542</c:v>
                </c:pt>
                <c:pt idx="518">
                  <c:v>51.642</c:v>
                </c:pt>
                <c:pt idx="519">
                  <c:v>51.741</c:v>
                </c:pt>
                <c:pt idx="520">
                  <c:v>51.841</c:v>
                </c:pt>
                <c:pt idx="521">
                  <c:v>51.94</c:v>
                </c:pt>
                <c:pt idx="522">
                  <c:v>52.04</c:v>
                </c:pt>
                <c:pt idx="523">
                  <c:v>52.139</c:v>
                </c:pt>
                <c:pt idx="524">
                  <c:v>52.23900000000001</c:v>
                </c:pt>
                <c:pt idx="525">
                  <c:v>52.338</c:v>
                </c:pt>
                <c:pt idx="526">
                  <c:v>52.438</c:v>
                </c:pt>
                <c:pt idx="527">
                  <c:v>52.53700000000001</c:v>
                </c:pt>
                <c:pt idx="528">
                  <c:v>52.637</c:v>
                </c:pt>
                <c:pt idx="529">
                  <c:v>52.73600000000001</c:v>
                </c:pt>
                <c:pt idx="530">
                  <c:v>52.83600000000001</c:v>
                </c:pt>
                <c:pt idx="531">
                  <c:v>52.935</c:v>
                </c:pt>
                <c:pt idx="532">
                  <c:v>53.035</c:v>
                </c:pt>
                <c:pt idx="533">
                  <c:v>53.134</c:v>
                </c:pt>
                <c:pt idx="534">
                  <c:v>53.234</c:v>
                </c:pt>
                <c:pt idx="535">
                  <c:v>53.33300000000001</c:v>
                </c:pt>
                <c:pt idx="536">
                  <c:v>53.433</c:v>
                </c:pt>
                <c:pt idx="537">
                  <c:v>53.532</c:v>
                </c:pt>
                <c:pt idx="538">
                  <c:v>53.632</c:v>
                </c:pt>
                <c:pt idx="539">
                  <c:v>53.731</c:v>
                </c:pt>
                <c:pt idx="540">
                  <c:v>53.831</c:v>
                </c:pt>
                <c:pt idx="541">
                  <c:v>53.93</c:v>
                </c:pt>
                <c:pt idx="542">
                  <c:v>54.03</c:v>
                </c:pt>
                <c:pt idx="543">
                  <c:v>54.12900000000001</c:v>
                </c:pt>
                <c:pt idx="544">
                  <c:v>54.22900000000001</c:v>
                </c:pt>
                <c:pt idx="545">
                  <c:v>54.328</c:v>
                </c:pt>
                <c:pt idx="546">
                  <c:v>54.428</c:v>
                </c:pt>
                <c:pt idx="547">
                  <c:v>54.527</c:v>
                </c:pt>
                <c:pt idx="548">
                  <c:v>54.627</c:v>
                </c:pt>
                <c:pt idx="549">
                  <c:v>54.72600000000001</c:v>
                </c:pt>
                <c:pt idx="550">
                  <c:v>54.826</c:v>
                </c:pt>
                <c:pt idx="551">
                  <c:v>54.925</c:v>
                </c:pt>
                <c:pt idx="552">
                  <c:v>55.025</c:v>
                </c:pt>
                <c:pt idx="553">
                  <c:v>55.124</c:v>
                </c:pt>
                <c:pt idx="554">
                  <c:v>55.22400000000001</c:v>
                </c:pt>
                <c:pt idx="555">
                  <c:v>55.323</c:v>
                </c:pt>
                <c:pt idx="556">
                  <c:v>55.423</c:v>
                </c:pt>
                <c:pt idx="557">
                  <c:v>55.522</c:v>
                </c:pt>
                <c:pt idx="558">
                  <c:v>55.622</c:v>
                </c:pt>
                <c:pt idx="559">
                  <c:v>55.72100000000001</c:v>
                </c:pt>
                <c:pt idx="560">
                  <c:v>55.82100000000001</c:v>
                </c:pt>
                <c:pt idx="561">
                  <c:v>55.92</c:v>
                </c:pt>
                <c:pt idx="562">
                  <c:v>56.02</c:v>
                </c:pt>
                <c:pt idx="563">
                  <c:v>56.119</c:v>
                </c:pt>
                <c:pt idx="564">
                  <c:v>56.219</c:v>
                </c:pt>
                <c:pt idx="565">
                  <c:v>56.318</c:v>
                </c:pt>
                <c:pt idx="566">
                  <c:v>56.418</c:v>
                </c:pt>
                <c:pt idx="567">
                  <c:v>56.517</c:v>
                </c:pt>
                <c:pt idx="568">
                  <c:v>56.617</c:v>
                </c:pt>
                <c:pt idx="569">
                  <c:v>56.716</c:v>
                </c:pt>
                <c:pt idx="570">
                  <c:v>56.816</c:v>
                </c:pt>
                <c:pt idx="571">
                  <c:v>56.915</c:v>
                </c:pt>
                <c:pt idx="572">
                  <c:v>57.015</c:v>
                </c:pt>
                <c:pt idx="573">
                  <c:v>57.114</c:v>
                </c:pt>
                <c:pt idx="574">
                  <c:v>57.21400000000001</c:v>
                </c:pt>
                <c:pt idx="575">
                  <c:v>57.313</c:v>
                </c:pt>
                <c:pt idx="576">
                  <c:v>57.413</c:v>
                </c:pt>
                <c:pt idx="577">
                  <c:v>57.512</c:v>
                </c:pt>
                <c:pt idx="578">
                  <c:v>57.612</c:v>
                </c:pt>
                <c:pt idx="579">
                  <c:v>57.71100000000001</c:v>
                </c:pt>
                <c:pt idx="580">
                  <c:v>57.811</c:v>
                </c:pt>
                <c:pt idx="581">
                  <c:v>57.91</c:v>
                </c:pt>
                <c:pt idx="582">
                  <c:v>58.01</c:v>
                </c:pt>
                <c:pt idx="583">
                  <c:v>58.109</c:v>
                </c:pt>
                <c:pt idx="584">
                  <c:v>58.209</c:v>
                </c:pt>
                <c:pt idx="585">
                  <c:v>58.308</c:v>
                </c:pt>
                <c:pt idx="586">
                  <c:v>58.408</c:v>
                </c:pt>
                <c:pt idx="587">
                  <c:v>58.50700000000001</c:v>
                </c:pt>
                <c:pt idx="588">
                  <c:v>58.60700000000001</c:v>
                </c:pt>
                <c:pt idx="589">
                  <c:v>58.706</c:v>
                </c:pt>
                <c:pt idx="590">
                  <c:v>58.806</c:v>
                </c:pt>
                <c:pt idx="591">
                  <c:v>58.905</c:v>
                </c:pt>
                <c:pt idx="592">
                  <c:v>59.005</c:v>
                </c:pt>
                <c:pt idx="593">
                  <c:v>59.10400000000001</c:v>
                </c:pt>
                <c:pt idx="594">
                  <c:v>59.204</c:v>
                </c:pt>
                <c:pt idx="595">
                  <c:v>59.303</c:v>
                </c:pt>
                <c:pt idx="596">
                  <c:v>59.40300000000001</c:v>
                </c:pt>
                <c:pt idx="597">
                  <c:v>59.502</c:v>
                </c:pt>
                <c:pt idx="598">
                  <c:v>59.602</c:v>
                </c:pt>
                <c:pt idx="599">
                  <c:v>59.701</c:v>
                </c:pt>
                <c:pt idx="600">
                  <c:v>59.801</c:v>
                </c:pt>
                <c:pt idx="601">
                  <c:v>59.9</c:v>
                </c:pt>
                <c:pt idx="602">
                  <c:v>60.0</c:v>
                </c:pt>
                <c:pt idx="603">
                  <c:v>60.09900000000001</c:v>
                </c:pt>
                <c:pt idx="604">
                  <c:v>60.19900000000001</c:v>
                </c:pt>
                <c:pt idx="605">
                  <c:v>60.29900000000001</c:v>
                </c:pt>
                <c:pt idx="606">
                  <c:v>60.398</c:v>
                </c:pt>
                <c:pt idx="607">
                  <c:v>60.498</c:v>
                </c:pt>
                <c:pt idx="608">
                  <c:v>60.597</c:v>
                </c:pt>
                <c:pt idx="609">
                  <c:v>60.697</c:v>
                </c:pt>
                <c:pt idx="610">
                  <c:v>60.79600000000001</c:v>
                </c:pt>
                <c:pt idx="611">
                  <c:v>60.896</c:v>
                </c:pt>
                <c:pt idx="612">
                  <c:v>60.995</c:v>
                </c:pt>
                <c:pt idx="613">
                  <c:v>61.095</c:v>
                </c:pt>
                <c:pt idx="614">
                  <c:v>61.194</c:v>
                </c:pt>
                <c:pt idx="615">
                  <c:v>61.29400000000001</c:v>
                </c:pt>
                <c:pt idx="616">
                  <c:v>61.393</c:v>
                </c:pt>
                <c:pt idx="617">
                  <c:v>61.493</c:v>
                </c:pt>
                <c:pt idx="618">
                  <c:v>61.592</c:v>
                </c:pt>
                <c:pt idx="619">
                  <c:v>61.692</c:v>
                </c:pt>
                <c:pt idx="620">
                  <c:v>61.79100000000001</c:v>
                </c:pt>
                <c:pt idx="621">
                  <c:v>61.89100000000001</c:v>
                </c:pt>
                <c:pt idx="622">
                  <c:v>61.99</c:v>
                </c:pt>
                <c:pt idx="623">
                  <c:v>62.09</c:v>
                </c:pt>
                <c:pt idx="624">
                  <c:v>62.189</c:v>
                </c:pt>
                <c:pt idx="625">
                  <c:v>62.289</c:v>
                </c:pt>
                <c:pt idx="626">
                  <c:v>62.388</c:v>
                </c:pt>
                <c:pt idx="627">
                  <c:v>62.488</c:v>
                </c:pt>
                <c:pt idx="628">
                  <c:v>62.587</c:v>
                </c:pt>
                <c:pt idx="629">
                  <c:v>62.687</c:v>
                </c:pt>
                <c:pt idx="630">
                  <c:v>62.786</c:v>
                </c:pt>
                <c:pt idx="631">
                  <c:v>62.886</c:v>
                </c:pt>
                <c:pt idx="632">
                  <c:v>62.985</c:v>
                </c:pt>
                <c:pt idx="633">
                  <c:v>63.085</c:v>
                </c:pt>
                <c:pt idx="634">
                  <c:v>63.184</c:v>
                </c:pt>
                <c:pt idx="635">
                  <c:v>63.28400000000001</c:v>
                </c:pt>
                <c:pt idx="636">
                  <c:v>63.383</c:v>
                </c:pt>
                <c:pt idx="637">
                  <c:v>63.483</c:v>
                </c:pt>
                <c:pt idx="638">
                  <c:v>63.582</c:v>
                </c:pt>
                <c:pt idx="639">
                  <c:v>63.682</c:v>
                </c:pt>
                <c:pt idx="640">
                  <c:v>63.78100000000001</c:v>
                </c:pt>
                <c:pt idx="641">
                  <c:v>63.881</c:v>
                </c:pt>
                <c:pt idx="642">
                  <c:v>63.98</c:v>
                </c:pt>
                <c:pt idx="643">
                  <c:v>64.08</c:v>
                </c:pt>
                <c:pt idx="644">
                  <c:v>64.17899999999996</c:v>
                </c:pt>
                <c:pt idx="645">
                  <c:v>64.27899999999998</c:v>
                </c:pt>
                <c:pt idx="646">
                  <c:v>64.37799999999998</c:v>
                </c:pt>
                <c:pt idx="647">
                  <c:v>64.478</c:v>
                </c:pt>
                <c:pt idx="648">
                  <c:v>64.577</c:v>
                </c:pt>
                <c:pt idx="649">
                  <c:v>64.67699999999998</c:v>
                </c:pt>
                <c:pt idx="650">
                  <c:v>64.77599999999998</c:v>
                </c:pt>
                <c:pt idx="651">
                  <c:v>64.87599999999998</c:v>
                </c:pt>
                <c:pt idx="652">
                  <c:v>64.975</c:v>
                </c:pt>
                <c:pt idx="653">
                  <c:v>65.07499999999998</c:v>
                </c:pt>
                <c:pt idx="654">
                  <c:v>65.17399999999998</c:v>
                </c:pt>
                <c:pt idx="655">
                  <c:v>65.274</c:v>
                </c:pt>
                <c:pt idx="656">
                  <c:v>65.37299999999998</c:v>
                </c:pt>
                <c:pt idx="657">
                  <c:v>65.473</c:v>
                </c:pt>
                <c:pt idx="658">
                  <c:v>65.57199999999998</c:v>
                </c:pt>
                <c:pt idx="659">
                  <c:v>65.67199999999998</c:v>
                </c:pt>
                <c:pt idx="660">
                  <c:v>65.771</c:v>
                </c:pt>
                <c:pt idx="661">
                  <c:v>65.87099999999998</c:v>
                </c:pt>
                <c:pt idx="662">
                  <c:v>65.97</c:v>
                </c:pt>
                <c:pt idx="663">
                  <c:v>66.07</c:v>
                </c:pt>
                <c:pt idx="664">
                  <c:v>66.16899999999998</c:v>
                </c:pt>
                <c:pt idx="665">
                  <c:v>66.269</c:v>
                </c:pt>
                <c:pt idx="666">
                  <c:v>66.368</c:v>
                </c:pt>
                <c:pt idx="667">
                  <c:v>66.468</c:v>
                </c:pt>
                <c:pt idx="668">
                  <c:v>66.567</c:v>
                </c:pt>
                <c:pt idx="669">
                  <c:v>66.667</c:v>
                </c:pt>
                <c:pt idx="670">
                  <c:v>66.766</c:v>
                </c:pt>
                <c:pt idx="671">
                  <c:v>66.866</c:v>
                </c:pt>
                <c:pt idx="672">
                  <c:v>66.965</c:v>
                </c:pt>
                <c:pt idx="673">
                  <c:v>67.06500000000001</c:v>
                </c:pt>
                <c:pt idx="674">
                  <c:v>67.164</c:v>
                </c:pt>
                <c:pt idx="675">
                  <c:v>67.264</c:v>
                </c:pt>
                <c:pt idx="676">
                  <c:v>67.363</c:v>
                </c:pt>
                <c:pt idx="677">
                  <c:v>67.463</c:v>
                </c:pt>
                <c:pt idx="678">
                  <c:v>67.56200000000001</c:v>
                </c:pt>
                <c:pt idx="679">
                  <c:v>67.662</c:v>
                </c:pt>
                <c:pt idx="680">
                  <c:v>67.761</c:v>
                </c:pt>
                <c:pt idx="681">
                  <c:v>67.861</c:v>
                </c:pt>
                <c:pt idx="682">
                  <c:v>67.96</c:v>
                </c:pt>
                <c:pt idx="683">
                  <c:v>68.06</c:v>
                </c:pt>
                <c:pt idx="684">
                  <c:v>68.15899999999998</c:v>
                </c:pt>
                <c:pt idx="685">
                  <c:v>68.259</c:v>
                </c:pt>
                <c:pt idx="686">
                  <c:v>68.35799999999998</c:v>
                </c:pt>
                <c:pt idx="687">
                  <c:v>68.45800000000001</c:v>
                </c:pt>
                <c:pt idx="688">
                  <c:v>68.557</c:v>
                </c:pt>
                <c:pt idx="689">
                  <c:v>68.65699999999998</c:v>
                </c:pt>
                <c:pt idx="690">
                  <c:v>68.756</c:v>
                </c:pt>
                <c:pt idx="691">
                  <c:v>68.85599999999998</c:v>
                </c:pt>
                <c:pt idx="692">
                  <c:v>68.95500000000001</c:v>
                </c:pt>
                <c:pt idx="693">
                  <c:v>69.055</c:v>
                </c:pt>
                <c:pt idx="694">
                  <c:v>69.15399999999998</c:v>
                </c:pt>
                <c:pt idx="695">
                  <c:v>69.254</c:v>
                </c:pt>
                <c:pt idx="696">
                  <c:v>69.35299999999998</c:v>
                </c:pt>
                <c:pt idx="697">
                  <c:v>69.453</c:v>
                </c:pt>
                <c:pt idx="698">
                  <c:v>69.552</c:v>
                </c:pt>
                <c:pt idx="699">
                  <c:v>69.65199999999998</c:v>
                </c:pt>
                <c:pt idx="700">
                  <c:v>69.751</c:v>
                </c:pt>
                <c:pt idx="701">
                  <c:v>69.851</c:v>
                </c:pt>
                <c:pt idx="702">
                  <c:v>69.95</c:v>
                </c:pt>
                <c:pt idx="703">
                  <c:v>70.05</c:v>
                </c:pt>
                <c:pt idx="704">
                  <c:v>70.149</c:v>
                </c:pt>
                <c:pt idx="705">
                  <c:v>70.249</c:v>
                </c:pt>
                <c:pt idx="706">
                  <c:v>70.34800000000001</c:v>
                </c:pt>
                <c:pt idx="707">
                  <c:v>70.448</c:v>
                </c:pt>
                <c:pt idx="708">
                  <c:v>70.547</c:v>
                </c:pt>
                <c:pt idx="709">
                  <c:v>70.647</c:v>
                </c:pt>
                <c:pt idx="710">
                  <c:v>70.746</c:v>
                </c:pt>
                <c:pt idx="711">
                  <c:v>70.846</c:v>
                </c:pt>
                <c:pt idx="712">
                  <c:v>70.945</c:v>
                </c:pt>
                <c:pt idx="713">
                  <c:v>71.045</c:v>
                </c:pt>
                <c:pt idx="714">
                  <c:v>71.144</c:v>
                </c:pt>
                <c:pt idx="715">
                  <c:v>71.244</c:v>
                </c:pt>
                <c:pt idx="716">
                  <c:v>71.343</c:v>
                </c:pt>
                <c:pt idx="717">
                  <c:v>71.443</c:v>
                </c:pt>
                <c:pt idx="718">
                  <c:v>71.542</c:v>
                </c:pt>
                <c:pt idx="719">
                  <c:v>71.642</c:v>
                </c:pt>
                <c:pt idx="720">
                  <c:v>71.741</c:v>
                </c:pt>
                <c:pt idx="721">
                  <c:v>71.841</c:v>
                </c:pt>
                <c:pt idx="722">
                  <c:v>71.94</c:v>
                </c:pt>
                <c:pt idx="723">
                  <c:v>72.04</c:v>
                </c:pt>
                <c:pt idx="724">
                  <c:v>72.13899999999998</c:v>
                </c:pt>
                <c:pt idx="725">
                  <c:v>72.239</c:v>
                </c:pt>
                <c:pt idx="726">
                  <c:v>72.338</c:v>
                </c:pt>
                <c:pt idx="727">
                  <c:v>72.438</c:v>
                </c:pt>
                <c:pt idx="728">
                  <c:v>72.537</c:v>
                </c:pt>
                <c:pt idx="729">
                  <c:v>72.637</c:v>
                </c:pt>
                <c:pt idx="730">
                  <c:v>72.736</c:v>
                </c:pt>
                <c:pt idx="731">
                  <c:v>72.836</c:v>
                </c:pt>
                <c:pt idx="732">
                  <c:v>72.935</c:v>
                </c:pt>
                <c:pt idx="733">
                  <c:v>73.035</c:v>
                </c:pt>
                <c:pt idx="734">
                  <c:v>73.134</c:v>
                </c:pt>
                <c:pt idx="735">
                  <c:v>73.234</c:v>
                </c:pt>
                <c:pt idx="736">
                  <c:v>73.333</c:v>
                </c:pt>
                <c:pt idx="737">
                  <c:v>73.433</c:v>
                </c:pt>
                <c:pt idx="738">
                  <c:v>73.532</c:v>
                </c:pt>
                <c:pt idx="739">
                  <c:v>73.632</c:v>
                </c:pt>
                <c:pt idx="740">
                  <c:v>73.731</c:v>
                </c:pt>
                <c:pt idx="741">
                  <c:v>73.831</c:v>
                </c:pt>
                <c:pt idx="742">
                  <c:v>73.93</c:v>
                </c:pt>
                <c:pt idx="743">
                  <c:v>74.03</c:v>
                </c:pt>
                <c:pt idx="744">
                  <c:v>74.12899999999998</c:v>
                </c:pt>
                <c:pt idx="745">
                  <c:v>74.229</c:v>
                </c:pt>
                <c:pt idx="746">
                  <c:v>74.32799999999998</c:v>
                </c:pt>
                <c:pt idx="747">
                  <c:v>74.428</c:v>
                </c:pt>
                <c:pt idx="748">
                  <c:v>74.527</c:v>
                </c:pt>
                <c:pt idx="749">
                  <c:v>74.62699999999998</c:v>
                </c:pt>
                <c:pt idx="750">
                  <c:v>74.726</c:v>
                </c:pt>
                <c:pt idx="751">
                  <c:v>74.82599999999998</c:v>
                </c:pt>
                <c:pt idx="752">
                  <c:v>74.925</c:v>
                </c:pt>
                <c:pt idx="753">
                  <c:v>75.025</c:v>
                </c:pt>
                <c:pt idx="754">
                  <c:v>75.12399999999998</c:v>
                </c:pt>
                <c:pt idx="755">
                  <c:v>75.224</c:v>
                </c:pt>
                <c:pt idx="756">
                  <c:v>75.32299999999998</c:v>
                </c:pt>
                <c:pt idx="757">
                  <c:v>75.423</c:v>
                </c:pt>
                <c:pt idx="758">
                  <c:v>75.522</c:v>
                </c:pt>
                <c:pt idx="759">
                  <c:v>75.62199999999998</c:v>
                </c:pt>
                <c:pt idx="760">
                  <c:v>75.721</c:v>
                </c:pt>
                <c:pt idx="761">
                  <c:v>75.821</c:v>
                </c:pt>
                <c:pt idx="762">
                  <c:v>75.92</c:v>
                </c:pt>
                <c:pt idx="763">
                  <c:v>76.02</c:v>
                </c:pt>
                <c:pt idx="764">
                  <c:v>76.119</c:v>
                </c:pt>
                <c:pt idx="765">
                  <c:v>76.219</c:v>
                </c:pt>
                <c:pt idx="766">
                  <c:v>76.31800000000001</c:v>
                </c:pt>
                <c:pt idx="767">
                  <c:v>76.418</c:v>
                </c:pt>
                <c:pt idx="768">
                  <c:v>76.517</c:v>
                </c:pt>
                <c:pt idx="769">
                  <c:v>76.617</c:v>
                </c:pt>
                <c:pt idx="770">
                  <c:v>76.716</c:v>
                </c:pt>
                <c:pt idx="771">
                  <c:v>76.816</c:v>
                </c:pt>
                <c:pt idx="772">
                  <c:v>76.915</c:v>
                </c:pt>
                <c:pt idx="773">
                  <c:v>77.015</c:v>
                </c:pt>
                <c:pt idx="774">
                  <c:v>77.114</c:v>
                </c:pt>
                <c:pt idx="775">
                  <c:v>77.214</c:v>
                </c:pt>
                <c:pt idx="776">
                  <c:v>77.313</c:v>
                </c:pt>
                <c:pt idx="777">
                  <c:v>77.413</c:v>
                </c:pt>
                <c:pt idx="778">
                  <c:v>77.512</c:v>
                </c:pt>
                <c:pt idx="779">
                  <c:v>77.612</c:v>
                </c:pt>
                <c:pt idx="780">
                  <c:v>77.711</c:v>
                </c:pt>
                <c:pt idx="781">
                  <c:v>77.811</c:v>
                </c:pt>
                <c:pt idx="782">
                  <c:v>77.91</c:v>
                </c:pt>
                <c:pt idx="783">
                  <c:v>78.01</c:v>
                </c:pt>
                <c:pt idx="784">
                  <c:v>78.10899999999998</c:v>
                </c:pt>
                <c:pt idx="785">
                  <c:v>78.209</c:v>
                </c:pt>
                <c:pt idx="786">
                  <c:v>78.308</c:v>
                </c:pt>
                <c:pt idx="787">
                  <c:v>78.408</c:v>
                </c:pt>
                <c:pt idx="788">
                  <c:v>78.507</c:v>
                </c:pt>
                <c:pt idx="789">
                  <c:v>78.607</c:v>
                </c:pt>
                <c:pt idx="790">
                  <c:v>78.706</c:v>
                </c:pt>
                <c:pt idx="791">
                  <c:v>78.80599999999998</c:v>
                </c:pt>
                <c:pt idx="792">
                  <c:v>78.905</c:v>
                </c:pt>
                <c:pt idx="793">
                  <c:v>79.005</c:v>
                </c:pt>
                <c:pt idx="794">
                  <c:v>79.104</c:v>
                </c:pt>
                <c:pt idx="795">
                  <c:v>79.204</c:v>
                </c:pt>
                <c:pt idx="796">
                  <c:v>79.30299999999998</c:v>
                </c:pt>
                <c:pt idx="797">
                  <c:v>79.403</c:v>
                </c:pt>
                <c:pt idx="798">
                  <c:v>79.502</c:v>
                </c:pt>
                <c:pt idx="799">
                  <c:v>79.60199999999998</c:v>
                </c:pt>
                <c:pt idx="800">
                  <c:v>79.701</c:v>
                </c:pt>
                <c:pt idx="801">
                  <c:v>79.801</c:v>
                </c:pt>
                <c:pt idx="802">
                  <c:v>79.9</c:v>
                </c:pt>
                <c:pt idx="803">
                  <c:v>80.0</c:v>
                </c:pt>
                <c:pt idx="804">
                  <c:v>80.1</c:v>
                </c:pt>
                <c:pt idx="805">
                  <c:v>80.199</c:v>
                </c:pt>
                <c:pt idx="806">
                  <c:v>80.299</c:v>
                </c:pt>
                <c:pt idx="807">
                  <c:v>80.398</c:v>
                </c:pt>
                <c:pt idx="808">
                  <c:v>80.498</c:v>
                </c:pt>
                <c:pt idx="809">
                  <c:v>80.597</c:v>
                </c:pt>
                <c:pt idx="810">
                  <c:v>80.697</c:v>
                </c:pt>
                <c:pt idx="811">
                  <c:v>80.796</c:v>
                </c:pt>
                <c:pt idx="812">
                  <c:v>80.896</c:v>
                </c:pt>
                <c:pt idx="813">
                  <c:v>80.995</c:v>
                </c:pt>
                <c:pt idx="814">
                  <c:v>81.09500000000001</c:v>
                </c:pt>
                <c:pt idx="815">
                  <c:v>81.194</c:v>
                </c:pt>
                <c:pt idx="816">
                  <c:v>81.294</c:v>
                </c:pt>
                <c:pt idx="817">
                  <c:v>81.393</c:v>
                </c:pt>
                <c:pt idx="818">
                  <c:v>81.493</c:v>
                </c:pt>
                <c:pt idx="819">
                  <c:v>81.59200000000001</c:v>
                </c:pt>
                <c:pt idx="820">
                  <c:v>81.692</c:v>
                </c:pt>
                <c:pt idx="821">
                  <c:v>81.791</c:v>
                </c:pt>
                <c:pt idx="822">
                  <c:v>81.891</c:v>
                </c:pt>
                <c:pt idx="823">
                  <c:v>81.99</c:v>
                </c:pt>
                <c:pt idx="824">
                  <c:v>82.09</c:v>
                </c:pt>
                <c:pt idx="825">
                  <c:v>82.18899999999998</c:v>
                </c:pt>
                <c:pt idx="826">
                  <c:v>82.289</c:v>
                </c:pt>
                <c:pt idx="827">
                  <c:v>82.388</c:v>
                </c:pt>
                <c:pt idx="828">
                  <c:v>82.488</c:v>
                </c:pt>
                <c:pt idx="829">
                  <c:v>82.587</c:v>
                </c:pt>
                <c:pt idx="830">
                  <c:v>82.687</c:v>
                </c:pt>
                <c:pt idx="831">
                  <c:v>82.786</c:v>
                </c:pt>
                <c:pt idx="832">
                  <c:v>82.88599999999998</c:v>
                </c:pt>
                <c:pt idx="833">
                  <c:v>82.98500000000001</c:v>
                </c:pt>
                <c:pt idx="834">
                  <c:v>83.085</c:v>
                </c:pt>
                <c:pt idx="835">
                  <c:v>83.18399999999998</c:v>
                </c:pt>
                <c:pt idx="836">
                  <c:v>83.284</c:v>
                </c:pt>
                <c:pt idx="837">
                  <c:v>83.38299999999998</c:v>
                </c:pt>
                <c:pt idx="838">
                  <c:v>83.483</c:v>
                </c:pt>
                <c:pt idx="839">
                  <c:v>83.582</c:v>
                </c:pt>
                <c:pt idx="840">
                  <c:v>83.68199999999998</c:v>
                </c:pt>
                <c:pt idx="841">
                  <c:v>83.781</c:v>
                </c:pt>
                <c:pt idx="842">
                  <c:v>83.881</c:v>
                </c:pt>
                <c:pt idx="843">
                  <c:v>83.98</c:v>
                </c:pt>
                <c:pt idx="844">
                  <c:v>84.08</c:v>
                </c:pt>
                <c:pt idx="845">
                  <c:v>84.17899999999996</c:v>
                </c:pt>
                <c:pt idx="846">
                  <c:v>84.27899999999998</c:v>
                </c:pt>
                <c:pt idx="847">
                  <c:v>84.37799999999998</c:v>
                </c:pt>
                <c:pt idx="848">
                  <c:v>84.478</c:v>
                </c:pt>
                <c:pt idx="849">
                  <c:v>84.577</c:v>
                </c:pt>
                <c:pt idx="850">
                  <c:v>84.67699999999998</c:v>
                </c:pt>
                <c:pt idx="851">
                  <c:v>84.77599999999998</c:v>
                </c:pt>
                <c:pt idx="852">
                  <c:v>84.87599999999998</c:v>
                </c:pt>
                <c:pt idx="853">
                  <c:v>84.975</c:v>
                </c:pt>
                <c:pt idx="854">
                  <c:v>85.07499999999998</c:v>
                </c:pt>
                <c:pt idx="855">
                  <c:v>85.17399999999998</c:v>
                </c:pt>
                <c:pt idx="856">
                  <c:v>85.274</c:v>
                </c:pt>
                <c:pt idx="857">
                  <c:v>85.37299999999998</c:v>
                </c:pt>
                <c:pt idx="858">
                  <c:v>85.473</c:v>
                </c:pt>
                <c:pt idx="859">
                  <c:v>85.57199999999998</c:v>
                </c:pt>
                <c:pt idx="860">
                  <c:v>85.67199999999998</c:v>
                </c:pt>
                <c:pt idx="861">
                  <c:v>85.771</c:v>
                </c:pt>
                <c:pt idx="862">
                  <c:v>85.87099999999998</c:v>
                </c:pt>
                <c:pt idx="863">
                  <c:v>85.97</c:v>
                </c:pt>
                <c:pt idx="864">
                  <c:v>86.07</c:v>
                </c:pt>
                <c:pt idx="865">
                  <c:v>86.16899999999998</c:v>
                </c:pt>
                <c:pt idx="866">
                  <c:v>86.269</c:v>
                </c:pt>
                <c:pt idx="867">
                  <c:v>86.368</c:v>
                </c:pt>
                <c:pt idx="868">
                  <c:v>86.468</c:v>
                </c:pt>
                <c:pt idx="869">
                  <c:v>86.567</c:v>
                </c:pt>
                <c:pt idx="870">
                  <c:v>86.667</c:v>
                </c:pt>
                <c:pt idx="871">
                  <c:v>86.766</c:v>
                </c:pt>
                <c:pt idx="872">
                  <c:v>86.866</c:v>
                </c:pt>
                <c:pt idx="873">
                  <c:v>86.965</c:v>
                </c:pt>
                <c:pt idx="874">
                  <c:v>87.06500000000001</c:v>
                </c:pt>
                <c:pt idx="875">
                  <c:v>87.164</c:v>
                </c:pt>
                <c:pt idx="876">
                  <c:v>87.264</c:v>
                </c:pt>
                <c:pt idx="877">
                  <c:v>87.363</c:v>
                </c:pt>
                <c:pt idx="878">
                  <c:v>87.463</c:v>
                </c:pt>
                <c:pt idx="879">
                  <c:v>87.56200000000001</c:v>
                </c:pt>
                <c:pt idx="880">
                  <c:v>87.662</c:v>
                </c:pt>
                <c:pt idx="881">
                  <c:v>87.761</c:v>
                </c:pt>
                <c:pt idx="882">
                  <c:v>87.861</c:v>
                </c:pt>
                <c:pt idx="883">
                  <c:v>87.96</c:v>
                </c:pt>
                <c:pt idx="884">
                  <c:v>88.06</c:v>
                </c:pt>
                <c:pt idx="885">
                  <c:v>88.15899999999998</c:v>
                </c:pt>
                <c:pt idx="886">
                  <c:v>88.259</c:v>
                </c:pt>
                <c:pt idx="887">
                  <c:v>88.35799999999998</c:v>
                </c:pt>
                <c:pt idx="888">
                  <c:v>88.45800000000001</c:v>
                </c:pt>
                <c:pt idx="889">
                  <c:v>88.557</c:v>
                </c:pt>
                <c:pt idx="890">
                  <c:v>88.65699999999998</c:v>
                </c:pt>
                <c:pt idx="891">
                  <c:v>88.756</c:v>
                </c:pt>
                <c:pt idx="892">
                  <c:v>88.85599999999998</c:v>
                </c:pt>
                <c:pt idx="893">
                  <c:v>88.95500000000001</c:v>
                </c:pt>
                <c:pt idx="894">
                  <c:v>89.055</c:v>
                </c:pt>
                <c:pt idx="895">
                  <c:v>89.15399999999998</c:v>
                </c:pt>
                <c:pt idx="896">
                  <c:v>89.254</c:v>
                </c:pt>
                <c:pt idx="897">
                  <c:v>89.35299999999998</c:v>
                </c:pt>
                <c:pt idx="898">
                  <c:v>89.453</c:v>
                </c:pt>
                <c:pt idx="899">
                  <c:v>89.552</c:v>
                </c:pt>
                <c:pt idx="900">
                  <c:v>89.65199999999998</c:v>
                </c:pt>
                <c:pt idx="901">
                  <c:v>89.751</c:v>
                </c:pt>
                <c:pt idx="902">
                  <c:v>89.851</c:v>
                </c:pt>
                <c:pt idx="903">
                  <c:v>89.95</c:v>
                </c:pt>
                <c:pt idx="904">
                  <c:v>90.05</c:v>
                </c:pt>
                <c:pt idx="905">
                  <c:v>90.149</c:v>
                </c:pt>
                <c:pt idx="906">
                  <c:v>90.249</c:v>
                </c:pt>
                <c:pt idx="907">
                  <c:v>90.34800000000001</c:v>
                </c:pt>
                <c:pt idx="908">
                  <c:v>90.448</c:v>
                </c:pt>
                <c:pt idx="909">
                  <c:v>90.547</c:v>
                </c:pt>
                <c:pt idx="910">
                  <c:v>90.647</c:v>
                </c:pt>
                <c:pt idx="911">
                  <c:v>90.746</c:v>
                </c:pt>
                <c:pt idx="912">
                  <c:v>90.846</c:v>
                </c:pt>
                <c:pt idx="913">
                  <c:v>90.945</c:v>
                </c:pt>
                <c:pt idx="914">
                  <c:v>91.045</c:v>
                </c:pt>
                <c:pt idx="915">
                  <c:v>91.144</c:v>
                </c:pt>
                <c:pt idx="916">
                  <c:v>91.244</c:v>
                </c:pt>
                <c:pt idx="917">
                  <c:v>91.343</c:v>
                </c:pt>
                <c:pt idx="918">
                  <c:v>91.443</c:v>
                </c:pt>
                <c:pt idx="919">
                  <c:v>91.542</c:v>
                </c:pt>
                <c:pt idx="920">
                  <c:v>91.642</c:v>
                </c:pt>
                <c:pt idx="921">
                  <c:v>91.741</c:v>
                </c:pt>
                <c:pt idx="922">
                  <c:v>91.841</c:v>
                </c:pt>
                <c:pt idx="923">
                  <c:v>91.94</c:v>
                </c:pt>
                <c:pt idx="924">
                  <c:v>92.04</c:v>
                </c:pt>
                <c:pt idx="925">
                  <c:v>92.13899999999998</c:v>
                </c:pt>
                <c:pt idx="926">
                  <c:v>92.239</c:v>
                </c:pt>
                <c:pt idx="927">
                  <c:v>92.338</c:v>
                </c:pt>
                <c:pt idx="928">
                  <c:v>92.438</c:v>
                </c:pt>
                <c:pt idx="929">
                  <c:v>92.537</c:v>
                </c:pt>
                <c:pt idx="930">
                  <c:v>92.637</c:v>
                </c:pt>
                <c:pt idx="931">
                  <c:v>92.736</c:v>
                </c:pt>
                <c:pt idx="932">
                  <c:v>92.836</c:v>
                </c:pt>
                <c:pt idx="933">
                  <c:v>92.935</c:v>
                </c:pt>
                <c:pt idx="934">
                  <c:v>93.035</c:v>
                </c:pt>
                <c:pt idx="935">
                  <c:v>93.134</c:v>
                </c:pt>
                <c:pt idx="936">
                  <c:v>93.234</c:v>
                </c:pt>
                <c:pt idx="937">
                  <c:v>93.333</c:v>
                </c:pt>
                <c:pt idx="938">
                  <c:v>93.433</c:v>
                </c:pt>
                <c:pt idx="939">
                  <c:v>93.532</c:v>
                </c:pt>
                <c:pt idx="940">
                  <c:v>93.632</c:v>
                </c:pt>
                <c:pt idx="941">
                  <c:v>93.731</c:v>
                </c:pt>
                <c:pt idx="942">
                  <c:v>93.831</c:v>
                </c:pt>
                <c:pt idx="943">
                  <c:v>93.93</c:v>
                </c:pt>
                <c:pt idx="944">
                  <c:v>94.03</c:v>
                </c:pt>
                <c:pt idx="945">
                  <c:v>94.12899999999998</c:v>
                </c:pt>
                <c:pt idx="946">
                  <c:v>94.229</c:v>
                </c:pt>
                <c:pt idx="947">
                  <c:v>94.32799999999998</c:v>
                </c:pt>
                <c:pt idx="948">
                  <c:v>94.428</c:v>
                </c:pt>
                <c:pt idx="949">
                  <c:v>94.527</c:v>
                </c:pt>
                <c:pt idx="950">
                  <c:v>94.62699999999998</c:v>
                </c:pt>
                <c:pt idx="951">
                  <c:v>94.726</c:v>
                </c:pt>
                <c:pt idx="952">
                  <c:v>94.82599999999998</c:v>
                </c:pt>
                <c:pt idx="953">
                  <c:v>94.925</c:v>
                </c:pt>
                <c:pt idx="954">
                  <c:v>95.025</c:v>
                </c:pt>
                <c:pt idx="955">
                  <c:v>95.12399999999998</c:v>
                </c:pt>
                <c:pt idx="956">
                  <c:v>95.224</c:v>
                </c:pt>
                <c:pt idx="957">
                  <c:v>95.32299999999998</c:v>
                </c:pt>
                <c:pt idx="958">
                  <c:v>95.423</c:v>
                </c:pt>
                <c:pt idx="959">
                  <c:v>95.522</c:v>
                </c:pt>
                <c:pt idx="960">
                  <c:v>95.62199999999998</c:v>
                </c:pt>
                <c:pt idx="961">
                  <c:v>95.721</c:v>
                </c:pt>
                <c:pt idx="962">
                  <c:v>95.821</c:v>
                </c:pt>
                <c:pt idx="963">
                  <c:v>95.92</c:v>
                </c:pt>
                <c:pt idx="964">
                  <c:v>96.02</c:v>
                </c:pt>
                <c:pt idx="965">
                  <c:v>96.119</c:v>
                </c:pt>
                <c:pt idx="966">
                  <c:v>96.219</c:v>
                </c:pt>
                <c:pt idx="967">
                  <c:v>96.31800000000001</c:v>
                </c:pt>
                <c:pt idx="968">
                  <c:v>96.418</c:v>
                </c:pt>
                <c:pt idx="969">
                  <c:v>96.517</c:v>
                </c:pt>
                <c:pt idx="970">
                  <c:v>96.617</c:v>
                </c:pt>
                <c:pt idx="971">
                  <c:v>96.716</c:v>
                </c:pt>
                <c:pt idx="972">
                  <c:v>96.816</c:v>
                </c:pt>
                <c:pt idx="973">
                  <c:v>96.915</c:v>
                </c:pt>
                <c:pt idx="974">
                  <c:v>97.015</c:v>
                </c:pt>
                <c:pt idx="975">
                  <c:v>97.114</c:v>
                </c:pt>
                <c:pt idx="976">
                  <c:v>97.214</c:v>
                </c:pt>
                <c:pt idx="977">
                  <c:v>97.313</c:v>
                </c:pt>
                <c:pt idx="978">
                  <c:v>97.413</c:v>
                </c:pt>
                <c:pt idx="979">
                  <c:v>97.512</c:v>
                </c:pt>
                <c:pt idx="980">
                  <c:v>97.612</c:v>
                </c:pt>
                <c:pt idx="981">
                  <c:v>97.711</c:v>
                </c:pt>
                <c:pt idx="982">
                  <c:v>97.811</c:v>
                </c:pt>
                <c:pt idx="983">
                  <c:v>97.91</c:v>
                </c:pt>
                <c:pt idx="984">
                  <c:v>98.01</c:v>
                </c:pt>
                <c:pt idx="985">
                  <c:v>98.10899999999998</c:v>
                </c:pt>
                <c:pt idx="986">
                  <c:v>98.209</c:v>
                </c:pt>
                <c:pt idx="987">
                  <c:v>98.308</c:v>
                </c:pt>
                <c:pt idx="988">
                  <c:v>98.408</c:v>
                </c:pt>
                <c:pt idx="989">
                  <c:v>98.507</c:v>
                </c:pt>
                <c:pt idx="990">
                  <c:v>98.607</c:v>
                </c:pt>
                <c:pt idx="991">
                  <c:v>98.706</c:v>
                </c:pt>
                <c:pt idx="992">
                  <c:v>98.80599999999998</c:v>
                </c:pt>
                <c:pt idx="993">
                  <c:v>98.905</c:v>
                </c:pt>
                <c:pt idx="994">
                  <c:v>99.005</c:v>
                </c:pt>
                <c:pt idx="995">
                  <c:v>99.104</c:v>
                </c:pt>
                <c:pt idx="996">
                  <c:v>99.204</c:v>
                </c:pt>
                <c:pt idx="997">
                  <c:v>99.30299999999998</c:v>
                </c:pt>
                <c:pt idx="998">
                  <c:v>99.403</c:v>
                </c:pt>
                <c:pt idx="999">
                  <c:v>99.502</c:v>
                </c:pt>
                <c:pt idx="1000">
                  <c:v>99.60199999999998</c:v>
                </c:pt>
                <c:pt idx="1001">
                  <c:v>99.701</c:v>
                </c:pt>
                <c:pt idx="1002">
                  <c:v>99.801</c:v>
                </c:pt>
                <c:pt idx="1003">
                  <c:v>99.9</c:v>
                </c:pt>
                <c:pt idx="1004">
                  <c:v>100.0</c:v>
                </c:pt>
                <c:pt idx="1005">
                  <c:v>0.099502</c:v>
                </c:pt>
                <c:pt idx="1006">
                  <c:v>0.199</c:v>
                </c:pt>
                <c:pt idx="1007">
                  <c:v>0.29851</c:v>
                </c:pt>
                <c:pt idx="1008">
                  <c:v>0.39801</c:v>
                </c:pt>
                <c:pt idx="1009">
                  <c:v>0.49751</c:v>
                </c:pt>
                <c:pt idx="1010">
                  <c:v>0.59701</c:v>
                </c:pt>
                <c:pt idx="1011">
                  <c:v>0.69652</c:v>
                </c:pt>
                <c:pt idx="1012">
                  <c:v>0.79602</c:v>
                </c:pt>
                <c:pt idx="1013">
                  <c:v>0.89552</c:v>
                </c:pt>
                <c:pt idx="1014">
                  <c:v>0.99502</c:v>
                </c:pt>
                <c:pt idx="1015">
                  <c:v>1.0945</c:v>
                </c:pt>
                <c:pt idx="1016">
                  <c:v>1.194</c:v>
                </c:pt>
                <c:pt idx="1017">
                  <c:v>1.2935</c:v>
                </c:pt>
                <c:pt idx="1018">
                  <c:v>1.393</c:v>
                </c:pt>
                <c:pt idx="1019">
                  <c:v>1.4925</c:v>
                </c:pt>
                <c:pt idx="1020">
                  <c:v>1.592</c:v>
                </c:pt>
                <c:pt idx="1021">
                  <c:v>1.6915</c:v>
                </c:pt>
                <c:pt idx="1022">
                  <c:v>1.791</c:v>
                </c:pt>
                <c:pt idx="1023">
                  <c:v>1.8905</c:v>
                </c:pt>
                <c:pt idx="1024">
                  <c:v>1.99</c:v>
                </c:pt>
                <c:pt idx="1025">
                  <c:v>2.0896</c:v>
                </c:pt>
                <c:pt idx="1026">
                  <c:v>2.1891</c:v>
                </c:pt>
                <c:pt idx="1027">
                  <c:v>2.2886</c:v>
                </c:pt>
                <c:pt idx="1028">
                  <c:v>2.3881</c:v>
                </c:pt>
                <c:pt idx="1029">
                  <c:v>2.4876</c:v>
                </c:pt>
                <c:pt idx="1030">
                  <c:v>2.5871</c:v>
                </c:pt>
                <c:pt idx="1031">
                  <c:v>2.6866</c:v>
                </c:pt>
                <c:pt idx="1032">
                  <c:v>2.7861</c:v>
                </c:pt>
                <c:pt idx="1033">
                  <c:v>2.8856</c:v>
                </c:pt>
                <c:pt idx="1034">
                  <c:v>2.9851</c:v>
                </c:pt>
                <c:pt idx="1035">
                  <c:v>3.0846</c:v>
                </c:pt>
                <c:pt idx="1036">
                  <c:v>3.1841</c:v>
                </c:pt>
                <c:pt idx="1037">
                  <c:v>3.2836</c:v>
                </c:pt>
                <c:pt idx="1038">
                  <c:v>3.3831</c:v>
                </c:pt>
                <c:pt idx="1039">
                  <c:v>3.4826</c:v>
                </c:pt>
                <c:pt idx="1040">
                  <c:v>3.5821</c:v>
                </c:pt>
                <c:pt idx="1041">
                  <c:v>3.6816</c:v>
                </c:pt>
                <c:pt idx="1042">
                  <c:v>3.7811</c:v>
                </c:pt>
                <c:pt idx="1043">
                  <c:v>3.8806</c:v>
                </c:pt>
                <c:pt idx="1044">
                  <c:v>3.9801</c:v>
                </c:pt>
                <c:pt idx="1045">
                  <c:v>4.0796</c:v>
                </c:pt>
                <c:pt idx="1046">
                  <c:v>4.1791</c:v>
                </c:pt>
                <c:pt idx="1047">
                  <c:v>4.2786</c:v>
                </c:pt>
                <c:pt idx="1048">
                  <c:v>4.3781</c:v>
                </c:pt>
                <c:pt idx="1049">
                  <c:v>4.4776</c:v>
                </c:pt>
                <c:pt idx="1050">
                  <c:v>4.5771</c:v>
                </c:pt>
                <c:pt idx="1051">
                  <c:v>4.6766</c:v>
                </c:pt>
                <c:pt idx="1052">
                  <c:v>4.7761</c:v>
                </c:pt>
                <c:pt idx="1053">
                  <c:v>4.8756</c:v>
                </c:pt>
                <c:pt idx="1054">
                  <c:v>4.9751</c:v>
                </c:pt>
                <c:pt idx="1055">
                  <c:v>5.0746</c:v>
                </c:pt>
                <c:pt idx="1056">
                  <c:v>5.174099999999997</c:v>
                </c:pt>
                <c:pt idx="1057">
                  <c:v>5.2736</c:v>
                </c:pt>
                <c:pt idx="1058">
                  <c:v>5.3731</c:v>
                </c:pt>
                <c:pt idx="1059">
                  <c:v>5.4726</c:v>
                </c:pt>
                <c:pt idx="1060">
                  <c:v>5.5721</c:v>
                </c:pt>
                <c:pt idx="1061">
                  <c:v>5.6716</c:v>
                </c:pt>
                <c:pt idx="1062">
                  <c:v>5.7711</c:v>
                </c:pt>
                <c:pt idx="1063">
                  <c:v>5.8706</c:v>
                </c:pt>
                <c:pt idx="1064">
                  <c:v>5.9701</c:v>
                </c:pt>
                <c:pt idx="1065">
                  <c:v>6.0697</c:v>
                </c:pt>
                <c:pt idx="1066">
                  <c:v>6.1692</c:v>
                </c:pt>
                <c:pt idx="1067">
                  <c:v>6.2687</c:v>
                </c:pt>
                <c:pt idx="1068">
                  <c:v>6.368199999999997</c:v>
                </c:pt>
                <c:pt idx="1069">
                  <c:v>6.4677</c:v>
                </c:pt>
                <c:pt idx="1070">
                  <c:v>6.567199999999997</c:v>
                </c:pt>
                <c:pt idx="1071">
                  <c:v>6.6667</c:v>
                </c:pt>
                <c:pt idx="1072">
                  <c:v>6.7662</c:v>
                </c:pt>
                <c:pt idx="1073">
                  <c:v>6.865699999999999</c:v>
                </c:pt>
                <c:pt idx="1074">
                  <c:v>6.9652</c:v>
                </c:pt>
                <c:pt idx="1075">
                  <c:v>7.064699999999998</c:v>
                </c:pt>
                <c:pt idx="1076">
                  <c:v>7.164199999999996</c:v>
                </c:pt>
                <c:pt idx="1077">
                  <c:v>7.2637</c:v>
                </c:pt>
                <c:pt idx="1078">
                  <c:v>7.3632</c:v>
                </c:pt>
                <c:pt idx="1079">
                  <c:v>7.4627</c:v>
                </c:pt>
                <c:pt idx="1080">
                  <c:v>7.562199999999997</c:v>
                </c:pt>
                <c:pt idx="1081">
                  <c:v>7.6617</c:v>
                </c:pt>
                <c:pt idx="1082">
                  <c:v>7.7612</c:v>
                </c:pt>
                <c:pt idx="1083">
                  <c:v>7.8607</c:v>
                </c:pt>
                <c:pt idx="1084">
                  <c:v>7.9602</c:v>
                </c:pt>
                <c:pt idx="1085">
                  <c:v>8.059700000000002</c:v>
                </c:pt>
                <c:pt idx="1086">
                  <c:v>8.1592</c:v>
                </c:pt>
                <c:pt idx="1087">
                  <c:v>8.258700000000001</c:v>
                </c:pt>
                <c:pt idx="1088">
                  <c:v>8.3582</c:v>
                </c:pt>
                <c:pt idx="1089">
                  <c:v>8.457700000000002</c:v>
                </c:pt>
                <c:pt idx="1090">
                  <c:v>8.557200000000003</c:v>
                </c:pt>
                <c:pt idx="1091">
                  <c:v>8.6567</c:v>
                </c:pt>
                <c:pt idx="1092">
                  <c:v>8.756200000000001</c:v>
                </c:pt>
                <c:pt idx="1093">
                  <c:v>8.8557</c:v>
                </c:pt>
                <c:pt idx="1094">
                  <c:v>8.955200000000004</c:v>
                </c:pt>
                <c:pt idx="1095">
                  <c:v>9.0547</c:v>
                </c:pt>
                <c:pt idx="1096">
                  <c:v>9.154200000000001</c:v>
                </c:pt>
                <c:pt idx="1097">
                  <c:v>9.2537</c:v>
                </c:pt>
                <c:pt idx="1098">
                  <c:v>9.353200000000002</c:v>
                </c:pt>
                <c:pt idx="1099">
                  <c:v>9.4527</c:v>
                </c:pt>
                <c:pt idx="1100">
                  <c:v>9.552200000000002</c:v>
                </c:pt>
                <c:pt idx="1101">
                  <c:v>9.651700000000003</c:v>
                </c:pt>
                <c:pt idx="1102">
                  <c:v>9.751200000000001</c:v>
                </c:pt>
                <c:pt idx="1103">
                  <c:v>9.850700000000006</c:v>
                </c:pt>
                <c:pt idx="1104">
                  <c:v>9.9502</c:v>
                </c:pt>
                <c:pt idx="1105">
                  <c:v>10.05</c:v>
                </c:pt>
                <c:pt idx="1106">
                  <c:v>10.149</c:v>
                </c:pt>
                <c:pt idx="1107">
                  <c:v>10.249</c:v>
                </c:pt>
                <c:pt idx="1108">
                  <c:v>10.348</c:v>
                </c:pt>
                <c:pt idx="1109">
                  <c:v>10.448</c:v>
                </c:pt>
                <c:pt idx="1110">
                  <c:v>10.547</c:v>
                </c:pt>
                <c:pt idx="1111">
                  <c:v>10.647</c:v>
                </c:pt>
                <c:pt idx="1112">
                  <c:v>10.746</c:v>
                </c:pt>
                <c:pt idx="1113">
                  <c:v>10.846</c:v>
                </c:pt>
                <c:pt idx="1114">
                  <c:v>10.945</c:v>
                </c:pt>
                <c:pt idx="1115">
                  <c:v>11.045</c:v>
                </c:pt>
                <c:pt idx="1116">
                  <c:v>11.144</c:v>
                </c:pt>
                <c:pt idx="1117">
                  <c:v>11.244</c:v>
                </c:pt>
                <c:pt idx="1118">
                  <c:v>11.343</c:v>
                </c:pt>
                <c:pt idx="1119">
                  <c:v>11.443</c:v>
                </c:pt>
                <c:pt idx="1120">
                  <c:v>11.542</c:v>
                </c:pt>
                <c:pt idx="1121">
                  <c:v>11.642</c:v>
                </c:pt>
                <c:pt idx="1122">
                  <c:v>11.741</c:v>
                </c:pt>
                <c:pt idx="1123">
                  <c:v>11.841</c:v>
                </c:pt>
                <c:pt idx="1124">
                  <c:v>11.94</c:v>
                </c:pt>
                <c:pt idx="1125">
                  <c:v>12.04</c:v>
                </c:pt>
                <c:pt idx="1126">
                  <c:v>12.139</c:v>
                </c:pt>
                <c:pt idx="1127">
                  <c:v>12.239</c:v>
                </c:pt>
                <c:pt idx="1128">
                  <c:v>12.338</c:v>
                </c:pt>
                <c:pt idx="1129">
                  <c:v>12.438</c:v>
                </c:pt>
                <c:pt idx="1130">
                  <c:v>12.537</c:v>
                </c:pt>
                <c:pt idx="1131">
                  <c:v>12.637</c:v>
                </c:pt>
                <c:pt idx="1132">
                  <c:v>12.736</c:v>
                </c:pt>
                <c:pt idx="1133">
                  <c:v>12.836</c:v>
                </c:pt>
                <c:pt idx="1134">
                  <c:v>12.935</c:v>
                </c:pt>
                <c:pt idx="1135">
                  <c:v>13.035</c:v>
                </c:pt>
                <c:pt idx="1136">
                  <c:v>13.134</c:v>
                </c:pt>
                <c:pt idx="1137">
                  <c:v>13.234</c:v>
                </c:pt>
                <c:pt idx="1138">
                  <c:v>13.333</c:v>
                </c:pt>
                <c:pt idx="1139">
                  <c:v>13.433</c:v>
                </c:pt>
                <c:pt idx="1140">
                  <c:v>13.532</c:v>
                </c:pt>
                <c:pt idx="1141">
                  <c:v>13.632</c:v>
                </c:pt>
                <c:pt idx="1142">
                  <c:v>13.731</c:v>
                </c:pt>
                <c:pt idx="1143">
                  <c:v>13.831</c:v>
                </c:pt>
                <c:pt idx="1144">
                  <c:v>13.93</c:v>
                </c:pt>
                <c:pt idx="1145">
                  <c:v>14.03</c:v>
                </c:pt>
                <c:pt idx="1146">
                  <c:v>14.129</c:v>
                </c:pt>
                <c:pt idx="1147">
                  <c:v>14.229</c:v>
                </c:pt>
                <c:pt idx="1148">
                  <c:v>14.328</c:v>
                </c:pt>
                <c:pt idx="1149">
                  <c:v>14.428</c:v>
                </c:pt>
                <c:pt idx="1150">
                  <c:v>14.527</c:v>
                </c:pt>
                <c:pt idx="1151">
                  <c:v>14.627</c:v>
                </c:pt>
                <c:pt idx="1152">
                  <c:v>14.726</c:v>
                </c:pt>
                <c:pt idx="1153">
                  <c:v>14.826</c:v>
                </c:pt>
                <c:pt idx="1154">
                  <c:v>14.925</c:v>
                </c:pt>
                <c:pt idx="1155">
                  <c:v>15.025</c:v>
                </c:pt>
                <c:pt idx="1156">
                  <c:v>15.124</c:v>
                </c:pt>
                <c:pt idx="1157">
                  <c:v>15.224</c:v>
                </c:pt>
                <c:pt idx="1158">
                  <c:v>15.323</c:v>
                </c:pt>
                <c:pt idx="1159">
                  <c:v>15.423</c:v>
                </c:pt>
                <c:pt idx="1160">
                  <c:v>15.522</c:v>
                </c:pt>
                <c:pt idx="1161">
                  <c:v>15.622</c:v>
                </c:pt>
                <c:pt idx="1162">
                  <c:v>15.721</c:v>
                </c:pt>
                <c:pt idx="1163">
                  <c:v>15.821</c:v>
                </c:pt>
                <c:pt idx="1164">
                  <c:v>15.92</c:v>
                </c:pt>
                <c:pt idx="1165">
                  <c:v>16.02</c:v>
                </c:pt>
                <c:pt idx="1166">
                  <c:v>16.119</c:v>
                </c:pt>
                <c:pt idx="1167">
                  <c:v>16.219</c:v>
                </c:pt>
                <c:pt idx="1168">
                  <c:v>16.318</c:v>
                </c:pt>
                <c:pt idx="1169">
                  <c:v>16.418</c:v>
                </c:pt>
                <c:pt idx="1170">
                  <c:v>16.517</c:v>
                </c:pt>
                <c:pt idx="1171">
                  <c:v>16.617</c:v>
                </c:pt>
                <c:pt idx="1172">
                  <c:v>16.716</c:v>
                </c:pt>
                <c:pt idx="1173">
                  <c:v>16.816</c:v>
                </c:pt>
                <c:pt idx="1174">
                  <c:v>16.915</c:v>
                </c:pt>
                <c:pt idx="1175">
                  <c:v>17.015</c:v>
                </c:pt>
                <c:pt idx="1176">
                  <c:v>17.114</c:v>
                </c:pt>
                <c:pt idx="1177">
                  <c:v>17.214</c:v>
                </c:pt>
                <c:pt idx="1178">
                  <c:v>17.313</c:v>
                </c:pt>
                <c:pt idx="1179">
                  <c:v>17.413</c:v>
                </c:pt>
                <c:pt idx="1180">
                  <c:v>17.512</c:v>
                </c:pt>
                <c:pt idx="1181">
                  <c:v>17.612</c:v>
                </c:pt>
                <c:pt idx="1182">
                  <c:v>17.711</c:v>
                </c:pt>
                <c:pt idx="1183">
                  <c:v>17.811</c:v>
                </c:pt>
                <c:pt idx="1184">
                  <c:v>17.91</c:v>
                </c:pt>
                <c:pt idx="1185">
                  <c:v>18.01000000000001</c:v>
                </c:pt>
                <c:pt idx="1186">
                  <c:v>18.10900000000001</c:v>
                </c:pt>
                <c:pt idx="1187">
                  <c:v>18.209</c:v>
                </c:pt>
                <c:pt idx="1188">
                  <c:v>18.308</c:v>
                </c:pt>
                <c:pt idx="1189">
                  <c:v>18.408</c:v>
                </c:pt>
                <c:pt idx="1190">
                  <c:v>18.507</c:v>
                </c:pt>
                <c:pt idx="1191">
                  <c:v>18.607</c:v>
                </c:pt>
                <c:pt idx="1192">
                  <c:v>18.706</c:v>
                </c:pt>
                <c:pt idx="1193">
                  <c:v>18.806</c:v>
                </c:pt>
                <c:pt idx="1194">
                  <c:v>18.905</c:v>
                </c:pt>
                <c:pt idx="1195">
                  <c:v>19.005</c:v>
                </c:pt>
                <c:pt idx="1196">
                  <c:v>19.104</c:v>
                </c:pt>
                <c:pt idx="1197">
                  <c:v>19.204</c:v>
                </c:pt>
                <c:pt idx="1198">
                  <c:v>19.303</c:v>
                </c:pt>
                <c:pt idx="1199">
                  <c:v>19.403</c:v>
                </c:pt>
                <c:pt idx="1200">
                  <c:v>19.502</c:v>
                </c:pt>
                <c:pt idx="1201">
                  <c:v>19.602</c:v>
                </c:pt>
                <c:pt idx="1202">
                  <c:v>19.701</c:v>
                </c:pt>
                <c:pt idx="1203">
                  <c:v>19.80099999999999</c:v>
                </c:pt>
                <c:pt idx="1204">
                  <c:v>19.9</c:v>
                </c:pt>
                <c:pt idx="1205">
                  <c:v>20.0</c:v>
                </c:pt>
                <c:pt idx="1206">
                  <c:v>20.1</c:v>
                </c:pt>
                <c:pt idx="1207">
                  <c:v>20.19900000000001</c:v>
                </c:pt>
                <c:pt idx="1208">
                  <c:v>20.299</c:v>
                </c:pt>
                <c:pt idx="1209">
                  <c:v>20.398</c:v>
                </c:pt>
                <c:pt idx="1210">
                  <c:v>20.498</c:v>
                </c:pt>
                <c:pt idx="1211">
                  <c:v>20.597</c:v>
                </c:pt>
                <c:pt idx="1212">
                  <c:v>20.697</c:v>
                </c:pt>
                <c:pt idx="1213">
                  <c:v>20.796</c:v>
                </c:pt>
                <c:pt idx="1214">
                  <c:v>20.896</c:v>
                </c:pt>
                <c:pt idx="1215">
                  <c:v>20.995</c:v>
                </c:pt>
                <c:pt idx="1216">
                  <c:v>21.095</c:v>
                </c:pt>
                <c:pt idx="1217">
                  <c:v>21.194</c:v>
                </c:pt>
                <c:pt idx="1218">
                  <c:v>21.294</c:v>
                </c:pt>
                <c:pt idx="1219">
                  <c:v>21.393</c:v>
                </c:pt>
                <c:pt idx="1220">
                  <c:v>21.49299999999998</c:v>
                </c:pt>
                <c:pt idx="1221">
                  <c:v>21.592</c:v>
                </c:pt>
                <c:pt idx="1222">
                  <c:v>21.692</c:v>
                </c:pt>
                <c:pt idx="1223">
                  <c:v>21.791</c:v>
                </c:pt>
                <c:pt idx="1224">
                  <c:v>21.89099999999999</c:v>
                </c:pt>
                <c:pt idx="1225">
                  <c:v>21.99</c:v>
                </c:pt>
                <c:pt idx="1226">
                  <c:v>22.09</c:v>
                </c:pt>
                <c:pt idx="1227">
                  <c:v>22.189</c:v>
                </c:pt>
                <c:pt idx="1228">
                  <c:v>22.289</c:v>
                </c:pt>
                <c:pt idx="1229">
                  <c:v>22.388</c:v>
                </c:pt>
                <c:pt idx="1230">
                  <c:v>22.488</c:v>
                </c:pt>
                <c:pt idx="1231">
                  <c:v>22.587</c:v>
                </c:pt>
                <c:pt idx="1232">
                  <c:v>22.687</c:v>
                </c:pt>
                <c:pt idx="1233">
                  <c:v>22.786</c:v>
                </c:pt>
                <c:pt idx="1234">
                  <c:v>22.886</c:v>
                </c:pt>
                <c:pt idx="1235">
                  <c:v>22.985</c:v>
                </c:pt>
                <c:pt idx="1236">
                  <c:v>23.085</c:v>
                </c:pt>
                <c:pt idx="1237">
                  <c:v>23.184</c:v>
                </c:pt>
                <c:pt idx="1238">
                  <c:v>23.284</c:v>
                </c:pt>
                <c:pt idx="1239">
                  <c:v>23.383</c:v>
                </c:pt>
                <c:pt idx="1240">
                  <c:v>23.483</c:v>
                </c:pt>
                <c:pt idx="1241">
                  <c:v>23.582</c:v>
                </c:pt>
                <c:pt idx="1242">
                  <c:v>23.682</c:v>
                </c:pt>
                <c:pt idx="1243">
                  <c:v>23.781</c:v>
                </c:pt>
                <c:pt idx="1244">
                  <c:v>23.881</c:v>
                </c:pt>
                <c:pt idx="1245">
                  <c:v>23.98</c:v>
                </c:pt>
                <c:pt idx="1246">
                  <c:v>24.08</c:v>
                </c:pt>
                <c:pt idx="1247">
                  <c:v>24.17899999999999</c:v>
                </c:pt>
                <c:pt idx="1248">
                  <c:v>24.279</c:v>
                </c:pt>
                <c:pt idx="1249">
                  <c:v>24.378</c:v>
                </c:pt>
                <c:pt idx="1250">
                  <c:v>24.478</c:v>
                </c:pt>
                <c:pt idx="1251">
                  <c:v>24.57700000000001</c:v>
                </c:pt>
                <c:pt idx="1252">
                  <c:v>24.677</c:v>
                </c:pt>
                <c:pt idx="1253">
                  <c:v>24.776</c:v>
                </c:pt>
                <c:pt idx="1254">
                  <c:v>24.876</c:v>
                </c:pt>
                <c:pt idx="1255">
                  <c:v>24.975</c:v>
                </c:pt>
                <c:pt idx="1256">
                  <c:v>25.075</c:v>
                </c:pt>
                <c:pt idx="1257">
                  <c:v>25.174</c:v>
                </c:pt>
                <c:pt idx="1258">
                  <c:v>25.274</c:v>
                </c:pt>
                <c:pt idx="1259">
                  <c:v>25.373</c:v>
                </c:pt>
                <c:pt idx="1260">
                  <c:v>25.473</c:v>
                </c:pt>
                <c:pt idx="1261">
                  <c:v>25.572</c:v>
                </c:pt>
                <c:pt idx="1262">
                  <c:v>25.672</c:v>
                </c:pt>
                <c:pt idx="1263">
                  <c:v>25.771</c:v>
                </c:pt>
                <c:pt idx="1264">
                  <c:v>25.871</c:v>
                </c:pt>
                <c:pt idx="1265">
                  <c:v>25.97</c:v>
                </c:pt>
                <c:pt idx="1266">
                  <c:v>26.07</c:v>
                </c:pt>
                <c:pt idx="1267">
                  <c:v>26.169</c:v>
                </c:pt>
                <c:pt idx="1268">
                  <c:v>26.26899999999998</c:v>
                </c:pt>
                <c:pt idx="1269">
                  <c:v>26.368</c:v>
                </c:pt>
                <c:pt idx="1270">
                  <c:v>26.468</c:v>
                </c:pt>
                <c:pt idx="1271">
                  <c:v>26.567</c:v>
                </c:pt>
                <c:pt idx="1272">
                  <c:v>26.66700000000001</c:v>
                </c:pt>
                <c:pt idx="1273">
                  <c:v>26.76599999999998</c:v>
                </c:pt>
                <c:pt idx="1274">
                  <c:v>26.866</c:v>
                </c:pt>
                <c:pt idx="1275">
                  <c:v>26.965</c:v>
                </c:pt>
                <c:pt idx="1276">
                  <c:v>27.065</c:v>
                </c:pt>
                <c:pt idx="1277">
                  <c:v>27.164</c:v>
                </c:pt>
                <c:pt idx="1278">
                  <c:v>27.264</c:v>
                </c:pt>
                <c:pt idx="1279">
                  <c:v>27.363</c:v>
                </c:pt>
                <c:pt idx="1280">
                  <c:v>27.463</c:v>
                </c:pt>
                <c:pt idx="1281">
                  <c:v>27.562</c:v>
                </c:pt>
                <c:pt idx="1282">
                  <c:v>27.662</c:v>
                </c:pt>
                <c:pt idx="1283">
                  <c:v>27.761</c:v>
                </c:pt>
                <c:pt idx="1284">
                  <c:v>27.861</c:v>
                </c:pt>
                <c:pt idx="1285">
                  <c:v>27.96</c:v>
                </c:pt>
                <c:pt idx="1286">
                  <c:v>28.06</c:v>
                </c:pt>
                <c:pt idx="1287">
                  <c:v>28.159</c:v>
                </c:pt>
                <c:pt idx="1288">
                  <c:v>28.259</c:v>
                </c:pt>
                <c:pt idx="1289">
                  <c:v>28.358</c:v>
                </c:pt>
                <c:pt idx="1290">
                  <c:v>28.45799999999999</c:v>
                </c:pt>
                <c:pt idx="1291">
                  <c:v>28.557</c:v>
                </c:pt>
                <c:pt idx="1292">
                  <c:v>28.657</c:v>
                </c:pt>
                <c:pt idx="1293">
                  <c:v>28.756</c:v>
                </c:pt>
                <c:pt idx="1294">
                  <c:v>28.85600000000001</c:v>
                </c:pt>
                <c:pt idx="1295">
                  <c:v>28.95499999999999</c:v>
                </c:pt>
                <c:pt idx="1296">
                  <c:v>29.055</c:v>
                </c:pt>
                <c:pt idx="1297">
                  <c:v>29.154</c:v>
                </c:pt>
                <c:pt idx="1298">
                  <c:v>29.254</c:v>
                </c:pt>
                <c:pt idx="1299">
                  <c:v>29.35300000000001</c:v>
                </c:pt>
                <c:pt idx="1300">
                  <c:v>29.453</c:v>
                </c:pt>
                <c:pt idx="1301">
                  <c:v>29.552</c:v>
                </c:pt>
                <c:pt idx="1302">
                  <c:v>29.652</c:v>
                </c:pt>
                <c:pt idx="1303">
                  <c:v>29.751</c:v>
                </c:pt>
                <c:pt idx="1304">
                  <c:v>29.851</c:v>
                </c:pt>
                <c:pt idx="1305">
                  <c:v>29.95</c:v>
                </c:pt>
                <c:pt idx="1306">
                  <c:v>30.05</c:v>
                </c:pt>
                <c:pt idx="1307">
                  <c:v>30.149</c:v>
                </c:pt>
                <c:pt idx="1308">
                  <c:v>30.249</c:v>
                </c:pt>
                <c:pt idx="1309">
                  <c:v>30.348</c:v>
                </c:pt>
                <c:pt idx="1310">
                  <c:v>30.448</c:v>
                </c:pt>
                <c:pt idx="1311">
                  <c:v>30.547</c:v>
                </c:pt>
                <c:pt idx="1312">
                  <c:v>30.64699999999999</c:v>
                </c:pt>
                <c:pt idx="1313">
                  <c:v>30.746</c:v>
                </c:pt>
                <c:pt idx="1314">
                  <c:v>30.846</c:v>
                </c:pt>
                <c:pt idx="1315">
                  <c:v>30.945</c:v>
                </c:pt>
                <c:pt idx="1316">
                  <c:v>31.045</c:v>
                </c:pt>
                <c:pt idx="1317">
                  <c:v>31.14399999999999</c:v>
                </c:pt>
                <c:pt idx="1318">
                  <c:v>31.244</c:v>
                </c:pt>
                <c:pt idx="1319">
                  <c:v>31.343</c:v>
                </c:pt>
                <c:pt idx="1320">
                  <c:v>31.443</c:v>
                </c:pt>
                <c:pt idx="1321">
                  <c:v>31.542</c:v>
                </c:pt>
                <c:pt idx="1322">
                  <c:v>31.642</c:v>
                </c:pt>
                <c:pt idx="1323">
                  <c:v>31.741</c:v>
                </c:pt>
                <c:pt idx="1324">
                  <c:v>31.841</c:v>
                </c:pt>
                <c:pt idx="1325">
                  <c:v>31.94</c:v>
                </c:pt>
                <c:pt idx="1326">
                  <c:v>32.04</c:v>
                </c:pt>
                <c:pt idx="1327">
                  <c:v>32.139</c:v>
                </c:pt>
                <c:pt idx="1328">
                  <c:v>32.23900000000001</c:v>
                </c:pt>
                <c:pt idx="1329">
                  <c:v>32.338</c:v>
                </c:pt>
                <c:pt idx="1330">
                  <c:v>32.438</c:v>
                </c:pt>
                <c:pt idx="1331">
                  <c:v>32.53700000000001</c:v>
                </c:pt>
                <c:pt idx="1332">
                  <c:v>32.637</c:v>
                </c:pt>
                <c:pt idx="1333">
                  <c:v>32.73600000000001</c:v>
                </c:pt>
                <c:pt idx="1334">
                  <c:v>32.83600000000001</c:v>
                </c:pt>
                <c:pt idx="1335">
                  <c:v>32.935</c:v>
                </c:pt>
                <c:pt idx="1336">
                  <c:v>33.035</c:v>
                </c:pt>
                <c:pt idx="1337">
                  <c:v>33.134</c:v>
                </c:pt>
                <c:pt idx="1338">
                  <c:v>33.234</c:v>
                </c:pt>
                <c:pt idx="1339">
                  <c:v>33.33300000000001</c:v>
                </c:pt>
                <c:pt idx="1340">
                  <c:v>33.433</c:v>
                </c:pt>
                <c:pt idx="1341">
                  <c:v>33.532</c:v>
                </c:pt>
                <c:pt idx="1342">
                  <c:v>33.632</c:v>
                </c:pt>
                <c:pt idx="1343">
                  <c:v>33.731</c:v>
                </c:pt>
                <c:pt idx="1344">
                  <c:v>33.831</c:v>
                </c:pt>
                <c:pt idx="1345">
                  <c:v>33.93</c:v>
                </c:pt>
                <c:pt idx="1346">
                  <c:v>34.03</c:v>
                </c:pt>
                <c:pt idx="1347">
                  <c:v>34.12900000000001</c:v>
                </c:pt>
                <c:pt idx="1348">
                  <c:v>34.22900000000001</c:v>
                </c:pt>
                <c:pt idx="1349">
                  <c:v>34.328</c:v>
                </c:pt>
                <c:pt idx="1350">
                  <c:v>34.428</c:v>
                </c:pt>
                <c:pt idx="1351">
                  <c:v>34.527</c:v>
                </c:pt>
                <c:pt idx="1352">
                  <c:v>34.627</c:v>
                </c:pt>
                <c:pt idx="1353">
                  <c:v>34.72600000000001</c:v>
                </c:pt>
                <c:pt idx="1354">
                  <c:v>34.826</c:v>
                </c:pt>
                <c:pt idx="1355">
                  <c:v>34.925</c:v>
                </c:pt>
                <c:pt idx="1356">
                  <c:v>35.025</c:v>
                </c:pt>
                <c:pt idx="1357">
                  <c:v>35.124</c:v>
                </c:pt>
                <c:pt idx="1358">
                  <c:v>35.22400000000001</c:v>
                </c:pt>
                <c:pt idx="1359">
                  <c:v>35.323</c:v>
                </c:pt>
                <c:pt idx="1360">
                  <c:v>35.423</c:v>
                </c:pt>
                <c:pt idx="1361">
                  <c:v>35.522</c:v>
                </c:pt>
                <c:pt idx="1362">
                  <c:v>35.622</c:v>
                </c:pt>
                <c:pt idx="1363">
                  <c:v>35.72100000000001</c:v>
                </c:pt>
                <c:pt idx="1364">
                  <c:v>35.82100000000001</c:v>
                </c:pt>
                <c:pt idx="1365">
                  <c:v>35.92</c:v>
                </c:pt>
                <c:pt idx="1366">
                  <c:v>36.02</c:v>
                </c:pt>
                <c:pt idx="1367">
                  <c:v>36.119</c:v>
                </c:pt>
                <c:pt idx="1368">
                  <c:v>36.219</c:v>
                </c:pt>
                <c:pt idx="1369">
                  <c:v>36.318</c:v>
                </c:pt>
                <c:pt idx="1370">
                  <c:v>36.418</c:v>
                </c:pt>
                <c:pt idx="1371">
                  <c:v>36.517</c:v>
                </c:pt>
                <c:pt idx="1372">
                  <c:v>36.617</c:v>
                </c:pt>
                <c:pt idx="1373">
                  <c:v>36.716</c:v>
                </c:pt>
                <c:pt idx="1374">
                  <c:v>36.816</c:v>
                </c:pt>
                <c:pt idx="1375">
                  <c:v>36.915</c:v>
                </c:pt>
                <c:pt idx="1376">
                  <c:v>37.015</c:v>
                </c:pt>
                <c:pt idx="1377">
                  <c:v>37.114</c:v>
                </c:pt>
                <c:pt idx="1378">
                  <c:v>37.21400000000001</c:v>
                </c:pt>
                <c:pt idx="1379">
                  <c:v>37.313</c:v>
                </c:pt>
                <c:pt idx="1380">
                  <c:v>37.413</c:v>
                </c:pt>
                <c:pt idx="1381">
                  <c:v>37.512</c:v>
                </c:pt>
                <c:pt idx="1382">
                  <c:v>37.612</c:v>
                </c:pt>
                <c:pt idx="1383">
                  <c:v>37.71100000000001</c:v>
                </c:pt>
                <c:pt idx="1384">
                  <c:v>37.811</c:v>
                </c:pt>
                <c:pt idx="1385">
                  <c:v>37.91</c:v>
                </c:pt>
                <c:pt idx="1386">
                  <c:v>38.01</c:v>
                </c:pt>
                <c:pt idx="1387">
                  <c:v>38.109</c:v>
                </c:pt>
                <c:pt idx="1388">
                  <c:v>38.209</c:v>
                </c:pt>
                <c:pt idx="1389">
                  <c:v>38.308</c:v>
                </c:pt>
                <c:pt idx="1390">
                  <c:v>38.408</c:v>
                </c:pt>
                <c:pt idx="1391">
                  <c:v>38.50700000000001</c:v>
                </c:pt>
                <c:pt idx="1392">
                  <c:v>38.60700000000001</c:v>
                </c:pt>
                <c:pt idx="1393">
                  <c:v>38.706</c:v>
                </c:pt>
                <c:pt idx="1394">
                  <c:v>38.806</c:v>
                </c:pt>
                <c:pt idx="1395">
                  <c:v>38.905</c:v>
                </c:pt>
                <c:pt idx="1396">
                  <c:v>39.005</c:v>
                </c:pt>
                <c:pt idx="1397">
                  <c:v>39.10400000000001</c:v>
                </c:pt>
                <c:pt idx="1398">
                  <c:v>39.204</c:v>
                </c:pt>
                <c:pt idx="1399">
                  <c:v>39.303</c:v>
                </c:pt>
                <c:pt idx="1400">
                  <c:v>39.40300000000001</c:v>
                </c:pt>
                <c:pt idx="1401">
                  <c:v>39.502</c:v>
                </c:pt>
                <c:pt idx="1402">
                  <c:v>39.602</c:v>
                </c:pt>
                <c:pt idx="1403">
                  <c:v>39.701</c:v>
                </c:pt>
                <c:pt idx="1404">
                  <c:v>39.801</c:v>
                </c:pt>
                <c:pt idx="1405">
                  <c:v>39.9</c:v>
                </c:pt>
                <c:pt idx="1406">
                  <c:v>40.0</c:v>
                </c:pt>
                <c:pt idx="1407">
                  <c:v>40.1</c:v>
                </c:pt>
                <c:pt idx="1408">
                  <c:v>40.19900000000001</c:v>
                </c:pt>
                <c:pt idx="1409">
                  <c:v>40.29900000000001</c:v>
                </c:pt>
                <c:pt idx="1410">
                  <c:v>40.398</c:v>
                </c:pt>
                <c:pt idx="1411">
                  <c:v>40.498</c:v>
                </c:pt>
                <c:pt idx="1412">
                  <c:v>40.597</c:v>
                </c:pt>
                <c:pt idx="1413">
                  <c:v>40.697</c:v>
                </c:pt>
                <c:pt idx="1414">
                  <c:v>40.79600000000001</c:v>
                </c:pt>
                <c:pt idx="1415">
                  <c:v>40.896</c:v>
                </c:pt>
                <c:pt idx="1416">
                  <c:v>40.995</c:v>
                </c:pt>
                <c:pt idx="1417">
                  <c:v>41.095</c:v>
                </c:pt>
                <c:pt idx="1418">
                  <c:v>41.194</c:v>
                </c:pt>
                <c:pt idx="1419">
                  <c:v>41.29400000000001</c:v>
                </c:pt>
                <c:pt idx="1420">
                  <c:v>41.393</c:v>
                </c:pt>
                <c:pt idx="1421">
                  <c:v>41.493</c:v>
                </c:pt>
                <c:pt idx="1422">
                  <c:v>41.592</c:v>
                </c:pt>
                <c:pt idx="1423">
                  <c:v>41.692</c:v>
                </c:pt>
                <c:pt idx="1424">
                  <c:v>41.79100000000001</c:v>
                </c:pt>
                <c:pt idx="1425">
                  <c:v>41.89100000000001</c:v>
                </c:pt>
                <c:pt idx="1426">
                  <c:v>41.99</c:v>
                </c:pt>
                <c:pt idx="1427">
                  <c:v>42.09</c:v>
                </c:pt>
                <c:pt idx="1428">
                  <c:v>42.189</c:v>
                </c:pt>
                <c:pt idx="1429">
                  <c:v>42.289</c:v>
                </c:pt>
                <c:pt idx="1430">
                  <c:v>42.388</c:v>
                </c:pt>
                <c:pt idx="1431">
                  <c:v>42.488</c:v>
                </c:pt>
                <c:pt idx="1432">
                  <c:v>42.587</c:v>
                </c:pt>
                <c:pt idx="1433">
                  <c:v>42.687</c:v>
                </c:pt>
                <c:pt idx="1434">
                  <c:v>42.786</c:v>
                </c:pt>
                <c:pt idx="1435">
                  <c:v>42.886</c:v>
                </c:pt>
                <c:pt idx="1436">
                  <c:v>42.985</c:v>
                </c:pt>
                <c:pt idx="1437">
                  <c:v>43.085</c:v>
                </c:pt>
                <c:pt idx="1438">
                  <c:v>43.184</c:v>
                </c:pt>
                <c:pt idx="1439">
                  <c:v>43.28400000000001</c:v>
                </c:pt>
                <c:pt idx="1440">
                  <c:v>43.383</c:v>
                </c:pt>
                <c:pt idx="1441">
                  <c:v>43.483</c:v>
                </c:pt>
                <c:pt idx="1442">
                  <c:v>43.582</c:v>
                </c:pt>
                <c:pt idx="1443">
                  <c:v>43.682</c:v>
                </c:pt>
                <c:pt idx="1444">
                  <c:v>43.78100000000001</c:v>
                </c:pt>
                <c:pt idx="1445">
                  <c:v>43.881</c:v>
                </c:pt>
                <c:pt idx="1446">
                  <c:v>43.98</c:v>
                </c:pt>
                <c:pt idx="1447">
                  <c:v>44.08</c:v>
                </c:pt>
                <c:pt idx="1448">
                  <c:v>44.179</c:v>
                </c:pt>
                <c:pt idx="1449">
                  <c:v>44.279</c:v>
                </c:pt>
                <c:pt idx="1450">
                  <c:v>44.378</c:v>
                </c:pt>
                <c:pt idx="1451">
                  <c:v>44.478</c:v>
                </c:pt>
                <c:pt idx="1452">
                  <c:v>44.57700000000001</c:v>
                </c:pt>
                <c:pt idx="1453">
                  <c:v>44.677</c:v>
                </c:pt>
                <c:pt idx="1454">
                  <c:v>44.776</c:v>
                </c:pt>
                <c:pt idx="1455">
                  <c:v>44.876</c:v>
                </c:pt>
                <c:pt idx="1456">
                  <c:v>44.975</c:v>
                </c:pt>
                <c:pt idx="1457">
                  <c:v>45.075</c:v>
                </c:pt>
                <c:pt idx="1458">
                  <c:v>45.17400000000001</c:v>
                </c:pt>
                <c:pt idx="1459">
                  <c:v>45.274</c:v>
                </c:pt>
                <c:pt idx="1460">
                  <c:v>45.373</c:v>
                </c:pt>
                <c:pt idx="1461">
                  <c:v>45.47300000000001</c:v>
                </c:pt>
                <c:pt idx="1462">
                  <c:v>45.572</c:v>
                </c:pt>
                <c:pt idx="1463">
                  <c:v>45.672</c:v>
                </c:pt>
                <c:pt idx="1464">
                  <c:v>45.771</c:v>
                </c:pt>
                <c:pt idx="1465">
                  <c:v>45.871</c:v>
                </c:pt>
                <c:pt idx="1466">
                  <c:v>45.97</c:v>
                </c:pt>
                <c:pt idx="1467">
                  <c:v>46.07</c:v>
                </c:pt>
                <c:pt idx="1468">
                  <c:v>46.16900000000001</c:v>
                </c:pt>
                <c:pt idx="1469">
                  <c:v>46.26900000000001</c:v>
                </c:pt>
                <c:pt idx="1470">
                  <c:v>46.368</c:v>
                </c:pt>
                <c:pt idx="1471">
                  <c:v>46.46800000000001</c:v>
                </c:pt>
                <c:pt idx="1472">
                  <c:v>46.567</c:v>
                </c:pt>
                <c:pt idx="1473">
                  <c:v>46.667</c:v>
                </c:pt>
                <c:pt idx="1474">
                  <c:v>46.76600000000001</c:v>
                </c:pt>
                <c:pt idx="1475">
                  <c:v>46.866</c:v>
                </c:pt>
                <c:pt idx="1476">
                  <c:v>46.965</c:v>
                </c:pt>
                <c:pt idx="1477">
                  <c:v>47.065</c:v>
                </c:pt>
                <c:pt idx="1478">
                  <c:v>47.164</c:v>
                </c:pt>
                <c:pt idx="1479">
                  <c:v>47.264</c:v>
                </c:pt>
                <c:pt idx="1480">
                  <c:v>47.363</c:v>
                </c:pt>
                <c:pt idx="1481">
                  <c:v>47.463</c:v>
                </c:pt>
                <c:pt idx="1482">
                  <c:v>47.562</c:v>
                </c:pt>
                <c:pt idx="1483">
                  <c:v>47.662</c:v>
                </c:pt>
                <c:pt idx="1484">
                  <c:v>47.761</c:v>
                </c:pt>
                <c:pt idx="1485">
                  <c:v>47.861</c:v>
                </c:pt>
                <c:pt idx="1486">
                  <c:v>47.96</c:v>
                </c:pt>
                <c:pt idx="1487">
                  <c:v>48.06</c:v>
                </c:pt>
                <c:pt idx="1488">
                  <c:v>48.15900000000001</c:v>
                </c:pt>
                <c:pt idx="1489">
                  <c:v>48.259</c:v>
                </c:pt>
                <c:pt idx="1490">
                  <c:v>48.358</c:v>
                </c:pt>
                <c:pt idx="1491">
                  <c:v>48.458</c:v>
                </c:pt>
                <c:pt idx="1492">
                  <c:v>48.557</c:v>
                </c:pt>
                <c:pt idx="1493">
                  <c:v>48.657</c:v>
                </c:pt>
                <c:pt idx="1494">
                  <c:v>48.756</c:v>
                </c:pt>
                <c:pt idx="1495">
                  <c:v>48.856</c:v>
                </c:pt>
                <c:pt idx="1496">
                  <c:v>48.955</c:v>
                </c:pt>
                <c:pt idx="1497">
                  <c:v>49.055</c:v>
                </c:pt>
                <c:pt idx="1498">
                  <c:v>49.154</c:v>
                </c:pt>
                <c:pt idx="1499">
                  <c:v>49.254</c:v>
                </c:pt>
                <c:pt idx="1500">
                  <c:v>49.353</c:v>
                </c:pt>
                <c:pt idx="1501">
                  <c:v>49.453</c:v>
                </c:pt>
                <c:pt idx="1502">
                  <c:v>49.552</c:v>
                </c:pt>
                <c:pt idx="1503">
                  <c:v>49.652</c:v>
                </c:pt>
                <c:pt idx="1504">
                  <c:v>49.751</c:v>
                </c:pt>
                <c:pt idx="1505">
                  <c:v>49.851</c:v>
                </c:pt>
                <c:pt idx="1506">
                  <c:v>49.95</c:v>
                </c:pt>
                <c:pt idx="1507">
                  <c:v>50.05</c:v>
                </c:pt>
                <c:pt idx="1508">
                  <c:v>50.149</c:v>
                </c:pt>
                <c:pt idx="1509">
                  <c:v>50.249</c:v>
                </c:pt>
                <c:pt idx="1510">
                  <c:v>50.348</c:v>
                </c:pt>
                <c:pt idx="1511">
                  <c:v>50.448</c:v>
                </c:pt>
                <c:pt idx="1512">
                  <c:v>50.547</c:v>
                </c:pt>
                <c:pt idx="1513">
                  <c:v>50.64700000000001</c:v>
                </c:pt>
                <c:pt idx="1514">
                  <c:v>50.746</c:v>
                </c:pt>
                <c:pt idx="1515">
                  <c:v>50.846</c:v>
                </c:pt>
                <c:pt idx="1516">
                  <c:v>50.945</c:v>
                </c:pt>
                <c:pt idx="1517">
                  <c:v>51.045</c:v>
                </c:pt>
                <c:pt idx="1518">
                  <c:v>51.14400000000001</c:v>
                </c:pt>
                <c:pt idx="1519">
                  <c:v>51.244</c:v>
                </c:pt>
                <c:pt idx="1520">
                  <c:v>51.343</c:v>
                </c:pt>
                <c:pt idx="1521">
                  <c:v>51.443</c:v>
                </c:pt>
                <c:pt idx="1522">
                  <c:v>51.542</c:v>
                </c:pt>
                <c:pt idx="1523">
                  <c:v>51.642</c:v>
                </c:pt>
                <c:pt idx="1524">
                  <c:v>51.741</c:v>
                </c:pt>
                <c:pt idx="1525">
                  <c:v>51.841</c:v>
                </c:pt>
                <c:pt idx="1526">
                  <c:v>51.94</c:v>
                </c:pt>
                <c:pt idx="1527">
                  <c:v>52.04</c:v>
                </c:pt>
                <c:pt idx="1528">
                  <c:v>52.139</c:v>
                </c:pt>
                <c:pt idx="1529">
                  <c:v>52.23900000000001</c:v>
                </c:pt>
                <c:pt idx="1530">
                  <c:v>52.338</c:v>
                </c:pt>
                <c:pt idx="1531">
                  <c:v>52.438</c:v>
                </c:pt>
                <c:pt idx="1532">
                  <c:v>52.53700000000001</c:v>
                </c:pt>
                <c:pt idx="1533">
                  <c:v>52.637</c:v>
                </c:pt>
                <c:pt idx="1534">
                  <c:v>52.73600000000001</c:v>
                </c:pt>
                <c:pt idx="1535">
                  <c:v>52.83600000000001</c:v>
                </c:pt>
                <c:pt idx="1536">
                  <c:v>52.935</c:v>
                </c:pt>
                <c:pt idx="1537">
                  <c:v>53.035</c:v>
                </c:pt>
                <c:pt idx="1538">
                  <c:v>53.134</c:v>
                </c:pt>
                <c:pt idx="1539">
                  <c:v>53.234</c:v>
                </c:pt>
                <c:pt idx="1540">
                  <c:v>53.33300000000001</c:v>
                </c:pt>
                <c:pt idx="1541">
                  <c:v>53.433</c:v>
                </c:pt>
                <c:pt idx="1542">
                  <c:v>53.532</c:v>
                </c:pt>
                <c:pt idx="1543">
                  <c:v>53.632</c:v>
                </c:pt>
                <c:pt idx="1544">
                  <c:v>53.731</c:v>
                </c:pt>
                <c:pt idx="1545">
                  <c:v>53.831</c:v>
                </c:pt>
                <c:pt idx="1546">
                  <c:v>53.93</c:v>
                </c:pt>
                <c:pt idx="1547">
                  <c:v>54.03</c:v>
                </c:pt>
                <c:pt idx="1548">
                  <c:v>54.12900000000001</c:v>
                </c:pt>
                <c:pt idx="1549">
                  <c:v>54.22900000000001</c:v>
                </c:pt>
                <c:pt idx="1550">
                  <c:v>54.328</c:v>
                </c:pt>
                <c:pt idx="1551">
                  <c:v>54.428</c:v>
                </c:pt>
                <c:pt idx="1552">
                  <c:v>54.527</c:v>
                </c:pt>
                <c:pt idx="1553">
                  <c:v>54.627</c:v>
                </c:pt>
                <c:pt idx="1554">
                  <c:v>54.72600000000001</c:v>
                </c:pt>
                <c:pt idx="1555">
                  <c:v>54.826</c:v>
                </c:pt>
                <c:pt idx="1556">
                  <c:v>54.925</c:v>
                </c:pt>
                <c:pt idx="1557">
                  <c:v>55.025</c:v>
                </c:pt>
                <c:pt idx="1558">
                  <c:v>55.124</c:v>
                </c:pt>
                <c:pt idx="1559">
                  <c:v>55.22400000000001</c:v>
                </c:pt>
                <c:pt idx="1560">
                  <c:v>55.323</c:v>
                </c:pt>
                <c:pt idx="1561">
                  <c:v>55.423</c:v>
                </c:pt>
                <c:pt idx="1562">
                  <c:v>55.522</c:v>
                </c:pt>
                <c:pt idx="1563">
                  <c:v>55.622</c:v>
                </c:pt>
                <c:pt idx="1564">
                  <c:v>55.72100000000001</c:v>
                </c:pt>
                <c:pt idx="1565">
                  <c:v>55.82100000000001</c:v>
                </c:pt>
                <c:pt idx="1566">
                  <c:v>55.92</c:v>
                </c:pt>
                <c:pt idx="1567">
                  <c:v>56.02</c:v>
                </c:pt>
                <c:pt idx="1568">
                  <c:v>56.119</c:v>
                </c:pt>
                <c:pt idx="1569">
                  <c:v>56.219</c:v>
                </c:pt>
                <c:pt idx="1570">
                  <c:v>56.318</c:v>
                </c:pt>
                <c:pt idx="1571">
                  <c:v>56.418</c:v>
                </c:pt>
                <c:pt idx="1572">
                  <c:v>56.517</c:v>
                </c:pt>
                <c:pt idx="1573">
                  <c:v>56.617</c:v>
                </c:pt>
                <c:pt idx="1574">
                  <c:v>56.716</c:v>
                </c:pt>
                <c:pt idx="1575">
                  <c:v>56.816</c:v>
                </c:pt>
                <c:pt idx="1576">
                  <c:v>56.915</c:v>
                </c:pt>
                <c:pt idx="1577">
                  <c:v>57.015</c:v>
                </c:pt>
                <c:pt idx="1578">
                  <c:v>57.114</c:v>
                </c:pt>
                <c:pt idx="1579">
                  <c:v>57.21400000000001</c:v>
                </c:pt>
                <c:pt idx="1580">
                  <c:v>57.313</c:v>
                </c:pt>
                <c:pt idx="1581">
                  <c:v>57.413</c:v>
                </c:pt>
                <c:pt idx="1582">
                  <c:v>57.512</c:v>
                </c:pt>
                <c:pt idx="1583">
                  <c:v>57.612</c:v>
                </c:pt>
                <c:pt idx="1584">
                  <c:v>57.71100000000001</c:v>
                </c:pt>
                <c:pt idx="1585">
                  <c:v>57.811</c:v>
                </c:pt>
                <c:pt idx="1586">
                  <c:v>57.91</c:v>
                </c:pt>
                <c:pt idx="1587">
                  <c:v>58.01</c:v>
                </c:pt>
                <c:pt idx="1588">
                  <c:v>58.109</c:v>
                </c:pt>
                <c:pt idx="1589">
                  <c:v>58.209</c:v>
                </c:pt>
                <c:pt idx="1590">
                  <c:v>58.308</c:v>
                </c:pt>
                <c:pt idx="1591">
                  <c:v>58.408</c:v>
                </c:pt>
                <c:pt idx="1592">
                  <c:v>58.50700000000001</c:v>
                </c:pt>
                <c:pt idx="1593">
                  <c:v>58.60700000000001</c:v>
                </c:pt>
                <c:pt idx="1594">
                  <c:v>58.706</c:v>
                </c:pt>
                <c:pt idx="1595">
                  <c:v>58.806</c:v>
                </c:pt>
                <c:pt idx="1596">
                  <c:v>58.905</c:v>
                </c:pt>
                <c:pt idx="1597">
                  <c:v>59.005</c:v>
                </c:pt>
                <c:pt idx="1598">
                  <c:v>59.10400000000001</c:v>
                </c:pt>
                <c:pt idx="1599">
                  <c:v>59.204</c:v>
                </c:pt>
                <c:pt idx="1600">
                  <c:v>59.303</c:v>
                </c:pt>
                <c:pt idx="1601">
                  <c:v>59.40300000000001</c:v>
                </c:pt>
                <c:pt idx="1602">
                  <c:v>59.502</c:v>
                </c:pt>
                <c:pt idx="1603">
                  <c:v>59.602</c:v>
                </c:pt>
                <c:pt idx="1604">
                  <c:v>59.701</c:v>
                </c:pt>
                <c:pt idx="1605">
                  <c:v>59.801</c:v>
                </c:pt>
                <c:pt idx="1606">
                  <c:v>59.9</c:v>
                </c:pt>
                <c:pt idx="1607">
                  <c:v>60.0</c:v>
                </c:pt>
                <c:pt idx="1608">
                  <c:v>60.09900000000001</c:v>
                </c:pt>
                <c:pt idx="1609">
                  <c:v>60.19900000000001</c:v>
                </c:pt>
                <c:pt idx="1610">
                  <c:v>60.29900000000001</c:v>
                </c:pt>
                <c:pt idx="1611">
                  <c:v>60.398</c:v>
                </c:pt>
                <c:pt idx="1612">
                  <c:v>60.498</c:v>
                </c:pt>
                <c:pt idx="1613">
                  <c:v>60.597</c:v>
                </c:pt>
                <c:pt idx="1614">
                  <c:v>60.697</c:v>
                </c:pt>
                <c:pt idx="1615">
                  <c:v>60.79600000000001</c:v>
                </c:pt>
                <c:pt idx="1616">
                  <c:v>60.896</c:v>
                </c:pt>
                <c:pt idx="1617">
                  <c:v>60.995</c:v>
                </c:pt>
                <c:pt idx="1618">
                  <c:v>61.095</c:v>
                </c:pt>
                <c:pt idx="1619">
                  <c:v>61.194</c:v>
                </c:pt>
                <c:pt idx="1620">
                  <c:v>61.29400000000001</c:v>
                </c:pt>
                <c:pt idx="1621">
                  <c:v>61.393</c:v>
                </c:pt>
                <c:pt idx="1622">
                  <c:v>61.493</c:v>
                </c:pt>
                <c:pt idx="1623">
                  <c:v>61.592</c:v>
                </c:pt>
                <c:pt idx="1624">
                  <c:v>61.692</c:v>
                </c:pt>
                <c:pt idx="1625">
                  <c:v>61.79100000000001</c:v>
                </c:pt>
                <c:pt idx="1626">
                  <c:v>61.89100000000001</c:v>
                </c:pt>
                <c:pt idx="1627">
                  <c:v>61.99</c:v>
                </c:pt>
                <c:pt idx="1628">
                  <c:v>62.09</c:v>
                </c:pt>
                <c:pt idx="1629">
                  <c:v>62.189</c:v>
                </c:pt>
                <c:pt idx="1630">
                  <c:v>62.289</c:v>
                </c:pt>
                <c:pt idx="1631">
                  <c:v>62.388</c:v>
                </c:pt>
                <c:pt idx="1632">
                  <c:v>62.488</c:v>
                </c:pt>
                <c:pt idx="1633">
                  <c:v>62.587</c:v>
                </c:pt>
                <c:pt idx="1634">
                  <c:v>62.687</c:v>
                </c:pt>
                <c:pt idx="1635">
                  <c:v>62.786</c:v>
                </c:pt>
                <c:pt idx="1636">
                  <c:v>62.886</c:v>
                </c:pt>
                <c:pt idx="1637">
                  <c:v>62.985</c:v>
                </c:pt>
                <c:pt idx="1638">
                  <c:v>63.085</c:v>
                </c:pt>
                <c:pt idx="1639">
                  <c:v>63.184</c:v>
                </c:pt>
                <c:pt idx="1640">
                  <c:v>63.28400000000001</c:v>
                </c:pt>
                <c:pt idx="1641">
                  <c:v>63.383</c:v>
                </c:pt>
                <c:pt idx="1642">
                  <c:v>63.483</c:v>
                </c:pt>
                <c:pt idx="1643">
                  <c:v>63.582</c:v>
                </c:pt>
                <c:pt idx="1644">
                  <c:v>63.682</c:v>
                </c:pt>
                <c:pt idx="1645">
                  <c:v>63.78100000000001</c:v>
                </c:pt>
                <c:pt idx="1646">
                  <c:v>63.881</c:v>
                </c:pt>
                <c:pt idx="1647">
                  <c:v>63.98</c:v>
                </c:pt>
                <c:pt idx="1648">
                  <c:v>64.08</c:v>
                </c:pt>
                <c:pt idx="1649">
                  <c:v>64.17899999999996</c:v>
                </c:pt>
                <c:pt idx="1650">
                  <c:v>64.27899999999998</c:v>
                </c:pt>
                <c:pt idx="1651">
                  <c:v>64.37799999999998</c:v>
                </c:pt>
                <c:pt idx="1652">
                  <c:v>64.478</c:v>
                </c:pt>
                <c:pt idx="1653">
                  <c:v>64.577</c:v>
                </c:pt>
                <c:pt idx="1654">
                  <c:v>64.67699999999998</c:v>
                </c:pt>
                <c:pt idx="1655">
                  <c:v>64.77599999999998</c:v>
                </c:pt>
                <c:pt idx="1656">
                  <c:v>64.87599999999998</c:v>
                </c:pt>
                <c:pt idx="1657">
                  <c:v>64.975</c:v>
                </c:pt>
                <c:pt idx="1658">
                  <c:v>65.07499999999998</c:v>
                </c:pt>
                <c:pt idx="1659">
                  <c:v>65.17399999999998</c:v>
                </c:pt>
                <c:pt idx="1660">
                  <c:v>65.274</c:v>
                </c:pt>
                <c:pt idx="1661">
                  <c:v>65.37299999999998</c:v>
                </c:pt>
                <c:pt idx="1662">
                  <c:v>65.473</c:v>
                </c:pt>
                <c:pt idx="1663">
                  <c:v>65.57199999999998</c:v>
                </c:pt>
                <c:pt idx="1664">
                  <c:v>65.67199999999998</c:v>
                </c:pt>
                <c:pt idx="1665">
                  <c:v>65.771</c:v>
                </c:pt>
                <c:pt idx="1666">
                  <c:v>65.87099999999998</c:v>
                </c:pt>
                <c:pt idx="1667">
                  <c:v>65.97</c:v>
                </c:pt>
                <c:pt idx="1668">
                  <c:v>66.07</c:v>
                </c:pt>
                <c:pt idx="1669">
                  <c:v>66.16899999999998</c:v>
                </c:pt>
                <c:pt idx="1670">
                  <c:v>66.269</c:v>
                </c:pt>
                <c:pt idx="1671">
                  <c:v>66.368</c:v>
                </c:pt>
                <c:pt idx="1672">
                  <c:v>66.468</c:v>
                </c:pt>
                <c:pt idx="1673">
                  <c:v>66.567</c:v>
                </c:pt>
                <c:pt idx="1674">
                  <c:v>66.667</c:v>
                </c:pt>
                <c:pt idx="1675">
                  <c:v>66.766</c:v>
                </c:pt>
                <c:pt idx="1676">
                  <c:v>66.866</c:v>
                </c:pt>
                <c:pt idx="1677">
                  <c:v>66.965</c:v>
                </c:pt>
                <c:pt idx="1678">
                  <c:v>67.06500000000001</c:v>
                </c:pt>
                <c:pt idx="1679">
                  <c:v>67.164</c:v>
                </c:pt>
                <c:pt idx="1680">
                  <c:v>67.264</c:v>
                </c:pt>
                <c:pt idx="1681">
                  <c:v>67.363</c:v>
                </c:pt>
                <c:pt idx="1682">
                  <c:v>67.463</c:v>
                </c:pt>
                <c:pt idx="1683">
                  <c:v>67.56200000000001</c:v>
                </c:pt>
                <c:pt idx="1684">
                  <c:v>67.662</c:v>
                </c:pt>
                <c:pt idx="1685">
                  <c:v>67.761</c:v>
                </c:pt>
                <c:pt idx="1686">
                  <c:v>67.861</c:v>
                </c:pt>
                <c:pt idx="1687">
                  <c:v>67.96</c:v>
                </c:pt>
                <c:pt idx="1688">
                  <c:v>68.06</c:v>
                </c:pt>
                <c:pt idx="1689">
                  <c:v>68.15899999999998</c:v>
                </c:pt>
                <c:pt idx="1690">
                  <c:v>68.259</c:v>
                </c:pt>
                <c:pt idx="1691">
                  <c:v>68.35799999999998</c:v>
                </c:pt>
                <c:pt idx="1692">
                  <c:v>68.45800000000001</c:v>
                </c:pt>
                <c:pt idx="1693">
                  <c:v>68.557</c:v>
                </c:pt>
                <c:pt idx="1694">
                  <c:v>68.65699999999998</c:v>
                </c:pt>
                <c:pt idx="1695">
                  <c:v>68.756</c:v>
                </c:pt>
                <c:pt idx="1696">
                  <c:v>68.85599999999998</c:v>
                </c:pt>
                <c:pt idx="1697">
                  <c:v>68.95500000000001</c:v>
                </c:pt>
                <c:pt idx="1698">
                  <c:v>69.055</c:v>
                </c:pt>
                <c:pt idx="1699">
                  <c:v>69.15399999999998</c:v>
                </c:pt>
                <c:pt idx="1700">
                  <c:v>69.254</c:v>
                </c:pt>
                <c:pt idx="1701">
                  <c:v>69.35299999999998</c:v>
                </c:pt>
                <c:pt idx="1702">
                  <c:v>69.453</c:v>
                </c:pt>
                <c:pt idx="1703">
                  <c:v>69.552</c:v>
                </c:pt>
                <c:pt idx="1704">
                  <c:v>69.65199999999998</c:v>
                </c:pt>
                <c:pt idx="1705">
                  <c:v>69.751</c:v>
                </c:pt>
                <c:pt idx="1706">
                  <c:v>69.851</c:v>
                </c:pt>
                <c:pt idx="1707">
                  <c:v>69.95</c:v>
                </c:pt>
                <c:pt idx="1708">
                  <c:v>70.05</c:v>
                </c:pt>
                <c:pt idx="1709">
                  <c:v>70.149</c:v>
                </c:pt>
                <c:pt idx="1710">
                  <c:v>70.249</c:v>
                </c:pt>
                <c:pt idx="1711">
                  <c:v>70.34800000000001</c:v>
                </c:pt>
                <c:pt idx="1712">
                  <c:v>70.448</c:v>
                </c:pt>
                <c:pt idx="1713">
                  <c:v>70.547</c:v>
                </c:pt>
                <c:pt idx="1714">
                  <c:v>70.647</c:v>
                </c:pt>
                <c:pt idx="1715">
                  <c:v>70.746</c:v>
                </c:pt>
                <c:pt idx="1716">
                  <c:v>70.846</c:v>
                </c:pt>
                <c:pt idx="1717">
                  <c:v>70.945</c:v>
                </c:pt>
                <c:pt idx="1718">
                  <c:v>71.045</c:v>
                </c:pt>
                <c:pt idx="1719">
                  <c:v>71.144</c:v>
                </c:pt>
                <c:pt idx="1720">
                  <c:v>71.244</c:v>
                </c:pt>
                <c:pt idx="1721">
                  <c:v>71.343</c:v>
                </c:pt>
                <c:pt idx="1722">
                  <c:v>71.443</c:v>
                </c:pt>
                <c:pt idx="1723">
                  <c:v>71.542</c:v>
                </c:pt>
                <c:pt idx="1724">
                  <c:v>71.642</c:v>
                </c:pt>
                <c:pt idx="1725">
                  <c:v>71.741</c:v>
                </c:pt>
                <c:pt idx="1726">
                  <c:v>71.841</c:v>
                </c:pt>
                <c:pt idx="1727">
                  <c:v>71.94</c:v>
                </c:pt>
                <c:pt idx="1728">
                  <c:v>72.04</c:v>
                </c:pt>
                <c:pt idx="1729">
                  <c:v>72.13899999999998</c:v>
                </c:pt>
                <c:pt idx="1730">
                  <c:v>72.239</c:v>
                </c:pt>
                <c:pt idx="1731">
                  <c:v>72.338</c:v>
                </c:pt>
                <c:pt idx="1732">
                  <c:v>72.438</c:v>
                </c:pt>
                <c:pt idx="1733">
                  <c:v>72.537</c:v>
                </c:pt>
                <c:pt idx="1734">
                  <c:v>72.637</c:v>
                </c:pt>
                <c:pt idx="1735">
                  <c:v>72.736</c:v>
                </c:pt>
                <c:pt idx="1736">
                  <c:v>72.836</c:v>
                </c:pt>
                <c:pt idx="1737">
                  <c:v>72.935</c:v>
                </c:pt>
                <c:pt idx="1738">
                  <c:v>73.035</c:v>
                </c:pt>
                <c:pt idx="1739">
                  <c:v>73.134</c:v>
                </c:pt>
                <c:pt idx="1740">
                  <c:v>73.234</c:v>
                </c:pt>
                <c:pt idx="1741">
                  <c:v>73.333</c:v>
                </c:pt>
                <c:pt idx="1742">
                  <c:v>73.433</c:v>
                </c:pt>
                <c:pt idx="1743">
                  <c:v>73.532</c:v>
                </c:pt>
                <c:pt idx="1744">
                  <c:v>73.632</c:v>
                </c:pt>
                <c:pt idx="1745">
                  <c:v>73.731</c:v>
                </c:pt>
                <c:pt idx="1746">
                  <c:v>73.831</c:v>
                </c:pt>
                <c:pt idx="1747">
                  <c:v>73.93</c:v>
                </c:pt>
                <c:pt idx="1748">
                  <c:v>74.03</c:v>
                </c:pt>
                <c:pt idx="1749">
                  <c:v>74.12899999999998</c:v>
                </c:pt>
                <c:pt idx="1750">
                  <c:v>74.229</c:v>
                </c:pt>
                <c:pt idx="1751">
                  <c:v>74.32799999999998</c:v>
                </c:pt>
                <c:pt idx="1752">
                  <c:v>74.428</c:v>
                </c:pt>
                <c:pt idx="1753">
                  <c:v>74.527</c:v>
                </c:pt>
                <c:pt idx="1754">
                  <c:v>74.62699999999998</c:v>
                </c:pt>
                <c:pt idx="1755">
                  <c:v>74.726</c:v>
                </c:pt>
                <c:pt idx="1756">
                  <c:v>74.82599999999998</c:v>
                </c:pt>
                <c:pt idx="1757">
                  <c:v>74.925</c:v>
                </c:pt>
                <c:pt idx="1758">
                  <c:v>75.025</c:v>
                </c:pt>
                <c:pt idx="1759">
                  <c:v>75.12399999999998</c:v>
                </c:pt>
                <c:pt idx="1760">
                  <c:v>75.224</c:v>
                </c:pt>
                <c:pt idx="1761">
                  <c:v>75.32299999999998</c:v>
                </c:pt>
                <c:pt idx="1762">
                  <c:v>75.423</c:v>
                </c:pt>
                <c:pt idx="1763">
                  <c:v>75.522</c:v>
                </c:pt>
                <c:pt idx="1764">
                  <c:v>75.62199999999998</c:v>
                </c:pt>
                <c:pt idx="1765">
                  <c:v>75.721</c:v>
                </c:pt>
                <c:pt idx="1766">
                  <c:v>75.821</c:v>
                </c:pt>
                <c:pt idx="1767">
                  <c:v>75.92</c:v>
                </c:pt>
                <c:pt idx="1768">
                  <c:v>76.02</c:v>
                </c:pt>
                <c:pt idx="1769">
                  <c:v>76.119</c:v>
                </c:pt>
                <c:pt idx="1770">
                  <c:v>76.219</c:v>
                </c:pt>
                <c:pt idx="1771">
                  <c:v>76.31800000000001</c:v>
                </c:pt>
                <c:pt idx="1772">
                  <c:v>76.418</c:v>
                </c:pt>
                <c:pt idx="1773">
                  <c:v>76.517</c:v>
                </c:pt>
                <c:pt idx="1774">
                  <c:v>76.617</c:v>
                </c:pt>
                <c:pt idx="1775">
                  <c:v>76.716</c:v>
                </c:pt>
                <c:pt idx="1776">
                  <c:v>76.816</c:v>
                </c:pt>
                <c:pt idx="1777">
                  <c:v>76.915</c:v>
                </c:pt>
                <c:pt idx="1778">
                  <c:v>77.015</c:v>
                </c:pt>
                <c:pt idx="1779">
                  <c:v>77.114</c:v>
                </c:pt>
                <c:pt idx="1780">
                  <c:v>77.214</c:v>
                </c:pt>
                <c:pt idx="1781">
                  <c:v>77.313</c:v>
                </c:pt>
                <c:pt idx="1782">
                  <c:v>77.413</c:v>
                </c:pt>
                <c:pt idx="1783">
                  <c:v>77.512</c:v>
                </c:pt>
                <c:pt idx="1784">
                  <c:v>77.612</c:v>
                </c:pt>
                <c:pt idx="1785">
                  <c:v>77.711</c:v>
                </c:pt>
                <c:pt idx="1786">
                  <c:v>77.811</c:v>
                </c:pt>
                <c:pt idx="1787">
                  <c:v>77.91</c:v>
                </c:pt>
                <c:pt idx="1788">
                  <c:v>78.01</c:v>
                </c:pt>
                <c:pt idx="1789">
                  <c:v>78.10899999999998</c:v>
                </c:pt>
                <c:pt idx="1790">
                  <c:v>78.209</c:v>
                </c:pt>
                <c:pt idx="1791">
                  <c:v>78.308</c:v>
                </c:pt>
                <c:pt idx="1792">
                  <c:v>78.408</c:v>
                </c:pt>
                <c:pt idx="1793">
                  <c:v>78.507</c:v>
                </c:pt>
                <c:pt idx="1794">
                  <c:v>78.607</c:v>
                </c:pt>
                <c:pt idx="1795">
                  <c:v>78.706</c:v>
                </c:pt>
                <c:pt idx="1796">
                  <c:v>78.80599999999998</c:v>
                </c:pt>
                <c:pt idx="1797">
                  <c:v>78.905</c:v>
                </c:pt>
                <c:pt idx="1798">
                  <c:v>79.005</c:v>
                </c:pt>
                <c:pt idx="1799">
                  <c:v>79.104</c:v>
                </c:pt>
                <c:pt idx="1800">
                  <c:v>79.204</c:v>
                </c:pt>
                <c:pt idx="1801">
                  <c:v>79.30299999999998</c:v>
                </c:pt>
                <c:pt idx="1802">
                  <c:v>79.403</c:v>
                </c:pt>
                <c:pt idx="1803">
                  <c:v>79.502</c:v>
                </c:pt>
                <c:pt idx="1804">
                  <c:v>79.60199999999998</c:v>
                </c:pt>
                <c:pt idx="1805">
                  <c:v>79.701</c:v>
                </c:pt>
                <c:pt idx="1806">
                  <c:v>79.801</c:v>
                </c:pt>
                <c:pt idx="1807">
                  <c:v>79.9</c:v>
                </c:pt>
                <c:pt idx="1808">
                  <c:v>80.0</c:v>
                </c:pt>
                <c:pt idx="1809">
                  <c:v>80.1</c:v>
                </c:pt>
                <c:pt idx="1810">
                  <c:v>80.199</c:v>
                </c:pt>
                <c:pt idx="1811">
                  <c:v>80.299</c:v>
                </c:pt>
                <c:pt idx="1812">
                  <c:v>80.398</c:v>
                </c:pt>
                <c:pt idx="1813">
                  <c:v>80.498</c:v>
                </c:pt>
                <c:pt idx="1814">
                  <c:v>80.597</c:v>
                </c:pt>
                <c:pt idx="1815">
                  <c:v>80.697</c:v>
                </c:pt>
                <c:pt idx="1816">
                  <c:v>80.796</c:v>
                </c:pt>
                <c:pt idx="1817">
                  <c:v>80.896</c:v>
                </c:pt>
                <c:pt idx="1818">
                  <c:v>80.995</c:v>
                </c:pt>
                <c:pt idx="1819">
                  <c:v>81.09500000000001</c:v>
                </c:pt>
                <c:pt idx="1820">
                  <c:v>81.194</c:v>
                </c:pt>
                <c:pt idx="1821">
                  <c:v>81.294</c:v>
                </c:pt>
                <c:pt idx="1822">
                  <c:v>81.393</c:v>
                </c:pt>
                <c:pt idx="1823">
                  <c:v>81.493</c:v>
                </c:pt>
                <c:pt idx="1824">
                  <c:v>81.59200000000001</c:v>
                </c:pt>
                <c:pt idx="1825">
                  <c:v>81.692</c:v>
                </c:pt>
                <c:pt idx="1826">
                  <c:v>81.791</c:v>
                </c:pt>
                <c:pt idx="1827">
                  <c:v>81.891</c:v>
                </c:pt>
                <c:pt idx="1828">
                  <c:v>81.99</c:v>
                </c:pt>
                <c:pt idx="1829">
                  <c:v>82.09</c:v>
                </c:pt>
                <c:pt idx="1830">
                  <c:v>82.18899999999998</c:v>
                </c:pt>
                <c:pt idx="1831">
                  <c:v>82.289</c:v>
                </c:pt>
                <c:pt idx="1832">
                  <c:v>82.388</c:v>
                </c:pt>
                <c:pt idx="1833">
                  <c:v>82.488</c:v>
                </c:pt>
                <c:pt idx="1834">
                  <c:v>82.587</c:v>
                </c:pt>
                <c:pt idx="1835">
                  <c:v>82.687</c:v>
                </c:pt>
                <c:pt idx="1836">
                  <c:v>82.786</c:v>
                </c:pt>
                <c:pt idx="1837">
                  <c:v>82.88599999999998</c:v>
                </c:pt>
                <c:pt idx="1838">
                  <c:v>82.98500000000001</c:v>
                </c:pt>
                <c:pt idx="1839">
                  <c:v>83.085</c:v>
                </c:pt>
                <c:pt idx="1840">
                  <c:v>83.18399999999998</c:v>
                </c:pt>
                <c:pt idx="1841">
                  <c:v>83.284</c:v>
                </c:pt>
                <c:pt idx="1842">
                  <c:v>83.38299999999998</c:v>
                </c:pt>
                <c:pt idx="1843">
                  <c:v>83.483</c:v>
                </c:pt>
                <c:pt idx="1844">
                  <c:v>83.582</c:v>
                </c:pt>
                <c:pt idx="1845">
                  <c:v>83.68199999999998</c:v>
                </c:pt>
                <c:pt idx="1846">
                  <c:v>83.781</c:v>
                </c:pt>
                <c:pt idx="1847">
                  <c:v>83.881</c:v>
                </c:pt>
                <c:pt idx="1848">
                  <c:v>83.98</c:v>
                </c:pt>
                <c:pt idx="1849">
                  <c:v>84.08</c:v>
                </c:pt>
                <c:pt idx="1850">
                  <c:v>84.17899999999996</c:v>
                </c:pt>
                <c:pt idx="1851">
                  <c:v>84.27899999999998</c:v>
                </c:pt>
                <c:pt idx="1852">
                  <c:v>84.37799999999998</c:v>
                </c:pt>
                <c:pt idx="1853">
                  <c:v>84.478</c:v>
                </c:pt>
                <c:pt idx="1854">
                  <c:v>84.577</c:v>
                </c:pt>
                <c:pt idx="1855">
                  <c:v>84.67699999999998</c:v>
                </c:pt>
                <c:pt idx="1856">
                  <c:v>84.77599999999998</c:v>
                </c:pt>
                <c:pt idx="1857">
                  <c:v>84.87599999999998</c:v>
                </c:pt>
                <c:pt idx="1858">
                  <c:v>84.975</c:v>
                </c:pt>
                <c:pt idx="1859">
                  <c:v>85.07499999999998</c:v>
                </c:pt>
                <c:pt idx="1860">
                  <c:v>85.17399999999998</c:v>
                </c:pt>
                <c:pt idx="1861">
                  <c:v>85.274</c:v>
                </c:pt>
                <c:pt idx="1862">
                  <c:v>85.37299999999998</c:v>
                </c:pt>
                <c:pt idx="1863">
                  <c:v>85.473</c:v>
                </c:pt>
                <c:pt idx="1864">
                  <c:v>85.57199999999998</c:v>
                </c:pt>
                <c:pt idx="1865">
                  <c:v>85.67199999999998</c:v>
                </c:pt>
                <c:pt idx="1866">
                  <c:v>85.771</c:v>
                </c:pt>
                <c:pt idx="1867">
                  <c:v>85.87099999999998</c:v>
                </c:pt>
                <c:pt idx="1868">
                  <c:v>85.97</c:v>
                </c:pt>
                <c:pt idx="1869">
                  <c:v>86.07</c:v>
                </c:pt>
                <c:pt idx="1870">
                  <c:v>86.16899999999998</c:v>
                </c:pt>
                <c:pt idx="1871">
                  <c:v>86.269</c:v>
                </c:pt>
                <c:pt idx="1872">
                  <c:v>86.368</c:v>
                </c:pt>
                <c:pt idx="1873">
                  <c:v>86.468</c:v>
                </c:pt>
                <c:pt idx="1874">
                  <c:v>86.567</c:v>
                </c:pt>
                <c:pt idx="1875">
                  <c:v>86.667</c:v>
                </c:pt>
                <c:pt idx="1876">
                  <c:v>86.766</c:v>
                </c:pt>
                <c:pt idx="1877">
                  <c:v>86.866</c:v>
                </c:pt>
                <c:pt idx="1878">
                  <c:v>86.965</c:v>
                </c:pt>
                <c:pt idx="1879">
                  <c:v>87.06500000000001</c:v>
                </c:pt>
                <c:pt idx="1880">
                  <c:v>87.164</c:v>
                </c:pt>
                <c:pt idx="1881">
                  <c:v>87.264</c:v>
                </c:pt>
                <c:pt idx="1882">
                  <c:v>87.363</c:v>
                </c:pt>
                <c:pt idx="1883">
                  <c:v>87.463</c:v>
                </c:pt>
                <c:pt idx="1884">
                  <c:v>87.56200000000001</c:v>
                </c:pt>
                <c:pt idx="1885">
                  <c:v>87.662</c:v>
                </c:pt>
                <c:pt idx="1886">
                  <c:v>87.761</c:v>
                </c:pt>
                <c:pt idx="1887">
                  <c:v>87.861</c:v>
                </c:pt>
                <c:pt idx="1888">
                  <c:v>87.96</c:v>
                </c:pt>
                <c:pt idx="1889">
                  <c:v>88.06</c:v>
                </c:pt>
                <c:pt idx="1890">
                  <c:v>88.15899999999998</c:v>
                </c:pt>
                <c:pt idx="1891">
                  <c:v>88.259</c:v>
                </c:pt>
                <c:pt idx="1892">
                  <c:v>88.35799999999998</c:v>
                </c:pt>
                <c:pt idx="1893">
                  <c:v>88.45800000000001</c:v>
                </c:pt>
                <c:pt idx="1894">
                  <c:v>88.557</c:v>
                </c:pt>
                <c:pt idx="1895">
                  <c:v>88.65699999999998</c:v>
                </c:pt>
                <c:pt idx="1896">
                  <c:v>88.756</c:v>
                </c:pt>
                <c:pt idx="1897">
                  <c:v>88.85599999999998</c:v>
                </c:pt>
                <c:pt idx="1898">
                  <c:v>88.95500000000001</c:v>
                </c:pt>
                <c:pt idx="1899">
                  <c:v>89.055</c:v>
                </c:pt>
                <c:pt idx="1900">
                  <c:v>89.15399999999998</c:v>
                </c:pt>
                <c:pt idx="1901">
                  <c:v>89.254</c:v>
                </c:pt>
                <c:pt idx="1902">
                  <c:v>89.35299999999998</c:v>
                </c:pt>
                <c:pt idx="1903">
                  <c:v>89.453</c:v>
                </c:pt>
                <c:pt idx="1904">
                  <c:v>89.552</c:v>
                </c:pt>
                <c:pt idx="1905">
                  <c:v>89.65199999999998</c:v>
                </c:pt>
                <c:pt idx="1906">
                  <c:v>89.751</c:v>
                </c:pt>
                <c:pt idx="1907">
                  <c:v>89.851</c:v>
                </c:pt>
                <c:pt idx="1908">
                  <c:v>89.95</c:v>
                </c:pt>
                <c:pt idx="1909">
                  <c:v>90.05</c:v>
                </c:pt>
                <c:pt idx="1910">
                  <c:v>90.149</c:v>
                </c:pt>
                <c:pt idx="1911">
                  <c:v>90.249</c:v>
                </c:pt>
                <c:pt idx="1912">
                  <c:v>90.34800000000001</c:v>
                </c:pt>
                <c:pt idx="1913">
                  <c:v>90.448</c:v>
                </c:pt>
                <c:pt idx="1914">
                  <c:v>90.547</c:v>
                </c:pt>
                <c:pt idx="1915">
                  <c:v>90.647</c:v>
                </c:pt>
                <c:pt idx="1916">
                  <c:v>90.746</c:v>
                </c:pt>
                <c:pt idx="1917">
                  <c:v>90.846</c:v>
                </c:pt>
                <c:pt idx="1918">
                  <c:v>90.945</c:v>
                </c:pt>
                <c:pt idx="1919">
                  <c:v>91.045</c:v>
                </c:pt>
                <c:pt idx="1920">
                  <c:v>91.144</c:v>
                </c:pt>
                <c:pt idx="1921">
                  <c:v>91.244</c:v>
                </c:pt>
                <c:pt idx="1922">
                  <c:v>91.343</c:v>
                </c:pt>
                <c:pt idx="1923">
                  <c:v>91.443</c:v>
                </c:pt>
                <c:pt idx="1924">
                  <c:v>91.542</c:v>
                </c:pt>
                <c:pt idx="1925">
                  <c:v>91.642</c:v>
                </c:pt>
                <c:pt idx="1926">
                  <c:v>91.741</c:v>
                </c:pt>
                <c:pt idx="1927">
                  <c:v>91.841</c:v>
                </c:pt>
                <c:pt idx="1928">
                  <c:v>91.94</c:v>
                </c:pt>
                <c:pt idx="1929">
                  <c:v>92.04</c:v>
                </c:pt>
                <c:pt idx="1930">
                  <c:v>92.13899999999998</c:v>
                </c:pt>
                <c:pt idx="1931">
                  <c:v>92.239</c:v>
                </c:pt>
                <c:pt idx="1932">
                  <c:v>92.338</c:v>
                </c:pt>
                <c:pt idx="1933">
                  <c:v>92.438</c:v>
                </c:pt>
                <c:pt idx="1934">
                  <c:v>92.537</c:v>
                </c:pt>
                <c:pt idx="1935">
                  <c:v>92.637</c:v>
                </c:pt>
                <c:pt idx="1936">
                  <c:v>92.736</c:v>
                </c:pt>
                <c:pt idx="1937">
                  <c:v>92.836</c:v>
                </c:pt>
                <c:pt idx="1938">
                  <c:v>92.935</c:v>
                </c:pt>
                <c:pt idx="1939">
                  <c:v>93.035</c:v>
                </c:pt>
                <c:pt idx="1940">
                  <c:v>93.134</c:v>
                </c:pt>
                <c:pt idx="1941">
                  <c:v>93.234</c:v>
                </c:pt>
                <c:pt idx="1942">
                  <c:v>93.333</c:v>
                </c:pt>
                <c:pt idx="1943">
                  <c:v>93.433</c:v>
                </c:pt>
                <c:pt idx="1944">
                  <c:v>93.532</c:v>
                </c:pt>
                <c:pt idx="1945">
                  <c:v>93.632</c:v>
                </c:pt>
                <c:pt idx="1946">
                  <c:v>93.731</c:v>
                </c:pt>
                <c:pt idx="1947">
                  <c:v>93.831</c:v>
                </c:pt>
                <c:pt idx="1948">
                  <c:v>93.93</c:v>
                </c:pt>
                <c:pt idx="1949">
                  <c:v>94.03</c:v>
                </c:pt>
                <c:pt idx="1950">
                  <c:v>94.12899999999998</c:v>
                </c:pt>
                <c:pt idx="1951">
                  <c:v>94.229</c:v>
                </c:pt>
                <c:pt idx="1952">
                  <c:v>94.32799999999998</c:v>
                </c:pt>
                <c:pt idx="1953">
                  <c:v>94.428</c:v>
                </c:pt>
                <c:pt idx="1954">
                  <c:v>94.527</c:v>
                </c:pt>
                <c:pt idx="1955">
                  <c:v>94.62699999999998</c:v>
                </c:pt>
                <c:pt idx="1956">
                  <c:v>94.726</c:v>
                </c:pt>
                <c:pt idx="1957">
                  <c:v>94.82599999999998</c:v>
                </c:pt>
                <c:pt idx="1958">
                  <c:v>94.925</c:v>
                </c:pt>
                <c:pt idx="1959">
                  <c:v>95.025</c:v>
                </c:pt>
                <c:pt idx="1960">
                  <c:v>95.12399999999998</c:v>
                </c:pt>
                <c:pt idx="1961">
                  <c:v>95.224</c:v>
                </c:pt>
                <c:pt idx="1962">
                  <c:v>95.32299999999998</c:v>
                </c:pt>
                <c:pt idx="1963">
                  <c:v>95.423</c:v>
                </c:pt>
                <c:pt idx="1964">
                  <c:v>95.522</c:v>
                </c:pt>
                <c:pt idx="1965">
                  <c:v>95.62199999999998</c:v>
                </c:pt>
                <c:pt idx="1966">
                  <c:v>95.721</c:v>
                </c:pt>
                <c:pt idx="1967">
                  <c:v>95.821</c:v>
                </c:pt>
                <c:pt idx="1968">
                  <c:v>95.92</c:v>
                </c:pt>
                <c:pt idx="1969">
                  <c:v>96.02</c:v>
                </c:pt>
                <c:pt idx="1970">
                  <c:v>96.119</c:v>
                </c:pt>
                <c:pt idx="1971">
                  <c:v>96.219</c:v>
                </c:pt>
                <c:pt idx="1972">
                  <c:v>96.31800000000001</c:v>
                </c:pt>
                <c:pt idx="1973">
                  <c:v>96.418</c:v>
                </c:pt>
                <c:pt idx="1974">
                  <c:v>96.517</c:v>
                </c:pt>
                <c:pt idx="1975">
                  <c:v>96.617</c:v>
                </c:pt>
                <c:pt idx="1976">
                  <c:v>96.716</c:v>
                </c:pt>
                <c:pt idx="1977">
                  <c:v>96.816</c:v>
                </c:pt>
                <c:pt idx="1978">
                  <c:v>96.915</c:v>
                </c:pt>
                <c:pt idx="1979">
                  <c:v>97.015</c:v>
                </c:pt>
                <c:pt idx="1980">
                  <c:v>97.114</c:v>
                </c:pt>
                <c:pt idx="1981">
                  <c:v>97.214</c:v>
                </c:pt>
                <c:pt idx="1982">
                  <c:v>97.313</c:v>
                </c:pt>
                <c:pt idx="1983">
                  <c:v>97.413</c:v>
                </c:pt>
                <c:pt idx="1984">
                  <c:v>97.512</c:v>
                </c:pt>
                <c:pt idx="1985">
                  <c:v>97.612</c:v>
                </c:pt>
                <c:pt idx="1986">
                  <c:v>97.711</c:v>
                </c:pt>
                <c:pt idx="1987">
                  <c:v>97.811</c:v>
                </c:pt>
                <c:pt idx="1988">
                  <c:v>97.91</c:v>
                </c:pt>
                <c:pt idx="1989">
                  <c:v>98.01</c:v>
                </c:pt>
                <c:pt idx="1990">
                  <c:v>98.10899999999998</c:v>
                </c:pt>
                <c:pt idx="1991">
                  <c:v>98.209</c:v>
                </c:pt>
                <c:pt idx="1992">
                  <c:v>98.308</c:v>
                </c:pt>
                <c:pt idx="1993">
                  <c:v>98.408</c:v>
                </c:pt>
                <c:pt idx="1994">
                  <c:v>98.507</c:v>
                </c:pt>
                <c:pt idx="1995">
                  <c:v>98.607</c:v>
                </c:pt>
                <c:pt idx="1996">
                  <c:v>98.706</c:v>
                </c:pt>
                <c:pt idx="1997">
                  <c:v>98.80599999999998</c:v>
                </c:pt>
                <c:pt idx="1998">
                  <c:v>98.905</c:v>
                </c:pt>
                <c:pt idx="1999">
                  <c:v>99.005</c:v>
                </c:pt>
                <c:pt idx="2000">
                  <c:v>99.104</c:v>
                </c:pt>
                <c:pt idx="2001">
                  <c:v>99.204</c:v>
                </c:pt>
                <c:pt idx="2002">
                  <c:v>99.30299999999998</c:v>
                </c:pt>
                <c:pt idx="2003">
                  <c:v>99.403</c:v>
                </c:pt>
                <c:pt idx="2004">
                  <c:v>99.502</c:v>
                </c:pt>
                <c:pt idx="2005">
                  <c:v>99.60199999999998</c:v>
                </c:pt>
                <c:pt idx="2006">
                  <c:v>99.701</c:v>
                </c:pt>
                <c:pt idx="2007">
                  <c:v>99.801</c:v>
                </c:pt>
                <c:pt idx="2008">
                  <c:v>99.9</c:v>
                </c:pt>
                <c:pt idx="2009">
                  <c:v>100.0</c:v>
                </c:pt>
                <c:pt idx="2010">
                  <c:v>0.099502</c:v>
                </c:pt>
                <c:pt idx="2011">
                  <c:v>0.199</c:v>
                </c:pt>
                <c:pt idx="2012">
                  <c:v>0.29851</c:v>
                </c:pt>
                <c:pt idx="2013">
                  <c:v>0.39801</c:v>
                </c:pt>
                <c:pt idx="2014">
                  <c:v>0.49751</c:v>
                </c:pt>
                <c:pt idx="2015">
                  <c:v>0.59701</c:v>
                </c:pt>
                <c:pt idx="2016">
                  <c:v>0.69652</c:v>
                </c:pt>
                <c:pt idx="2017">
                  <c:v>0.79602</c:v>
                </c:pt>
                <c:pt idx="2018">
                  <c:v>0.89552</c:v>
                </c:pt>
                <c:pt idx="2019">
                  <c:v>0.99502</c:v>
                </c:pt>
                <c:pt idx="2020">
                  <c:v>1.0945</c:v>
                </c:pt>
                <c:pt idx="2021">
                  <c:v>1.194</c:v>
                </c:pt>
                <c:pt idx="2022">
                  <c:v>1.2935</c:v>
                </c:pt>
                <c:pt idx="2023">
                  <c:v>1.393</c:v>
                </c:pt>
                <c:pt idx="2024">
                  <c:v>1.4925</c:v>
                </c:pt>
                <c:pt idx="2025">
                  <c:v>1.592</c:v>
                </c:pt>
                <c:pt idx="2026">
                  <c:v>1.6915</c:v>
                </c:pt>
                <c:pt idx="2027">
                  <c:v>1.791</c:v>
                </c:pt>
                <c:pt idx="2028">
                  <c:v>1.8905</c:v>
                </c:pt>
                <c:pt idx="2029">
                  <c:v>1.99</c:v>
                </c:pt>
                <c:pt idx="2030">
                  <c:v>2.0896</c:v>
                </c:pt>
                <c:pt idx="2031">
                  <c:v>2.1891</c:v>
                </c:pt>
                <c:pt idx="2032">
                  <c:v>2.2886</c:v>
                </c:pt>
                <c:pt idx="2033">
                  <c:v>2.3881</c:v>
                </c:pt>
                <c:pt idx="2034">
                  <c:v>2.4876</c:v>
                </c:pt>
                <c:pt idx="2035">
                  <c:v>2.5871</c:v>
                </c:pt>
                <c:pt idx="2036">
                  <c:v>2.6866</c:v>
                </c:pt>
                <c:pt idx="2037">
                  <c:v>2.7861</c:v>
                </c:pt>
                <c:pt idx="2038">
                  <c:v>2.8856</c:v>
                </c:pt>
                <c:pt idx="2039">
                  <c:v>2.9851</c:v>
                </c:pt>
                <c:pt idx="2040">
                  <c:v>3.0846</c:v>
                </c:pt>
                <c:pt idx="2041">
                  <c:v>3.1841</c:v>
                </c:pt>
                <c:pt idx="2042">
                  <c:v>3.2836</c:v>
                </c:pt>
                <c:pt idx="2043">
                  <c:v>3.3831</c:v>
                </c:pt>
                <c:pt idx="2044">
                  <c:v>3.4826</c:v>
                </c:pt>
                <c:pt idx="2045">
                  <c:v>3.5821</c:v>
                </c:pt>
                <c:pt idx="2046">
                  <c:v>3.6816</c:v>
                </c:pt>
                <c:pt idx="2047">
                  <c:v>3.7811</c:v>
                </c:pt>
                <c:pt idx="2048">
                  <c:v>3.8806</c:v>
                </c:pt>
                <c:pt idx="2049">
                  <c:v>3.9801</c:v>
                </c:pt>
                <c:pt idx="2050">
                  <c:v>4.0796</c:v>
                </c:pt>
                <c:pt idx="2051">
                  <c:v>4.1791</c:v>
                </c:pt>
                <c:pt idx="2052">
                  <c:v>4.2786</c:v>
                </c:pt>
                <c:pt idx="2053">
                  <c:v>4.3781</c:v>
                </c:pt>
                <c:pt idx="2054">
                  <c:v>4.4776</c:v>
                </c:pt>
                <c:pt idx="2055">
                  <c:v>4.5771</c:v>
                </c:pt>
                <c:pt idx="2056">
                  <c:v>4.6766</c:v>
                </c:pt>
                <c:pt idx="2057">
                  <c:v>4.7761</c:v>
                </c:pt>
                <c:pt idx="2058">
                  <c:v>4.8756</c:v>
                </c:pt>
                <c:pt idx="2059">
                  <c:v>4.9751</c:v>
                </c:pt>
                <c:pt idx="2060">
                  <c:v>5.0746</c:v>
                </c:pt>
                <c:pt idx="2061">
                  <c:v>5.174099999999997</c:v>
                </c:pt>
                <c:pt idx="2062">
                  <c:v>5.2736</c:v>
                </c:pt>
                <c:pt idx="2063">
                  <c:v>5.3731</c:v>
                </c:pt>
                <c:pt idx="2064">
                  <c:v>5.4726</c:v>
                </c:pt>
                <c:pt idx="2065">
                  <c:v>5.5721</c:v>
                </c:pt>
                <c:pt idx="2066">
                  <c:v>5.6716</c:v>
                </c:pt>
                <c:pt idx="2067">
                  <c:v>5.7711</c:v>
                </c:pt>
                <c:pt idx="2068">
                  <c:v>5.8706</c:v>
                </c:pt>
                <c:pt idx="2069">
                  <c:v>5.9701</c:v>
                </c:pt>
                <c:pt idx="2070">
                  <c:v>6.0697</c:v>
                </c:pt>
                <c:pt idx="2071">
                  <c:v>6.1692</c:v>
                </c:pt>
                <c:pt idx="2072">
                  <c:v>6.2687</c:v>
                </c:pt>
                <c:pt idx="2073">
                  <c:v>6.368199999999997</c:v>
                </c:pt>
                <c:pt idx="2074">
                  <c:v>6.4677</c:v>
                </c:pt>
                <c:pt idx="2075">
                  <c:v>6.567199999999997</c:v>
                </c:pt>
                <c:pt idx="2076">
                  <c:v>6.6667</c:v>
                </c:pt>
                <c:pt idx="2077">
                  <c:v>6.7662</c:v>
                </c:pt>
                <c:pt idx="2078">
                  <c:v>6.865699999999999</c:v>
                </c:pt>
                <c:pt idx="2079">
                  <c:v>6.9652</c:v>
                </c:pt>
                <c:pt idx="2080">
                  <c:v>7.064699999999998</c:v>
                </c:pt>
                <c:pt idx="2081">
                  <c:v>7.164199999999996</c:v>
                </c:pt>
                <c:pt idx="2082">
                  <c:v>7.2637</c:v>
                </c:pt>
                <c:pt idx="2083">
                  <c:v>7.3632</c:v>
                </c:pt>
                <c:pt idx="2084">
                  <c:v>7.4627</c:v>
                </c:pt>
                <c:pt idx="2085">
                  <c:v>7.562199999999997</c:v>
                </c:pt>
                <c:pt idx="2086">
                  <c:v>7.6617</c:v>
                </c:pt>
                <c:pt idx="2087">
                  <c:v>7.7612</c:v>
                </c:pt>
                <c:pt idx="2088">
                  <c:v>7.8607</c:v>
                </c:pt>
                <c:pt idx="2089">
                  <c:v>7.9602</c:v>
                </c:pt>
                <c:pt idx="2090">
                  <c:v>8.059700000000002</c:v>
                </c:pt>
                <c:pt idx="2091">
                  <c:v>8.1592</c:v>
                </c:pt>
                <c:pt idx="2092">
                  <c:v>8.258700000000001</c:v>
                </c:pt>
                <c:pt idx="2093">
                  <c:v>8.3582</c:v>
                </c:pt>
                <c:pt idx="2094">
                  <c:v>8.457700000000002</c:v>
                </c:pt>
                <c:pt idx="2095">
                  <c:v>8.557200000000003</c:v>
                </c:pt>
                <c:pt idx="2096">
                  <c:v>8.6567</c:v>
                </c:pt>
                <c:pt idx="2097">
                  <c:v>8.756200000000001</c:v>
                </c:pt>
                <c:pt idx="2098">
                  <c:v>8.8557</c:v>
                </c:pt>
                <c:pt idx="2099">
                  <c:v>8.955200000000004</c:v>
                </c:pt>
                <c:pt idx="2100">
                  <c:v>9.0547</c:v>
                </c:pt>
                <c:pt idx="2101">
                  <c:v>9.154200000000001</c:v>
                </c:pt>
                <c:pt idx="2102">
                  <c:v>9.2537</c:v>
                </c:pt>
                <c:pt idx="2103">
                  <c:v>9.353200000000002</c:v>
                </c:pt>
                <c:pt idx="2104">
                  <c:v>9.4527</c:v>
                </c:pt>
                <c:pt idx="2105">
                  <c:v>9.552200000000002</c:v>
                </c:pt>
                <c:pt idx="2106">
                  <c:v>9.651700000000003</c:v>
                </c:pt>
                <c:pt idx="2107">
                  <c:v>9.751200000000001</c:v>
                </c:pt>
                <c:pt idx="2108">
                  <c:v>9.850700000000006</c:v>
                </c:pt>
                <c:pt idx="2109">
                  <c:v>9.9502</c:v>
                </c:pt>
                <c:pt idx="2110">
                  <c:v>10.05</c:v>
                </c:pt>
                <c:pt idx="2111">
                  <c:v>10.149</c:v>
                </c:pt>
                <c:pt idx="2112">
                  <c:v>10.249</c:v>
                </c:pt>
                <c:pt idx="2113">
                  <c:v>10.348</c:v>
                </c:pt>
                <c:pt idx="2114">
                  <c:v>10.448</c:v>
                </c:pt>
                <c:pt idx="2115">
                  <c:v>10.547</c:v>
                </c:pt>
                <c:pt idx="2116">
                  <c:v>10.647</c:v>
                </c:pt>
                <c:pt idx="2117">
                  <c:v>10.746</c:v>
                </c:pt>
                <c:pt idx="2118">
                  <c:v>10.846</c:v>
                </c:pt>
                <c:pt idx="2119">
                  <c:v>10.945</c:v>
                </c:pt>
                <c:pt idx="2120">
                  <c:v>11.045</c:v>
                </c:pt>
                <c:pt idx="2121">
                  <c:v>11.144</c:v>
                </c:pt>
                <c:pt idx="2122">
                  <c:v>11.244</c:v>
                </c:pt>
                <c:pt idx="2123">
                  <c:v>11.343</c:v>
                </c:pt>
                <c:pt idx="2124">
                  <c:v>11.443</c:v>
                </c:pt>
                <c:pt idx="2125">
                  <c:v>11.542</c:v>
                </c:pt>
                <c:pt idx="2126">
                  <c:v>11.642</c:v>
                </c:pt>
                <c:pt idx="2127">
                  <c:v>11.741</c:v>
                </c:pt>
                <c:pt idx="2128">
                  <c:v>11.841</c:v>
                </c:pt>
                <c:pt idx="2129">
                  <c:v>11.94</c:v>
                </c:pt>
                <c:pt idx="2130">
                  <c:v>12.04</c:v>
                </c:pt>
                <c:pt idx="2131">
                  <c:v>12.139</c:v>
                </c:pt>
                <c:pt idx="2132">
                  <c:v>12.239</c:v>
                </c:pt>
                <c:pt idx="2133">
                  <c:v>12.338</c:v>
                </c:pt>
                <c:pt idx="2134">
                  <c:v>12.438</c:v>
                </c:pt>
                <c:pt idx="2135">
                  <c:v>12.537</c:v>
                </c:pt>
                <c:pt idx="2136">
                  <c:v>12.637</c:v>
                </c:pt>
                <c:pt idx="2137">
                  <c:v>12.736</c:v>
                </c:pt>
                <c:pt idx="2138">
                  <c:v>12.836</c:v>
                </c:pt>
                <c:pt idx="2139">
                  <c:v>12.935</c:v>
                </c:pt>
                <c:pt idx="2140">
                  <c:v>13.035</c:v>
                </c:pt>
                <c:pt idx="2141">
                  <c:v>13.134</c:v>
                </c:pt>
                <c:pt idx="2142">
                  <c:v>13.234</c:v>
                </c:pt>
                <c:pt idx="2143">
                  <c:v>13.333</c:v>
                </c:pt>
                <c:pt idx="2144">
                  <c:v>13.433</c:v>
                </c:pt>
                <c:pt idx="2145">
                  <c:v>13.532</c:v>
                </c:pt>
                <c:pt idx="2146">
                  <c:v>13.632</c:v>
                </c:pt>
                <c:pt idx="2147">
                  <c:v>13.731</c:v>
                </c:pt>
                <c:pt idx="2148">
                  <c:v>13.831</c:v>
                </c:pt>
                <c:pt idx="2149">
                  <c:v>13.93</c:v>
                </c:pt>
                <c:pt idx="2150">
                  <c:v>14.03</c:v>
                </c:pt>
                <c:pt idx="2151">
                  <c:v>14.129</c:v>
                </c:pt>
                <c:pt idx="2152">
                  <c:v>14.229</c:v>
                </c:pt>
                <c:pt idx="2153">
                  <c:v>14.328</c:v>
                </c:pt>
                <c:pt idx="2154">
                  <c:v>14.428</c:v>
                </c:pt>
                <c:pt idx="2155">
                  <c:v>14.527</c:v>
                </c:pt>
                <c:pt idx="2156">
                  <c:v>14.627</c:v>
                </c:pt>
                <c:pt idx="2157">
                  <c:v>14.726</c:v>
                </c:pt>
                <c:pt idx="2158">
                  <c:v>14.826</c:v>
                </c:pt>
                <c:pt idx="2159">
                  <c:v>14.925</c:v>
                </c:pt>
                <c:pt idx="2160">
                  <c:v>15.025</c:v>
                </c:pt>
                <c:pt idx="2161">
                  <c:v>15.124</c:v>
                </c:pt>
                <c:pt idx="2162">
                  <c:v>15.224</c:v>
                </c:pt>
                <c:pt idx="2163">
                  <c:v>15.323</c:v>
                </c:pt>
                <c:pt idx="2164">
                  <c:v>15.423</c:v>
                </c:pt>
                <c:pt idx="2165">
                  <c:v>15.522</c:v>
                </c:pt>
                <c:pt idx="2166">
                  <c:v>15.622</c:v>
                </c:pt>
                <c:pt idx="2167">
                  <c:v>15.721</c:v>
                </c:pt>
                <c:pt idx="2168">
                  <c:v>15.821</c:v>
                </c:pt>
                <c:pt idx="2169">
                  <c:v>15.92</c:v>
                </c:pt>
                <c:pt idx="2170">
                  <c:v>16.02</c:v>
                </c:pt>
                <c:pt idx="2171">
                  <c:v>16.119</c:v>
                </c:pt>
                <c:pt idx="2172">
                  <c:v>16.219</c:v>
                </c:pt>
                <c:pt idx="2173">
                  <c:v>16.318</c:v>
                </c:pt>
                <c:pt idx="2174">
                  <c:v>16.418</c:v>
                </c:pt>
                <c:pt idx="2175">
                  <c:v>16.517</c:v>
                </c:pt>
                <c:pt idx="2176">
                  <c:v>16.617</c:v>
                </c:pt>
                <c:pt idx="2177">
                  <c:v>16.716</c:v>
                </c:pt>
                <c:pt idx="2178">
                  <c:v>16.816</c:v>
                </c:pt>
                <c:pt idx="2179">
                  <c:v>16.915</c:v>
                </c:pt>
                <c:pt idx="2180">
                  <c:v>17.015</c:v>
                </c:pt>
                <c:pt idx="2181">
                  <c:v>17.114</c:v>
                </c:pt>
                <c:pt idx="2182">
                  <c:v>17.214</c:v>
                </c:pt>
                <c:pt idx="2183">
                  <c:v>17.313</c:v>
                </c:pt>
                <c:pt idx="2184">
                  <c:v>17.413</c:v>
                </c:pt>
                <c:pt idx="2185">
                  <c:v>17.512</c:v>
                </c:pt>
                <c:pt idx="2186">
                  <c:v>17.612</c:v>
                </c:pt>
                <c:pt idx="2187">
                  <c:v>17.711</c:v>
                </c:pt>
                <c:pt idx="2188">
                  <c:v>17.811</c:v>
                </c:pt>
                <c:pt idx="2189">
                  <c:v>17.91</c:v>
                </c:pt>
                <c:pt idx="2190">
                  <c:v>18.01000000000001</c:v>
                </c:pt>
                <c:pt idx="2191">
                  <c:v>18.10900000000001</c:v>
                </c:pt>
                <c:pt idx="2192">
                  <c:v>18.209</c:v>
                </c:pt>
                <c:pt idx="2193">
                  <c:v>18.308</c:v>
                </c:pt>
                <c:pt idx="2194">
                  <c:v>18.408</c:v>
                </c:pt>
                <c:pt idx="2195">
                  <c:v>18.507</c:v>
                </c:pt>
                <c:pt idx="2196">
                  <c:v>18.607</c:v>
                </c:pt>
                <c:pt idx="2197">
                  <c:v>18.706</c:v>
                </c:pt>
                <c:pt idx="2198">
                  <c:v>18.806</c:v>
                </c:pt>
                <c:pt idx="2199">
                  <c:v>18.905</c:v>
                </c:pt>
                <c:pt idx="2200">
                  <c:v>19.005</c:v>
                </c:pt>
                <c:pt idx="2201">
                  <c:v>19.104</c:v>
                </c:pt>
                <c:pt idx="2202">
                  <c:v>19.204</c:v>
                </c:pt>
                <c:pt idx="2203">
                  <c:v>19.303</c:v>
                </c:pt>
                <c:pt idx="2204">
                  <c:v>19.403</c:v>
                </c:pt>
                <c:pt idx="2205">
                  <c:v>19.502</c:v>
                </c:pt>
                <c:pt idx="2206">
                  <c:v>19.602</c:v>
                </c:pt>
                <c:pt idx="2207">
                  <c:v>19.701</c:v>
                </c:pt>
                <c:pt idx="2208">
                  <c:v>19.80099999999999</c:v>
                </c:pt>
                <c:pt idx="2209">
                  <c:v>19.9</c:v>
                </c:pt>
                <c:pt idx="2210">
                  <c:v>20.0</c:v>
                </c:pt>
                <c:pt idx="2211">
                  <c:v>20.1</c:v>
                </c:pt>
                <c:pt idx="2212">
                  <c:v>20.19900000000001</c:v>
                </c:pt>
                <c:pt idx="2213">
                  <c:v>20.299</c:v>
                </c:pt>
                <c:pt idx="2214">
                  <c:v>20.398</c:v>
                </c:pt>
                <c:pt idx="2215">
                  <c:v>20.498</c:v>
                </c:pt>
                <c:pt idx="2216">
                  <c:v>20.597</c:v>
                </c:pt>
                <c:pt idx="2217">
                  <c:v>20.697</c:v>
                </c:pt>
                <c:pt idx="2218">
                  <c:v>20.796</c:v>
                </c:pt>
                <c:pt idx="2219">
                  <c:v>20.896</c:v>
                </c:pt>
                <c:pt idx="2220">
                  <c:v>20.995</c:v>
                </c:pt>
                <c:pt idx="2221">
                  <c:v>21.095</c:v>
                </c:pt>
                <c:pt idx="2222">
                  <c:v>21.194</c:v>
                </c:pt>
                <c:pt idx="2223">
                  <c:v>21.294</c:v>
                </c:pt>
                <c:pt idx="2224">
                  <c:v>21.393</c:v>
                </c:pt>
                <c:pt idx="2225">
                  <c:v>21.49299999999998</c:v>
                </c:pt>
                <c:pt idx="2226">
                  <c:v>21.592</c:v>
                </c:pt>
                <c:pt idx="2227">
                  <c:v>21.692</c:v>
                </c:pt>
                <c:pt idx="2228">
                  <c:v>21.791</c:v>
                </c:pt>
                <c:pt idx="2229">
                  <c:v>21.89099999999999</c:v>
                </c:pt>
                <c:pt idx="2230">
                  <c:v>21.99</c:v>
                </c:pt>
                <c:pt idx="2231">
                  <c:v>22.09</c:v>
                </c:pt>
                <c:pt idx="2232">
                  <c:v>22.189</c:v>
                </c:pt>
                <c:pt idx="2233">
                  <c:v>22.289</c:v>
                </c:pt>
                <c:pt idx="2234">
                  <c:v>22.388</c:v>
                </c:pt>
                <c:pt idx="2235">
                  <c:v>22.488</c:v>
                </c:pt>
                <c:pt idx="2236">
                  <c:v>22.587</c:v>
                </c:pt>
                <c:pt idx="2237">
                  <c:v>22.687</c:v>
                </c:pt>
                <c:pt idx="2238">
                  <c:v>22.786</c:v>
                </c:pt>
                <c:pt idx="2239">
                  <c:v>22.886</c:v>
                </c:pt>
                <c:pt idx="2240">
                  <c:v>22.985</c:v>
                </c:pt>
                <c:pt idx="2241">
                  <c:v>23.085</c:v>
                </c:pt>
                <c:pt idx="2242">
                  <c:v>23.184</c:v>
                </c:pt>
                <c:pt idx="2243">
                  <c:v>23.284</c:v>
                </c:pt>
                <c:pt idx="2244">
                  <c:v>23.383</c:v>
                </c:pt>
                <c:pt idx="2245">
                  <c:v>23.483</c:v>
                </c:pt>
                <c:pt idx="2246">
                  <c:v>23.582</c:v>
                </c:pt>
                <c:pt idx="2247">
                  <c:v>23.682</c:v>
                </c:pt>
                <c:pt idx="2248">
                  <c:v>23.781</c:v>
                </c:pt>
                <c:pt idx="2249">
                  <c:v>23.881</c:v>
                </c:pt>
                <c:pt idx="2250">
                  <c:v>23.98</c:v>
                </c:pt>
                <c:pt idx="2251">
                  <c:v>24.08</c:v>
                </c:pt>
                <c:pt idx="2252">
                  <c:v>24.17899999999999</c:v>
                </c:pt>
                <c:pt idx="2253">
                  <c:v>24.279</c:v>
                </c:pt>
                <c:pt idx="2254">
                  <c:v>24.378</c:v>
                </c:pt>
                <c:pt idx="2255">
                  <c:v>24.478</c:v>
                </c:pt>
                <c:pt idx="2256">
                  <c:v>24.57700000000001</c:v>
                </c:pt>
                <c:pt idx="2257">
                  <c:v>24.677</c:v>
                </c:pt>
                <c:pt idx="2258">
                  <c:v>24.776</c:v>
                </c:pt>
                <c:pt idx="2259">
                  <c:v>24.876</c:v>
                </c:pt>
                <c:pt idx="2260">
                  <c:v>24.975</c:v>
                </c:pt>
                <c:pt idx="2261">
                  <c:v>25.075</c:v>
                </c:pt>
                <c:pt idx="2262">
                  <c:v>25.174</c:v>
                </c:pt>
                <c:pt idx="2263">
                  <c:v>25.274</c:v>
                </c:pt>
                <c:pt idx="2264">
                  <c:v>25.373</c:v>
                </c:pt>
                <c:pt idx="2265">
                  <c:v>25.473</c:v>
                </c:pt>
                <c:pt idx="2266">
                  <c:v>25.572</c:v>
                </c:pt>
                <c:pt idx="2267">
                  <c:v>25.672</c:v>
                </c:pt>
                <c:pt idx="2268">
                  <c:v>25.771</c:v>
                </c:pt>
                <c:pt idx="2269">
                  <c:v>25.871</c:v>
                </c:pt>
                <c:pt idx="2270">
                  <c:v>25.97</c:v>
                </c:pt>
                <c:pt idx="2271">
                  <c:v>26.07</c:v>
                </c:pt>
                <c:pt idx="2272">
                  <c:v>26.169</c:v>
                </c:pt>
                <c:pt idx="2273">
                  <c:v>26.26899999999998</c:v>
                </c:pt>
                <c:pt idx="2274">
                  <c:v>26.368</c:v>
                </c:pt>
                <c:pt idx="2275">
                  <c:v>26.468</c:v>
                </c:pt>
                <c:pt idx="2276">
                  <c:v>26.567</c:v>
                </c:pt>
                <c:pt idx="2277">
                  <c:v>26.66700000000001</c:v>
                </c:pt>
                <c:pt idx="2278">
                  <c:v>26.76599999999998</c:v>
                </c:pt>
                <c:pt idx="2279">
                  <c:v>26.866</c:v>
                </c:pt>
                <c:pt idx="2280">
                  <c:v>26.965</c:v>
                </c:pt>
                <c:pt idx="2281">
                  <c:v>27.065</c:v>
                </c:pt>
                <c:pt idx="2282">
                  <c:v>27.164</c:v>
                </c:pt>
                <c:pt idx="2283">
                  <c:v>27.264</c:v>
                </c:pt>
                <c:pt idx="2284">
                  <c:v>27.363</c:v>
                </c:pt>
                <c:pt idx="2285">
                  <c:v>27.463</c:v>
                </c:pt>
                <c:pt idx="2286">
                  <c:v>27.562</c:v>
                </c:pt>
                <c:pt idx="2287">
                  <c:v>27.662</c:v>
                </c:pt>
                <c:pt idx="2288">
                  <c:v>27.761</c:v>
                </c:pt>
                <c:pt idx="2289">
                  <c:v>27.861</c:v>
                </c:pt>
                <c:pt idx="2290">
                  <c:v>27.96</c:v>
                </c:pt>
                <c:pt idx="2291">
                  <c:v>28.06</c:v>
                </c:pt>
                <c:pt idx="2292">
                  <c:v>28.159</c:v>
                </c:pt>
                <c:pt idx="2293">
                  <c:v>28.259</c:v>
                </c:pt>
                <c:pt idx="2294">
                  <c:v>28.358</c:v>
                </c:pt>
                <c:pt idx="2295">
                  <c:v>28.45799999999999</c:v>
                </c:pt>
                <c:pt idx="2296">
                  <c:v>28.557</c:v>
                </c:pt>
                <c:pt idx="2297">
                  <c:v>28.657</c:v>
                </c:pt>
                <c:pt idx="2298">
                  <c:v>28.756</c:v>
                </c:pt>
                <c:pt idx="2299">
                  <c:v>28.85600000000001</c:v>
                </c:pt>
                <c:pt idx="2300">
                  <c:v>28.95499999999999</c:v>
                </c:pt>
                <c:pt idx="2301">
                  <c:v>29.055</c:v>
                </c:pt>
                <c:pt idx="2302">
                  <c:v>29.154</c:v>
                </c:pt>
                <c:pt idx="2303">
                  <c:v>29.254</c:v>
                </c:pt>
                <c:pt idx="2304">
                  <c:v>29.35300000000001</c:v>
                </c:pt>
                <c:pt idx="2305">
                  <c:v>29.453</c:v>
                </c:pt>
                <c:pt idx="2306">
                  <c:v>29.552</c:v>
                </c:pt>
                <c:pt idx="2307">
                  <c:v>29.652</c:v>
                </c:pt>
                <c:pt idx="2308">
                  <c:v>29.751</c:v>
                </c:pt>
                <c:pt idx="2309">
                  <c:v>29.851</c:v>
                </c:pt>
                <c:pt idx="2310">
                  <c:v>29.95</c:v>
                </c:pt>
                <c:pt idx="2311">
                  <c:v>30.05</c:v>
                </c:pt>
                <c:pt idx="2312">
                  <c:v>30.149</c:v>
                </c:pt>
                <c:pt idx="2313">
                  <c:v>30.249</c:v>
                </c:pt>
                <c:pt idx="2314">
                  <c:v>30.348</c:v>
                </c:pt>
                <c:pt idx="2315">
                  <c:v>30.448</c:v>
                </c:pt>
                <c:pt idx="2316">
                  <c:v>30.547</c:v>
                </c:pt>
                <c:pt idx="2317">
                  <c:v>30.64699999999999</c:v>
                </c:pt>
                <c:pt idx="2318">
                  <c:v>30.746</c:v>
                </c:pt>
                <c:pt idx="2319">
                  <c:v>30.846</c:v>
                </c:pt>
                <c:pt idx="2320">
                  <c:v>30.945</c:v>
                </c:pt>
                <c:pt idx="2321">
                  <c:v>31.045</c:v>
                </c:pt>
                <c:pt idx="2322">
                  <c:v>31.14399999999999</c:v>
                </c:pt>
                <c:pt idx="2323">
                  <c:v>31.244</c:v>
                </c:pt>
                <c:pt idx="2324">
                  <c:v>31.343</c:v>
                </c:pt>
                <c:pt idx="2325">
                  <c:v>31.443</c:v>
                </c:pt>
                <c:pt idx="2326">
                  <c:v>31.542</c:v>
                </c:pt>
                <c:pt idx="2327">
                  <c:v>31.642</c:v>
                </c:pt>
                <c:pt idx="2328">
                  <c:v>31.741</c:v>
                </c:pt>
                <c:pt idx="2329">
                  <c:v>31.841</c:v>
                </c:pt>
                <c:pt idx="2330">
                  <c:v>31.94</c:v>
                </c:pt>
                <c:pt idx="2331">
                  <c:v>32.04</c:v>
                </c:pt>
                <c:pt idx="2332">
                  <c:v>32.139</c:v>
                </c:pt>
                <c:pt idx="2333">
                  <c:v>32.23900000000001</c:v>
                </c:pt>
                <c:pt idx="2334">
                  <c:v>32.338</c:v>
                </c:pt>
                <c:pt idx="2335">
                  <c:v>32.438</c:v>
                </c:pt>
                <c:pt idx="2336">
                  <c:v>32.53700000000001</c:v>
                </c:pt>
                <c:pt idx="2337">
                  <c:v>32.637</c:v>
                </c:pt>
                <c:pt idx="2338">
                  <c:v>32.73600000000001</c:v>
                </c:pt>
                <c:pt idx="2339">
                  <c:v>32.83600000000001</c:v>
                </c:pt>
                <c:pt idx="2340">
                  <c:v>32.935</c:v>
                </c:pt>
                <c:pt idx="2341">
                  <c:v>33.035</c:v>
                </c:pt>
                <c:pt idx="2342">
                  <c:v>33.134</c:v>
                </c:pt>
                <c:pt idx="2343">
                  <c:v>33.234</c:v>
                </c:pt>
                <c:pt idx="2344">
                  <c:v>33.33300000000001</c:v>
                </c:pt>
                <c:pt idx="2345">
                  <c:v>33.433</c:v>
                </c:pt>
                <c:pt idx="2346">
                  <c:v>33.532</c:v>
                </c:pt>
                <c:pt idx="2347">
                  <c:v>33.632</c:v>
                </c:pt>
                <c:pt idx="2348">
                  <c:v>33.731</c:v>
                </c:pt>
                <c:pt idx="2349">
                  <c:v>33.831</c:v>
                </c:pt>
                <c:pt idx="2350">
                  <c:v>33.93</c:v>
                </c:pt>
                <c:pt idx="2351">
                  <c:v>34.03</c:v>
                </c:pt>
                <c:pt idx="2352">
                  <c:v>34.12900000000001</c:v>
                </c:pt>
                <c:pt idx="2353">
                  <c:v>34.22900000000001</c:v>
                </c:pt>
                <c:pt idx="2354">
                  <c:v>34.328</c:v>
                </c:pt>
                <c:pt idx="2355">
                  <c:v>34.428</c:v>
                </c:pt>
                <c:pt idx="2356">
                  <c:v>34.527</c:v>
                </c:pt>
                <c:pt idx="2357">
                  <c:v>34.627</c:v>
                </c:pt>
                <c:pt idx="2358">
                  <c:v>34.72600000000001</c:v>
                </c:pt>
                <c:pt idx="2359">
                  <c:v>34.826</c:v>
                </c:pt>
                <c:pt idx="2360">
                  <c:v>34.925</c:v>
                </c:pt>
                <c:pt idx="2361">
                  <c:v>35.025</c:v>
                </c:pt>
                <c:pt idx="2362">
                  <c:v>35.124</c:v>
                </c:pt>
                <c:pt idx="2363">
                  <c:v>35.22400000000001</c:v>
                </c:pt>
                <c:pt idx="2364">
                  <c:v>35.323</c:v>
                </c:pt>
                <c:pt idx="2365">
                  <c:v>35.423</c:v>
                </c:pt>
                <c:pt idx="2366">
                  <c:v>35.522</c:v>
                </c:pt>
                <c:pt idx="2367">
                  <c:v>35.622</c:v>
                </c:pt>
                <c:pt idx="2368">
                  <c:v>35.72100000000001</c:v>
                </c:pt>
                <c:pt idx="2369">
                  <c:v>35.82100000000001</c:v>
                </c:pt>
                <c:pt idx="2370">
                  <c:v>35.92</c:v>
                </c:pt>
                <c:pt idx="2371">
                  <c:v>36.02</c:v>
                </c:pt>
                <c:pt idx="2372">
                  <c:v>36.119</c:v>
                </c:pt>
                <c:pt idx="2373">
                  <c:v>36.219</c:v>
                </c:pt>
                <c:pt idx="2374">
                  <c:v>36.318</c:v>
                </c:pt>
                <c:pt idx="2375">
                  <c:v>36.418</c:v>
                </c:pt>
                <c:pt idx="2376">
                  <c:v>36.517</c:v>
                </c:pt>
                <c:pt idx="2377">
                  <c:v>36.617</c:v>
                </c:pt>
                <c:pt idx="2378">
                  <c:v>36.716</c:v>
                </c:pt>
                <c:pt idx="2379">
                  <c:v>36.816</c:v>
                </c:pt>
                <c:pt idx="2380">
                  <c:v>36.915</c:v>
                </c:pt>
                <c:pt idx="2381">
                  <c:v>37.015</c:v>
                </c:pt>
                <c:pt idx="2382">
                  <c:v>37.114</c:v>
                </c:pt>
                <c:pt idx="2383">
                  <c:v>37.21400000000001</c:v>
                </c:pt>
                <c:pt idx="2384">
                  <c:v>37.313</c:v>
                </c:pt>
                <c:pt idx="2385">
                  <c:v>37.413</c:v>
                </c:pt>
                <c:pt idx="2386">
                  <c:v>37.512</c:v>
                </c:pt>
                <c:pt idx="2387">
                  <c:v>37.612</c:v>
                </c:pt>
                <c:pt idx="2388">
                  <c:v>37.71100000000001</c:v>
                </c:pt>
                <c:pt idx="2389">
                  <c:v>37.811</c:v>
                </c:pt>
                <c:pt idx="2390">
                  <c:v>37.91</c:v>
                </c:pt>
                <c:pt idx="2391">
                  <c:v>38.01</c:v>
                </c:pt>
                <c:pt idx="2392">
                  <c:v>38.109</c:v>
                </c:pt>
                <c:pt idx="2393">
                  <c:v>38.209</c:v>
                </c:pt>
                <c:pt idx="2394">
                  <c:v>38.308</c:v>
                </c:pt>
                <c:pt idx="2395">
                  <c:v>38.408</c:v>
                </c:pt>
                <c:pt idx="2396">
                  <c:v>38.50700000000001</c:v>
                </c:pt>
                <c:pt idx="2397">
                  <c:v>38.60700000000001</c:v>
                </c:pt>
                <c:pt idx="2398">
                  <c:v>38.706</c:v>
                </c:pt>
                <c:pt idx="2399">
                  <c:v>38.806</c:v>
                </c:pt>
                <c:pt idx="2400">
                  <c:v>38.905</c:v>
                </c:pt>
                <c:pt idx="2401">
                  <c:v>39.005</c:v>
                </c:pt>
                <c:pt idx="2402">
                  <c:v>39.10400000000001</c:v>
                </c:pt>
                <c:pt idx="2403">
                  <c:v>39.204</c:v>
                </c:pt>
                <c:pt idx="2404">
                  <c:v>39.303</c:v>
                </c:pt>
                <c:pt idx="2405">
                  <c:v>39.40300000000001</c:v>
                </c:pt>
                <c:pt idx="2406">
                  <c:v>39.502</c:v>
                </c:pt>
                <c:pt idx="2407">
                  <c:v>39.602</c:v>
                </c:pt>
                <c:pt idx="2408">
                  <c:v>39.701</c:v>
                </c:pt>
                <c:pt idx="2409">
                  <c:v>39.801</c:v>
                </c:pt>
                <c:pt idx="2410">
                  <c:v>39.9</c:v>
                </c:pt>
                <c:pt idx="2411">
                  <c:v>40.0</c:v>
                </c:pt>
                <c:pt idx="2412">
                  <c:v>40.1</c:v>
                </c:pt>
                <c:pt idx="2413">
                  <c:v>40.19900000000001</c:v>
                </c:pt>
                <c:pt idx="2414">
                  <c:v>40.29900000000001</c:v>
                </c:pt>
                <c:pt idx="2415">
                  <c:v>40.398</c:v>
                </c:pt>
                <c:pt idx="2416">
                  <c:v>40.498</c:v>
                </c:pt>
                <c:pt idx="2417">
                  <c:v>40.597</c:v>
                </c:pt>
                <c:pt idx="2418">
                  <c:v>40.697</c:v>
                </c:pt>
                <c:pt idx="2419">
                  <c:v>40.79600000000001</c:v>
                </c:pt>
                <c:pt idx="2420">
                  <c:v>40.896</c:v>
                </c:pt>
                <c:pt idx="2421">
                  <c:v>40.995</c:v>
                </c:pt>
                <c:pt idx="2422">
                  <c:v>41.095</c:v>
                </c:pt>
                <c:pt idx="2423">
                  <c:v>41.194</c:v>
                </c:pt>
                <c:pt idx="2424">
                  <c:v>41.29400000000001</c:v>
                </c:pt>
                <c:pt idx="2425">
                  <c:v>41.393</c:v>
                </c:pt>
                <c:pt idx="2426">
                  <c:v>41.493</c:v>
                </c:pt>
                <c:pt idx="2427">
                  <c:v>41.592</c:v>
                </c:pt>
                <c:pt idx="2428">
                  <c:v>41.692</c:v>
                </c:pt>
                <c:pt idx="2429">
                  <c:v>41.79100000000001</c:v>
                </c:pt>
                <c:pt idx="2430">
                  <c:v>41.89100000000001</c:v>
                </c:pt>
                <c:pt idx="2431">
                  <c:v>41.99</c:v>
                </c:pt>
                <c:pt idx="2432">
                  <c:v>42.09</c:v>
                </c:pt>
                <c:pt idx="2433">
                  <c:v>42.189</c:v>
                </c:pt>
                <c:pt idx="2434">
                  <c:v>42.289</c:v>
                </c:pt>
                <c:pt idx="2435">
                  <c:v>42.388</c:v>
                </c:pt>
                <c:pt idx="2436">
                  <c:v>42.488</c:v>
                </c:pt>
                <c:pt idx="2437">
                  <c:v>42.587</c:v>
                </c:pt>
                <c:pt idx="2438">
                  <c:v>42.687</c:v>
                </c:pt>
                <c:pt idx="2439">
                  <c:v>42.786</c:v>
                </c:pt>
                <c:pt idx="2440">
                  <c:v>42.886</c:v>
                </c:pt>
                <c:pt idx="2441">
                  <c:v>42.985</c:v>
                </c:pt>
                <c:pt idx="2442">
                  <c:v>43.085</c:v>
                </c:pt>
                <c:pt idx="2443">
                  <c:v>43.184</c:v>
                </c:pt>
                <c:pt idx="2444">
                  <c:v>43.28400000000001</c:v>
                </c:pt>
                <c:pt idx="2445">
                  <c:v>43.383</c:v>
                </c:pt>
                <c:pt idx="2446">
                  <c:v>43.483</c:v>
                </c:pt>
                <c:pt idx="2447">
                  <c:v>43.582</c:v>
                </c:pt>
                <c:pt idx="2448">
                  <c:v>43.682</c:v>
                </c:pt>
                <c:pt idx="2449">
                  <c:v>43.78100000000001</c:v>
                </c:pt>
                <c:pt idx="2450">
                  <c:v>43.881</c:v>
                </c:pt>
                <c:pt idx="2451">
                  <c:v>43.98</c:v>
                </c:pt>
                <c:pt idx="2452">
                  <c:v>44.08</c:v>
                </c:pt>
                <c:pt idx="2453">
                  <c:v>44.179</c:v>
                </c:pt>
                <c:pt idx="2454">
                  <c:v>44.279</c:v>
                </c:pt>
                <c:pt idx="2455">
                  <c:v>44.378</c:v>
                </c:pt>
                <c:pt idx="2456">
                  <c:v>44.478</c:v>
                </c:pt>
                <c:pt idx="2457">
                  <c:v>44.57700000000001</c:v>
                </c:pt>
                <c:pt idx="2458">
                  <c:v>44.677</c:v>
                </c:pt>
                <c:pt idx="2459">
                  <c:v>44.776</c:v>
                </c:pt>
                <c:pt idx="2460">
                  <c:v>44.876</c:v>
                </c:pt>
                <c:pt idx="2461">
                  <c:v>44.975</c:v>
                </c:pt>
                <c:pt idx="2462">
                  <c:v>45.075</c:v>
                </c:pt>
                <c:pt idx="2463">
                  <c:v>45.17400000000001</c:v>
                </c:pt>
                <c:pt idx="2464">
                  <c:v>45.274</c:v>
                </c:pt>
                <c:pt idx="2465">
                  <c:v>45.373</c:v>
                </c:pt>
                <c:pt idx="2466">
                  <c:v>45.47300000000001</c:v>
                </c:pt>
                <c:pt idx="2467">
                  <c:v>45.572</c:v>
                </c:pt>
                <c:pt idx="2468">
                  <c:v>45.672</c:v>
                </c:pt>
                <c:pt idx="2469">
                  <c:v>45.771</c:v>
                </c:pt>
                <c:pt idx="2470">
                  <c:v>45.871</c:v>
                </c:pt>
                <c:pt idx="2471">
                  <c:v>45.97</c:v>
                </c:pt>
                <c:pt idx="2472">
                  <c:v>46.07</c:v>
                </c:pt>
                <c:pt idx="2473">
                  <c:v>46.16900000000001</c:v>
                </c:pt>
                <c:pt idx="2474">
                  <c:v>46.26900000000001</c:v>
                </c:pt>
                <c:pt idx="2475">
                  <c:v>46.368</c:v>
                </c:pt>
                <c:pt idx="2476">
                  <c:v>46.46800000000001</c:v>
                </c:pt>
                <c:pt idx="2477">
                  <c:v>46.567</c:v>
                </c:pt>
                <c:pt idx="2478">
                  <c:v>46.667</c:v>
                </c:pt>
                <c:pt idx="2479">
                  <c:v>46.76600000000001</c:v>
                </c:pt>
                <c:pt idx="2480">
                  <c:v>46.866</c:v>
                </c:pt>
                <c:pt idx="2481">
                  <c:v>46.965</c:v>
                </c:pt>
                <c:pt idx="2482">
                  <c:v>47.065</c:v>
                </c:pt>
                <c:pt idx="2483">
                  <c:v>47.164</c:v>
                </c:pt>
                <c:pt idx="2484">
                  <c:v>47.264</c:v>
                </c:pt>
                <c:pt idx="2485">
                  <c:v>47.363</c:v>
                </c:pt>
                <c:pt idx="2486">
                  <c:v>47.463</c:v>
                </c:pt>
                <c:pt idx="2487">
                  <c:v>47.562</c:v>
                </c:pt>
                <c:pt idx="2488">
                  <c:v>47.662</c:v>
                </c:pt>
                <c:pt idx="2489">
                  <c:v>47.761</c:v>
                </c:pt>
                <c:pt idx="2490">
                  <c:v>47.861</c:v>
                </c:pt>
                <c:pt idx="2491">
                  <c:v>47.96</c:v>
                </c:pt>
                <c:pt idx="2492">
                  <c:v>48.06</c:v>
                </c:pt>
                <c:pt idx="2493">
                  <c:v>48.15900000000001</c:v>
                </c:pt>
                <c:pt idx="2494">
                  <c:v>48.259</c:v>
                </c:pt>
                <c:pt idx="2495">
                  <c:v>48.358</c:v>
                </c:pt>
                <c:pt idx="2496">
                  <c:v>48.458</c:v>
                </c:pt>
                <c:pt idx="2497">
                  <c:v>48.557</c:v>
                </c:pt>
                <c:pt idx="2498">
                  <c:v>48.657</c:v>
                </c:pt>
                <c:pt idx="2499">
                  <c:v>48.756</c:v>
                </c:pt>
                <c:pt idx="2500">
                  <c:v>48.856</c:v>
                </c:pt>
                <c:pt idx="2501">
                  <c:v>48.955</c:v>
                </c:pt>
                <c:pt idx="2502">
                  <c:v>49.055</c:v>
                </c:pt>
                <c:pt idx="2503">
                  <c:v>49.154</c:v>
                </c:pt>
                <c:pt idx="2504">
                  <c:v>49.254</c:v>
                </c:pt>
                <c:pt idx="2505">
                  <c:v>49.353</c:v>
                </c:pt>
                <c:pt idx="2506">
                  <c:v>49.453</c:v>
                </c:pt>
                <c:pt idx="2507">
                  <c:v>49.552</c:v>
                </c:pt>
                <c:pt idx="2508">
                  <c:v>49.652</c:v>
                </c:pt>
                <c:pt idx="2509">
                  <c:v>49.751</c:v>
                </c:pt>
                <c:pt idx="2510">
                  <c:v>49.851</c:v>
                </c:pt>
                <c:pt idx="2511">
                  <c:v>49.95</c:v>
                </c:pt>
                <c:pt idx="2512">
                  <c:v>50.05</c:v>
                </c:pt>
                <c:pt idx="2513">
                  <c:v>50.149</c:v>
                </c:pt>
                <c:pt idx="2514">
                  <c:v>50.249</c:v>
                </c:pt>
                <c:pt idx="2515">
                  <c:v>50.348</c:v>
                </c:pt>
                <c:pt idx="2516">
                  <c:v>50.448</c:v>
                </c:pt>
                <c:pt idx="2517">
                  <c:v>50.547</c:v>
                </c:pt>
                <c:pt idx="2518">
                  <c:v>50.64700000000001</c:v>
                </c:pt>
                <c:pt idx="2519">
                  <c:v>50.746</c:v>
                </c:pt>
                <c:pt idx="2520">
                  <c:v>50.846</c:v>
                </c:pt>
                <c:pt idx="2521">
                  <c:v>50.945</c:v>
                </c:pt>
                <c:pt idx="2522">
                  <c:v>51.045</c:v>
                </c:pt>
                <c:pt idx="2523">
                  <c:v>51.14400000000001</c:v>
                </c:pt>
                <c:pt idx="2524">
                  <c:v>51.244</c:v>
                </c:pt>
                <c:pt idx="2525">
                  <c:v>51.343</c:v>
                </c:pt>
                <c:pt idx="2526">
                  <c:v>51.443</c:v>
                </c:pt>
                <c:pt idx="2527">
                  <c:v>51.542</c:v>
                </c:pt>
                <c:pt idx="2528">
                  <c:v>51.642</c:v>
                </c:pt>
                <c:pt idx="2529">
                  <c:v>51.741</c:v>
                </c:pt>
                <c:pt idx="2530">
                  <c:v>51.841</c:v>
                </c:pt>
                <c:pt idx="2531">
                  <c:v>51.94</c:v>
                </c:pt>
                <c:pt idx="2532">
                  <c:v>52.04</c:v>
                </c:pt>
                <c:pt idx="2533">
                  <c:v>52.139</c:v>
                </c:pt>
                <c:pt idx="2534">
                  <c:v>52.23900000000001</c:v>
                </c:pt>
                <c:pt idx="2535">
                  <c:v>52.338</c:v>
                </c:pt>
                <c:pt idx="2536">
                  <c:v>52.438</c:v>
                </c:pt>
                <c:pt idx="2537">
                  <c:v>52.53700000000001</c:v>
                </c:pt>
                <c:pt idx="2538">
                  <c:v>52.637</c:v>
                </c:pt>
                <c:pt idx="2539">
                  <c:v>52.73600000000001</c:v>
                </c:pt>
                <c:pt idx="2540">
                  <c:v>52.83600000000001</c:v>
                </c:pt>
                <c:pt idx="2541">
                  <c:v>52.935</c:v>
                </c:pt>
                <c:pt idx="2542">
                  <c:v>53.035</c:v>
                </c:pt>
                <c:pt idx="2543">
                  <c:v>53.134</c:v>
                </c:pt>
                <c:pt idx="2544">
                  <c:v>53.234</c:v>
                </c:pt>
                <c:pt idx="2545">
                  <c:v>53.33300000000001</c:v>
                </c:pt>
                <c:pt idx="2546">
                  <c:v>53.433</c:v>
                </c:pt>
                <c:pt idx="2547">
                  <c:v>53.532</c:v>
                </c:pt>
                <c:pt idx="2548">
                  <c:v>53.632</c:v>
                </c:pt>
                <c:pt idx="2549">
                  <c:v>53.731</c:v>
                </c:pt>
                <c:pt idx="2550">
                  <c:v>53.831</c:v>
                </c:pt>
                <c:pt idx="2551">
                  <c:v>53.93</c:v>
                </c:pt>
                <c:pt idx="2552">
                  <c:v>54.03</c:v>
                </c:pt>
                <c:pt idx="2553">
                  <c:v>54.12900000000001</c:v>
                </c:pt>
                <c:pt idx="2554">
                  <c:v>54.22900000000001</c:v>
                </c:pt>
                <c:pt idx="2555">
                  <c:v>54.328</c:v>
                </c:pt>
                <c:pt idx="2556">
                  <c:v>54.428</c:v>
                </c:pt>
                <c:pt idx="2557">
                  <c:v>54.527</c:v>
                </c:pt>
                <c:pt idx="2558">
                  <c:v>54.627</c:v>
                </c:pt>
                <c:pt idx="2559">
                  <c:v>54.72600000000001</c:v>
                </c:pt>
                <c:pt idx="2560">
                  <c:v>54.826</c:v>
                </c:pt>
                <c:pt idx="2561">
                  <c:v>54.925</c:v>
                </c:pt>
                <c:pt idx="2562">
                  <c:v>55.025</c:v>
                </c:pt>
                <c:pt idx="2563">
                  <c:v>55.124</c:v>
                </c:pt>
                <c:pt idx="2564">
                  <c:v>55.22400000000001</c:v>
                </c:pt>
                <c:pt idx="2565">
                  <c:v>55.323</c:v>
                </c:pt>
                <c:pt idx="2566">
                  <c:v>55.423</c:v>
                </c:pt>
                <c:pt idx="2567">
                  <c:v>55.522</c:v>
                </c:pt>
                <c:pt idx="2568">
                  <c:v>55.622</c:v>
                </c:pt>
                <c:pt idx="2569">
                  <c:v>55.72100000000001</c:v>
                </c:pt>
                <c:pt idx="2570">
                  <c:v>55.82100000000001</c:v>
                </c:pt>
                <c:pt idx="2571">
                  <c:v>55.92</c:v>
                </c:pt>
                <c:pt idx="2572">
                  <c:v>56.02</c:v>
                </c:pt>
                <c:pt idx="2573">
                  <c:v>56.119</c:v>
                </c:pt>
                <c:pt idx="2574">
                  <c:v>56.219</c:v>
                </c:pt>
                <c:pt idx="2575">
                  <c:v>56.318</c:v>
                </c:pt>
                <c:pt idx="2576">
                  <c:v>56.418</c:v>
                </c:pt>
                <c:pt idx="2577">
                  <c:v>56.517</c:v>
                </c:pt>
                <c:pt idx="2578">
                  <c:v>56.617</c:v>
                </c:pt>
                <c:pt idx="2579">
                  <c:v>56.716</c:v>
                </c:pt>
                <c:pt idx="2580">
                  <c:v>56.816</c:v>
                </c:pt>
                <c:pt idx="2581">
                  <c:v>56.915</c:v>
                </c:pt>
                <c:pt idx="2582">
                  <c:v>57.015</c:v>
                </c:pt>
                <c:pt idx="2583">
                  <c:v>57.114</c:v>
                </c:pt>
                <c:pt idx="2584">
                  <c:v>57.21400000000001</c:v>
                </c:pt>
                <c:pt idx="2585">
                  <c:v>57.313</c:v>
                </c:pt>
                <c:pt idx="2586">
                  <c:v>57.413</c:v>
                </c:pt>
                <c:pt idx="2587">
                  <c:v>57.512</c:v>
                </c:pt>
                <c:pt idx="2588">
                  <c:v>57.612</c:v>
                </c:pt>
                <c:pt idx="2589">
                  <c:v>57.71100000000001</c:v>
                </c:pt>
                <c:pt idx="2590">
                  <c:v>57.811</c:v>
                </c:pt>
                <c:pt idx="2591">
                  <c:v>57.91</c:v>
                </c:pt>
                <c:pt idx="2592">
                  <c:v>58.01</c:v>
                </c:pt>
                <c:pt idx="2593">
                  <c:v>58.109</c:v>
                </c:pt>
                <c:pt idx="2594">
                  <c:v>58.209</c:v>
                </c:pt>
                <c:pt idx="2595">
                  <c:v>58.308</c:v>
                </c:pt>
                <c:pt idx="2596">
                  <c:v>58.408</c:v>
                </c:pt>
                <c:pt idx="2597">
                  <c:v>58.50700000000001</c:v>
                </c:pt>
                <c:pt idx="2598">
                  <c:v>58.60700000000001</c:v>
                </c:pt>
                <c:pt idx="2599">
                  <c:v>58.706</c:v>
                </c:pt>
                <c:pt idx="2600">
                  <c:v>58.806</c:v>
                </c:pt>
                <c:pt idx="2601">
                  <c:v>58.905</c:v>
                </c:pt>
                <c:pt idx="2602">
                  <c:v>59.005</c:v>
                </c:pt>
                <c:pt idx="2603">
                  <c:v>59.10400000000001</c:v>
                </c:pt>
                <c:pt idx="2604">
                  <c:v>59.204</c:v>
                </c:pt>
                <c:pt idx="2605">
                  <c:v>59.303</c:v>
                </c:pt>
                <c:pt idx="2606">
                  <c:v>59.40300000000001</c:v>
                </c:pt>
                <c:pt idx="2607">
                  <c:v>59.502</c:v>
                </c:pt>
                <c:pt idx="2608">
                  <c:v>59.602</c:v>
                </c:pt>
                <c:pt idx="2609">
                  <c:v>59.701</c:v>
                </c:pt>
                <c:pt idx="2610">
                  <c:v>59.801</c:v>
                </c:pt>
                <c:pt idx="2611">
                  <c:v>59.9</c:v>
                </c:pt>
                <c:pt idx="2612">
                  <c:v>60.0</c:v>
                </c:pt>
                <c:pt idx="2613">
                  <c:v>60.09900000000001</c:v>
                </c:pt>
                <c:pt idx="2614">
                  <c:v>60.19900000000001</c:v>
                </c:pt>
                <c:pt idx="2615">
                  <c:v>60.29900000000001</c:v>
                </c:pt>
                <c:pt idx="2616">
                  <c:v>60.398</c:v>
                </c:pt>
                <c:pt idx="2617">
                  <c:v>60.498</c:v>
                </c:pt>
                <c:pt idx="2618">
                  <c:v>60.597</c:v>
                </c:pt>
                <c:pt idx="2619">
                  <c:v>60.697</c:v>
                </c:pt>
                <c:pt idx="2620">
                  <c:v>60.79600000000001</c:v>
                </c:pt>
                <c:pt idx="2621">
                  <c:v>60.896</c:v>
                </c:pt>
                <c:pt idx="2622">
                  <c:v>60.995</c:v>
                </c:pt>
                <c:pt idx="2623">
                  <c:v>61.095</c:v>
                </c:pt>
                <c:pt idx="2624">
                  <c:v>61.194</c:v>
                </c:pt>
                <c:pt idx="2625">
                  <c:v>61.29400000000001</c:v>
                </c:pt>
                <c:pt idx="2626">
                  <c:v>61.393</c:v>
                </c:pt>
                <c:pt idx="2627">
                  <c:v>61.493</c:v>
                </c:pt>
                <c:pt idx="2628">
                  <c:v>61.592</c:v>
                </c:pt>
                <c:pt idx="2629">
                  <c:v>61.692</c:v>
                </c:pt>
                <c:pt idx="2630">
                  <c:v>61.79100000000001</c:v>
                </c:pt>
                <c:pt idx="2631">
                  <c:v>61.89100000000001</c:v>
                </c:pt>
                <c:pt idx="2632">
                  <c:v>61.99</c:v>
                </c:pt>
                <c:pt idx="2633">
                  <c:v>62.09</c:v>
                </c:pt>
                <c:pt idx="2634">
                  <c:v>62.189</c:v>
                </c:pt>
                <c:pt idx="2635">
                  <c:v>62.289</c:v>
                </c:pt>
                <c:pt idx="2636">
                  <c:v>62.388</c:v>
                </c:pt>
                <c:pt idx="2637">
                  <c:v>62.488</c:v>
                </c:pt>
                <c:pt idx="2638">
                  <c:v>62.587</c:v>
                </c:pt>
                <c:pt idx="2639">
                  <c:v>62.687</c:v>
                </c:pt>
                <c:pt idx="2640">
                  <c:v>62.786</c:v>
                </c:pt>
                <c:pt idx="2641">
                  <c:v>62.886</c:v>
                </c:pt>
                <c:pt idx="2642">
                  <c:v>62.985</c:v>
                </c:pt>
                <c:pt idx="2643">
                  <c:v>63.085</c:v>
                </c:pt>
                <c:pt idx="2644">
                  <c:v>63.184</c:v>
                </c:pt>
                <c:pt idx="2645">
                  <c:v>63.28400000000001</c:v>
                </c:pt>
                <c:pt idx="2646">
                  <c:v>63.383</c:v>
                </c:pt>
                <c:pt idx="2647">
                  <c:v>63.483</c:v>
                </c:pt>
                <c:pt idx="2648">
                  <c:v>63.582</c:v>
                </c:pt>
                <c:pt idx="2649">
                  <c:v>63.682</c:v>
                </c:pt>
                <c:pt idx="2650">
                  <c:v>63.78100000000001</c:v>
                </c:pt>
                <c:pt idx="2651">
                  <c:v>63.881</c:v>
                </c:pt>
                <c:pt idx="2652">
                  <c:v>63.98</c:v>
                </c:pt>
                <c:pt idx="2653">
                  <c:v>64.08</c:v>
                </c:pt>
                <c:pt idx="2654">
                  <c:v>64.17899999999996</c:v>
                </c:pt>
                <c:pt idx="2655">
                  <c:v>64.27899999999998</c:v>
                </c:pt>
                <c:pt idx="2656">
                  <c:v>64.37799999999998</c:v>
                </c:pt>
                <c:pt idx="2657">
                  <c:v>64.478</c:v>
                </c:pt>
                <c:pt idx="2658">
                  <c:v>64.577</c:v>
                </c:pt>
                <c:pt idx="2659">
                  <c:v>64.67699999999998</c:v>
                </c:pt>
                <c:pt idx="2660">
                  <c:v>64.77599999999998</c:v>
                </c:pt>
                <c:pt idx="2661">
                  <c:v>64.87599999999998</c:v>
                </c:pt>
                <c:pt idx="2662">
                  <c:v>64.975</c:v>
                </c:pt>
                <c:pt idx="2663">
                  <c:v>65.07499999999998</c:v>
                </c:pt>
                <c:pt idx="2664">
                  <c:v>65.17399999999998</c:v>
                </c:pt>
                <c:pt idx="2665">
                  <c:v>65.274</c:v>
                </c:pt>
                <c:pt idx="2666">
                  <c:v>65.37299999999998</c:v>
                </c:pt>
                <c:pt idx="2667">
                  <c:v>65.473</c:v>
                </c:pt>
                <c:pt idx="2668">
                  <c:v>65.57199999999998</c:v>
                </c:pt>
                <c:pt idx="2669">
                  <c:v>65.67199999999998</c:v>
                </c:pt>
                <c:pt idx="2670">
                  <c:v>65.771</c:v>
                </c:pt>
                <c:pt idx="2671">
                  <c:v>65.87099999999998</c:v>
                </c:pt>
                <c:pt idx="2672">
                  <c:v>65.97</c:v>
                </c:pt>
                <c:pt idx="2673">
                  <c:v>66.07</c:v>
                </c:pt>
                <c:pt idx="2674">
                  <c:v>66.16899999999998</c:v>
                </c:pt>
                <c:pt idx="2675">
                  <c:v>66.269</c:v>
                </c:pt>
                <c:pt idx="2676">
                  <c:v>66.368</c:v>
                </c:pt>
                <c:pt idx="2677">
                  <c:v>66.468</c:v>
                </c:pt>
                <c:pt idx="2678">
                  <c:v>66.567</c:v>
                </c:pt>
                <c:pt idx="2679">
                  <c:v>66.667</c:v>
                </c:pt>
                <c:pt idx="2680">
                  <c:v>66.766</c:v>
                </c:pt>
                <c:pt idx="2681">
                  <c:v>66.866</c:v>
                </c:pt>
                <c:pt idx="2682">
                  <c:v>66.965</c:v>
                </c:pt>
                <c:pt idx="2683">
                  <c:v>67.06500000000001</c:v>
                </c:pt>
                <c:pt idx="2684">
                  <c:v>67.164</c:v>
                </c:pt>
                <c:pt idx="2685">
                  <c:v>67.264</c:v>
                </c:pt>
                <c:pt idx="2686">
                  <c:v>67.363</c:v>
                </c:pt>
                <c:pt idx="2687">
                  <c:v>67.463</c:v>
                </c:pt>
                <c:pt idx="2688">
                  <c:v>67.56200000000001</c:v>
                </c:pt>
                <c:pt idx="2689">
                  <c:v>67.662</c:v>
                </c:pt>
                <c:pt idx="2690">
                  <c:v>67.761</c:v>
                </c:pt>
                <c:pt idx="2691">
                  <c:v>67.861</c:v>
                </c:pt>
                <c:pt idx="2692">
                  <c:v>67.96</c:v>
                </c:pt>
                <c:pt idx="2693">
                  <c:v>68.06</c:v>
                </c:pt>
                <c:pt idx="2694">
                  <c:v>68.15899999999998</c:v>
                </c:pt>
                <c:pt idx="2695">
                  <c:v>68.259</c:v>
                </c:pt>
                <c:pt idx="2696">
                  <c:v>68.35799999999998</c:v>
                </c:pt>
                <c:pt idx="2697">
                  <c:v>68.45800000000001</c:v>
                </c:pt>
                <c:pt idx="2698">
                  <c:v>68.557</c:v>
                </c:pt>
                <c:pt idx="2699">
                  <c:v>68.65699999999998</c:v>
                </c:pt>
                <c:pt idx="2700">
                  <c:v>68.756</c:v>
                </c:pt>
                <c:pt idx="2701">
                  <c:v>68.85599999999998</c:v>
                </c:pt>
                <c:pt idx="2702">
                  <c:v>68.95500000000001</c:v>
                </c:pt>
                <c:pt idx="2703">
                  <c:v>69.055</c:v>
                </c:pt>
                <c:pt idx="2704">
                  <c:v>69.15399999999998</c:v>
                </c:pt>
                <c:pt idx="2705">
                  <c:v>69.254</c:v>
                </c:pt>
                <c:pt idx="2706">
                  <c:v>69.35299999999998</c:v>
                </c:pt>
                <c:pt idx="2707">
                  <c:v>69.453</c:v>
                </c:pt>
                <c:pt idx="2708">
                  <c:v>69.552</c:v>
                </c:pt>
                <c:pt idx="2709">
                  <c:v>69.65199999999998</c:v>
                </c:pt>
                <c:pt idx="2710">
                  <c:v>69.751</c:v>
                </c:pt>
                <c:pt idx="2711">
                  <c:v>69.851</c:v>
                </c:pt>
                <c:pt idx="2712">
                  <c:v>69.95</c:v>
                </c:pt>
                <c:pt idx="2713">
                  <c:v>70.05</c:v>
                </c:pt>
                <c:pt idx="2714">
                  <c:v>70.149</c:v>
                </c:pt>
                <c:pt idx="2715">
                  <c:v>70.249</c:v>
                </c:pt>
                <c:pt idx="2716">
                  <c:v>70.34800000000001</c:v>
                </c:pt>
                <c:pt idx="2717">
                  <c:v>70.448</c:v>
                </c:pt>
                <c:pt idx="2718">
                  <c:v>70.547</c:v>
                </c:pt>
                <c:pt idx="2719">
                  <c:v>70.647</c:v>
                </c:pt>
                <c:pt idx="2720">
                  <c:v>70.746</c:v>
                </c:pt>
                <c:pt idx="2721">
                  <c:v>70.846</c:v>
                </c:pt>
                <c:pt idx="2722">
                  <c:v>70.945</c:v>
                </c:pt>
                <c:pt idx="2723">
                  <c:v>71.045</c:v>
                </c:pt>
                <c:pt idx="2724">
                  <c:v>71.144</c:v>
                </c:pt>
                <c:pt idx="2725">
                  <c:v>71.244</c:v>
                </c:pt>
                <c:pt idx="2726">
                  <c:v>71.343</c:v>
                </c:pt>
                <c:pt idx="2727">
                  <c:v>71.443</c:v>
                </c:pt>
                <c:pt idx="2728">
                  <c:v>71.542</c:v>
                </c:pt>
                <c:pt idx="2729">
                  <c:v>71.642</c:v>
                </c:pt>
                <c:pt idx="2730">
                  <c:v>71.741</c:v>
                </c:pt>
                <c:pt idx="2731">
                  <c:v>71.841</c:v>
                </c:pt>
                <c:pt idx="2732">
                  <c:v>71.94</c:v>
                </c:pt>
                <c:pt idx="2733">
                  <c:v>72.04</c:v>
                </c:pt>
                <c:pt idx="2734">
                  <c:v>72.13899999999998</c:v>
                </c:pt>
                <c:pt idx="2735">
                  <c:v>72.239</c:v>
                </c:pt>
                <c:pt idx="2736">
                  <c:v>72.338</c:v>
                </c:pt>
                <c:pt idx="2737">
                  <c:v>72.438</c:v>
                </c:pt>
                <c:pt idx="2738">
                  <c:v>72.537</c:v>
                </c:pt>
                <c:pt idx="2739">
                  <c:v>72.637</c:v>
                </c:pt>
                <c:pt idx="2740">
                  <c:v>72.736</c:v>
                </c:pt>
                <c:pt idx="2741">
                  <c:v>72.836</c:v>
                </c:pt>
                <c:pt idx="2742">
                  <c:v>72.935</c:v>
                </c:pt>
                <c:pt idx="2743">
                  <c:v>73.035</c:v>
                </c:pt>
                <c:pt idx="2744">
                  <c:v>73.134</c:v>
                </c:pt>
                <c:pt idx="2745">
                  <c:v>73.234</c:v>
                </c:pt>
                <c:pt idx="2746">
                  <c:v>73.333</c:v>
                </c:pt>
                <c:pt idx="2747">
                  <c:v>73.433</c:v>
                </c:pt>
                <c:pt idx="2748">
                  <c:v>73.532</c:v>
                </c:pt>
                <c:pt idx="2749">
                  <c:v>73.632</c:v>
                </c:pt>
                <c:pt idx="2750">
                  <c:v>73.731</c:v>
                </c:pt>
                <c:pt idx="2751">
                  <c:v>73.831</c:v>
                </c:pt>
                <c:pt idx="2752">
                  <c:v>73.93</c:v>
                </c:pt>
                <c:pt idx="2753">
                  <c:v>74.03</c:v>
                </c:pt>
                <c:pt idx="2754">
                  <c:v>74.12899999999998</c:v>
                </c:pt>
                <c:pt idx="2755">
                  <c:v>74.229</c:v>
                </c:pt>
                <c:pt idx="2756">
                  <c:v>74.32799999999998</c:v>
                </c:pt>
                <c:pt idx="2757">
                  <c:v>74.428</c:v>
                </c:pt>
                <c:pt idx="2758">
                  <c:v>74.527</c:v>
                </c:pt>
                <c:pt idx="2759">
                  <c:v>74.62699999999998</c:v>
                </c:pt>
                <c:pt idx="2760">
                  <c:v>74.726</c:v>
                </c:pt>
                <c:pt idx="2761">
                  <c:v>74.82599999999998</c:v>
                </c:pt>
                <c:pt idx="2762">
                  <c:v>74.925</c:v>
                </c:pt>
                <c:pt idx="2763">
                  <c:v>75.025</c:v>
                </c:pt>
                <c:pt idx="2764">
                  <c:v>75.12399999999998</c:v>
                </c:pt>
                <c:pt idx="2765">
                  <c:v>75.224</c:v>
                </c:pt>
                <c:pt idx="2766">
                  <c:v>75.32299999999998</c:v>
                </c:pt>
                <c:pt idx="2767">
                  <c:v>75.423</c:v>
                </c:pt>
                <c:pt idx="2768">
                  <c:v>75.522</c:v>
                </c:pt>
                <c:pt idx="2769">
                  <c:v>75.62199999999998</c:v>
                </c:pt>
                <c:pt idx="2770">
                  <c:v>75.721</c:v>
                </c:pt>
                <c:pt idx="2771">
                  <c:v>75.821</c:v>
                </c:pt>
                <c:pt idx="2772">
                  <c:v>75.92</c:v>
                </c:pt>
                <c:pt idx="2773">
                  <c:v>76.02</c:v>
                </c:pt>
                <c:pt idx="2774">
                  <c:v>76.119</c:v>
                </c:pt>
                <c:pt idx="2775">
                  <c:v>76.219</c:v>
                </c:pt>
                <c:pt idx="2776">
                  <c:v>76.31800000000001</c:v>
                </c:pt>
                <c:pt idx="2777">
                  <c:v>76.418</c:v>
                </c:pt>
                <c:pt idx="2778">
                  <c:v>76.517</c:v>
                </c:pt>
                <c:pt idx="2779">
                  <c:v>76.617</c:v>
                </c:pt>
                <c:pt idx="2780">
                  <c:v>76.716</c:v>
                </c:pt>
                <c:pt idx="2781">
                  <c:v>76.816</c:v>
                </c:pt>
                <c:pt idx="2782">
                  <c:v>76.915</c:v>
                </c:pt>
                <c:pt idx="2783">
                  <c:v>77.015</c:v>
                </c:pt>
                <c:pt idx="2784">
                  <c:v>77.114</c:v>
                </c:pt>
                <c:pt idx="2785">
                  <c:v>77.214</c:v>
                </c:pt>
                <c:pt idx="2786">
                  <c:v>77.313</c:v>
                </c:pt>
                <c:pt idx="2787">
                  <c:v>77.413</c:v>
                </c:pt>
                <c:pt idx="2788">
                  <c:v>77.512</c:v>
                </c:pt>
                <c:pt idx="2789">
                  <c:v>77.612</c:v>
                </c:pt>
                <c:pt idx="2790">
                  <c:v>77.711</c:v>
                </c:pt>
                <c:pt idx="2791">
                  <c:v>77.811</c:v>
                </c:pt>
                <c:pt idx="2792">
                  <c:v>77.91</c:v>
                </c:pt>
                <c:pt idx="2793">
                  <c:v>78.01</c:v>
                </c:pt>
                <c:pt idx="2794">
                  <c:v>78.10899999999998</c:v>
                </c:pt>
                <c:pt idx="2795">
                  <c:v>78.209</c:v>
                </c:pt>
                <c:pt idx="2796">
                  <c:v>78.308</c:v>
                </c:pt>
                <c:pt idx="2797">
                  <c:v>78.408</c:v>
                </c:pt>
                <c:pt idx="2798">
                  <c:v>78.507</c:v>
                </c:pt>
                <c:pt idx="2799">
                  <c:v>78.607</c:v>
                </c:pt>
                <c:pt idx="2800">
                  <c:v>78.706</c:v>
                </c:pt>
                <c:pt idx="2801">
                  <c:v>78.80599999999998</c:v>
                </c:pt>
                <c:pt idx="2802">
                  <c:v>78.905</c:v>
                </c:pt>
                <c:pt idx="2803">
                  <c:v>79.005</c:v>
                </c:pt>
                <c:pt idx="2804">
                  <c:v>79.104</c:v>
                </c:pt>
                <c:pt idx="2805">
                  <c:v>79.204</c:v>
                </c:pt>
                <c:pt idx="2806">
                  <c:v>79.30299999999998</c:v>
                </c:pt>
                <c:pt idx="2807">
                  <c:v>79.403</c:v>
                </c:pt>
                <c:pt idx="2808">
                  <c:v>79.502</c:v>
                </c:pt>
                <c:pt idx="2809">
                  <c:v>79.60199999999998</c:v>
                </c:pt>
                <c:pt idx="2810">
                  <c:v>79.701</c:v>
                </c:pt>
                <c:pt idx="2811">
                  <c:v>79.801</c:v>
                </c:pt>
                <c:pt idx="2812">
                  <c:v>79.9</c:v>
                </c:pt>
                <c:pt idx="2813">
                  <c:v>80.0</c:v>
                </c:pt>
                <c:pt idx="2814">
                  <c:v>80.1</c:v>
                </c:pt>
                <c:pt idx="2815">
                  <c:v>80.199</c:v>
                </c:pt>
                <c:pt idx="2816">
                  <c:v>80.299</c:v>
                </c:pt>
                <c:pt idx="2817">
                  <c:v>80.398</c:v>
                </c:pt>
                <c:pt idx="2818">
                  <c:v>80.498</c:v>
                </c:pt>
                <c:pt idx="2819">
                  <c:v>80.597</c:v>
                </c:pt>
                <c:pt idx="2820">
                  <c:v>80.697</c:v>
                </c:pt>
                <c:pt idx="2821">
                  <c:v>80.796</c:v>
                </c:pt>
                <c:pt idx="2822">
                  <c:v>80.896</c:v>
                </c:pt>
                <c:pt idx="2823">
                  <c:v>80.995</c:v>
                </c:pt>
                <c:pt idx="2824">
                  <c:v>81.09500000000001</c:v>
                </c:pt>
                <c:pt idx="2825">
                  <c:v>81.194</c:v>
                </c:pt>
                <c:pt idx="2826">
                  <c:v>81.294</c:v>
                </c:pt>
                <c:pt idx="2827">
                  <c:v>81.393</c:v>
                </c:pt>
                <c:pt idx="2828">
                  <c:v>81.493</c:v>
                </c:pt>
                <c:pt idx="2829">
                  <c:v>81.59200000000001</c:v>
                </c:pt>
                <c:pt idx="2830">
                  <c:v>81.692</c:v>
                </c:pt>
                <c:pt idx="2831">
                  <c:v>81.791</c:v>
                </c:pt>
                <c:pt idx="2832">
                  <c:v>81.891</c:v>
                </c:pt>
                <c:pt idx="2833">
                  <c:v>81.99</c:v>
                </c:pt>
                <c:pt idx="2834">
                  <c:v>82.09</c:v>
                </c:pt>
                <c:pt idx="2835">
                  <c:v>82.18899999999998</c:v>
                </c:pt>
                <c:pt idx="2836">
                  <c:v>82.289</c:v>
                </c:pt>
                <c:pt idx="2837">
                  <c:v>82.388</c:v>
                </c:pt>
                <c:pt idx="2838">
                  <c:v>82.488</c:v>
                </c:pt>
                <c:pt idx="2839">
                  <c:v>82.587</c:v>
                </c:pt>
                <c:pt idx="2840">
                  <c:v>82.687</c:v>
                </c:pt>
                <c:pt idx="2841">
                  <c:v>82.786</c:v>
                </c:pt>
                <c:pt idx="2842">
                  <c:v>82.88599999999998</c:v>
                </c:pt>
                <c:pt idx="2843">
                  <c:v>82.98500000000001</c:v>
                </c:pt>
                <c:pt idx="2844">
                  <c:v>83.085</c:v>
                </c:pt>
                <c:pt idx="2845">
                  <c:v>83.18399999999998</c:v>
                </c:pt>
                <c:pt idx="2846">
                  <c:v>83.284</c:v>
                </c:pt>
                <c:pt idx="2847">
                  <c:v>83.38299999999998</c:v>
                </c:pt>
                <c:pt idx="2848">
                  <c:v>83.483</c:v>
                </c:pt>
                <c:pt idx="2849">
                  <c:v>83.582</c:v>
                </c:pt>
                <c:pt idx="2850">
                  <c:v>83.68199999999998</c:v>
                </c:pt>
                <c:pt idx="2851">
                  <c:v>83.781</c:v>
                </c:pt>
                <c:pt idx="2852">
                  <c:v>83.881</c:v>
                </c:pt>
                <c:pt idx="2853">
                  <c:v>83.98</c:v>
                </c:pt>
                <c:pt idx="2854">
                  <c:v>84.08</c:v>
                </c:pt>
                <c:pt idx="2855">
                  <c:v>84.17899999999996</c:v>
                </c:pt>
                <c:pt idx="2856">
                  <c:v>84.27899999999998</c:v>
                </c:pt>
                <c:pt idx="2857">
                  <c:v>84.37799999999998</c:v>
                </c:pt>
                <c:pt idx="2858">
                  <c:v>84.478</c:v>
                </c:pt>
                <c:pt idx="2859">
                  <c:v>84.577</c:v>
                </c:pt>
                <c:pt idx="2860">
                  <c:v>84.67699999999998</c:v>
                </c:pt>
                <c:pt idx="2861">
                  <c:v>84.77599999999998</c:v>
                </c:pt>
                <c:pt idx="2862">
                  <c:v>84.87599999999998</c:v>
                </c:pt>
                <c:pt idx="2863">
                  <c:v>84.975</c:v>
                </c:pt>
                <c:pt idx="2864">
                  <c:v>85.07499999999998</c:v>
                </c:pt>
                <c:pt idx="2865">
                  <c:v>85.17399999999998</c:v>
                </c:pt>
                <c:pt idx="2866">
                  <c:v>85.274</c:v>
                </c:pt>
                <c:pt idx="2867">
                  <c:v>85.37299999999998</c:v>
                </c:pt>
                <c:pt idx="2868">
                  <c:v>85.473</c:v>
                </c:pt>
                <c:pt idx="2869">
                  <c:v>85.57199999999998</c:v>
                </c:pt>
                <c:pt idx="2870">
                  <c:v>85.67199999999998</c:v>
                </c:pt>
                <c:pt idx="2871">
                  <c:v>85.771</c:v>
                </c:pt>
                <c:pt idx="2872">
                  <c:v>85.87099999999998</c:v>
                </c:pt>
                <c:pt idx="2873">
                  <c:v>85.97</c:v>
                </c:pt>
                <c:pt idx="2874">
                  <c:v>86.07</c:v>
                </c:pt>
                <c:pt idx="2875">
                  <c:v>86.16899999999998</c:v>
                </c:pt>
                <c:pt idx="2876">
                  <c:v>86.269</c:v>
                </c:pt>
                <c:pt idx="2877">
                  <c:v>86.368</c:v>
                </c:pt>
                <c:pt idx="2878">
                  <c:v>86.468</c:v>
                </c:pt>
                <c:pt idx="2879">
                  <c:v>86.567</c:v>
                </c:pt>
                <c:pt idx="2880">
                  <c:v>86.667</c:v>
                </c:pt>
                <c:pt idx="2881">
                  <c:v>86.766</c:v>
                </c:pt>
                <c:pt idx="2882">
                  <c:v>86.866</c:v>
                </c:pt>
                <c:pt idx="2883">
                  <c:v>86.965</c:v>
                </c:pt>
                <c:pt idx="2884">
                  <c:v>87.06500000000001</c:v>
                </c:pt>
                <c:pt idx="2885">
                  <c:v>87.164</c:v>
                </c:pt>
                <c:pt idx="2886">
                  <c:v>87.264</c:v>
                </c:pt>
                <c:pt idx="2887">
                  <c:v>87.363</c:v>
                </c:pt>
                <c:pt idx="2888">
                  <c:v>87.463</c:v>
                </c:pt>
                <c:pt idx="2889">
                  <c:v>87.56200000000001</c:v>
                </c:pt>
                <c:pt idx="2890">
                  <c:v>87.662</c:v>
                </c:pt>
                <c:pt idx="2891">
                  <c:v>87.761</c:v>
                </c:pt>
                <c:pt idx="2892">
                  <c:v>87.861</c:v>
                </c:pt>
                <c:pt idx="2893">
                  <c:v>87.96</c:v>
                </c:pt>
                <c:pt idx="2894">
                  <c:v>88.06</c:v>
                </c:pt>
                <c:pt idx="2895">
                  <c:v>88.15899999999998</c:v>
                </c:pt>
                <c:pt idx="2896">
                  <c:v>88.259</c:v>
                </c:pt>
                <c:pt idx="2897">
                  <c:v>88.35799999999998</c:v>
                </c:pt>
                <c:pt idx="2898">
                  <c:v>88.45800000000001</c:v>
                </c:pt>
                <c:pt idx="2899">
                  <c:v>88.557</c:v>
                </c:pt>
                <c:pt idx="2900">
                  <c:v>88.65699999999998</c:v>
                </c:pt>
                <c:pt idx="2901">
                  <c:v>88.756</c:v>
                </c:pt>
                <c:pt idx="2902">
                  <c:v>88.85599999999998</c:v>
                </c:pt>
                <c:pt idx="2903">
                  <c:v>88.95500000000001</c:v>
                </c:pt>
                <c:pt idx="2904">
                  <c:v>89.055</c:v>
                </c:pt>
                <c:pt idx="2905">
                  <c:v>89.15399999999998</c:v>
                </c:pt>
                <c:pt idx="2906">
                  <c:v>89.254</c:v>
                </c:pt>
                <c:pt idx="2907">
                  <c:v>89.35299999999998</c:v>
                </c:pt>
                <c:pt idx="2908">
                  <c:v>89.453</c:v>
                </c:pt>
                <c:pt idx="2909">
                  <c:v>89.552</c:v>
                </c:pt>
                <c:pt idx="2910">
                  <c:v>89.65199999999998</c:v>
                </c:pt>
                <c:pt idx="2911">
                  <c:v>89.751</c:v>
                </c:pt>
                <c:pt idx="2912">
                  <c:v>89.851</c:v>
                </c:pt>
                <c:pt idx="2913">
                  <c:v>89.95</c:v>
                </c:pt>
                <c:pt idx="2914">
                  <c:v>90.05</c:v>
                </c:pt>
                <c:pt idx="2915">
                  <c:v>90.149</c:v>
                </c:pt>
                <c:pt idx="2916">
                  <c:v>90.249</c:v>
                </c:pt>
                <c:pt idx="2917">
                  <c:v>90.34800000000001</c:v>
                </c:pt>
                <c:pt idx="2918">
                  <c:v>90.448</c:v>
                </c:pt>
                <c:pt idx="2919">
                  <c:v>90.547</c:v>
                </c:pt>
                <c:pt idx="2920">
                  <c:v>90.647</c:v>
                </c:pt>
                <c:pt idx="2921">
                  <c:v>90.746</c:v>
                </c:pt>
                <c:pt idx="2922">
                  <c:v>90.846</c:v>
                </c:pt>
                <c:pt idx="2923">
                  <c:v>90.945</c:v>
                </c:pt>
                <c:pt idx="2924">
                  <c:v>91.045</c:v>
                </c:pt>
                <c:pt idx="2925">
                  <c:v>91.144</c:v>
                </c:pt>
                <c:pt idx="2926">
                  <c:v>91.244</c:v>
                </c:pt>
                <c:pt idx="2927">
                  <c:v>91.343</c:v>
                </c:pt>
                <c:pt idx="2928">
                  <c:v>91.443</c:v>
                </c:pt>
                <c:pt idx="2929">
                  <c:v>91.542</c:v>
                </c:pt>
                <c:pt idx="2930">
                  <c:v>91.642</c:v>
                </c:pt>
                <c:pt idx="2931">
                  <c:v>91.741</c:v>
                </c:pt>
                <c:pt idx="2932">
                  <c:v>91.841</c:v>
                </c:pt>
                <c:pt idx="2933">
                  <c:v>91.94</c:v>
                </c:pt>
                <c:pt idx="2934">
                  <c:v>92.04</c:v>
                </c:pt>
                <c:pt idx="2935">
                  <c:v>92.13899999999998</c:v>
                </c:pt>
                <c:pt idx="2936">
                  <c:v>92.239</c:v>
                </c:pt>
                <c:pt idx="2937">
                  <c:v>92.338</c:v>
                </c:pt>
                <c:pt idx="2938">
                  <c:v>92.438</c:v>
                </c:pt>
                <c:pt idx="2939">
                  <c:v>92.537</c:v>
                </c:pt>
                <c:pt idx="2940">
                  <c:v>92.637</c:v>
                </c:pt>
                <c:pt idx="2941">
                  <c:v>92.736</c:v>
                </c:pt>
                <c:pt idx="2942">
                  <c:v>92.836</c:v>
                </c:pt>
                <c:pt idx="2943">
                  <c:v>92.935</c:v>
                </c:pt>
                <c:pt idx="2944">
                  <c:v>93.035</c:v>
                </c:pt>
                <c:pt idx="2945">
                  <c:v>93.134</c:v>
                </c:pt>
                <c:pt idx="2946">
                  <c:v>93.234</c:v>
                </c:pt>
                <c:pt idx="2947">
                  <c:v>93.333</c:v>
                </c:pt>
                <c:pt idx="2948">
                  <c:v>93.433</c:v>
                </c:pt>
                <c:pt idx="2949">
                  <c:v>93.532</c:v>
                </c:pt>
                <c:pt idx="2950">
                  <c:v>93.632</c:v>
                </c:pt>
                <c:pt idx="2951">
                  <c:v>93.731</c:v>
                </c:pt>
                <c:pt idx="2952">
                  <c:v>93.831</c:v>
                </c:pt>
                <c:pt idx="2953">
                  <c:v>93.93</c:v>
                </c:pt>
                <c:pt idx="2954">
                  <c:v>94.03</c:v>
                </c:pt>
                <c:pt idx="2955">
                  <c:v>94.12899999999998</c:v>
                </c:pt>
                <c:pt idx="2956">
                  <c:v>94.229</c:v>
                </c:pt>
                <c:pt idx="2957">
                  <c:v>94.32799999999998</c:v>
                </c:pt>
                <c:pt idx="2958">
                  <c:v>94.428</c:v>
                </c:pt>
                <c:pt idx="2959">
                  <c:v>94.527</c:v>
                </c:pt>
                <c:pt idx="2960">
                  <c:v>94.62699999999998</c:v>
                </c:pt>
                <c:pt idx="2961">
                  <c:v>94.726</c:v>
                </c:pt>
                <c:pt idx="2962">
                  <c:v>94.82599999999998</c:v>
                </c:pt>
                <c:pt idx="2963">
                  <c:v>94.925</c:v>
                </c:pt>
                <c:pt idx="2964">
                  <c:v>95.025</c:v>
                </c:pt>
                <c:pt idx="2965">
                  <c:v>95.12399999999998</c:v>
                </c:pt>
                <c:pt idx="2966">
                  <c:v>95.224</c:v>
                </c:pt>
                <c:pt idx="2967">
                  <c:v>95.32299999999998</c:v>
                </c:pt>
                <c:pt idx="2968">
                  <c:v>95.423</c:v>
                </c:pt>
                <c:pt idx="2969">
                  <c:v>95.522</c:v>
                </c:pt>
                <c:pt idx="2970">
                  <c:v>95.62199999999998</c:v>
                </c:pt>
                <c:pt idx="2971">
                  <c:v>95.721</c:v>
                </c:pt>
                <c:pt idx="2972">
                  <c:v>95.821</c:v>
                </c:pt>
                <c:pt idx="2973">
                  <c:v>95.92</c:v>
                </c:pt>
                <c:pt idx="2974">
                  <c:v>96.02</c:v>
                </c:pt>
                <c:pt idx="2975">
                  <c:v>96.119</c:v>
                </c:pt>
                <c:pt idx="2976">
                  <c:v>96.219</c:v>
                </c:pt>
                <c:pt idx="2977">
                  <c:v>96.31800000000001</c:v>
                </c:pt>
                <c:pt idx="2978">
                  <c:v>96.418</c:v>
                </c:pt>
                <c:pt idx="2979">
                  <c:v>96.517</c:v>
                </c:pt>
                <c:pt idx="2980">
                  <c:v>96.617</c:v>
                </c:pt>
                <c:pt idx="2981">
                  <c:v>96.716</c:v>
                </c:pt>
                <c:pt idx="2982">
                  <c:v>96.816</c:v>
                </c:pt>
                <c:pt idx="2983">
                  <c:v>96.915</c:v>
                </c:pt>
                <c:pt idx="2984">
                  <c:v>97.015</c:v>
                </c:pt>
                <c:pt idx="2985">
                  <c:v>97.114</c:v>
                </c:pt>
                <c:pt idx="2986">
                  <c:v>97.214</c:v>
                </c:pt>
                <c:pt idx="2987">
                  <c:v>97.313</c:v>
                </c:pt>
                <c:pt idx="2988">
                  <c:v>97.413</c:v>
                </c:pt>
                <c:pt idx="2989">
                  <c:v>97.512</c:v>
                </c:pt>
                <c:pt idx="2990">
                  <c:v>97.612</c:v>
                </c:pt>
                <c:pt idx="2991">
                  <c:v>97.711</c:v>
                </c:pt>
                <c:pt idx="2992">
                  <c:v>97.811</c:v>
                </c:pt>
                <c:pt idx="2993">
                  <c:v>97.91</c:v>
                </c:pt>
                <c:pt idx="2994">
                  <c:v>98.01</c:v>
                </c:pt>
                <c:pt idx="2995">
                  <c:v>98.10899999999998</c:v>
                </c:pt>
                <c:pt idx="2996">
                  <c:v>98.209</c:v>
                </c:pt>
                <c:pt idx="2997">
                  <c:v>98.308</c:v>
                </c:pt>
                <c:pt idx="2998">
                  <c:v>98.408</c:v>
                </c:pt>
                <c:pt idx="2999">
                  <c:v>98.507</c:v>
                </c:pt>
                <c:pt idx="3000">
                  <c:v>98.607</c:v>
                </c:pt>
                <c:pt idx="3001">
                  <c:v>98.706</c:v>
                </c:pt>
                <c:pt idx="3002">
                  <c:v>98.80599999999998</c:v>
                </c:pt>
                <c:pt idx="3003">
                  <c:v>98.905</c:v>
                </c:pt>
                <c:pt idx="3004">
                  <c:v>99.005</c:v>
                </c:pt>
                <c:pt idx="3005">
                  <c:v>99.104</c:v>
                </c:pt>
                <c:pt idx="3006">
                  <c:v>99.204</c:v>
                </c:pt>
                <c:pt idx="3007">
                  <c:v>99.30299999999998</c:v>
                </c:pt>
                <c:pt idx="3008">
                  <c:v>99.403</c:v>
                </c:pt>
                <c:pt idx="3009">
                  <c:v>99.502</c:v>
                </c:pt>
                <c:pt idx="3010">
                  <c:v>99.60199999999998</c:v>
                </c:pt>
                <c:pt idx="3011">
                  <c:v>99.701</c:v>
                </c:pt>
                <c:pt idx="3012">
                  <c:v>99.801</c:v>
                </c:pt>
                <c:pt idx="3013">
                  <c:v>99.9</c:v>
                </c:pt>
                <c:pt idx="3014">
                  <c:v>100.0</c:v>
                </c:pt>
                <c:pt idx="3015">
                  <c:v>0.099502</c:v>
                </c:pt>
                <c:pt idx="3016">
                  <c:v>0.199</c:v>
                </c:pt>
                <c:pt idx="3017">
                  <c:v>0.29851</c:v>
                </c:pt>
                <c:pt idx="3018">
                  <c:v>0.39801</c:v>
                </c:pt>
                <c:pt idx="3019">
                  <c:v>0.49751</c:v>
                </c:pt>
                <c:pt idx="3020">
                  <c:v>0.59701</c:v>
                </c:pt>
                <c:pt idx="3021">
                  <c:v>0.69652</c:v>
                </c:pt>
                <c:pt idx="3022">
                  <c:v>0.79602</c:v>
                </c:pt>
                <c:pt idx="3023">
                  <c:v>0.89552</c:v>
                </c:pt>
                <c:pt idx="3024">
                  <c:v>0.99502</c:v>
                </c:pt>
                <c:pt idx="3025">
                  <c:v>1.0945</c:v>
                </c:pt>
                <c:pt idx="3026">
                  <c:v>1.194</c:v>
                </c:pt>
                <c:pt idx="3027">
                  <c:v>1.2935</c:v>
                </c:pt>
                <c:pt idx="3028">
                  <c:v>1.393</c:v>
                </c:pt>
                <c:pt idx="3029">
                  <c:v>1.4925</c:v>
                </c:pt>
                <c:pt idx="3030">
                  <c:v>1.592</c:v>
                </c:pt>
                <c:pt idx="3031">
                  <c:v>1.6915</c:v>
                </c:pt>
                <c:pt idx="3032">
                  <c:v>1.791</c:v>
                </c:pt>
                <c:pt idx="3033">
                  <c:v>1.8905</c:v>
                </c:pt>
                <c:pt idx="3034">
                  <c:v>1.99</c:v>
                </c:pt>
                <c:pt idx="3035">
                  <c:v>2.0896</c:v>
                </c:pt>
                <c:pt idx="3036">
                  <c:v>2.1891</c:v>
                </c:pt>
                <c:pt idx="3037">
                  <c:v>2.2886</c:v>
                </c:pt>
                <c:pt idx="3038">
                  <c:v>2.3881</c:v>
                </c:pt>
                <c:pt idx="3039">
                  <c:v>2.4876</c:v>
                </c:pt>
                <c:pt idx="3040">
                  <c:v>2.5871</c:v>
                </c:pt>
                <c:pt idx="3041">
                  <c:v>2.6866</c:v>
                </c:pt>
                <c:pt idx="3042">
                  <c:v>2.7861</c:v>
                </c:pt>
                <c:pt idx="3043">
                  <c:v>2.8856</c:v>
                </c:pt>
                <c:pt idx="3044">
                  <c:v>2.9851</c:v>
                </c:pt>
                <c:pt idx="3045">
                  <c:v>3.0846</c:v>
                </c:pt>
                <c:pt idx="3046">
                  <c:v>3.1841</c:v>
                </c:pt>
                <c:pt idx="3047">
                  <c:v>3.2836</c:v>
                </c:pt>
                <c:pt idx="3048">
                  <c:v>3.3831</c:v>
                </c:pt>
                <c:pt idx="3049">
                  <c:v>3.4826</c:v>
                </c:pt>
                <c:pt idx="3050">
                  <c:v>3.5821</c:v>
                </c:pt>
                <c:pt idx="3051">
                  <c:v>3.6816</c:v>
                </c:pt>
                <c:pt idx="3052">
                  <c:v>3.7811</c:v>
                </c:pt>
                <c:pt idx="3053">
                  <c:v>3.8806</c:v>
                </c:pt>
                <c:pt idx="3054">
                  <c:v>3.9801</c:v>
                </c:pt>
                <c:pt idx="3055">
                  <c:v>4.0796</c:v>
                </c:pt>
                <c:pt idx="3056">
                  <c:v>4.1791</c:v>
                </c:pt>
                <c:pt idx="3057">
                  <c:v>4.2786</c:v>
                </c:pt>
                <c:pt idx="3058">
                  <c:v>4.3781</c:v>
                </c:pt>
                <c:pt idx="3059">
                  <c:v>4.4776</c:v>
                </c:pt>
                <c:pt idx="3060">
                  <c:v>4.5771</c:v>
                </c:pt>
                <c:pt idx="3061">
                  <c:v>4.6766</c:v>
                </c:pt>
                <c:pt idx="3062">
                  <c:v>4.7761</c:v>
                </c:pt>
                <c:pt idx="3063">
                  <c:v>4.8756</c:v>
                </c:pt>
                <c:pt idx="3064">
                  <c:v>4.9751</c:v>
                </c:pt>
                <c:pt idx="3065">
                  <c:v>5.0746</c:v>
                </c:pt>
                <c:pt idx="3066">
                  <c:v>5.174099999999997</c:v>
                </c:pt>
                <c:pt idx="3067">
                  <c:v>5.2736</c:v>
                </c:pt>
                <c:pt idx="3068">
                  <c:v>5.3731</c:v>
                </c:pt>
                <c:pt idx="3069">
                  <c:v>5.4726</c:v>
                </c:pt>
                <c:pt idx="3070">
                  <c:v>5.5721</c:v>
                </c:pt>
                <c:pt idx="3071">
                  <c:v>5.6716</c:v>
                </c:pt>
                <c:pt idx="3072">
                  <c:v>5.7711</c:v>
                </c:pt>
                <c:pt idx="3073">
                  <c:v>5.8706</c:v>
                </c:pt>
                <c:pt idx="3074">
                  <c:v>5.9701</c:v>
                </c:pt>
                <c:pt idx="3075">
                  <c:v>6.0697</c:v>
                </c:pt>
                <c:pt idx="3076">
                  <c:v>6.1692</c:v>
                </c:pt>
                <c:pt idx="3077">
                  <c:v>6.2687</c:v>
                </c:pt>
                <c:pt idx="3078">
                  <c:v>6.368199999999997</c:v>
                </c:pt>
                <c:pt idx="3079">
                  <c:v>6.4677</c:v>
                </c:pt>
                <c:pt idx="3080">
                  <c:v>6.567199999999997</c:v>
                </c:pt>
                <c:pt idx="3081">
                  <c:v>6.6667</c:v>
                </c:pt>
                <c:pt idx="3082">
                  <c:v>6.7662</c:v>
                </c:pt>
                <c:pt idx="3083">
                  <c:v>6.865699999999999</c:v>
                </c:pt>
                <c:pt idx="3084">
                  <c:v>6.9652</c:v>
                </c:pt>
                <c:pt idx="3085">
                  <c:v>7.064699999999998</c:v>
                </c:pt>
                <c:pt idx="3086">
                  <c:v>7.164199999999996</c:v>
                </c:pt>
                <c:pt idx="3087">
                  <c:v>7.2637</c:v>
                </c:pt>
                <c:pt idx="3088">
                  <c:v>7.3632</c:v>
                </c:pt>
                <c:pt idx="3089">
                  <c:v>7.4627</c:v>
                </c:pt>
                <c:pt idx="3090">
                  <c:v>7.562199999999997</c:v>
                </c:pt>
                <c:pt idx="3091">
                  <c:v>7.6617</c:v>
                </c:pt>
                <c:pt idx="3092">
                  <c:v>7.7612</c:v>
                </c:pt>
                <c:pt idx="3093">
                  <c:v>7.8607</c:v>
                </c:pt>
                <c:pt idx="3094">
                  <c:v>7.9602</c:v>
                </c:pt>
                <c:pt idx="3095">
                  <c:v>8.059700000000002</c:v>
                </c:pt>
                <c:pt idx="3096">
                  <c:v>8.1592</c:v>
                </c:pt>
                <c:pt idx="3097">
                  <c:v>8.258700000000001</c:v>
                </c:pt>
                <c:pt idx="3098">
                  <c:v>8.3582</c:v>
                </c:pt>
                <c:pt idx="3099">
                  <c:v>8.457700000000002</c:v>
                </c:pt>
                <c:pt idx="3100">
                  <c:v>8.557200000000003</c:v>
                </c:pt>
                <c:pt idx="3101">
                  <c:v>8.6567</c:v>
                </c:pt>
                <c:pt idx="3102">
                  <c:v>8.756200000000001</c:v>
                </c:pt>
                <c:pt idx="3103">
                  <c:v>8.8557</c:v>
                </c:pt>
                <c:pt idx="3104">
                  <c:v>8.955200000000004</c:v>
                </c:pt>
                <c:pt idx="3105">
                  <c:v>9.0547</c:v>
                </c:pt>
                <c:pt idx="3106">
                  <c:v>9.154200000000001</c:v>
                </c:pt>
                <c:pt idx="3107">
                  <c:v>9.2537</c:v>
                </c:pt>
                <c:pt idx="3108">
                  <c:v>9.353200000000002</c:v>
                </c:pt>
                <c:pt idx="3109">
                  <c:v>9.4527</c:v>
                </c:pt>
                <c:pt idx="3110">
                  <c:v>9.552200000000002</c:v>
                </c:pt>
                <c:pt idx="3111">
                  <c:v>9.651700000000003</c:v>
                </c:pt>
                <c:pt idx="3112">
                  <c:v>9.751200000000001</c:v>
                </c:pt>
                <c:pt idx="3113">
                  <c:v>9.850700000000006</c:v>
                </c:pt>
                <c:pt idx="3114">
                  <c:v>9.9502</c:v>
                </c:pt>
                <c:pt idx="3115">
                  <c:v>10.05</c:v>
                </c:pt>
                <c:pt idx="3116">
                  <c:v>10.149</c:v>
                </c:pt>
                <c:pt idx="3117">
                  <c:v>10.249</c:v>
                </c:pt>
                <c:pt idx="3118">
                  <c:v>10.348</c:v>
                </c:pt>
                <c:pt idx="3119">
                  <c:v>10.448</c:v>
                </c:pt>
                <c:pt idx="3120">
                  <c:v>10.547</c:v>
                </c:pt>
                <c:pt idx="3121">
                  <c:v>10.647</c:v>
                </c:pt>
                <c:pt idx="3122">
                  <c:v>10.746</c:v>
                </c:pt>
                <c:pt idx="3123">
                  <c:v>10.846</c:v>
                </c:pt>
                <c:pt idx="3124">
                  <c:v>10.945</c:v>
                </c:pt>
                <c:pt idx="3125">
                  <c:v>11.045</c:v>
                </c:pt>
                <c:pt idx="3126">
                  <c:v>11.144</c:v>
                </c:pt>
                <c:pt idx="3127">
                  <c:v>11.244</c:v>
                </c:pt>
                <c:pt idx="3128">
                  <c:v>11.343</c:v>
                </c:pt>
                <c:pt idx="3129">
                  <c:v>11.443</c:v>
                </c:pt>
                <c:pt idx="3130">
                  <c:v>11.542</c:v>
                </c:pt>
                <c:pt idx="3131">
                  <c:v>11.642</c:v>
                </c:pt>
                <c:pt idx="3132">
                  <c:v>11.741</c:v>
                </c:pt>
                <c:pt idx="3133">
                  <c:v>11.841</c:v>
                </c:pt>
                <c:pt idx="3134">
                  <c:v>11.94</c:v>
                </c:pt>
                <c:pt idx="3135">
                  <c:v>12.04</c:v>
                </c:pt>
                <c:pt idx="3136">
                  <c:v>12.139</c:v>
                </c:pt>
                <c:pt idx="3137">
                  <c:v>12.239</c:v>
                </c:pt>
                <c:pt idx="3138">
                  <c:v>12.338</c:v>
                </c:pt>
                <c:pt idx="3139">
                  <c:v>12.438</c:v>
                </c:pt>
                <c:pt idx="3140">
                  <c:v>12.537</c:v>
                </c:pt>
                <c:pt idx="3141">
                  <c:v>12.637</c:v>
                </c:pt>
                <c:pt idx="3142">
                  <c:v>12.736</c:v>
                </c:pt>
                <c:pt idx="3143">
                  <c:v>12.836</c:v>
                </c:pt>
                <c:pt idx="3144">
                  <c:v>12.935</c:v>
                </c:pt>
                <c:pt idx="3145">
                  <c:v>13.035</c:v>
                </c:pt>
                <c:pt idx="3146">
                  <c:v>13.134</c:v>
                </c:pt>
                <c:pt idx="3147">
                  <c:v>13.234</c:v>
                </c:pt>
                <c:pt idx="3148">
                  <c:v>13.333</c:v>
                </c:pt>
                <c:pt idx="3149">
                  <c:v>13.433</c:v>
                </c:pt>
                <c:pt idx="3150">
                  <c:v>13.532</c:v>
                </c:pt>
                <c:pt idx="3151">
                  <c:v>13.632</c:v>
                </c:pt>
                <c:pt idx="3152">
                  <c:v>13.731</c:v>
                </c:pt>
                <c:pt idx="3153">
                  <c:v>13.831</c:v>
                </c:pt>
                <c:pt idx="3154">
                  <c:v>13.93</c:v>
                </c:pt>
                <c:pt idx="3155">
                  <c:v>14.03</c:v>
                </c:pt>
                <c:pt idx="3156">
                  <c:v>14.129</c:v>
                </c:pt>
                <c:pt idx="3157">
                  <c:v>14.229</c:v>
                </c:pt>
                <c:pt idx="3158">
                  <c:v>14.328</c:v>
                </c:pt>
                <c:pt idx="3159">
                  <c:v>14.428</c:v>
                </c:pt>
                <c:pt idx="3160">
                  <c:v>14.527</c:v>
                </c:pt>
                <c:pt idx="3161">
                  <c:v>14.627</c:v>
                </c:pt>
                <c:pt idx="3162">
                  <c:v>14.726</c:v>
                </c:pt>
                <c:pt idx="3163">
                  <c:v>14.826</c:v>
                </c:pt>
                <c:pt idx="3164">
                  <c:v>14.925</c:v>
                </c:pt>
                <c:pt idx="3165">
                  <c:v>15.025</c:v>
                </c:pt>
                <c:pt idx="3166">
                  <c:v>15.124</c:v>
                </c:pt>
                <c:pt idx="3167">
                  <c:v>15.224</c:v>
                </c:pt>
                <c:pt idx="3168">
                  <c:v>15.323</c:v>
                </c:pt>
                <c:pt idx="3169">
                  <c:v>15.423</c:v>
                </c:pt>
                <c:pt idx="3170">
                  <c:v>15.522</c:v>
                </c:pt>
                <c:pt idx="3171">
                  <c:v>15.622</c:v>
                </c:pt>
                <c:pt idx="3172">
                  <c:v>15.721</c:v>
                </c:pt>
                <c:pt idx="3173">
                  <c:v>15.821</c:v>
                </c:pt>
                <c:pt idx="3174">
                  <c:v>15.92</c:v>
                </c:pt>
                <c:pt idx="3175">
                  <c:v>16.02</c:v>
                </c:pt>
                <c:pt idx="3176">
                  <c:v>16.119</c:v>
                </c:pt>
                <c:pt idx="3177">
                  <c:v>16.219</c:v>
                </c:pt>
                <c:pt idx="3178">
                  <c:v>16.318</c:v>
                </c:pt>
                <c:pt idx="3179">
                  <c:v>16.418</c:v>
                </c:pt>
                <c:pt idx="3180">
                  <c:v>16.517</c:v>
                </c:pt>
                <c:pt idx="3181">
                  <c:v>16.617</c:v>
                </c:pt>
                <c:pt idx="3182">
                  <c:v>16.716</c:v>
                </c:pt>
                <c:pt idx="3183">
                  <c:v>16.816</c:v>
                </c:pt>
                <c:pt idx="3184">
                  <c:v>16.915</c:v>
                </c:pt>
                <c:pt idx="3185">
                  <c:v>17.015</c:v>
                </c:pt>
                <c:pt idx="3186">
                  <c:v>17.114</c:v>
                </c:pt>
                <c:pt idx="3187">
                  <c:v>17.214</c:v>
                </c:pt>
                <c:pt idx="3188">
                  <c:v>17.313</c:v>
                </c:pt>
                <c:pt idx="3189">
                  <c:v>17.413</c:v>
                </c:pt>
                <c:pt idx="3190">
                  <c:v>17.512</c:v>
                </c:pt>
                <c:pt idx="3191">
                  <c:v>17.612</c:v>
                </c:pt>
                <c:pt idx="3192">
                  <c:v>17.711</c:v>
                </c:pt>
                <c:pt idx="3193">
                  <c:v>17.811</c:v>
                </c:pt>
                <c:pt idx="3194">
                  <c:v>17.91</c:v>
                </c:pt>
                <c:pt idx="3195">
                  <c:v>18.01000000000001</c:v>
                </c:pt>
                <c:pt idx="3196">
                  <c:v>18.10900000000001</c:v>
                </c:pt>
                <c:pt idx="3197">
                  <c:v>18.209</c:v>
                </c:pt>
                <c:pt idx="3198">
                  <c:v>18.308</c:v>
                </c:pt>
                <c:pt idx="3199">
                  <c:v>18.408</c:v>
                </c:pt>
                <c:pt idx="3200">
                  <c:v>18.507</c:v>
                </c:pt>
                <c:pt idx="3201">
                  <c:v>18.607</c:v>
                </c:pt>
                <c:pt idx="3202">
                  <c:v>18.706</c:v>
                </c:pt>
                <c:pt idx="3203">
                  <c:v>18.806</c:v>
                </c:pt>
                <c:pt idx="3204">
                  <c:v>18.905</c:v>
                </c:pt>
                <c:pt idx="3205">
                  <c:v>19.005</c:v>
                </c:pt>
                <c:pt idx="3206">
                  <c:v>19.104</c:v>
                </c:pt>
                <c:pt idx="3207">
                  <c:v>19.204</c:v>
                </c:pt>
                <c:pt idx="3208">
                  <c:v>19.303</c:v>
                </c:pt>
                <c:pt idx="3209">
                  <c:v>19.403</c:v>
                </c:pt>
                <c:pt idx="3210">
                  <c:v>19.502</c:v>
                </c:pt>
                <c:pt idx="3211">
                  <c:v>19.602</c:v>
                </c:pt>
                <c:pt idx="3212">
                  <c:v>19.701</c:v>
                </c:pt>
                <c:pt idx="3213">
                  <c:v>19.80099999999999</c:v>
                </c:pt>
                <c:pt idx="3214">
                  <c:v>19.9</c:v>
                </c:pt>
                <c:pt idx="3215">
                  <c:v>20.0</c:v>
                </c:pt>
                <c:pt idx="3216">
                  <c:v>20.1</c:v>
                </c:pt>
                <c:pt idx="3217">
                  <c:v>20.19900000000001</c:v>
                </c:pt>
                <c:pt idx="3218">
                  <c:v>20.299</c:v>
                </c:pt>
                <c:pt idx="3219">
                  <c:v>20.398</c:v>
                </c:pt>
                <c:pt idx="3220">
                  <c:v>20.498</c:v>
                </c:pt>
                <c:pt idx="3221">
                  <c:v>20.597</c:v>
                </c:pt>
                <c:pt idx="3222">
                  <c:v>20.697</c:v>
                </c:pt>
                <c:pt idx="3223">
                  <c:v>20.796</c:v>
                </c:pt>
                <c:pt idx="3224">
                  <c:v>20.896</c:v>
                </c:pt>
                <c:pt idx="3225">
                  <c:v>20.995</c:v>
                </c:pt>
                <c:pt idx="3226">
                  <c:v>21.095</c:v>
                </c:pt>
                <c:pt idx="3227">
                  <c:v>21.194</c:v>
                </c:pt>
                <c:pt idx="3228">
                  <c:v>21.294</c:v>
                </c:pt>
                <c:pt idx="3229">
                  <c:v>21.393</c:v>
                </c:pt>
                <c:pt idx="3230">
                  <c:v>21.49299999999998</c:v>
                </c:pt>
                <c:pt idx="3231">
                  <c:v>21.592</c:v>
                </c:pt>
                <c:pt idx="3232">
                  <c:v>21.692</c:v>
                </c:pt>
                <c:pt idx="3233">
                  <c:v>21.791</c:v>
                </c:pt>
                <c:pt idx="3234">
                  <c:v>21.89099999999999</c:v>
                </c:pt>
                <c:pt idx="3235">
                  <c:v>21.99</c:v>
                </c:pt>
                <c:pt idx="3236">
                  <c:v>22.09</c:v>
                </c:pt>
                <c:pt idx="3237">
                  <c:v>22.189</c:v>
                </c:pt>
                <c:pt idx="3238">
                  <c:v>22.289</c:v>
                </c:pt>
                <c:pt idx="3239">
                  <c:v>22.388</c:v>
                </c:pt>
                <c:pt idx="3240">
                  <c:v>22.488</c:v>
                </c:pt>
                <c:pt idx="3241">
                  <c:v>22.587</c:v>
                </c:pt>
                <c:pt idx="3242">
                  <c:v>22.687</c:v>
                </c:pt>
                <c:pt idx="3243">
                  <c:v>22.786</c:v>
                </c:pt>
                <c:pt idx="3244">
                  <c:v>22.886</c:v>
                </c:pt>
                <c:pt idx="3245">
                  <c:v>22.985</c:v>
                </c:pt>
                <c:pt idx="3246">
                  <c:v>23.085</c:v>
                </c:pt>
                <c:pt idx="3247">
                  <c:v>23.184</c:v>
                </c:pt>
                <c:pt idx="3248">
                  <c:v>23.284</c:v>
                </c:pt>
                <c:pt idx="3249">
                  <c:v>23.383</c:v>
                </c:pt>
                <c:pt idx="3250">
                  <c:v>23.483</c:v>
                </c:pt>
                <c:pt idx="3251">
                  <c:v>23.582</c:v>
                </c:pt>
                <c:pt idx="3252">
                  <c:v>23.682</c:v>
                </c:pt>
                <c:pt idx="3253">
                  <c:v>23.781</c:v>
                </c:pt>
                <c:pt idx="3254">
                  <c:v>23.881</c:v>
                </c:pt>
                <c:pt idx="3255">
                  <c:v>23.98</c:v>
                </c:pt>
                <c:pt idx="3256">
                  <c:v>24.08</c:v>
                </c:pt>
                <c:pt idx="3257">
                  <c:v>24.17899999999999</c:v>
                </c:pt>
                <c:pt idx="3258">
                  <c:v>24.279</c:v>
                </c:pt>
                <c:pt idx="3259">
                  <c:v>24.378</c:v>
                </c:pt>
                <c:pt idx="3260">
                  <c:v>24.478</c:v>
                </c:pt>
                <c:pt idx="3261">
                  <c:v>24.57700000000001</c:v>
                </c:pt>
                <c:pt idx="3262">
                  <c:v>24.677</c:v>
                </c:pt>
                <c:pt idx="3263">
                  <c:v>24.776</c:v>
                </c:pt>
                <c:pt idx="3264">
                  <c:v>24.876</c:v>
                </c:pt>
                <c:pt idx="3265">
                  <c:v>24.975</c:v>
                </c:pt>
                <c:pt idx="3266">
                  <c:v>25.075</c:v>
                </c:pt>
                <c:pt idx="3267">
                  <c:v>25.174</c:v>
                </c:pt>
                <c:pt idx="3268">
                  <c:v>25.274</c:v>
                </c:pt>
                <c:pt idx="3269">
                  <c:v>25.373</c:v>
                </c:pt>
                <c:pt idx="3270">
                  <c:v>25.473</c:v>
                </c:pt>
                <c:pt idx="3271">
                  <c:v>25.572</c:v>
                </c:pt>
                <c:pt idx="3272">
                  <c:v>25.672</c:v>
                </c:pt>
                <c:pt idx="3273">
                  <c:v>25.771</c:v>
                </c:pt>
                <c:pt idx="3274">
                  <c:v>25.871</c:v>
                </c:pt>
                <c:pt idx="3275">
                  <c:v>25.97</c:v>
                </c:pt>
                <c:pt idx="3276">
                  <c:v>26.07</c:v>
                </c:pt>
                <c:pt idx="3277">
                  <c:v>26.169</c:v>
                </c:pt>
                <c:pt idx="3278">
                  <c:v>26.26899999999998</c:v>
                </c:pt>
                <c:pt idx="3279">
                  <c:v>26.368</c:v>
                </c:pt>
                <c:pt idx="3280">
                  <c:v>26.468</c:v>
                </c:pt>
                <c:pt idx="3281">
                  <c:v>26.567</c:v>
                </c:pt>
                <c:pt idx="3282">
                  <c:v>26.66700000000001</c:v>
                </c:pt>
                <c:pt idx="3283">
                  <c:v>26.76599999999998</c:v>
                </c:pt>
                <c:pt idx="3284">
                  <c:v>26.866</c:v>
                </c:pt>
                <c:pt idx="3285">
                  <c:v>26.965</c:v>
                </c:pt>
                <c:pt idx="3286">
                  <c:v>27.065</c:v>
                </c:pt>
                <c:pt idx="3287">
                  <c:v>27.164</c:v>
                </c:pt>
                <c:pt idx="3288">
                  <c:v>27.264</c:v>
                </c:pt>
                <c:pt idx="3289">
                  <c:v>27.363</c:v>
                </c:pt>
                <c:pt idx="3290">
                  <c:v>27.463</c:v>
                </c:pt>
                <c:pt idx="3291">
                  <c:v>27.562</c:v>
                </c:pt>
                <c:pt idx="3292">
                  <c:v>27.662</c:v>
                </c:pt>
                <c:pt idx="3293">
                  <c:v>27.761</c:v>
                </c:pt>
                <c:pt idx="3294">
                  <c:v>27.861</c:v>
                </c:pt>
                <c:pt idx="3295">
                  <c:v>27.96</c:v>
                </c:pt>
                <c:pt idx="3296">
                  <c:v>28.06</c:v>
                </c:pt>
                <c:pt idx="3297">
                  <c:v>28.159</c:v>
                </c:pt>
                <c:pt idx="3298">
                  <c:v>28.259</c:v>
                </c:pt>
                <c:pt idx="3299">
                  <c:v>28.358</c:v>
                </c:pt>
                <c:pt idx="3300">
                  <c:v>28.45799999999999</c:v>
                </c:pt>
                <c:pt idx="3301">
                  <c:v>28.557</c:v>
                </c:pt>
                <c:pt idx="3302">
                  <c:v>28.657</c:v>
                </c:pt>
                <c:pt idx="3303">
                  <c:v>28.756</c:v>
                </c:pt>
                <c:pt idx="3304">
                  <c:v>28.85600000000001</c:v>
                </c:pt>
                <c:pt idx="3305">
                  <c:v>28.95499999999999</c:v>
                </c:pt>
                <c:pt idx="3306">
                  <c:v>29.055</c:v>
                </c:pt>
                <c:pt idx="3307">
                  <c:v>29.154</c:v>
                </c:pt>
                <c:pt idx="3308">
                  <c:v>29.254</c:v>
                </c:pt>
                <c:pt idx="3309">
                  <c:v>29.35300000000001</c:v>
                </c:pt>
                <c:pt idx="3310">
                  <c:v>29.453</c:v>
                </c:pt>
                <c:pt idx="3311">
                  <c:v>29.552</c:v>
                </c:pt>
                <c:pt idx="3312">
                  <c:v>29.652</c:v>
                </c:pt>
                <c:pt idx="3313">
                  <c:v>29.751</c:v>
                </c:pt>
                <c:pt idx="3314">
                  <c:v>29.851</c:v>
                </c:pt>
                <c:pt idx="3315">
                  <c:v>29.95</c:v>
                </c:pt>
                <c:pt idx="3316">
                  <c:v>30.05</c:v>
                </c:pt>
                <c:pt idx="3317">
                  <c:v>30.149</c:v>
                </c:pt>
                <c:pt idx="3318">
                  <c:v>30.249</c:v>
                </c:pt>
                <c:pt idx="3319">
                  <c:v>30.348</c:v>
                </c:pt>
                <c:pt idx="3320">
                  <c:v>30.448</c:v>
                </c:pt>
                <c:pt idx="3321">
                  <c:v>30.547</c:v>
                </c:pt>
                <c:pt idx="3322">
                  <c:v>30.64699999999999</c:v>
                </c:pt>
                <c:pt idx="3323">
                  <c:v>30.746</c:v>
                </c:pt>
                <c:pt idx="3324">
                  <c:v>30.846</c:v>
                </c:pt>
                <c:pt idx="3325">
                  <c:v>30.945</c:v>
                </c:pt>
                <c:pt idx="3326">
                  <c:v>31.045</c:v>
                </c:pt>
                <c:pt idx="3327">
                  <c:v>31.14399999999999</c:v>
                </c:pt>
                <c:pt idx="3328">
                  <c:v>31.244</c:v>
                </c:pt>
                <c:pt idx="3329">
                  <c:v>31.343</c:v>
                </c:pt>
                <c:pt idx="3330">
                  <c:v>31.443</c:v>
                </c:pt>
                <c:pt idx="3331">
                  <c:v>31.542</c:v>
                </c:pt>
                <c:pt idx="3332">
                  <c:v>31.642</c:v>
                </c:pt>
                <c:pt idx="3333">
                  <c:v>31.741</c:v>
                </c:pt>
                <c:pt idx="3334">
                  <c:v>31.841</c:v>
                </c:pt>
                <c:pt idx="3335">
                  <c:v>31.94</c:v>
                </c:pt>
                <c:pt idx="3336">
                  <c:v>32.04</c:v>
                </c:pt>
                <c:pt idx="3337">
                  <c:v>32.139</c:v>
                </c:pt>
                <c:pt idx="3338">
                  <c:v>32.23900000000001</c:v>
                </c:pt>
                <c:pt idx="3339">
                  <c:v>32.338</c:v>
                </c:pt>
                <c:pt idx="3340">
                  <c:v>32.438</c:v>
                </c:pt>
                <c:pt idx="3341">
                  <c:v>32.53700000000001</c:v>
                </c:pt>
                <c:pt idx="3342">
                  <c:v>32.637</c:v>
                </c:pt>
                <c:pt idx="3343">
                  <c:v>32.73600000000001</c:v>
                </c:pt>
                <c:pt idx="3344">
                  <c:v>32.83600000000001</c:v>
                </c:pt>
                <c:pt idx="3345">
                  <c:v>32.935</c:v>
                </c:pt>
                <c:pt idx="3346">
                  <c:v>33.035</c:v>
                </c:pt>
                <c:pt idx="3347">
                  <c:v>33.134</c:v>
                </c:pt>
                <c:pt idx="3348">
                  <c:v>33.234</c:v>
                </c:pt>
                <c:pt idx="3349">
                  <c:v>33.33300000000001</c:v>
                </c:pt>
                <c:pt idx="3350">
                  <c:v>33.433</c:v>
                </c:pt>
                <c:pt idx="3351">
                  <c:v>33.532</c:v>
                </c:pt>
                <c:pt idx="3352">
                  <c:v>33.632</c:v>
                </c:pt>
                <c:pt idx="3353">
                  <c:v>33.731</c:v>
                </c:pt>
                <c:pt idx="3354">
                  <c:v>33.831</c:v>
                </c:pt>
                <c:pt idx="3355">
                  <c:v>33.93</c:v>
                </c:pt>
                <c:pt idx="3356">
                  <c:v>34.03</c:v>
                </c:pt>
                <c:pt idx="3357">
                  <c:v>34.12900000000001</c:v>
                </c:pt>
                <c:pt idx="3358">
                  <c:v>34.22900000000001</c:v>
                </c:pt>
                <c:pt idx="3359">
                  <c:v>34.328</c:v>
                </c:pt>
                <c:pt idx="3360">
                  <c:v>34.428</c:v>
                </c:pt>
                <c:pt idx="3361">
                  <c:v>34.527</c:v>
                </c:pt>
                <c:pt idx="3362">
                  <c:v>34.627</c:v>
                </c:pt>
                <c:pt idx="3363">
                  <c:v>34.72600000000001</c:v>
                </c:pt>
                <c:pt idx="3364">
                  <c:v>34.826</c:v>
                </c:pt>
                <c:pt idx="3365">
                  <c:v>34.925</c:v>
                </c:pt>
                <c:pt idx="3366">
                  <c:v>35.025</c:v>
                </c:pt>
                <c:pt idx="3367">
                  <c:v>35.124</c:v>
                </c:pt>
                <c:pt idx="3368">
                  <c:v>35.22400000000001</c:v>
                </c:pt>
                <c:pt idx="3369">
                  <c:v>35.323</c:v>
                </c:pt>
                <c:pt idx="3370">
                  <c:v>35.423</c:v>
                </c:pt>
                <c:pt idx="3371">
                  <c:v>35.522</c:v>
                </c:pt>
                <c:pt idx="3372">
                  <c:v>35.622</c:v>
                </c:pt>
                <c:pt idx="3373">
                  <c:v>35.72100000000001</c:v>
                </c:pt>
                <c:pt idx="3374">
                  <c:v>35.82100000000001</c:v>
                </c:pt>
                <c:pt idx="3375">
                  <c:v>35.92</c:v>
                </c:pt>
                <c:pt idx="3376">
                  <c:v>36.02</c:v>
                </c:pt>
                <c:pt idx="3377">
                  <c:v>36.119</c:v>
                </c:pt>
                <c:pt idx="3378">
                  <c:v>36.219</c:v>
                </c:pt>
                <c:pt idx="3379">
                  <c:v>36.318</c:v>
                </c:pt>
                <c:pt idx="3380">
                  <c:v>36.418</c:v>
                </c:pt>
                <c:pt idx="3381">
                  <c:v>36.517</c:v>
                </c:pt>
                <c:pt idx="3382">
                  <c:v>36.617</c:v>
                </c:pt>
                <c:pt idx="3383">
                  <c:v>36.716</c:v>
                </c:pt>
                <c:pt idx="3384">
                  <c:v>36.816</c:v>
                </c:pt>
                <c:pt idx="3385">
                  <c:v>36.915</c:v>
                </c:pt>
                <c:pt idx="3386">
                  <c:v>37.015</c:v>
                </c:pt>
                <c:pt idx="3387">
                  <c:v>37.114</c:v>
                </c:pt>
                <c:pt idx="3388">
                  <c:v>37.21400000000001</c:v>
                </c:pt>
                <c:pt idx="3389">
                  <c:v>37.313</c:v>
                </c:pt>
                <c:pt idx="3390">
                  <c:v>37.413</c:v>
                </c:pt>
                <c:pt idx="3391">
                  <c:v>37.512</c:v>
                </c:pt>
                <c:pt idx="3392">
                  <c:v>37.612</c:v>
                </c:pt>
                <c:pt idx="3393">
                  <c:v>37.71100000000001</c:v>
                </c:pt>
                <c:pt idx="3394">
                  <c:v>37.811</c:v>
                </c:pt>
                <c:pt idx="3395">
                  <c:v>37.91</c:v>
                </c:pt>
                <c:pt idx="3396">
                  <c:v>38.01</c:v>
                </c:pt>
                <c:pt idx="3397">
                  <c:v>38.109</c:v>
                </c:pt>
                <c:pt idx="3398">
                  <c:v>38.209</c:v>
                </c:pt>
                <c:pt idx="3399">
                  <c:v>38.308</c:v>
                </c:pt>
                <c:pt idx="3400">
                  <c:v>38.408</c:v>
                </c:pt>
                <c:pt idx="3401">
                  <c:v>38.50700000000001</c:v>
                </c:pt>
                <c:pt idx="3402">
                  <c:v>38.60700000000001</c:v>
                </c:pt>
                <c:pt idx="3403">
                  <c:v>38.706</c:v>
                </c:pt>
                <c:pt idx="3404">
                  <c:v>38.806</c:v>
                </c:pt>
                <c:pt idx="3405">
                  <c:v>38.905</c:v>
                </c:pt>
                <c:pt idx="3406">
                  <c:v>39.005</c:v>
                </c:pt>
                <c:pt idx="3407">
                  <c:v>39.10400000000001</c:v>
                </c:pt>
                <c:pt idx="3408">
                  <c:v>39.204</c:v>
                </c:pt>
                <c:pt idx="3409">
                  <c:v>39.303</c:v>
                </c:pt>
                <c:pt idx="3410">
                  <c:v>39.40300000000001</c:v>
                </c:pt>
                <c:pt idx="3411">
                  <c:v>39.502</c:v>
                </c:pt>
                <c:pt idx="3412">
                  <c:v>39.602</c:v>
                </c:pt>
                <c:pt idx="3413">
                  <c:v>39.701</c:v>
                </c:pt>
                <c:pt idx="3414">
                  <c:v>39.801</c:v>
                </c:pt>
                <c:pt idx="3415">
                  <c:v>39.9</c:v>
                </c:pt>
                <c:pt idx="3416">
                  <c:v>40.0</c:v>
                </c:pt>
                <c:pt idx="3417">
                  <c:v>40.1</c:v>
                </c:pt>
                <c:pt idx="3418">
                  <c:v>40.19900000000001</c:v>
                </c:pt>
                <c:pt idx="3419">
                  <c:v>40.29900000000001</c:v>
                </c:pt>
                <c:pt idx="3420">
                  <c:v>40.398</c:v>
                </c:pt>
                <c:pt idx="3421">
                  <c:v>40.498</c:v>
                </c:pt>
                <c:pt idx="3422">
                  <c:v>40.597</c:v>
                </c:pt>
                <c:pt idx="3423">
                  <c:v>40.697</c:v>
                </c:pt>
                <c:pt idx="3424">
                  <c:v>40.79600000000001</c:v>
                </c:pt>
                <c:pt idx="3425">
                  <c:v>40.896</c:v>
                </c:pt>
                <c:pt idx="3426">
                  <c:v>40.995</c:v>
                </c:pt>
                <c:pt idx="3427">
                  <c:v>41.095</c:v>
                </c:pt>
                <c:pt idx="3428">
                  <c:v>41.194</c:v>
                </c:pt>
                <c:pt idx="3429">
                  <c:v>41.29400000000001</c:v>
                </c:pt>
                <c:pt idx="3430">
                  <c:v>41.393</c:v>
                </c:pt>
                <c:pt idx="3431">
                  <c:v>41.493</c:v>
                </c:pt>
                <c:pt idx="3432">
                  <c:v>41.592</c:v>
                </c:pt>
                <c:pt idx="3433">
                  <c:v>41.692</c:v>
                </c:pt>
                <c:pt idx="3434">
                  <c:v>41.79100000000001</c:v>
                </c:pt>
                <c:pt idx="3435">
                  <c:v>41.89100000000001</c:v>
                </c:pt>
                <c:pt idx="3436">
                  <c:v>41.99</c:v>
                </c:pt>
                <c:pt idx="3437">
                  <c:v>42.09</c:v>
                </c:pt>
                <c:pt idx="3438">
                  <c:v>42.189</c:v>
                </c:pt>
                <c:pt idx="3439">
                  <c:v>42.289</c:v>
                </c:pt>
                <c:pt idx="3440">
                  <c:v>42.388</c:v>
                </c:pt>
                <c:pt idx="3441">
                  <c:v>42.488</c:v>
                </c:pt>
                <c:pt idx="3442">
                  <c:v>42.587</c:v>
                </c:pt>
                <c:pt idx="3443">
                  <c:v>42.687</c:v>
                </c:pt>
                <c:pt idx="3444">
                  <c:v>42.786</c:v>
                </c:pt>
                <c:pt idx="3445">
                  <c:v>42.886</c:v>
                </c:pt>
                <c:pt idx="3446">
                  <c:v>42.985</c:v>
                </c:pt>
                <c:pt idx="3447">
                  <c:v>43.085</c:v>
                </c:pt>
                <c:pt idx="3448">
                  <c:v>43.184</c:v>
                </c:pt>
                <c:pt idx="3449">
                  <c:v>43.28400000000001</c:v>
                </c:pt>
                <c:pt idx="3450">
                  <c:v>43.383</c:v>
                </c:pt>
                <c:pt idx="3451">
                  <c:v>43.483</c:v>
                </c:pt>
                <c:pt idx="3452">
                  <c:v>43.582</c:v>
                </c:pt>
                <c:pt idx="3453">
                  <c:v>43.682</c:v>
                </c:pt>
                <c:pt idx="3454">
                  <c:v>43.78100000000001</c:v>
                </c:pt>
                <c:pt idx="3455">
                  <c:v>43.881</c:v>
                </c:pt>
                <c:pt idx="3456">
                  <c:v>43.98</c:v>
                </c:pt>
                <c:pt idx="3457">
                  <c:v>44.08</c:v>
                </c:pt>
                <c:pt idx="3458">
                  <c:v>44.179</c:v>
                </c:pt>
                <c:pt idx="3459">
                  <c:v>44.279</c:v>
                </c:pt>
                <c:pt idx="3460">
                  <c:v>44.378</c:v>
                </c:pt>
                <c:pt idx="3461">
                  <c:v>44.478</c:v>
                </c:pt>
                <c:pt idx="3462">
                  <c:v>44.57700000000001</c:v>
                </c:pt>
                <c:pt idx="3463">
                  <c:v>44.677</c:v>
                </c:pt>
                <c:pt idx="3464">
                  <c:v>44.776</c:v>
                </c:pt>
                <c:pt idx="3465">
                  <c:v>44.876</c:v>
                </c:pt>
                <c:pt idx="3466">
                  <c:v>44.975</c:v>
                </c:pt>
                <c:pt idx="3467">
                  <c:v>45.075</c:v>
                </c:pt>
                <c:pt idx="3468">
                  <c:v>45.17400000000001</c:v>
                </c:pt>
                <c:pt idx="3469">
                  <c:v>45.274</c:v>
                </c:pt>
                <c:pt idx="3470">
                  <c:v>45.373</c:v>
                </c:pt>
                <c:pt idx="3471">
                  <c:v>45.47300000000001</c:v>
                </c:pt>
                <c:pt idx="3472">
                  <c:v>45.572</c:v>
                </c:pt>
                <c:pt idx="3473">
                  <c:v>45.672</c:v>
                </c:pt>
                <c:pt idx="3474">
                  <c:v>45.771</c:v>
                </c:pt>
                <c:pt idx="3475">
                  <c:v>45.871</c:v>
                </c:pt>
                <c:pt idx="3476">
                  <c:v>45.97</c:v>
                </c:pt>
                <c:pt idx="3477">
                  <c:v>46.07</c:v>
                </c:pt>
                <c:pt idx="3478">
                  <c:v>46.16900000000001</c:v>
                </c:pt>
                <c:pt idx="3479">
                  <c:v>46.26900000000001</c:v>
                </c:pt>
                <c:pt idx="3480">
                  <c:v>46.368</c:v>
                </c:pt>
                <c:pt idx="3481">
                  <c:v>46.46800000000001</c:v>
                </c:pt>
                <c:pt idx="3482">
                  <c:v>46.567</c:v>
                </c:pt>
                <c:pt idx="3483">
                  <c:v>46.667</c:v>
                </c:pt>
                <c:pt idx="3484">
                  <c:v>46.76600000000001</c:v>
                </c:pt>
                <c:pt idx="3485">
                  <c:v>46.866</c:v>
                </c:pt>
                <c:pt idx="3486">
                  <c:v>46.965</c:v>
                </c:pt>
                <c:pt idx="3487">
                  <c:v>47.065</c:v>
                </c:pt>
                <c:pt idx="3488">
                  <c:v>47.164</c:v>
                </c:pt>
                <c:pt idx="3489">
                  <c:v>47.264</c:v>
                </c:pt>
                <c:pt idx="3490">
                  <c:v>47.363</c:v>
                </c:pt>
                <c:pt idx="3491">
                  <c:v>47.463</c:v>
                </c:pt>
                <c:pt idx="3492">
                  <c:v>47.562</c:v>
                </c:pt>
                <c:pt idx="3493">
                  <c:v>47.662</c:v>
                </c:pt>
                <c:pt idx="3494">
                  <c:v>47.761</c:v>
                </c:pt>
                <c:pt idx="3495">
                  <c:v>47.861</c:v>
                </c:pt>
                <c:pt idx="3496">
                  <c:v>47.96</c:v>
                </c:pt>
                <c:pt idx="3497">
                  <c:v>48.06</c:v>
                </c:pt>
                <c:pt idx="3498">
                  <c:v>48.15900000000001</c:v>
                </c:pt>
                <c:pt idx="3499">
                  <c:v>48.259</c:v>
                </c:pt>
                <c:pt idx="3500">
                  <c:v>48.358</c:v>
                </c:pt>
                <c:pt idx="3501">
                  <c:v>48.458</c:v>
                </c:pt>
                <c:pt idx="3502">
                  <c:v>48.557</c:v>
                </c:pt>
                <c:pt idx="3503">
                  <c:v>48.657</c:v>
                </c:pt>
                <c:pt idx="3504">
                  <c:v>48.756</c:v>
                </c:pt>
                <c:pt idx="3505">
                  <c:v>48.856</c:v>
                </c:pt>
                <c:pt idx="3506">
                  <c:v>48.955</c:v>
                </c:pt>
                <c:pt idx="3507">
                  <c:v>49.055</c:v>
                </c:pt>
                <c:pt idx="3508">
                  <c:v>49.154</c:v>
                </c:pt>
                <c:pt idx="3509">
                  <c:v>49.254</c:v>
                </c:pt>
                <c:pt idx="3510">
                  <c:v>49.353</c:v>
                </c:pt>
                <c:pt idx="3511">
                  <c:v>49.453</c:v>
                </c:pt>
                <c:pt idx="3512">
                  <c:v>49.552</c:v>
                </c:pt>
                <c:pt idx="3513">
                  <c:v>49.652</c:v>
                </c:pt>
                <c:pt idx="3514">
                  <c:v>49.751</c:v>
                </c:pt>
                <c:pt idx="3515">
                  <c:v>49.851</c:v>
                </c:pt>
                <c:pt idx="3516">
                  <c:v>49.95</c:v>
                </c:pt>
                <c:pt idx="3517">
                  <c:v>50.05</c:v>
                </c:pt>
                <c:pt idx="3518">
                  <c:v>50.149</c:v>
                </c:pt>
                <c:pt idx="3519">
                  <c:v>50.249</c:v>
                </c:pt>
                <c:pt idx="3520">
                  <c:v>50.348</c:v>
                </c:pt>
                <c:pt idx="3521">
                  <c:v>50.448</c:v>
                </c:pt>
                <c:pt idx="3522">
                  <c:v>50.547</c:v>
                </c:pt>
                <c:pt idx="3523">
                  <c:v>50.64700000000001</c:v>
                </c:pt>
                <c:pt idx="3524">
                  <c:v>50.746</c:v>
                </c:pt>
                <c:pt idx="3525">
                  <c:v>50.846</c:v>
                </c:pt>
                <c:pt idx="3526">
                  <c:v>50.945</c:v>
                </c:pt>
                <c:pt idx="3527">
                  <c:v>51.045</c:v>
                </c:pt>
                <c:pt idx="3528">
                  <c:v>51.14400000000001</c:v>
                </c:pt>
                <c:pt idx="3529">
                  <c:v>51.244</c:v>
                </c:pt>
                <c:pt idx="3530">
                  <c:v>51.343</c:v>
                </c:pt>
                <c:pt idx="3531">
                  <c:v>51.443</c:v>
                </c:pt>
                <c:pt idx="3532">
                  <c:v>51.542</c:v>
                </c:pt>
                <c:pt idx="3533">
                  <c:v>51.642</c:v>
                </c:pt>
                <c:pt idx="3534">
                  <c:v>51.741</c:v>
                </c:pt>
                <c:pt idx="3535">
                  <c:v>51.841</c:v>
                </c:pt>
                <c:pt idx="3536">
                  <c:v>51.94</c:v>
                </c:pt>
                <c:pt idx="3537">
                  <c:v>52.04</c:v>
                </c:pt>
                <c:pt idx="3538">
                  <c:v>52.139</c:v>
                </c:pt>
                <c:pt idx="3539">
                  <c:v>52.23900000000001</c:v>
                </c:pt>
                <c:pt idx="3540">
                  <c:v>52.338</c:v>
                </c:pt>
                <c:pt idx="3541">
                  <c:v>52.438</c:v>
                </c:pt>
                <c:pt idx="3542">
                  <c:v>52.53700000000001</c:v>
                </c:pt>
                <c:pt idx="3543">
                  <c:v>52.637</c:v>
                </c:pt>
                <c:pt idx="3544">
                  <c:v>52.73600000000001</c:v>
                </c:pt>
                <c:pt idx="3545">
                  <c:v>52.83600000000001</c:v>
                </c:pt>
                <c:pt idx="3546">
                  <c:v>52.935</c:v>
                </c:pt>
                <c:pt idx="3547">
                  <c:v>53.035</c:v>
                </c:pt>
                <c:pt idx="3548">
                  <c:v>53.134</c:v>
                </c:pt>
                <c:pt idx="3549">
                  <c:v>53.234</c:v>
                </c:pt>
                <c:pt idx="3550">
                  <c:v>53.33300000000001</c:v>
                </c:pt>
                <c:pt idx="3551">
                  <c:v>53.433</c:v>
                </c:pt>
                <c:pt idx="3552">
                  <c:v>53.532</c:v>
                </c:pt>
                <c:pt idx="3553">
                  <c:v>53.632</c:v>
                </c:pt>
                <c:pt idx="3554">
                  <c:v>53.731</c:v>
                </c:pt>
                <c:pt idx="3555">
                  <c:v>53.831</c:v>
                </c:pt>
                <c:pt idx="3556">
                  <c:v>53.93</c:v>
                </c:pt>
                <c:pt idx="3557">
                  <c:v>54.03</c:v>
                </c:pt>
                <c:pt idx="3558">
                  <c:v>54.12900000000001</c:v>
                </c:pt>
                <c:pt idx="3559">
                  <c:v>54.22900000000001</c:v>
                </c:pt>
                <c:pt idx="3560">
                  <c:v>54.328</c:v>
                </c:pt>
                <c:pt idx="3561">
                  <c:v>54.428</c:v>
                </c:pt>
                <c:pt idx="3562">
                  <c:v>54.527</c:v>
                </c:pt>
                <c:pt idx="3563">
                  <c:v>54.627</c:v>
                </c:pt>
                <c:pt idx="3564">
                  <c:v>54.72600000000001</c:v>
                </c:pt>
                <c:pt idx="3565">
                  <c:v>54.826</c:v>
                </c:pt>
                <c:pt idx="3566">
                  <c:v>54.925</c:v>
                </c:pt>
                <c:pt idx="3567">
                  <c:v>55.025</c:v>
                </c:pt>
                <c:pt idx="3568">
                  <c:v>55.124</c:v>
                </c:pt>
                <c:pt idx="3569">
                  <c:v>55.22400000000001</c:v>
                </c:pt>
                <c:pt idx="3570">
                  <c:v>55.323</c:v>
                </c:pt>
                <c:pt idx="3571">
                  <c:v>55.423</c:v>
                </c:pt>
                <c:pt idx="3572">
                  <c:v>55.522</c:v>
                </c:pt>
                <c:pt idx="3573">
                  <c:v>55.622</c:v>
                </c:pt>
                <c:pt idx="3574">
                  <c:v>55.72100000000001</c:v>
                </c:pt>
                <c:pt idx="3575">
                  <c:v>55.82100000000001</c:v>
                </c:pt>
                <c:pt idx="3576">
                  <c:v>55.92</c:v>
                </c:pt>
                <c:pt idx="3577">
                  <c:v>56.02</c:v>
                </c:pt>
                <c:pt idx="3578">
                  <c:v>56.119</c:v>
                </c:pt>
                <c:pt idx="3579">
                  <c:v>56.219</c:v>
                </c:pt>
                <c:pt idx="3580">
                  <c:v>56.318</c:v>
                </c:pt>
                <c:pt idx="3581">
                  <c:v>56.418</c:v>
                </c:pt>
                <c:pt idx="3582">
                  <c:v>56.517</c:v>
                </c:pt>
                <c:pt idx="3583">
                  <c:v>56.617</c:v>
                </c:pt>
                <c:pt idx="3584">
                  <c:v>56.716</c:v>
                </c:pt>
                <c:pt idx="3585">
                  <c:v>56.816</c:v>
                </c:pt>
                <c:pt idx="3586">
                  <c:v>56.915</c:v>
                </c:pt>
                <c:pt idx="3587">
                  <c:v>57.015</c:v>
                </c:pt>
                <c:pt idx="3588">
                  <c:v>57.114</c:v>
                </c:pt>
                <c:pt idx="3589">
                  <c:v>57.21400000000001</c:v>
                </c:pt>
                <c:pt idx="3590">
                  <c:v>57.313</c:v>
                </c:pt>
                <c:pt idx="3591">
                  <c:v>57.413</c:v>
                </c:pt>
                <c:pt idx="3592">
                  <c:v>57.512</c:v>
                </c:pt>
                <c:pt idx="3593">
                  <c:v>57.612</c:v>
                </c:pt>
                <c:pt idx="3594">
                  <c:v>57.71100000000001</c:v>
                </c:pt>
                <c:pt idx="3595">
                  <c:v>57.811</c:v>
                </c:pt>
                <c:pt idx="3596">
                  <c:v>57.91</c:v>
                </c:pt>
                <c:pt idx="3597">
                  <c:v>58.01</c:v>
                </c:pt>
                <c:pt idx="3598">
                  <c:v>58.109</c:v>
                </c:pt>
                <c:pt idx="3599">
                  <c:v>58.209</c:v>
                </c:pt>
                <c:pt idx="3600">
                  <c:v>58.308</c:v>
                </c:pt>
                <c:pt idx="3601">
                  <c:v>58.408</c:v>
                </c:pt>
                <c:pt idx="3602">
                  <c:v>58.50700000000001</c:v>
                </c:pt>
                <c:pt idx="3603">
                  <c:v>58.60700000000001</c:v>
                </c:pt>
                <c:pt idx="3604">
                  <c:v>58.706</c:v>
                </c:pt>
                <c:pt idx="3605">
                  <c:v>58.806</c:v>
                </c:pt>
                <c:pt idx="3606">
                  <c:v>58.905</c:v>
                </c:pt>
                <c:pt idx="3607">
                  <c:v>59.005</c:v>
                </c:pt>
                <c:pt idx="3608">
                  <c:v>59.10400000000001</c:v>
                </c:pt>
                <c:pt idx="3609">
                  <c:v>59.204</c:v>
                </c:pt>
                <c:pt idx="3610">
                  <c:v>59.303</c:v>
                </c:pt>
                <c:pt idx="3611">
                  <c:v>59.40300000000001</c:v>
                </c:pt>
                <c:pt idx="3612">
                  <c:v>59.502</c:v>
                </c:pt>
                <c:pt idx="3613">
                  <c:v>59.602</c:v>
                </c:pt>
                <c:pt idx="3614">
                  <c:v>59.701</c:v>
                </c:pt>
                <c:pt idx="3615">
                  <c:v>59.801</c:v>
                </c:pt>
                <c:pt idx="3616">
                  <c:v>59.9</c:v>
                </c:pt>
                <c:pt idx="3617">
                  <c:v>60.0</c:v>
                </c:pt>
                <c:pt idx="3618">
                  <c:v>60.09900000000001</c:v>
                </c:pt>
                <c:pt idx="3619">
                  <c:v>60.19900000000001</c:v>
                </c:pt>
                <c:pt idx="3620">
                  <c:v>60.29900000000001</c:v>
                </c:pt>
                <c:pt idx="3621">
                  <c:v>60.398</c:v>
                </c:pt>
                <c:pt idx="3622">
                  <c:v>60.498</c:v>
                </c:pt>
                <c:pt idx="3623">
                  <c:v>60.597</c:v>
                </c:pt>
                <c:pt idx="3624">
                  <c:v>60.697</c:v>
                </c:pt>
                <c:pt idx="3625">
                  <c:v>60.79600000000001</c:v>
                </c:pt>
                <c:pt idx="3626">
                  <c:v>60.896</c:v>
                </c:pt>
                <c:pt idx="3627">
                  <c:v>60.995</c:v>
                </c:pt>
                <c:pt idx="3628">
                  <c:v>61.095</c:v>
                </c:pt>
                <c:pt idx="3629">
                  <c:v>61.194</c:v>
                </c:pt>
                <c:pt idx="3630">
                  <c:v>61.29400000000001</c:v>
                </c:pt>
                <c:pt idx="3631">
                  <c:v>61.393</c:v>
                </c:pt>
                <c:pt idx="3632">
                  <c:v>61.493</c:v>
                </c:pt>
                <c:pt idx="3633">
                  <c:v>61.592</c:v>
                </c:pt>
                <c:pt idx="3634">
                  <c:v>61.692</c:v>
                </c:pt>
                <c:pt idx="3635">
                  <c:v>61.79100000000001</c:v>
                </c:pt>
                <c:pt idx="3636">
                  <c:v>61.89100000000001</c:v>
                </c:pt>
                <c:pt idx="3637">
                  <c:v>61.99</c:v>
                </c:pt>
                <c:pt idx="3638">
                  <c:v>62.09</c:v>
                </c:pt>
                <c:pt idx="3639">
                  <c:v>62.189</c:v>
                </c:pt>
                <c:pt idx="3640">
                  <c:v>62.289</c:v>
                </c:pt>
                <c:pt idx="3641">
                  <c:v>62.388</c:v>
                </c:pt>
                <c:pt idx="3642">
                  <c:v>62.488</c:v>
                </c:pt>
                <c:pt idx="3643">
                  <c:v>62.587</c:v>
                </c:pt>
                <c:pt idx="3644">
                  <c:v>62.687</c:v>
                </c:pt>
                <c:pt idx="3645">
                  <c:v>62.786</c:v>
                </c:pt>
                <c:pt idx="3646">
                  <c:v>62.886</c:v>
                </c:pt>
                <c:pt idx="3647">
                  <c:v>62.985</c:v>
                </c:pt>
                <c:pt idx="3648">
                  <c:v>63.085</c:v>
                </c:pt>
                <c:pt idx="3649">
                  <c:v>63.184</c:v>
                </c:pt>
                <c:pt idx="3650">
                  <c:v>63.28400000000001</c:v>
                </c:pt>
                <c:pt idx="3651">
                  <c:v>63.383</c:v>
                </c:pt>
                <c:pt idx="3652">
                  <c:v>63.483</c:v>
                </c:pt>
                <c:pt idx="3653">
                  <c:v>63.582</c:v>
                </c:pt>
                <c:pt idx="3654">
                  <c:v>63.682</c:v>
                </c:pt>
                <c:pt idx="3655">
                  <c:v>63.78100000000001</c:v>
                </c:pt>
                <c:pt idx="3656">
                  <c:v>63.881</c:v>
                </c:pt>
                <c:pt idx="3657">
                  <c:v>63.98</c:v>
                </c:pt>
                <c:pt idx="3658">
                  <c:v>64.08</c:v>
                </c:pt>
                <c:pt idx="3659">
                  <c:v>64.17899999999996</c:v>
                </c:pt>
                <c:pt idx="3660">
                  <c:v>64.27899999999998</c:v>
                </c:pt>
                <c:pt idx="3661">
                  <c:v>64.37799999999998</c:v>
                </c:pt>
                <c:pt idx="3662">
                  <c:v>64.478</c:v>
                </c:pt>
                <c:pt idx="3663">
                  <c:v>64.577</c:v>
                </c:pt>
                <c:pt idx="3664">
                  <c:v>64.67699999999998</c:v>
                </c:pt>
                <c:pt idx="3665">
                  <c:v>64.77599999999998</c:v>
                </c:pt>
                <c:pt idx="3666">
                  <c:v>64.87599999999998</c:v>
                </c:pt>
                <c:pt idx="3667">
                  <c:v>64.975</c:v>
                </c:pt>
                <c:pt idx="3668">
                  <c:v>65.07499999999998</c:v>
                </c:pt>
                <c:pt idx="3669">
                  <c:v>65.17399999999998</c:v>
                </c:pt>
                <c:pt idx="3670">
                  <c:v>65.274</c:v>
                </c:pt>
                <c:pt idx="3671">
                  <c:v>65.37299999999998</c:v>
                </c:pt>
                <c:pt idx="3672">
                  <c:v>65.473</c:v>
                </c:pt>
                <c:pt idx="3673">
                  <c:v>65.57199999999998</c:v>
                </c:pt>
                <c:pt idx="3674">
                  <c:v>65.67199999999998</c:v>
                </c:pt>
                <c:pt idx="3675">
                  <c:v>65.771</c:v>
                </c:pt>
                <c:pt idx="3676">
                  <c:v>65.87099999999998</c:v>
                </c:pt>
                <c:pt idx="3677">
                  <c:v>65.97</c:v>
                </c:pt>
                <c:pt idx="3678">
                  <c:v>66.07</c:v>
                </c:pt>
                <c:pt idx="3679">
                  <c:v>66.16899999999998</c:v>
                </c:pt>
                <c:pt idx="3680">
                  <c:v>66.269</c:v>
                </c:pt>
                <c:pt idx="3681">
                  <c:v>66.368</c:v>
                </c:pt>
                <c:pt idx="3682">
                  <c:v>66.468</c:v>
                </c:pt>
                <c:pt idx="3683">
                  <c:v>66.567</c:v>
                </c:pt>
                <c:pt idx="3684">
                  <c:v>66.667</c:v>
                </c:pt>
                <c:pt idx="3685">
                  <c:v>66.766</c:v>
                </c:pt>
                <c:pt idx="3686">
                  <c:v>66.866</c:v>
                </c:pt>
                <c:pt idx="3687">
                  <c:v>66.965</c:v>
                </c:pt>
                <c:pt idx="3688">
                  <c:v>67.06500000000001</c:v>
                </c:pt>
                <c:pt idx="3689">
                  <c:v>67.164</c:v>
                </c:pt>
                <c:pt idx="3690">
                  <c:v>67.264</c:v>
                </c:pt>
                <c:pt idx="3691">
                  <c:v>67.363</c:v>
                </c:pt>
                <c:pt idx="3692">
                  <c:v>67.463</c:v>
                </c:pt>
                <c:pt idx="3693">
                  <c:v>67.56200000000001</c:v>
                </c:pt>
                <c:pt idx="3694">
                  <c:v>67.662</c:v>
                </c:pt>
                <c:pt idx="3695">
                  <c:v>67.761</c:v>
                </c:pt>
                <c:pt idx="3696">
                  <c:v>67.861</c:v>
                </c:pt>
                <c:pt idx="3697">
                  <c:v>67.96</c:v>
                </c:pt>
                <c:pt idx="3698">
                  <c:v>68.06</c:v>
                </c:pt>
                <c:pt idx="3699">
                  <c:v>68.15899999999998</c:v>
                </c:pt>
                <c:pt idx="3700">
                  <c:v>68.259</c:v>
                </c:pt>
                <c:pt idx="3701">
                  <c:v>68.35799999999998</c:v>
                </c:pt>
                <c:pt idx="3702">
                  <c:v>68.45800000000001</c:v>
                </c:pt>
                <c:pt idx="3703">
                  <c:v>68.557</c:v>
                </c:pt>
                <c:pt idx="3704">
                  <c:v>68.65699999999998</c:v>
                </c:pt>
                <c:pt idx="3705">
                  <c:v>68.756</c:v>
                </c:pt>
                <c:pt idx="3706">
                  <c:v>68.85599999999998</c:v>
                </c:pt>
                <c:pt idx="3707">
                  <c:v>68.95500000000001</c:v>
                </c:pt>
                <c:pt idx="3708">
                  <c:v>69.055</c:v>
                </c:pt>
                <c:pt idx="3709">
                  <c:v>69.15399999999998</c:v>
                </c:pt>
                <c:pt idx="3710">
                  <c:v>69.254</c:v>
                </c:pt>
                <c:pt idx="3711">
                  <c:v>69.35299999999998</c:v>
                </c:pt>
                <c:pt idx="3712">
                  <c:v>69.453</c:v>
                </c:pt>
                <c:pt idx="3713">
                  <c:v>69.552</c:v>
                </c:pt>
                <c:pt idx="3714">
                  <c:v>69.65199999999998</c:v>
                </c:pt>
                <c:pt idx="3715">
                  <c:v>69.751</c:v>
                </c:pt>
                <c:pt idx="3716">
                  <c:v>69.851</c:v>
                </c:pt>
                <c:pt idx="3717">
                  <c:v>69.95</c:v>
                </c:pt>
                <c:pt idx="3718">
                  <c:v>70.05</c:v>
                </c:pt>
                <c:pt idx="3719">
                  <c:v>70.149</c:v>
                </c:pt>
                <c:pt idx="3720">
                  <c:v>70.249</c:v>
                </c:pt>
                <c:pt idx="3721">
                  <c:v>70.34800000000001</c:v>
                </c:pt>
                <c:pt idx="3722">
                  <c:v>70.448</c:v>
                </c:pt>
                <c:pt idx="3723">
                  <c:v>70.547</c:v>
                </c:pt>
                <c:pt idx="3724">
                  <c:v>70.647</c:v>
                </c:pt>
                <c:pt idx="3725">
                  <c:v>70.746</c:v>
                </c:pt>
                <c:pt idx="3726">
                  <c:v>70.846</c:v>
                </c:pt>
                <c:pt idx="3727">
                  <c:v>70.945</c:v>
                </c:pt>
                <c:pt idx="3728">
                  <c:v>71.045</c:v>
                </c:pt>
                <c:pt idx="3729">
                  <c:v>71.144</c:v>
                </c:pt>
                <c:pt idx="3730">
                  <c:v>71.244</c:v>
                </c:pt>
                <c:pt idx="3731">
                  <c:v>71.343</c:v>
                </c:pt>
                <c:pt idx="3732">
                  <c:v>71.443</c:v>
                </c:pt>
                <c:pt idx="3733">
                  <c:v>71.542</c:v>
                </c:pt>
                <c:pt idx="3734">
                  <c:v>71.642</c:v>
                </c:pt>
                <c:pt idx="3735">
                  <c:v>71.741</c:v>
                </c:pt>
                <c:pt idx="3736">
                  <c:v>71.841</c:v>
                </c:pt>
                <c:pt idx="3737">
                  <c:v>71.94</c:v>
                </c:pt>
                <c:pt idx="3738">
                  <c:v>72.04</c:v>
                </c:pt>
                <c:pt idx="3739">
                  <c:v>72.13899999999998</c:v>
                </c:pt>
                <c:pt idx="3740">
                  <c:v>72.239</c:v>
                </c:pt>
                <c:pt idx="3741">
                  <c:v>72.338</c:v>
                </c:pt>
                <c:pt idx="3742">
                  <c:v>72.438</c:v>
                </c:pt>
                <c:pt idx="3743">
                  <c:v>72.537</c:v>
                </c:pt>
                <c:pt idx="3744">
                  <c:v>72.637</c:v>
                </c:pt>
                <c:pt idx="3745">
                  <c:v>72.736</c:v>
                </c:pt>
                <c:pt idx="3746">
                  <c:v>72.836</c:v>
                </c:pt>
                <c:pt idx="3747">
                  <c:v>72.935</c:v>
                </c:pt>
                <c:pt idx="3748">
                  <c:v>73.035</c:v>
                </c:pt>
                <c:pt idx="3749">
                  <c:v>73.134</c:v>
                </c:pt>
                <c:pt idx="3750">
                  <c:v>73.234</c:v>
                </c:pt>
                <c:pt idx="3751">
                  <c:v>73.333</c:v>
                </c:pt>
                <c:pt idx="3752">
                  <c:v>73.433</c:v>
                </c:pt>
                <c:pt idx="3753">
                  <c:v>73.532</c:v>
                </c:pt>
                <c:pt idx="3754">
                  <c:v>73.632</c:v>
                </c:pt>
                <c:pt idx="3755">
                  <c:v>73.731</c:v>
                </c:pt>
                <c:pt idx="3756">
                  <c:v>73.831</c:v>
                </c:pt>
                <c:pt idx="3757">
                  <c:v>73.93</c:v>
                </c:pt>
                <c:pt idx="3758">
                  <c:v>74.03</c:v>
                </c:pt>
                <c:pt idx="3759">
                  <c:v>74.12899999999998</c:v>
                </c:pt>
                <c:pt idx="3760">
                  <c:v>74.229</c:v>
                </c:pt>
                <c:pt idx="3761">
                  <c:v>74.32799999999998</c:v>
                </c:pt>
                <c:pt idx="3762">
                  <c:v>74.428</c:v>
                </c:pt>
                <c:pt idx="3763">
                  <c:v>74.527</c:v>
                </c:pt>
                <c:pt idx="3764">
                  <c:v>74.62699999999998</c:v>
                </c:pt>
                <c:pt idx="3765">
                  <c:v>74.726</c:v>
                </c:pt>
                <c:pt idx="3766">
                  <c:v>74.82599999999998</c:v>
                </c:pt>
                <c:pt idx="3767">
                  <c:v>74.925</c:v>
                </c:pt>
                <c:pt idx="3768">
                  <c:v>75.025</c:v>
                </c:pt>
                <c:pt idx="3769">
                  <c:v>75.12399999999998</c:v>
                </c:pt>
                <c:pt idx="3770">
                  <c:v>75.224</c:v>
                </c:pt>
                <c:pt idx="3771">
                  <c:v>75.32299999999998</c:v>
                </c:pt>
                <c:pt idx="3772">
                  <c:v>75.423</c:v>
                </c:pt>
                <c:pt idx="3773">
                  <c:v>75.522</c:v>
                </c:pt>
                <c:pt idx="3774">
                  <c:v>75.62199999999998</c:v>
                </c:pt>
                <c:pt idx="3775">
                  <c:v>75.721</c:v>
                </c:pt>
                <c:pt idx="3776">
                  <c:v>75.821</c:v>
                </c:pt>
                <c:pt idx="3777">
                  <c:v>75.92</c:v>
                </c:pt>
                <c:pt idx="3778">
                  <c:v>76.02</c:v>
                </c:pt>
                <c:pt idx="3779">
                  <c:v>76.119</c:v>
                </c:pt>
                <c:pt idx="3780">
                  <c:v>76.219</c:v>
                </c:pt>
                <c:pt idx="3781">
                  <c:v>76.31800000000001</c:v>
                </c:pt>
                <c:pt idx="3782">
                  <c:v>76.418</c:v>
                </c:pt>
                <c:pt idx="3783">
                  <c:v>76.517</c:v>
                </c:pt>
                <c:pt idx="3784">
                  <c:v>76.617</c:v>
                </c:pt>
                <c:pt idx="3785">
                  <c:v>76.716</c:v>
                </c:pt>
                <c:pt idx="3786">
                  <c:v>76.816</c:v>
                </c:pt>
                <c:pt idx="3787">
                  <c:v>76.915</c:v>
                </c:pt>
                <c:pt idx="3788">
                  <c:v>77.015</c:v>
                </c:pt>
                <c:pt idx="3789">
                  <c:v>77.114</c:v>
                </c:pt>
                <c:pt idx="3790">
                  <c:v>77.214</c:v>
                </c:pt>
                <c:pt idx="3791">
                  <c:v>77.313</c:v>
                </c:pt>
                <c:pt idx="3792">
                  <c:v>77.413</c:v>
                </c:pt>
                <c:pt idx="3793">
                  <c:v>77.512</c:v>
                </c:pt>
                <c:pt idx="3794">
                  <c:v>77.612</c:v>
                </c:pt>
                <c:pt idx="3795">
                  <c:v>77.711</c:v>
                </c:pt>
                <c:pt idx="3796">
                  <c:v>77.811</c:v>
                </c:pt>
                <c:pt idx="3797">
                  <c:v>77.91</c:v>
                </c:pt>
                <c:pt idx="3798">
                  <c:v>78.01</c:v>
                </c:pt>
                <c:pt idx="3799">
                  <c:v>78.10899999999998</c:v>
                </c:pt>
                <c:pt idx="3800">
                  <c:v>78.209</c:v>
                </c:pt>
                <c:pt idx="3801">
                  <c:v>78.308</c:v>
                </c:pt>
                <c:pt idx="3802">
                  <c:v>78.408</c:v>
                </c:pt>
                <c:pt idx="3803">
                  <c:v>78.507</c:v>
                </c:pt>
                <c:pt idx="3804">
                  <c:v>78.607</c:v>
                </c:pt>
                <c:pt idx="3805">
                  <c:v>78.706</c:v>
                </c:pt>
                <c:pt idx="3806">
                  <c:v>78.80599999999998</c:v>
                </c:pt>
                <c:pt idx="3807">
                  <c:v>78.905</c:v>
                </c:pt>
                <c:pt idx="3808">
                  <c:v>79.005</c:v>
                </c:pt>
                <c:pt idx="3809">
                  <c:v>79.104</c:v>
                </c:pt>
                <c:pt idx="3810">
                  <c:v>79.204</c:v>
                </c:pt>
                <c:pt idx="3811">
                  <c:v>79.30299999999998</c:v>
                </c:pt>
                <c:pt idx="3812">
                  <c:v>79.403</c:v>
                </c:pt>
                <c:pt idx="3813">
                  <c:v>79.502</c:v>
                </c:pt>
                <c:pt idx="3814">
                  <c:v>79.60199999999998</c:v>
                </c:pt>
                <c:pt idx="3815">
                  <c:v>79.701</c:v>
                </c:pt>
                <c:pt idx="3816">
                  <c:v>79.801</c:v>
                </c:pt>
                <c:pt idx="3817">
                  <c:v>79.9</c:v>
                </c:pt>
                <c:pt idx="3818">
                  <c:v>80.0</c:v>
                </c:pt>
                <c:pt idx="3819">
                  <c:v>80.1</c:v>
                </c:pt>
                <c:pt idx="3820">
                  <c:v>80.199</c:v>
                </c:pt>
                <c:pt idx="3821">
                  <c:v>80.299</c:v>
                </c:pt>
                <c:pt idx="3822">
                  <c:v>80.398</c:v>
                </c:pt>
                <c:pt idx="3823">
                  <c:v>80.498</c:v>
                </c:pt>
                <c:pt idx="3824">
                  <c:v>80.597</c:v>
                </c:pt>
                <c:pt idx="3825">
                  <c:v>80.697</c:v>
                </c:pt>
                <c:pt idx="3826">
                  <c:v>80.796</c:v>
                </c:pt>
                <c:pt idx="3827">
                  <c:v>80.896</c:v>
                </c:pt>
                <c:pt idx="3828">
                  <c:v>80.995</c:v>
                </c:pt>
                <c:pt idx="3829">
                  <c:v>81.09500000000001</c:v>
                </c:pt>
                <c:pt idx="3830">
                  <c:v>81.194</c:v>
                </c:pt>
                <c:pt idx="3831">
                  <c:v>81.294</c:v>
                </c:pt>
                <c:pt idx="3832">
                  <c:v>81.393</c:v>
                </c:pt>
                <c:pt idx="3833">
                  <c:v>81.493</c:v>
                </c:pt>
                <c:pt idx="3834">
                  <c:v>81.59200000000001</c:v>
                </c:pt>
                <c:pt idx="3835">
                  <c:v>81.692</c:v>
                </c:pt>
                <c:pt idx="3836">
                  <c:v>81.791</c:v>
                </c:pt>
                <c:pt idx="3837">
                  <c:v>81.891</c:v>
                </c:pt>
                <c:pt idx="3838">
                  <c:v>81.99</c:v>
                </c:pt>
                <c:pt idx="3839">
                  <c:v>82.09</c:v>
                </c:pt>
                <c:pt idx="3840">
                  <c:v>82.18899999999998</c:v>
                </c:pt>
                <c:pt idx="3841">
                  <c:v>82.289</c:v>
                </c:pt>
                <c:pt idx="3842">
                  <c:v>82.388</c:v>
                </c:pt>
                <c:pt idx="3843">
                  <c:v>82.488</c:v>
                </c:pt>
                <c:pt idx="3844">
                  <c:v>82.587</c:v>
                </c:pt>
                <c:pt idx="3845">
                  <c:v>82.687</c:v>
                </c:pt>
                <c:pt idx="3846">
                  <c:v>82.786</c:v>
                </c:pt>
                <c:pt idx="3847">
                  <c:v>82.88599999999998</c:v>
                </c:pt>
                <c:pt idx="3848">
                  <c:v>82.98500000000001</c:v>
                </c:pt>
                <c:pt idx="3849">
                  <c:v>83.085</c:v>
                </c:pt>
                <c:pt idx="3850">
                  <c:v>83.18399999999998</c:v>
                </c:pt>
                <c:pt idx="3851">
                  <c:v>83.284</c:v>
                </c:pt>
                <c:pt idx="3852">
                  <c:v>83.38299999999998</c:v>
                </c:pt>
                <c:pt idx="3853">
                  <c:v>83.483</c:v>
                </c:pt>
                <c:pt idx="3854">
                  <c:v>83.582</c:v>
                </c:pt>
                <c:pt idx="3855">
                  <c:v>83.68199999999998</c:v>
                </c:pt>
                <c:pt idx="3856">
                  <c:v>83.781</c:v>
                </c:pt>
                <c:pt idx="3857">
                  <c:v>83.881</c:v>
                </c:pt>
                <c:pt idx="3858">
                  <c:v>83.98</c:v>
                </c:pt>
                <c:pt idx="3859">
                  <c:v>84.08</c:v>
                </c:pt>
                <c:pt idx="3860">
                  <c:v>84.17899999999996</c:v>
                </c:pt>
                <c:pt idx="3861">
                  <c:v>84.27899999999998</c:v>
                </c:pt>
                <c:pt idx="3862">
                  <c:v>84.37799999999998</c:v>
                </c:pt>
                <c:pt idx="3863">
                  <c:v>84.478</c:v>
                </c:pt>
                <c:pt idx="3864">
                  <c:v>84.577</c:v>
                </c:pt>
                <c:pt idx="3865">
                  <c:v>84.67699999999998</c:v>
                </c:pt>
                <c:pt idx="3866">
                  <c:v>84.77599999999998</c:v>
                </c:pt>
                <c:pt idx="3867">
                  <c:v>84.87599999999998</c:v>
                </c:pt>
                <c:pt idx="3868">
                  <c:v>84.975</c:v>
                </c:pt>
                <c:pt idx="3869">
                  <c:v>85.07499999999998</c:v>
                </c:pt>
                <c:pt idx="3870">
                  <c:v>85.17399999999998</c:v>
                </c:pt>
                <c:pt idx="3871">
                  <c:v>85.274</c:v>
                </c:pt>
                <c:pt idx="3872">
                  <c:v>85.37299999999998</c:v>
                </c:pt>
                <c:pt idx="3873">
                  <c:v>85.473</c:v>
                </c:pt>
                <c:pt idx="3874">
                  <c:v>85.57199999999998</c:v>
                </c:pt>
                <c:pt idx="3875">
                  <c:v>85.67199999999998</c:v>
                </c:pt>
                <c:pt idx="3876">
                  <c:v>85.771</c:v>
                </c:pt>
                <c:pt idx="3877">
                  <c:v>85.87099999999998</c:v>
                </c:pt>
                <c:pt idx="3878">
                  <c:v>85.97</c:v>
                </c:pt>
                <c:pt idx="3879">
                  <c:v>86.07</c:v>
                </c:pt>
                <c:pt idx="3880">
                  <c:v>86.16899999999998</c:v>
                </c:pt>
                <c:pt idx="3881">
                  <c:v>86.269</c:v>
                </c:pt>
                <c:pt idx="3882">
                  <c:v>86.368</c:v>
                </c:pt>
                <c:pt idx="3883">
                  <c:v>86.468</c:v>
                </c:pt>
                <c:pt idx="3884">
                  <c:v>86.567</c:v>
                </c:pt>
                <c:pt idx="3885">
                  <c:v>86.667</c:v>
                </c:pt>
                <c:pt idx="3886">
                  <c:v>86.766</c:v>
                </c:pt>
                <c:pt idx="3887">
                  <c:v>86.866</c:v>
                </c:pt>
                <c:pt idx="3888">
                  <c:v>86.965</c:v>
                </c:pt>
                <c:pt idx="3889">
                  <c:v>87.06500000000001</c:v>
                </c:pt>
                <c:pt idx="3890">
                  <c:v>87.164</c:v>
                </c:pt>
                <c:pt idx="3891">
                  <c:v>87.264</c:v>
                </c:pt>
                <c:pt idx="3892">
                  <c:v>87.363</c:v>
                </c:pt>
                <c:pt idx="3893">
                  <c:v>87.463</c:v>
                </c:pt>
                <c:pt idx="3894">
                  <c:v>87.56200000000001</c:v>
                </c:pt>
                <c:pt idx="3895">
                  <c:v>87.662</c:v>
                </c:pt>
                <c:pt idx="3896">
                  <c:v>87.761</c:v>
                </c:pt>
                <c:pt idx="3897">
                  <c:v>87.861</c:v>
                </c:pt>
                <c:pt idx="3898">
                  <c:v>87.96</c:v>
                </c:pt>
                <c:pt idx="3899">
                  <c:v>88.06</c:v>
                </c:pt>
                <c:pt idx="3900">
                  <c:v>88.15899999999998</c:v>
                </c:pt>
                <c:pt idx="3901">
                  <c:v>88.259</c:v>
                </c:pt>
                <c:pt idx="3902">
                  <c:v>88.35799999999998</c:v>
                </c:pt>
                <c:pt idx="3903">
                  <c:v>88.45800000000001</c:v>
                </c:pt>
                <c:pt idx="3904">
                  <c:v>88.557</c:v>
                </c:pt>
                <c:pt idx="3905">
                  <c:v>88.65699999999998</c:v>
                </c:pt>
                <c:pt idx="3906">
                  <c:v>88.756</c:v>
                </c:pt>
                <c:pt idx="3907">
                  <c:v>88.85599999999998</c:v>
                </c:pt>
                <c:pt idx="3908">
                  <c:v>88.95500000000001</c:v>
                </c:pt>
                <c:pt idx="3909">
                  <c:v>89.055</c:v>
                </c:pt>
                <c:pt idx="3910">
                  <c:v>89.15399999999998</c:v>
                </c:pt>
                <c:pt idx="3911">
                  <c:v>89.254</c:v>
                </c:pt>
                <c:pt idx="3912">
                  <c:v>89.35299999999998</c:v>
                </c:pt>
                <c:pt idx="3913">
                  <c:v>89.453</c:v>
                </c:pt>
                <c:pt idx="3914">
                  <c:v>89.552</c:v>
                </c:pt>
                <c:pt idx="3915">
                  <c:v>89.65199999999998</c:v>
                </c:pt>
                <c:pt idx="3916">
                  <c:v>89.751</c:v>
                </c:pt>
                <c:pt idx="3917">
                  <c:v>89.851</c:v>
                </c:pt>
                <c:pt idx="3918">
                  <c:v>89.95</c:v>
                </c:pt>
                <c:pt idx="3919">
                  <c:v>90.05</c:v>
                </c:pt>
                <c:pt idx="3920">
                  <c:v>90.149</c:v>
                </c:pt>
                <c:pt idx="3921">
                  <c:v>90.249</c:v>
                </c:pt>
                <c:pt idx="3922">
                  <c:v>90.34800000000001</c:v>
                </c:pt>
                <c:pt idx="3923">
                  <c:v>90.448</c:v>
                </c:pt>
                <c:pt idx="3924">
                  <c:v>90.547</c:v>
                </c:pt>
                <c:pt idx="3925">
                  <c:v>90.647</c:v>
                </c:pt>
                <c:pt idx="3926">
                  <c:v>90.746</c:v>
                </c:pt>
                <c:pt idx="3927">
                  <c:v>90.846</c:v>
                </c:pt>
                <c:pt idx="3928">
                  <c:v>90.945</c:v>
                </c:pt>
                <c:pt idx="3929">
                  <c:v>91.045</c:v>
                </c:pt>
                <c:pt idx="3930">
                  <c:v>91.144</c:v>
                </c:pt>
                <c:pt idx="3931">
                  <c:v>91.244</c:v>
                </c:pt>
                <c:pt idx="3932">
                  <c:v>91.343</c:v>
                </c:pt>
                <c:pt idx="3933">
                  <c:v>91.443</c:v>
                </c:pt>
                <c:pt idx="3934">
                  <c:v>91.542</c:v>
                </c:pt>
                <c:pt idx="3935">
                  <c:v>91.642</c:v>
                </c:pt>
                <c:pt idx="3936">
                  <c:v>91.741</c:v>
                </c:pt>
                <c:pt idx="3937">
                  <c:v>91.841</c:v>
                </c:pt>
                <c:pt idx="3938">
                  <c:v>91.94</c:v>
                </c:pt>
                <c:pt idx="3939">
                  <c:v>92.04</c:v>
                </c:pt>
                <c:pt idx="3940">
                  <c:v>92.13899999999998</c:v>
                </c:pt>
                <c:pt idx="3941">
                  <c:v>92.239</c:v>
                </c:pt>
                <c:pt idx="3942">
                  <c:v>92.338</c:v>
                </c:pt>
                <c:pt idx="3943">
                  <c:v>92.438</c:v>
                </c:pt>
                <c:pt idx="3944">
                  <c:v>92.537</c:v>
                </c:pt>
                <c:pt idx="3945">
                  <c:v>92.637</c:v>
                </c:pt>
                <c:pt idx="3946">
                  <c:v>92.736</c:v>
                </c:pt>
                <c:pt idx="3947">
                  <c:v>92.836</c:v>
                </c:pt>
                <c:pt idx="3948">
                  <c:v>92.935</c:v>
                </c:pt>
                <c:pt idx="3949">
                  <c:v>93.035</c:v>
                </c:pt>
                <c:pt idx="3950">
                  <c:v>93.134</c:v>
                </c:pt>
                <c:pt idx="3951">
                  <c:v>93.234</c:v>
                </c:pt>
                <c:pt idx="3952">
                  <c:v>93.333</c:v>
                </c:pt>
                <c:pt idx="3953">
                  <c:v>93.433</c:v>
                </c:pt>
                <c:pt idx="3954">
                  <c:v>93.532</c:v>
                </c:pt>
                <c:pt idx="3955">
                  <c:v>93.632</c:v>
                </c:pt>
                <c:pt idx="3956">
                  <c:v>93.731</c:v>
                </c:pt>
                <c:pt idx="3957">
                  <c:v>93.831</c:v>
                </c:pt>
                <c:pt idx="3958">
                  <c:v>93.93</c:v>
                </c:pt>
                <c:pt idx="3959">
                  <c:v>94.03</c:v>
                </c:pt>
                <c:pt idx="3960">
                  <c:v>94.12899999999998</c:v>
                </c:pt>
                <c:pt idx="3961">
                  <c:v>94.229</c:v>
                </c:pt>
                <c:pt idx="3962">
                  <c:v>94.32799999999998</c:v>
                </c:pt>
                <c:pt idx="3963">
                  <c:v>94.428</c:v>
                </c:pt>
                <c:pt idx="3964">
                  <c:v>94.527</c:v>
                </c:pt>
                <c:pt idx="3965">
                  <c:v>94.62699999999998</c:v>
                </c:pt>
                <c:pt idx="3966">
                  <c:v>94.726</c:v>
                </c:pt>
                <c:pt idx="3967">
                  <c:v>94.82599999999998</c:v>
                </c:pt>
                <c:pt idx="3968">
                  <c:v>94.925</c:v>
                </c:pt>
                <c:pt idx="3969">
                  <c:v>95.025</c:v>
                </c:pt>
                <c:pt idx="3970">
                  <c:v>95.12399999999998</c:v>
                </c:pt>
                <c:pt idx="3971">
                  <c:v>95.224</c:v>
                </c:pt>
                <c:pt idx="3972">
                  <c:v>95.32299999999998</c:v>
                </c:pt>
                <c:pt idx="3973">
                  <c:v>95.423</c:v>
                </c:pt>
                <c:pt idx="3974">
                  <c:v>95.522</c:v>
                </c:pt>
                <c:pt idx="3975">
                  <c:v>95.62199999999998</c:v>
                </c:pt>
                <c:pt idx="3976">
                  <c:v>95.721</c:v>
                </c:pt>
                <c:pt idx="3977">
                  <c:v>95.821</c:v>
                </c:pt>
                <c:pt idx="3978">
                  <c:v>95.92</c:v>
                </c:pt>
                <c:pt idx="3979">
                  <c:v>96.02</c:v>
                </c:pt>
                <c:pt idx="3980">
                  <c:v>96.119</c:v>
                </c:pt>
                <c:pt idx="3981">
                  <c:v>96.219</c:v>
                </c:pt>
                <c:pt idx="3982">
                  <c:v>96.31800000000001</c:v>
                </c:pt>
                <c:pt idx="3983">
                  <c:v>96.418</c:v>
                </c:pt>
                <c:pt idx="3984">
                  <c:v>96.517</c:v>
                </c:pt>
                <c:pt idx="3985">
                  <c:v>96.617</c:v>
                </c:pt>
                <c:pt idx="3986">
                  <c:v>96.716</c:v>
                </c:pt>
                <c:pt idx="3987">
                  <c:v>96.816</c:v>
                </c:pt>
                <c:pt idx="3988">
                  <c:v>96.915</c:v>
                </c:pt>
                <c:pt idx="3989">
                  <c:v>97.015</c:v>
                </c:pt>
                <c:pt idx="3990">
                  <c:v>97.114</c:v>
                </c:pt>
                <c:pt idx="3991">
                  <c:v>97.214</c:v>
                </c:pt>
                <c:pt idx="3992">
                  <c:v>97.313</c:v>
                </c:pt>
                <c:pt idx="3993">
                  <c:v>97.413</c:v>
                </c:pt>
                <c:pt idx="3994">
                  <c:v>97.512</c:v>
                </c:pt>
                <c:pt idx="3995">
                  <c:v>97.612</c:v>
                </c:pt>
                <c:pt idx="3996">
                  <c:v>97.711</c:v>
                </c:pt>
                <c:pt idx="3997">
                  <c:v>97.811</c:v>
                </c:pt>
                <c:pt idx="3998">
                  <c:v>97.91</c:v>
                </c:pt>
                <c:pt idx="3999">
                  <c:v>98.01</c:v>
                </c:pt>
                <c:pt idx="4000">
                  <c:v>98.10899999999998</c:v>
                </c:pt>
                <c:pt idx="4001">
                  <c:v>98.209</c:v>
                </c:pt>
                <c:pt idx="4002">
                  <c:v>98.308</c:v>
                </c:pt>
                <c:pt idx="4003">
                  <c:v>98.408</c:v>
                </c:pt>
                <c:pt idx="4004">
                  <c:v>98.507</c:v>
                </c:pt>
                <c:pt idx="4005">
                  <c:v>98.607</c:v>
                </c:pt>
                <c:pt idx="4006">
                  <c:v>98.706</c:v>
                </c:pt>
                <c:pt idx="4007">
                  <c:v>98.80599999999998</c:v>
                </c:pt>
                <c:pt idx="4008">
                  <c:v>98.905</c:v>
                </c:pt>
                <c:pt idx="4009">
                  <c:v>99.005</c:v>
                </c:pt>
                <c:pt idx="4010">
                  <c:v>99.104</c:v>
                </c:pt>
                <c:pt idx="4011">
                  <c:v>99.204</c:v>
                </c:pt>
                <c:pt idx="4012">
                  <c:v>99.30299999999998</c:v>
                </c:pt>
                <c:pt idx="4013">
                  <c:v>99.403</c:v>
                </c:pt>
                <c:pt idx="4014">
                  <c:v>99.502</c:v>
                </c:pt>
                <c:pt idx="4015">
                  <c:v>99.60199999999998</c:v>
                </c:pt>
                <c:pt idx="4016">
                  <c:v>99.701</c:v>
                </c:pt>
                <c:pt idx="4017">
                  <c:v>99.801</c:v>
                </c:pt>
                <c:pt idx="4018">
                  <c:v>99.9</c:v>
                </c:pt>
                <c:pt idx="4019">
                  <c:v>100.0</c:v>
                </c:pt>
                <c:pt idx="4020">
                  <c:v>0.099502</c:v>
                </c:pt>
                <c:pt idx="4021">
                  <c:v>0.199</c:v>
                </c:pt>
                <c:pt idx="4022">
                  <c:v>0.29851</c:v>
                </c:pt>
                <c:pt idx="4023">
                  <c:v>0.39801</c:v>
                </c:pt>
                <c:pt idx="4024">
                  <c:v>0.49751</c:v>
                </c:pt>
                <c:pt idx="4025">
                  <c:v>0.59701</c:v>
                </c:pt>
                <c:pt idx="4026">
                  <c:v>0.69652</c:v>
                </c:pt>
                <c:pt idx="4027">
                  <c:v>0.79602</c:v>
                </c:pt>
                <c:pt idx="4028">
                  <c:v>0.89552</c:v>
                </c:pt>
                <c:pt idx="4029">
                  <c:v>0.99502</c:v>
                </c:pt>
                <c:pt idx="4030">
                  <c:v>1.0945</c:v>
                </c:pt>
                <c:pt idx="4031">
                  <c:v>1.194</c:v>
                </c:pt>
                <c:pt idx="4032">
                  <c:v>1.2935</c:v>
                </c:pt>
                <c:pt idx="4033">
                  <c:v>1.393</c:v>
                </c:pt>
                <c:pt idx="4034">
                  <c:v>1.4925</c:v>
                </c:pt>
                <c:pt idx="4035">
                  <c:v>1.592</c:v>
                </c:pt>
                <c:pt idx="4036">
                  <c:v>1.6915</c:v>
                </c:pt>
                <c:pt idx="4037">
                  <c:v>1.791</c:v>
                </c:pt>
                <c:pt idx="4038">
                  <c:v>1.8905</c:v>
                </c:pt>
                <c:pt idx="4039">
                  <c:v>1.99</c:v>
                </c:pt>
                <c:pt idx="4040">
                  <c:v>2.0896</c:v>
                </c:pt>
                <c:pt idx="4041">
                  <c:v>2.1891</c:v>
                </c:pt>
                <c:pt idx="4042">
                  <c:v>2.2886</c:v>
                </c:pt>
                <c:pt idx="4043">
                  <c:v>2.3881</c:v>
                </c:pt>
                <c:pt idx="4044">
                  <c:v>2.4876</c:v>
                </c:pt>
                <c:pt idx="4045">
                  <c:v>2.5871</c:v>
                </c:pt>
                <c:pt idx="4046">
                  <c:v>2.6866</c:v>
                </c:pt>
                <c:pt idx="4047">
                  <c:v>2.7861</c:v>
                </c:pt>
                <c:pt idx="4048">
                  <c:v>2.8856</c:v>
                </c:pt>
                <c:pt idx="4049">
                  <c:v>2.9851</c:v>
                </c:pt>
                <c:pt idx="4050">
                  <c:v>3.0846</c:v>
                </c:pt>
                <c:pt idx="4051">
                  <c:v>3.1841</c:v>
                </c:pt>
                <c:pt idx="4052">
                  <c:v>3.2836</c:v>
                </c:pt>
                <c:pt idx="4053">
                  <c:v>3.3831</c:v>
                </c:pt>
                <c:pt idx="4054">
                  <c:v>3.4826</c:v>
                </c:pt>
                <c:pt idx="4055">
                  <c:v>3.5821</c:v>
                </c:pt>
                <c:pt idx="4056">
                  <c:v>3.6816</c:v>
                </c:pt>
                <c:pt idx="4057">
                  <c:v>3.7811</c:v>
                </c:pt>
                <c:pt idx="4058">
                  <c:v>3.8806</c:v>
                </c:pt>
                <c:pt idx="4059">
                  <c:v>3.9801</c:v>
                </c:pt>
                <c:pt idx="4060">
                  <c:v>4.0796</c:v>
                </c:pt>
                <c:pt idx="4061">
                  <c:v>4.1791</c:v>
                </c:pt>
                <c:pt idx="4062">
                  <c:v>4.2786</c:v>
                </c:pt>
                <c:pt idx="4063">
                  <c:v>4.3781</c:v>
                </c:pt>
                <c:pt idx="4064">
                  <c:v>4.4776</c:v>
                </c:pt>
                <c:pt idx="4065">
                  <c:v>4.5771</c:v>
                </c:pt>
                <c:pt idx="4066">
                  <c:v>4.6766</c:v>
                </c:pt>
                <c:pt idx="4067">
                  <c:v>4.7761</c:v>
                </c:pt>
                <c:pt idx="4068">
                  <c:v>4.8756</c:v>
                </c:pt>
                <c:pt idx="4069">
                  <c:v>4.9751</c:v>
                </c:pt>
                <c:pt idx="4070">
                  <c:v>5.0746</c:v>
                </c:pt>
                <c:pt idx="4071">
                  <c:v>5.174099999999997</c:v>
                </c:pt>
                <c:pt idx="4072">
                  <c:v>5.2736</c:v>
                </c:pt>
                <c:pt idx="4073">
                  <c:v>5.3731</c:v>
                </c:pt>
                <c:pt idx="4074">
                  <c:v>5.4726</c:v>
                </c:pt>
                <c:pt idx="4075">
                  <c:v>5.5721</c:v>
                </c:pt>
                <c:pt idx="4076">
                  <c:v>5.6716</c:v>
                </c:pt>
                <c:pt idx="4077">
                  <c:v>5.7711</c:v>
                </c:pt>
                <c:pt idx="4078">
                  <c:v>5.8706</c:v>
                </c:pt>
                <c:pt idx="4079">
                  <c:v>5.9701</c:v>
                </c:pt>
                <c:pt idx="4080">
                  <c:v>6.0697</c:v>
                </c:pt>
                <c:pt idx="4081">
                  <c:v>6.1692</c:v>
                </c:pt>
                <c:pt idx="4082">
                  <c:v>6.2687</c:v>
                </c:pt>
                <c:pt idx="4083">
                  <c:v>6.368199999999997</c:v>
                </c:pt>
                <c:pt idx="4084">
                  <c:v>6.4677</c:v>
                </c:pt>
                <c:pt idx="4085">
                  <c:v>6.567199999999997</c:v>
                </c:pt>
                <c:pt idx="4086">
                  <c:v>6.6667</c:v>
                </c:pt>
                <c:pt idx="4087">
                  <c:v>6.7662</c:v>
                </c:pt>
                <c:pt idx="4088">
                  <c:v>6.865699999999999</c:v>
                </c:pt>
                <c:pt idx="4089">
                  <c:v>6.9652</c:v>
                </c:pt>
                <c:pt idx="4090">
                  <c:v>7.064699999999998</c:v>
                </c:pt>
                <c:pt idx="4091">
                  <c:v>7.164199999999996</c:v>
                </c:pt>
                <c:pt idx="4092">
                  <c:v>7.2637</c:v>
                </c:pt>
                <c:pt idx="4093">
                  <c:v>7.3632</c:v>
                </c:pt>
                <c:pt idx="4094">
                  <c:v>7.4627</c:v>
                </c:pt>
                <c:pt idx="4095">
                  <c:v>7.562199999999997</c:v>
                </c:pt>
                <c:pt idx="4096">
                  <c:v>7.6617</c:v>
                </c:pt>
                <c:pt idx="4097">
                  <c:v>7.7612</c:v>
                </c:pt>
                <c:pt idx="4098">
                  <c:v>7.8607</c:v>
                </c:pt>
                <c:pt idx="4099">
                  <c:v>7.9602</c:v>
                </c:pt>
                <c:pt idx="4100">
                  <c:v>8.059700000000002</c:v>
                </c:pt>
                <c:pt idx="4101">
                  <c:v>8.1592</c:v>
                </c:pt>
                <c:pt idx="4102">
                  <c:v>8.258700000000001</c:v>
                </c:pt>
                <c:pt idx="4103">
                  <c:v>8.3582</c:v>
                </c:pt>
                <c:pt idx="4104">
                  <c:v>8.457700000000002</c:v>
                </c:pt>
                <c:pt idx="4105">
                  <c:v>8.557200000000003</c:v>
                </c:pt>
                <c:pt idx="4106">
                  <c:v>8.6567</c:v>
                </c:pt>
                <c:pt idx="4107">
                  <c:v>8.756200000000001</c:v>
                </c:pt>
                <c:pt idx="4108">
                  <c:v>8.8557</c:v>
                </c:pt>
                <c:pt idx="4109">
                  <c:v>8.955200000000004</c:v>
                </c:pt>
                <c:pt idx="4110">
                  <c:v>9.0547</c:v>
                </c:pt>
                <c:pt idx="4111">
                  <c:v>9.154200000000001</c:v>
                </c:pt>
                <c:pt idx="4112">
                  <c:v>9.2537</c:v>
                </c:pt>
                <c:pt idx="4113">
                  <c:v>9.353200000000002</c:v>
                </c:pt>
                <c:pt idx="4114">
                  <c:v>9.4527</c:v>
                </c:pt>
                <c:pt idx="4115">
                  <c:v>9.552200000000002</c:v>
                </c:pt>
                <c:pt idx="4116">
                  <c:v>9.651700000000003</c:v>
                </c:pt>
                <c:pt idx="4117">
                  <c:v>9.751200000000001</c:v>
                </c:pt>
                <c:pt idx="4118">
                  <c:v>9.850700000000006</c:v>
                </c:pt>
                <c:pt idx="4119">
                  <c:v>9.9502</c:v>
                </c:pt>
                <c:pt idx="4120">
                  <c:v>10.05</c:v>
                </c:pt>
                <c:pt idx="4121">
                  <c:v>10.149</c:v>
                </c:pt>
                <c:pt idx="4122">
                  <c:v>10.249</c:v>
                </c:pt>
                <c:pt idx="4123">
                  <c:v>10.348</c:v>
                </c:pt>
                <c:pt idx="4124">
                  <c:v>10.448</c:v>
                </c:pt>
                <c:pt idx="4125">
                  <c:v>10.547</c:v>
                </c:pt>
                <c:pt idx="4126">
                  <c:v>10.647</c:v>
                </c:pt>
                <c:pt idx="4127">
                  <c:v>10.746</c:v>
                </c:pt>
                <c:pt idx="4128">
                  <c:v>10.846</c:v>
                </c:pt>
                <c:pt idx="4129">
                  <c:v>10.945</c:v>
                </c:pt>
                <c:pt idx="4130">
                  <c:v>11.045</c:v>
                </c:pt>
                <c:pt idx="4131">
                  <c:v>11.144</c:v>
                </c:pt>
                <c:pt idx="4132">
                  <c:v>11.244</c:v>
                </c:pt>
                <c:pt idx="4133">
                  <c:v>11.343</c:v>
                </c:pt>
                <c:pt idx="4134">
                  <c:v>11.443</c:v>
                </c:pt>
                <c:pt idx="4135">
                  <c:v>11.542</c:v>
                </c:pt>
                <c:pt idx="4136">
                  <c:v>11.642</c:v>
                </c:pt>
                <c:pt idx="4137">
                  <c:v>11.741</c:v>
                </c:pt>
                <c:pt idx="4138">
                  <c:v>11.841</c:v>
                </c:pt>
                <c:pt idx="4139">
                  <c:v>11.94</c:v>
                </c:pt>
                <c:pt idx="4140">
                  <c:v>12.04</c:v>
                </c:pt>
                <c:pt idx="4141">
                  <c:v>12.139</c:v>
                </c:pt>
                <c:pt idx="4142">
                  <c:v>12.239</c:v>
                </c:pt>
                <c:pt idx="4143">
                  <c:v>12.338</c:v>
                </c:pt>
                <c:pt idx="4144">
                  <c:v>12.438</c:v>
                </c:pt>
                <c:pt idx="4145">
                  <c:v>12.537</c:v>
                </c:pt>
                <c:pt idx="4146">
                  <c:v>12.637</c:v>
                </c:pt>
                <c:pt idx="4147">
                  <c:v>12.736</c:v>
                </c:pt>
                <c:pt idx="4148">
                  <c:v>12.836</c:v>
                </c:pt>
                <c:pt idx="4149">
                  <c:v>12.935</c:v>
                </c:pt>
                <c:pt idx="4150">
                  <c:v>13.035</c:v>
                </c:pt>
                <c:pt idx="4151">
                  <c:v>13.134</c:v>
                </c:pt>
                <c:pt idx="4152">
                  <c:v>13.234</c:v>
                </c:pt>
                <c:pt idx="4153">
                  <c:v>13.333</c:v>
                </c:pt>
                <c:pt idx="4154">
                  <c:v>13.433</c:v>
                </c:pt>
                <c:pt idx="4155">
                  <c:v>13.532</c:v>
                </c:pt>
                <c:pt idx="4156">
                  <c:v>13.632</c:v>
                </c:pt>
                <c:pt idx="4157">
                  <c:v>13.731</c:v>
                </c:pt>
                <c:pt idx="4158">
                  <c:v>13.831</c:v>
                </c:pt>
                <c:pt idx="4159">
                  <c:v>13.93</c:v>
                </c:pt>
                <c:pt idx="4160">
                  <c:v>14.03</c:v>
                </c:pt>
                <c:pt idx="4161">
                  <c:v>14.129</c:v>
                </c:pt>
                <c:pt idx="4162">
                  <c:v>14.229</c:v>
                </c:pt>
                <c:pt idx="4163">
                  <c:v>14.328</c:v>
                </c:pt>
                <c:pt idx="4164">
                  <c:v>14.428</c:v>
                </c:pt>
                <c:pt idx="4165">
                  <c:v>14.527</c:v>
                </c:pt>
                <c:pt idx="4166">
                  <c:v>14.627</c:v>
                </c:pt>
                <c:pt idx="4167">
                  <c:v>14.726</c:v>
                </c:pt>
                <c:pt idx="4168">
                  <c:v>14.826</c:v>
                </c:pt>
                <c:pt idx="4169">
                  <c:v>14.925</c:v>
                </c:pt>
                <c:pt idx="4170">
                  <c:v>15.025</c:v>
                </c:pt>
                <c:pt idx="4171">
                  <c:v>15.124</c:v>
                </c:pt>
                <c:pt idx="4172">
                  <c:v>15.224</c:v>
                </c:pt>
                <c:pt idx="4173">
                  <c:v>15.323</c:v>
                </c:pt>
                <c:pt idx="4174">
                  <c:v>15.423</c:v>
                </c:pt>
                <c:pt idx="4175">
                  <c:v>15.522</c:v>
                </c:pt>
                <c:pt idx="4176">
                  <c:v>15.622</c:v>
                </c:pt>
                <c:pt idx="4177">
                  <c:v>15.721</c:v>
                </c:pt>
                <c:pt idx="4178">
                  <c:v>15.821</c:v>
                </c:pt>
                <c:pt idx="4179">
                  <c:v>15.92</c:v>
                </c:pt>
                <c:pt idx="4180">
                  <c:v>16.02</c:v>
                </c:pt>
                <c:pt idx="4181">
                  <c:v>16.119</c:v>
                </c:pt>
                <c:pt idx="4182">
                  <c:v>16.219</c:v>
                </c:pt>
                <c:pt idx="4183">
                  <c:v>16.318</c:v>
                </c:pt>
                <c:pt idx="4184">
                  <c:v>16.418</c:v>
                </c:pt>
                <c:pt idx="4185">
                  <c:v>16.517</c:v>
                </c:pt>
                <c:pt idx="4186">
                  <c:v>16.617</c:v>
                </c:pt>
                <c:pt idx="4187">
                  <c:v>16.716</c:v>
                </c:pt>
                <c:pt idx="4188">
                  <c:v>16.816</c:v>
                </c:pt>
                <c:pt idx="4189">
                  <c:v>16.915</c:v>
                </c:pt>
                <c:pt idx="4190">
                  <c:v>17.015</c:v>
                </c:pt>
                <c:pt idx="4191">
                  <c:v>17.114</c:v>
                </c:pt>
                <c:pt idx="4192">
                  <c:v>17.214</c:v>
                </c:pt>
                <c:pt idx="4193">
                  <c:v>17.313</c:v>
                </c:pt>
                <c:pt idx="4194">
                  <c:v>17.413</c:v>
                </c:pt>
                <c:pt idx="4195">
                  <c:v>17.512</c:v>
                </c:pt>
                <c:pt idx="4196">
                  <c:v>17.612</c:v>
                </c:pt>
                <c:pt idx="4197">
                  <c:v>17.711</c:v>
                </c:pt>
                <c:pt idx="4198">
                  <c:v>17.811</c:v>
                </c:pt>
                <c:pt idx="4199">
                  <c:v>17.91</c:v>
                </c:pt>
                <c:pt idx="4200">
                  <c:v>18.01000000000001</c:v>
                </c:pt>
                <c:pt idx="4201">
                  <c:v>18.10900000000001</c:v>
                </c:pt>
                <c:pt idx="4202">
                  <c:v>18.209</c:v>
                </c:pt>
                <c:pt idx="4203">
                  <c:v>18.308</c:v>
                </c:pt>
                <c:pt idx="4204">
                  <c:v>18.408</c:v>
                </c:pt>
                <c:pt idx="4205">
                  <c:v>18.507</c:v>
                </c:pt>
                <c:pt idx="4206">
                  <c:v>18.607</c:v>
                </c:pt>
                <c:pt idx="4207">
                  <c:v>18.706</c:v>
                </c:pt>
                <c:pt idx="4208">
                  <c:v>18.806</c:v>
                </c:pt>
                <c:pt idx="4209">
                  <c:v>18.905</c:v>
                </c:pt>
                <c:pt idx="4210">
                  <c:v>19.005</c:v>
                </c:pt>
                <c:pt idx="4211">
                  <c:v>19.104</c:v>
                </c:pt>
                <c:pt idx="4212">
                  <c:v>19.204</c:v>
                </c:pt>
                <c:pt idx="4213">
                  <c:v>19.303</c:v>
                </c:pt>
                <c:pt idx="4214">
                  <c:v>19.403</c:v>
                </c:pt>
                <c:pt idx="4215">
                  <c:v>19.502</c:v>
                </c:pt>
                <c:pt idx="4216">
                  <c:v>19.602</c:v>
                </c:pt>
                <c:pt idx="4217">
                  <c:v>19.701</c:v>
                </c:pt>
                <c:pt idx="4218">
                  <c:v>19.80099999999999</c:v>
                </c:pt>
                <c:pt idx="4219">
                  <c:v>19.9</c:v>
                </c:pt>
                <c:pt idx="4220">
                  <c:v>20.0</c:v>
                </c:pt>
                <c:pt idx="4221">
                  <c:v>20.1</c:v>
                </c:pt>
                <c:pt idx="4222">
                  <c:v>20.19900000000001</c:v>
                </c:pt>
                <c:pt idx="4223">
                  <c:v>20.299</c:v>
                </c:pt>
                <c:pt idx="4224">
                  <c:v>20.398</c:v>
                </c:pt>
                <c:pt idx="4225">
                  <c:v>20.498</c:v>
                </c:pt>
                <c:pt idx="4226">
                  <c:v>20.597</c:v>
                </c:pt>
                <c:pt idx="4227">
                  <c:v>20.697</c:v>
                </c:pt>
                <c:pt idx="4228">
                  <c:v>20.796</c:v>
                </c:pt>
                <c:pt idx="4229">
                  <c:v>20.896</c:v>
                </c:pt>
                <c:pt idx="4230">
                  <c:v>20.995</c:v>
                </c:pt>
                <c:pt idx="4231">
                  <c:v>21.095</c:v>
                </c:pt>
                <c:pt idx="4232">
                  <c:v>21.194</c:v>
                </c:pt>
                <c:pt idx="4233">
                  <c:v>21.294</c:v>
                </c:pt>
                <c:pt idx="4234">
                  <c:v>21.393</c:v>
                </c:pt>
                <c:pt idx="4235">
                  <c:v>21.49299999999998</c:v>
                </c:pt>
                <c:pt idx="4236">
                  <c:v>21.592</c:v>
                </c:pt>
                <c:pt idx="4237">
                  <c:v>21.692</c:v>
                </c:pt>
                <c:pt idx="4238">
                  <c:v>21.791</c:v>
                </c:pt>
                <c:pt idx="4239">
                  <c:v>21.89099999999999</c:v>
                </c:pt>
                <c:pt idx="4240">
                  <c:v>21.99</c:v>
                </c:pt>
                <c:pt idx="4241">
                  <c:v>22.09</c:v>
                </c:pt>
                <c:pt idx="4242">
                  <c:v>22.189</c:v>
                </c:pt>
                <c:pt idx="4243">
                  <c:v>22.289</c:v>
                </c:pt>
                <c:pt idx="4244">
                  <c:v>22.388</c:v>
                </c:pt>
                <c:pt idx="4245">
                  <c:v>22.488</c:v>
                </c:pt>
                <c:pt idx="4246">
                  <c:v>22.587</c:v>
                </c:pt>
                <c:pt idx="4247">
                  <c:v>22.687</c:v>
                </c:pt>
                <c:pt idx="4248">
                  <c:v>22.786</c:v>
                </c:pt>
                <c:pt idx="4249">
                  <c:v>22.886</c:v>
                </c:pt>
                <c:pt idx="4250">
                  <c:v>22.985</c:v>
                </c:pt>
                <c:pt idx="4251">
                  <c:v>23.085</c:v>
                </c:pt>
                <c:pt idx="4252">
                  <c:v>23.184</c:v>
                </c:pt>
                <c:pt idx="4253">
                  <c:v>23.284</c:v>
                </c:pt>
                <c:pt idx="4254">
                  <c:v>23.383</c:v>
                </c:pt>
                <c:pt idx="4255">
                  <c:v>23.483</c:v>
                </c:pt>
                <c:pt idx="4256">
                  <c:v>23.582</c:v>
                </c:pt>
                <c:pt idx="4257">
                  <c:v>23.682</c:v>
                </c:pt>
                <c:pt idx="4258">
                  <c:v>23.781</c:v>
                </c:pt>
                <c:pt idx="4259">
                  <c:v>23.881</c:v>
                </c:pt>
                <c:pt idx="4260">
                  <c:v>23.98</c:v>
                </c:pt>
                <c:pt idx="4261">
                  <c:v>24.08</c:v>
                </c:pt>
                <c:pt idx="4262">
                  <c:v>24.17899999999999</c:v>
                </c:pt>
                <c:pt idx="4263">
                  <c:v>24.279</c:v>
                </c:pt>
                <c:pt idx="4264">
                  <c:v>24.378</c:v>
                </c:pt>
                <c:pt idx="4265">
                  <c:v>24.478</c:v>
                </c:pt>
                <c:pt idx="4266">
                  <c:v>24.57700000000001</c:v>
                </c:pt>
                <c:pt idx="4267">
                  <c:v>24.677</c:v>
                </c:pt>
                <c:pt idx="4268">
                  <c:v>24.776</c:v>
                </c:pt>
                <c:pt idx="4269">
                  <c:v>24.876</c:v>
                </c:pt>
                <c:pt idx="4270">
                  <c:v>24.975</c:v>
                </c:pt>
                <c:pt idx="4271">
                  <c:v>25.075</c:v>
                </c:pt>
                <c:pt idx="4272">
                  <c:v>25.174</c:v>
                </c:pt>
                <c:pt idx="4273">
                  <c:v>25.274</c:v>
                </c:pt>
                <c:pt idx="4274">
                  <c:v>25.373</c:v>
                </c:pt>
                <c:pt idx="4275">
                  <c:v>25.473</c:v>
                </c:pt>
                <c:pt idx="4276">
                  <c:v>25.572</c:v>
                </c:pt>
                <c:pt idx="4277">
                  <c:v>25.672</c:v>
                </c:pt>
                <c:pt idx="4278">
                  <c:v>25.771</c:v>
                </c:pt>
                <c:pt idx="4279">
                  <c:v>25.871</c:v>
                </c:pt>
                <c:pt idx="4280">
                  <c:v>25.97</c:v>
                </c:pt>
                <c:pt idx="4281">
                  <c:v>26.07</c:v>
                </c:pt>
                <c:pt idx="4282">
                  <c:v>26.169</c:v>
                </c:pt>
                <c:pt idx="4283">
                  <c:v>26.26899999999998</c:v>
                </c:pt>
                <c:pt idx="4284">
                  <c:v>26.368</c:v>
                </c:pt>
                <c:pt idx="4285">
                  <c:v>26.468</c:v>
                </c:pt>
                <c:pt idx="4286">
                  <c:v>26.567</c:v>
                </c:pt>
                <c:pt idx="4287">
                  <c:v>26.66700000000001</c:v>
                </c:pt>
                <c:pt idx="4288">
                  <c:v>26.76599999999998</c:v>
                </c:pt>
                <c:pt idx="4289">
                  <c:v>26.866</c:v>
                </c:pt>
                <c:pt idx="4290">
                  <c:v>26.965</c:v>
                </c:pt>
                <c:pt idx="4291">
                  <c:v>27.065</c:v>
                </c:pt>
                <c:pt idx="4292">
                  <c:v>27.164</c:v>
                </c:pt>
                <c:pt idx="4293">
                  <c:v>27.264</c:v>
                </c:pt>
                <c:pt idx="4294">
                  <c:v>27.363</c:v>
                </c:pt>
                <c:pt idx="4295">
                  <c:v>27.463</c:v>
                </c:pt>
                <c:pt idx="4296">
                  <c:v>27.562</c:v>
                </c:pt>
                <c:pt idx="4297">
                  <c:v>27.662</c:v>
                </c:pt>
                <c:pt idx="4298">
                  <c:v>27.761</c:v>
                </c:pt>
                <c:pt idx="4299">
                  <c:v>27.861</c:v>
                </c:pt>
                <c:pt idx="4300">
                  <c:v>27.96</c:v>
                </c:pt>
                <c:pt idx="4301">
                  <c:v>28.06</c:v>
                </c:pt>
                <c:pt idx="4302">
                  <c:v>28.159</c:v>
                </c:pt>
                <c:pt idx="4303">
                  <c:v>28.259</c:v>
                </c:pt>
                <c:pt idx="4304">
                  <c:v>28.358</c:v>
                </c:pt>
                <c:pt idx="4305">
                  <c:v>28.45799999999999</c:v>
                </c:pt>
                <c:pt idx="4306">
                  <c:v>28.557</c:v>
                </c:pt>
                <c:pt idx="4307">
                  <c:v>28.657</c:v>
                </c:pt>
                <c:pt idx="4308">
                  <c:v>28.756</c:v>
                </c:pt>
                <c:pt idx="4309">
                  <c:v>28.85600000000001</c:v>
                </c:pt>
                <c:pt idx="4310">
                  <c:v>28.95499999999999</c:v>
                </c:pt>
                <c:pt idx="4311">
                  <c:v>29.055</c:v>
                </c:pt>
                <c:pt idx="4312">
                  <c:v>29.154</c:v>
                </c:pt>
                <c:pt idx="4313">
                  <c:v>29.254</c:v>
                </c:pt>
                <c:pt idx="4314">
                  <c:v>29.35300000000001</c:v>
                </c:pt>
                <c:pt idx="4315">
                  <c:v>29.453</c:v>
                </c:pt>
                <c:pt idx="4316">
                  <c:v>29.552</c:v>
                </c:pt>
                <c:pt idx="4317">
                  <c:v>29.652</c:v>
                </c:pt>
                <c:pt idx="4318">
                  <c:v>29.751</c:v>
                </c:pt>
                <c:pt idx="4319">
                  <c:v>29.851</c:v>
                </c:pt>
                <c:pt idx="4320">
                  <c:v>29.95</c:v>
                </c:pt>
                <c:pt idx="4321">
                  <c:v>30.05</c:v>
                </c:pt>
                <c:pt idx="4322">
                  <c:v>30.149</c:v>
                </c:pt>
                <c:pt idx="4323">
                  <c:v>30.249</c:v>
                </c:pt>
                <c:pt idx="4324">
                  <c:v>30.348</c:v>
                </c:pt>
                <c:pt idx="4325">
                  <c:v>30.448</c:v>
                </c:pt>
                <c:pt idx="4326">
                  <c:v>30.547</c:v>
                </c:pt>
                <c:pt idx="4327">
                  <c:v>30.64699999999999</c:v>
                </c:pt>
                <c:pt idx="4328">
                  <c:v>30.746</c:v>
                </c:pt>
                <c:pt idx="4329">
                  <c:v>30.846</c:v>
                </c:pt>
                <c:pt idx="4330">
                  <c:v>30.945</c:v>
                </c:pt>
                <c:pt idx="4331">
                  <c:v>31.045</c:v>
                </c:pt>
                <c:pt idx="4332">
                  <c:v>31.14399999999999</c:v>
                </c:pt>
                <c:pt idx="4333">
                  <c:v>31.244</c:v>
                </c:pt>
                <c:pt idx="4334">
                  <c:v>31.343</c:v>
                </c:pt>
                <c:pt idx="4335">
                  <c:v>31.443</c:v>
                </c:pt>
                <c:pt idx="4336">
                  <c:v>31.542</c:v>
                </c:pt>
                <c:pt idx="4337">
                  <c:v>31.642</c:v>
                </c:pt>
                <c:pt idx="4338">
                  <c:v>31.741</c:v>
                </c:pt>
                <c:pt idx="4339">
                  <c:v>31.841</c:v>
                </c:pt>
                <c:pt idx="4340">
                  <c:v>31.94</c:v>
                </c:pt>
                <c:pt idx="4341">
                  <c:v>32.04</c:v>
                </c:pt>
                <c:pt idx="4342">
                  <c:v>32.139</c:v>
                </c:pt>
                <c:pt idx="4343">
                  <c:v>32.23900000000001</c:v>
                </c:pt>
                <c:pt idx="4344">
                  <c:v>32.338</c:v>
                </c:pt>
                <c:pt idx="4345">
                  <c:v>32.438</c:v>
                </c:pt>
                <c:pt idx="4346">
                  <c:v>32.53700000000001</c:v>
                </c:pt>
                <c:pt idx="4347">
                  <c:v>32.637</c:v>
                </c:pt>
                <c:pt idx="4348">
                  <c:v>32.73600000000001</c:v>
                </c:pt>
                <c:pt idx="4349">
                  <c:v>32.83600000000001</c:v>
                </c:pt>
                <c:pt idx="4350">
                  <c:v>32.935</c:v>
                </c:pt>
                <c:pt idx="4351">
                  <c:v>33.035</c:v>
                </c:pt>
                <c:pt idx="4352">
                  <c:v>33.134</c:v>
                </c:pt>
                <c:pt idx="4353">
                  <c:v>33.234</c:v>
                </c:pt>
                <c:pt idx="4354">
                  <c:v>33.33300000000001</c:v>
                </c:pt>
                <c:pt idx="4355">
                  <c:v>33.433</c:v>
                </c:pt>
                <c:pt idx="4356">
                  <c:v>33.532</c:v>
                </c:pt>
                <c:pt idx="4357">
                  <c:v>33.632</c:v>
                </c:pt>
                <c:pt idx="4358">
                  <c:v>33.731</c:v>
                </c:pt>
                <c:pt idx="4359">
                  <c:v>33.831</c:v>
                </c:pt>
                <c:pt idx="4360">
                  <c:v>33.93</c:v>
                </c:pt>
                <c:pt idx="4361">
                  <c:v>34.03</c:v>
                </c:pt>
                <c:pt idx="4362">
                  <c:v>34.12900000000001</c:v>
                </c:pt>
                <c:pt idx="4363">
                  <c:v>34.22900000000001</c:v>
                </c:pt>
                <c:pt idx="4364">
                  <c:v>34.328</c:v>
                </c:pt>
                <c:pt idx="4365">
                  <c:v>34.428</c:v>
                </c:pt>
                <c:pt idx="4366">
                  <c:v>34.527</c:v>
                </c:pt>
                <c:pt idx="4367">
                  <c:v>34.627</c:v>
                </c:pt>
                <c:pt idx="4368">
                  <c:v>34.72600000000001</c:v>
                </c:pt>
                <c:pt idx="4369">
                  <c:v>34.826</c:v>
                </c:pt>
                <c:pt idx="4370">
                  <c:v>34.925</c:v>
                </c:pt>
                <c:pt idx="4371">
                  <c:v>35.025</c:v>
                </c:pt>
                <c:pt idx="4372">
                  <c:v>35.124</c:v>
                </c:pt>
                <c:pt idx="4373">
                  <c:v>35.22400000000001</c:v>
                </c:pt>
                <c:pt idx="4374">
                  <c:v>35.323</c:v>
                </c:pt>
                <c:pt idx="4375">
                  <c:v>35.423</c:v>
                </c:pt>
                <c:pt idx="4376">
                  <c:v>35.522</c:v>
                </c:pt>
                <c:pt idx="4377">
                  <c:v>35.622</c:v>
                </c:pt>
                <c:pt idx="4378">
                  <c:v>35.72100000000001</c:v>
                </c:pt>
                <c:pt idx="4379">
                  <c:v>35.82100000000001</c:v>
                </c:pt>
                <c:pt idx="4380">
                  <c:v>35.92</c:v>
                </c:pt>
                <c:pt idx="4381">
                  <c:v>36.02</c:v>
                </c:pt>
                <c:pt idx="4382">
                  <c:v>36.119</c:v>
                </c:pt>
                <c:pt idx="4383">
                  <c:v>36.219</c:v>
                </c:pt>
                <c:pt idx="4384">
                  <c:v>36.318</c:v>
                </c:pt>
                <c:pt idx="4385">
                  <c:v>36.418</c:v>
                </c:pt>
                <c:pt idx="4386">
                  <c:v>36.517</c:v>
                </c:pt>
                <c:pt idx="4387">
                  <c:v>36.617</c:v>
                </c:pt>
                <c:pt idx="4388">
                  <c:v>36.716</c:v>
                </c:pt>
                <c:pt idx="4389">
                  <c:v>36.816</c:v>
                </c:pt>
                <c:pt idx="4390">
                  <c:v>36.915</c:v>
                </c:pt>
                <c:pt idx="4391">
                  <c:v>37.015</c:v>
                </c:pt>
                <c:pt idx="4392">
                  <c:v>37.114</c:v>
                </c:pt>
                <c:pt idx="4393">
                  <c:v>37.21400000000001</c:v>
                </c:pt>
                <c:pt idx="4394">
                  <c:v>37.313</c:v>
                </c:pt>
                <c:pt idx="4395">
                  <c:v>37.413</c:v>
                </c:pt>
                <c:pt idx="4396">
                  <c:v>37.512</c:v>
                </c:pt>
                <c:pt idx="4397">
                  <c:v>37.612</c:v>
                </c:pt>
                <c:pt idx="4398">
                  <c:v>37.71100000000001</c:v>
                </c:pt>
                <c:pt idx="4399">
                  <c:v>37.811</c:v>
                </c:pt>
                <c:pt idx="4400">
                  <c:v>37.91</c:v>
                </c:pt>
                <c:pt idx="4401">
                  <c:v>38.01</c:v>
                </c:pt>
                <c:pt idx="4402">
                  <c:v>38.109</c:v>
                </c:pt>
                <c:pt idx="4403">
                  <c:v>38.209</c:v>
                </c:pt>
                <c:pt idx="4404">
                  <c:v>38.308</c:v>
                </c:pt>
                <c:pt idx="4405">
                  <c:v>38.408</c:v>
                </c:pt>
                <c:pt idx="4406">
                  <c:v>38.50700000000001</c:v>
                </c:pt>
                <c:pt idx="4407">
                  <c:v>38.60700000000001</c:v>
                </c:pt>
                <c:pt idx="4408">
                  <c:v>38.706</c:v>
                </c:pt>
                <c:pt idx="4409">
                  <c:v>38.806</c:v>
                </c:pt>
                <c:pt idx="4410">
                  <c:v>38.905</c:v>
                </c:pt>
                <c:pt idx="4411">
                  <c:v>39.005</c:v>
                </c:pt>
                <c:pt idx="4412">
                  <c:v>39.10400000000001</c:v>
                </c:pt>
                <c:pt idx="4413">
                  <c:v>39.204</c:v>
                </c:pt>
                <c:pt idx="4414">
                  <c:v>39.303</c:v>
                </c:pt>
                <c:pt idx="4415">
                  <c:v>39.40300000000001</c:v>
                </c:pt>
                <c:pt idx="4416">
                  <c:v>39.502</c:v>
                </c:pt>
                <c:pt idx="4417">
                  <c:v>39.602</c:v>
                </c:pt>
                <c:pt idx="4418">
                  <c:v>39.701</c:v>
                </c:pt>
                <c:pt idx="4419">
                  <c:v>39.801</c:v>
                </c:pt>
                <c:pt idx="4420">
                  <c:v>39.9</c:v>
                </c:pt>
                <c:pt idx="4421">
                  <c:v>40.0</c:v>
                </c:pt>
                <c:pt idx="4422">
                  <c:v>40.1</c:v>
                </c:pt>
                <c:pt idx="4423">
                  <c:v>40.19900000000001</c:v>
                </c:pt>
                <c:pt idx="4424">
                  <c:v>40.29900000000001</c:v>
                </c:pt>
                <c:pt idx="4425">
                  <c:v>40.398</c:v>
                </c:pt>
                <c:pt idx="4426">
                  <c:v>40.498</c:v>
                </c:pt>
                <c:pt idx="4427">
                  <c:v>40.597</c:v>
                </c:pt>
                <c:pt idx="4428">
                  <c:v>40.697</c:v>
                </c:pt>
                <c:pt idx="4429">
                  <c:v>40.79600000000001</c:v>
                </c:pt>
                <c:pt idx="4430">
                  <c:v>40.896</c:v>
                </c:pt>
                <c:pt idx="4431">
                  <c:v>40.995</c:v>
                </c:pt>
                <c:pt idx="4432">
                  <c:v>41.095</c:v>
                </c:pt>
                <c:pt idx="4433">
                  <c:v>41.194</c:v>
                </c:pt>
                <c:pt idx="4434">
                  <c:v>41.29400000000001</c:v>
                </c:pt>
                <c:pt idx="4435">
                  <c:v>41.393</c:v>
                </c:pt>
                <c:pt idx="4436">
                  <c:v>41.493</c:v>
                </c:pt>
                <c:pt idx="4437">
                  <c:v>41.592</c:v>
                </c:pt>
                <c:pt idx="4438">
                  <c:v>41.692</c:v>
                </c:pt>
                <c:pt idx="4439">
                  <c:v>41.79100000000001</c:v>
                </c:pt>
                <c:pt idx="4440">
                  <c:v>41.89100000000001</c:v>
                </c:pt>
                <c:pt idx="4441">
                  <c:v>41.99</c:v>
                </c:pt>
                <c:pt idx="4442">
                  <c:v>42.09</c:v>
                </c:pt>
                <c:pt idx="4443">
                  <c:v>42.189</c:v>
                </c:pt>
                <c:pt idx="4444">
                  <c:v>42.289</c:v>
                </c:pt>
                <c:pt idx="4445">
                  <c:v>42.388</c:v>
                </c:pt>
                <c:pt idx="4446">
                  <c:v>42.488</c:v>
                </c:pt>
                <c:pt idx="4447">
                  <c:v>42.587</c:v>
                </c:pt>
                <c:pt idx="4448">
                  <c:v>42.687</c:v>
                </c:pt>
                <c:pt idx="4449">
                  <c:v>42.786</c:v>
                </c:pt>
                <c:pt idx="4450">
                  <c:v>42.886</c:v>
                </c:pt>
                <c:pt idx="4451">
                  <c:v>42.985</c:v>
                </c:pt>
                <c:pt idx="4452">
                  <c:v>43.085</c:v>
                </c:pt>
                <c:pt idx="4453">
                  <c:v>43.184</c:v>
                </c:pt>
                <c:pt idx="4454">
                  <c:v>43.28400000000001</c:v>
                </c:pt>
                <c:pt idx="4455">
                  <c:v>43.383</c:v>
                </c:pt>
                <c:pt idx="4456">
                  <c:v>43.483</c:v>
                </c:pt>
                <c:pt idx="4457">
                  <c:v>43.582</c:v>
                </c:pt>
                <c:pt idx="4458">
                  <c:v>43.682</c:v>
                </c:pt>
                <c:pt idx="4459">
                  <c:v>43.78100000000001</c:v>
                </c:pt>
                <c:pt idx="4460">
                  <c:v>43.881</c:v>
                </c:pt>
                <c:pt idx="4461">
                  <c:v>43.98</c:v>
                </c:pt>
                <c:pt idx="4462">
                  <c:v>44.08</c:v>
                </c:pt>
                <c:pt idx="4463">
                  <c:v>44.179</c:v>
                </c:pt>
                <c:pt idx="4464">
                  <c:v>44.279</c:v>
                </c:pt>
                <c:pt idx="4465">
                  <c:v>44.378</c:v>
                </c:pt>
                <c:pt idx="4466">
                  <c:v>44.478</c:v>
                </c:pt>
                <c:pt idx="4467">
                  <c:v>44.57700000000001</c:v>
                </c:pt>
                <c:pt idx="4468">
                  <c:v>44.677</c:v>
                </c:pt>
                <c:pt idx="4469">
                  <c:v>44.776</c:v>
                </c:pt>
                <c:pt idx="4470">
                  <c:v>44.876</c:v>
                </c:pt>
                <c:pt idx="4471">
                  <c:v>44.975</c:v>
                </c:pt>
                <c:pt idx="4472">
                  <c:v>45.075</c:v>
                </c:pt>
                <c:pt idx="4473">
                  <c:v>45.17400000000001</c:v>
                </c:pt>
                <c:pt idx="4474">
                  <c:v>45.274</c:v>
                </c:pt>
                <c:pt idx="4475">
                  <c:v>45.373</c:v>
                </c:pt>
                <c:pt idx="4476">
                  <c:v>45.47300000000001</c:v>
                </c:pt>
                <c:pt idx="4477">
                  <c:v>45.572</c:v>
                </c:pt>
                <c:pt idx="4478">
                  <c:v>45.672</c:v>
                </c:pt>
                <c:pt idx="4479">
                  <c:v>45.771</c:v>
                </c:pt>
                <c:pt idx="4480">
                  <c:v>45.871</c:v>
                </c:pt>
                <c:pt idx="4481">
                  <c:v>45.97</c:v>
                </c:pt>
                <c:pt idx="4482">
                  <c:v>46.07</c:v>
                </c:pt>
                <c:pt idx="4483">
                  <c:v>46.16900000000001</c:v>
                </c:pt>
                <c:pt idx="4484">
                  <c:v>46.26900000000001</c:v>
                </c:pt>
                <c:pt idx="4485">
                  <c:v>46.368</c:v>
                </c:pt>
                <c:pt idx="4486">
                  <c:v>46.46800000000001</c:v>
                </c:pt>
                <c:pt idx="4487">
                  <c:v>46.567</c:v>
                </c:pt>
                <c:pt idx="4488">
                  <c:v>46.667</c:v>
                </c:pt>
                <c:pt idx="4489">
                  <c:v>46.76600000000001</c:v>
                </c:pt>
                <c:pt idx="4490">
                  <c:v>46.866</c:v>
                </c:pt>
                <c:pt idx="4491">
                  <c:v>46.965</c:v>
                </c:pt>
                <c:pt idx="4492">
                  <c:v>47.065</c:v>
                </c:pt>
                <c:pt idx="4493">
                  <c:v>47.164</c:v>
                </c:pt>
                <c:pt idx="4494">
                  <c:v>47.264</c:v>
                </c:pt>
                <c:pt idx="4495">
                  <c:v>47.363</c:v>
                </c:pt>
                <c:pt idx="4496">
                  <c:v>47.463</c:v>
                </c:pt>
                <c:pt idx="4497">
                  <c:v>47.562</c:v>
                </c:pt>
                <c:pt idx="4498">
                  <c:v>47.662</c:v>
                </c:pt>
                <c:pt idx="4499">
                  <c:v>47.761</c:v>
                </c:pt>
                <c:pt idx="4500">
                  <c:v>47.861</c:v>
                </c:pt>
                <c:pt idx="4501">
                  <c:v>47.96</c:v>
                </c:pt>
                <c:pt idx="4502">
                  <c:v>48.06</c:v>
                </c:pt>
                <c:pt idx="4503">
                  <c:v>48.15900000000001</c:v>
                </c:pt>
                <c:pt idx="4504">
                  <c:v>48.259</c:v>
                </c:pt>
                <c:pt idx="4505">
                  <c:v>48.358</c:v>
                </c:pt>
                <c:pt idx="4506">
                  <c:v>48.458</c:v>
                </c:pt>
                <c:pt idx="4507">
                  <c:v>48.557</c:v>
                </c:pt>
                <c:pt idx="4508">
                  <c:v>48.657</c:v>
                </c:pt>
                <c:pt idx="4509">
                  <c:v>48.756</c:v>
                </c:pt>
                <c:pt idx="4510">
                  <c:v>48.856</c:v>
                </c:pt>
                <c:pt idx="4511">
                  <c:v>48.955</c:v>
                </c:pt>
                <c:pt idx="4512">
                  <c:v>49.055</c:v>
                </c:pt>
                <c:pt idx="4513">
                  <c:v>49.154</c:v>
                </c:pt>
                <c:pt idx="4514">
                  <c:v>49.254</c:v>
                </c:pt>
                <c:pt idx="4515">
                  <c:v>49.353</c:v>
                </c:pt>
                <c:pt idx="4516">
                  <c:v>49.453</c:v>
                </c:pt>
                <c:pt idx="4517">
                  <c:v>49.552</c:v>
                </c:pt>
                <c:pt idx="4518">
                  <c:v>49.652</c:v>
                </c:pt>
                <c:pt idx="4519">
                  <c:v>49.751</c:v>
                </c:pt>
                <c:pt idx="4520">
                  <c:v>49.851</c:v>
                </c:pt>
                <c:pt idx="4521">
                  <c:v>49.95</c:v>
                </c:pt>
                <c:pt idx="4522">
                  <c:v>50.05</c:v>
                </c:pt>
                <c:pt idx="4523">
                  <c:v>50.149</c:v>
                </c:pt>
                <c:pt idx="4524">
                  <c:v>50.249</c:v>
                </c:pt>
                <c:pt idx="4525">
                  <c:v>50.348</c:v>
                </c:pt>
                <c:pt idx="4526">
                  <c:v>50.448</c:v>
                </c:pt>
                <c:pt idx="4527">
                  <c:v>50.547</c:v>
                </c:pt>
                <c:pt idx="4528">
                  <c:v>50.64700000000001</c:v>
                </c:pt>
                <c:pt idx="4529">
                  <c:v>50.746</c:v>
                </c:pt>
                <c:pt idx="4530">
                  <c:v>50.846</c:v>
                </c:pt>
                <c:pt idx="4531">
                  <c:v>50.945</c:v>
                </c:pt>
                <c:pt idx="4532">
                  <c:v>51.045</c:v>
                </c:pt>
                <c:pt idx="4533">
                  <c:v>51.14400000000001</c:v>
                </c:pt>
                <c:pt idx="4534">
                  <c:v>51.244</c:v>
                </c:pt>
                <c:pt idx="4535">
                  <c:v>51.343</c:v>
                </c:pt>
                <c:pt idx="4536">
                  <c:v>51.443</c:v>
                </c:pt>
                <c:pt idx="4537">
                  <c:v>51.542</c:v>
                </c:pt>
                <c:pt idx="4538">
                  <c:v>51.642</c:v>
                </c:pt>
                <c:pt idx="4539">
                  <c:v>51.741</c:v>
                </c:pt>
                <c:pt idx="4540">
                  <c:v>51.841</c:v>
                </c:pt>
                <c:pt idx="4541">
                  <c:v>51.94</c:v>
                </c:pt>
                <c:pt idx="4542">
                  <c:v>52.04</c:v>
                </c:pt>
                <c:pt idx="4543">
                  <c:v>52.139</c:v>
                </c:pt>
                <c:pt idx="4544">
                  <c:v>52.23900000000001</c:v>
                </c:pt>
                <c:pt idx="4545">
                  <c:v>52.338</c:v>
                </c:pt>
                <c:pt idx="4546">
                  <c:v>52.438</c:v>
                </c:pt>
                <c:pt idx="4547">
                  <c:v>52.53700000000001</c:v>
                </c:pt>
                <c:pt idx="4548">
                  <c:v>52.637</c:v>
                </c:pt>
                <c:pt idx="4549">
                  <c:v>52.73600000000001</c:v>
                </c:pt>
                <c:pt idx="4550">
                  <c:v>52.83600000000001</c:v>
                </c:pt>
                <c:pt idx="4551">
                  <c:v>52.935</c:v>
                </c:pt>
                <c:pt idx="4552">
                  <c:v>53.035</c:v>
                </c:pt>
                <c:pt idx="4553">
                  <c:v>53.134</c:v>
                </c:pt>
                <c:pt idx="4554">
                  <c:v>53.234</c:v>
                </c:pt>
                <c:pt idx="4555">
                  <c:v>53.33300000000001</c:v>
                </c:pt>
                <c:pt idx="4556">
                  <c:v>53.433</c:v>
                </c:pt>
                <c:pt idx="4557">
                  <c:v>53.532</c:v>
                </c:pt>
                <c:pt idx="4558">
                  <c:v>53.632</c:v>
                </c:pt>
                <c:pt idx="4559">
                  <c:v>53.731</c:v>
                </c:pt>
                <c:pt idx="4560">
                  <c:v>53.831</c:v>
                </c:pt>
                <c:pt idx="4561">
                  <c:v>53.93</c:v>
                </c:pt>
                <c:pt idx="4562">
                  <c:v>54.03</c:v>
                </c:pt>
                <c:pt idx="4563">
                  <c:v>54.12900000000001</c:v>
                </c:pt>
                <c:pt idx="4564">
                  <c:v>54.22900000000001</c:v>
                </c:pt>
                <c:pt idx="4565">
                  <c:v>54.328</c:v>
                </c:pt>
                <c:pt idx="4566">
                  <c:v>54.428</c:v>
                </c:pt>
                <c:pt idx="4567">
                  <c:v>54.527</c:v>
                </c:pt>
                <c:pt idx="4568">
                  <c:v>54.627</c:v>
                </c:pt>
                <c:pt idx="4569">
                  <c:v>54.72600000000001</c:v>
                </c:pt>
                <c:pt idx="4570">
                  <c:v>54.826</c:v>
                </c:pt>
                <c:pt idx="4571">
                  <c:v>54.925</c:v>
                </c:pt>
                <c:pt idx="4572">
                  <c:v>55.025</c:v>
                </c:pt>
                <c:pt idx="4573">
                  <c:v>55.124</c:v>
                </c:pt>
                <c:pt idx="4574">
                  <c:v>55.22400000000001</c:v>
                </c:pt>
                <c:pt idx="4575">
                  <c:v>55.323</c:v>
                </c:pt>
                <c:pt idx="4576">
                  <c:v>55.423</c:v>
                </c:pt>
                <c:pt idx="4577">
                  <c:v>55.522</c:v>
                </c:pt>
                <c:pt idx="4578">
                  <c:v>55.622</c:v>
                </c:pt>
                <c:pt idx="4579">
                  <c:v>55.72100000000001</c:v>
                </c:pt>
                <c:pt idx="4580">
                  <c:v>55.82100000000001</c:v>
                </c:pt>
                <c:pt idx="4581">
                  <c:v>55.92</c:v>
                </c:pt>
                <c:pt idx="4582">
                  <c:v>56.02</c:v>
                </c:pt>
                <c:pt idx="4583">
                  <c:v>56.119</c:v>
                </c:pt>
                <c:pt idx="4584">
                  <c:v>56.219</c:v>
                </c:pt>
                <c:pt idx="4585">
                  <c:v>56.318</c:v>
                </c:pt>
                <c:pt idx="4586">
                  <c:v>56.418</c:v>
                </c:pt>
                <c:pt idx="4587">
                  <c:v>56.517</c:v>
                </c:pt>
                <c:pt idx="4588">
                  <c:v>56.617</c:v>
                </c:pt>
                <c:pt idx="4589">
                  <c:v>56.716</c:v>
                </c:pt>
                <c:pt idx="4590">
                  <c:v>56.816</c:v>
                </c:pt>
                <c:pt idx="4591">
                  <c:v>56.915</c:v>
                </c:pt>
                <c:pt idx="4592">
                  <c:v>57.015</c:v>
                </c:pt>
                <c:pt idx="4593">
                  <c:v>57.114</c:v>
                </c:pt>
                <c:pt idx="4594">
                  <c:v>57.21400000000001</c:v>
                </c:pt>
                <c:pt idx="4595">
                  <c:v>57.313</c:v>
                </c:pt>
                <c:pt idx="4596">
                  <c:v>57.413</c:v>
                </c:pt>
                <c:pt idx="4597">
                  <c:v>57.512</c:v>
                </c:pt>
                <c:pt idx="4598">
                  <c:v>57.612</c:v>
                </c:pt>
                <c:pt idx="4599">
                  <c:v>57.71100000000001</c:v>
                </c:pt>
                <c:pt idx="4600">
                  <c:v>57.811</c:v>
                </c:pt>
                <c:pt idx="4601">
                  <c:v>57.91</c:v>
                </c:pt>
                <c:pt idx="4602">
                  <c:v>58.01</c:v>
                </c:pt>
                <c:pt idx="4603">
                  <c:v>58.109</c:v>
                </c:pt>
                <c:pt idx="4604">
                  <c:v>58.209</c:v>
                </c:pt>
                <c:pt idx="4605">
                  <c:v>58.308</c:v>
                </c:pt>
                <c:pt idx="4606">
                  <c:v>58.408</c:v>
                </c:pt>
                <c:pt idx="4607">
                  <c:v>58.50700000000001</c:v>
                </c:pt>
                <c:pt idx="4608">
                  <c:v>58.60700000000001</c:v>
                </c:pt>
                <c:pt idx="4609">
                  <c:v>58.706</c:v>
                </c:pt>
                <c:pt idx="4610">
                  <c:v>58.806</c:v>
                </c:pt>
                <c:pt idx="4611">
                  <c:v>58.905</c:v>
                </c:pt>
                <c:pt idx="4612">
                  <c:v>59.005</c:v>
                </c:pt>
                <c:pt idx="4613">
                  <c:v>59.10400000000001</c:v>
                </c:pt>
                <c:pt idx="4614">
                  <c:v>59.204</c:v>
                </c:pt>
                <c:pt idx="4615">
                  <c:v>59.303</c:v>
                </c:pt>
                <c:pt idx="4616">
                  <c:v>59.40300000000001</c:v>
                </c:pt>
                <c:pt idx="4617">
                  <c:v>59.502</c:v>
                </c:pt>
                <c:pt idx="4618">
                  <c:v>59.602</c:v>
                </c:pt>
                <c:pt idx="4619">
                  <c:v>59.701</c:v>
                </c:pt>
                <c:pt idx="4620">
                  <c:v>59.801</c:v>
                </c:pt>
                <c:pt idx="4621">
                  <c:v>59.9</c:v>
                </c:pt>
                <c:pt idx="4622">
                  <c:v>60.0</c:v>
                </c:pt>
                <c:pt idx="4623">
                  <c:v>60.09900000000001</c:v>
                </c:pt>
                <c:pt idx="4624">
                  <c:v>60.19900000000001</c:v>
                </c:pt>
                <c:pt idx="4625">
                  <c:v>60.29900000000001</c:v>
                </c:pt>
                <c:pt idx="4626">
                  <c:v>60.398</c:v>
                </c:pt>
                <c:pt idx="4627">
                  <c:v>60.498</c:v>
                </c:pt>
                <c:pt idx="4628">
                  <c:v>60.597</c:v>
                </c:pt>
                <c:pt idx="4629">
                  <c:v>60.697</c:v>
                </c:pt>
                <c:pt idx="4630">
                  <c:v>60.79600000000001</c:v>
                </c:pt>
                <c:pt idx="4631">
                  <c:v>60.896</c:v>
                </c:pt>
                <c:pt idx="4632">
                  <c:v>60.995</c:v>
                </c:pt>
                <c:pt idx="4633">
                  <c:v>61.095</c:v>
                </c:pt>
                <c:pt idx="4634">
                  <c:v>61.194</c:v>
                </c:pt>
                <c:pt idx="4635">
                  <c:v>61.29400000000001</c:v>
                </c:pt>
                <c:pt idx="4636">
                  <c:v>61.393</c:v>
                </c:pt>
                <c:pt idx="4637">
                  <c:v>61.493</c:v>
                </c:pt>
                <c:pt idx="4638">
                  <c:v>61.592</c:v>
                </c:pt>
                <c:pt idx="4639">
                  <c:v>61.692</c:v>
                </c:pt>
                <c:pt idx="4640">
                  <c:v>61.79100000000001</c:v>
                </c:pt>
                <c:pt idx="4641">
                  <c:v>61.89100000000001</c:v>
                </c:pt>
                <c:pt idx="4642">
                  <c:v>61.99</c:v>
                </c:pt>
                <c:pt idx="4643">
                  <c:v>62.09</c:v>
                </c:pt>
                <c:pt idx="4644">
                  <c:v>62.189</c:v>
                </c:pt>
                <c:pt idx="4645">
                  <c:v>62.289</c:v>
                </c:pt>
                <c:pt idx="4646">
                  <c:v>62.388</c:v>
                </c:pt>
                <c:pt idx="4647">
                  <c:v>62.488</c:v>
                </c:pt>
                <c:pt idx="4648">
                  <c:v>62.587</c:v>
                </c:pt>
                <c:pt idx="4649">
                  <c:v>62.687</c:v>
                </c:pt>
                <c:pt idx="4650">
                  <c:v>62.786</c:v>
                </c:pt>
                <c:pt idx="4651">
                  <c:v>62.886</c:v>
                </c:pt>
                <c:pt idx="4652">
                  <c:v>62.985</c:v>
                </c:pt>
                <c:pt idx="4653">
                  <c:v>63.085</c:v>
                </c:pt>
                <c:pt idx="4654">
                  <c:v>63.184</c:v>
                </c:pt>
                <c:pt idx="4655">
                  <c:v>63.28400000000001</c:v>
                </c:pt>
                <c:pt idx="4656">
                  <c:v>63.383</c:v>
                </c:pt>
                <c:pt idx="4657">
                  <c:v>63.483</c:v>
                </c:pt>
                <c:pt idx="4658">
                  <c:v>63.582</c:v>
                </c:pt>
                <c:pt idx="4659">
                  <c:v>63.682</c:v>
                </c:pt>
                <c:pt idx="4660">
                  <c:v>63.78100000000001</c:v>
                </c:pt>
                <c:pt idx="4661">
                  <c:v>63.881</c:v>
                </c:pt>
                <c:pt idx="4662">
                  <c:v>63.98</c:v>
                </c:pt>
                <c:pt idx="4663">
                  <c:v>64.08</c:v>
                </c:pt>
                <c:pt idx="4664">
                  <c:v>64.17899999999996</c:v>
                </c:pt>
                <c:pt idx="4665">
                  <c:v>64.27899999999998</c:v>
                </c:pt>
                <c:pt idx="4666">
                  <c:v>64.37799999999998</c:v>
                </c:pt>
                <c:pt idx="4667">
                  <c:v>64.478</c:v>
                </c:pt>
                <c:pt idx="4668">
                  <c:v>64.577</c:v>
                </c:pt>
                <c:pt idx="4669">
                  <c:v>64.67699999999998</c:v>
                </c:pt>
                <c:pt idx="4670">
                  <c:v>64.77599999999998</c:v>
                </c:pt>
                <c:pt idx="4671">
                  <c:v>64.87599999999998</c:v>
                </c:pt>
                <c:pt idx="4672">
                  <c:v>64.975</c:v>
                </c:pt>
                <c:pt idx="4673">
                  <c:v>65.07499999999998</c:v>
                </c:pt>
                <c:pt idx="4674">
                  <c:v>65.17399999999998</c:v>
                </c:pt>
                <c:pt idx="4675">
                  <c:v>65.274</c:v>
                </c:pt>
                <c:pt idx="4676">
                  <c:v>65.37299999999998</c:v>
                </c:pt>
                <c:pt idx="4677">
                  <c:v>65.473</c:v>
                </c:pt>
                <c:pt idx="4678">
                  <c:v>65.57199999999998</c:v>
                </c:pt>
                <c:pt idx="4679">
                  <c:v>65.67199999999998</c:v>
                </c:pt>
                <c:pt idx="4680">
                  <c:v>65.771</c:v>
                </c:pt>
                <c:pt idx="4681">
                  <c:v>65.87099999999998</c:v>
                </c:pt>
                <c:pt idx="4682">
                  <c:v>65.97</c:v>
                </c:pt>
                <c:pt idx="4683">
                  <c:v>66.07</c:v>
                </c:pt>
                <c:pt idx="4684">
                  <c:v>66.16899999999998</c:v>
                </c:pt>
                <c:pt idx="4685">
                  <c:v>66.269</c:v>
                </c:pt>
                <c:pt idx="4686">
                  <c:v>66.368</c:v>
                </c:pt>
                <c:pt idx="4687">
                  <c:v>66.468</c:v>
                </c:pt>
                <c:pt idx="4688">
                  <c:v>66.567</c:v>
                </c:pt>
                <c:pt idx="4689">
                  <c:v>66.667</c:v>
                </c:pt>
                <c:pt idx="4690">
                  <c:v>66.766</c:v>
                </c:pt>
                <c:pt idx="4691">
                  <c:v>66.866</c:v>
                </c:pt>
                <c:pt idx="4692">
                  <c:v>66.965</c:v>
                </c:pt>
                <c:pt idx="4693">
                  <c:v>67.06500000000001</c:v>
                </c:pt>
                <c:pt idx="4694">
                  <c:v>67.164</c:v>
                </c:pt>
                <c:pt idx="4695">
                  <c:v>67.264</c:v>
                </c:pt>
                <c:pt idx="4696">
                  <c:v>67.363</c:v>
                </c:pt>
                <c:pt idx="4697">
                  <c:v>67.463</c:v>
                </c:pt>
                <c:pt idx="4698">
                  <c:v>67.56200000000001</c:v>
                </c:pt>
                <c:pt idx="4699">
                  <c:v>67.662</c:v>
                </c:pt>
                <c:pt idx="4700">
                  <c:v>67.761</c:v>
                </c:pt>
                <c:pt idx="4701">
                  <c:v>67.861</c:v>
                </c:pt>
                <c:pt idx="4702">
                  <c:v>67.96</c:v>
                </c:pt>
                <c:pt idx="4703">
                  <c:v>68.06</c:v>
                </c:pt>
                <c:pt idx="4704">
                  <c:v>68.15899999999998</c:v>
                </c:pt>
                <c:pt idx="4705">
                  <c:v>68.259</c:v>
                </c:pt>
                <c:pt idx="4706">
                  <c:v>68.35799999999998</c:v>
                </c:pt>
                <c:pt idx="4707">
                  <c:v>68.45800000000001</c:v>
                </c:pt>
                <c:pt idx="4708">
                  <c:v>68.557</c:v>
                </c:pt>
                <c:pt idx="4709">
                  <c:v>68.65699999999998</c:v>
                </c:pt>
                <c:pt idx="4710">
                  <c:v>68.756</c:v>
                </c:pt>
                <c:pt idx="4711">
                  <c:v>68.85599999999998</c:v>
                </c:pt>
                <c:pt idx="4712">
                  <c:v>68.95500000000001</c:v>
                </c:pt>
                <c:pt idx="4713">
                  <c:v>69.055</c:v>
                </c:pt>
                <c:pt idx="4714">
                  <c:v>69.15399999999998</c:v>
                </c:pt>
                <c:pt idx="4715">
                  <c:v>69.254</c:v>
                </c:pt>
                <c:pt idx="4716">
                  <c:v>69.35299999999998</c:v>
                </c:pt>
                <c:pt idx="4717">
                  <c:v>69.453</c:v>
                </c:pt>
                <c:pt idx="4718">
                  <c:v>69.552</c:v>
                </c:pt>
                <c:pt idx="4719">
                  <c:v>69.65199999999998</c:v>
                </c:pt>
                <c:pt idx="4720">
                  <c:v>69.751</c:v>
                </c:pt>
                <c:pt idx="4721">
                  <c:v>69.851</c:v>
                </c:pt>
                <c:pt idx="4722">
                  <c:v>69.95</c:v>
                </c:pt>
                <c:pt idx="4723">
                  <c:v>70.05</c:v>
                </c:pt>
                <c:pt idx="4724">
                  <c:v>70.149</c:v>
                </c:pt>
                <c:pt idx="4725">
                  <c:v>70.249</c:v>
                </c:pt>
                <c:pt idx="4726">
                  <c:v>70.34800000000001</c:v>
                </c:pt>
                <c:pt idx="4727">
                  <c:v>70.448</c:v>
                </c:pt>
                <c:pt idx="4728">
                  <c:v>70.547</c:v>
                </c:pt>
                <c:pt idx="4729">
                  <c:v>70.647</c:v>
                </c:pt>
                <c:pt idx="4730">
                  <c:v>70.746</c:v>
                </c:pt>
                <c:pt idx="4731">
                  <c:v>70.846</c:v>
                </c:pt>
                <c:pt idx="4732">
                  <c:v>70.945</c:v>
                </c:pt>
                <c:pt idx="4733">
                  <c:v>71.045</c:v>
                </c:pt>
                <c:pt idx="4734">
                  <c:v>71.144</c:v>
                </c:pt>
                <c:pt idx="4735">
                  <c:v>71.244</c:v>
                </c:pt>
                <c:pt idx="4736">
                  <c:v>71.343</c:v>
                </c:pt>
                <c:pt idx="4737">
                  <c:v>71.443</c:v>
                </c:pt>
                <c:pt idx="4738">
                  <c:v>71.542</c:v>
                </c:pt>
                <c:pt idx="4739">
                  <c:v>71.642</c:v>
                </c:pt>
                <c:pt idx="4740">
                  <c:v>71.741</c:v>
                </c:pt>
                <c:pt idx="4741">
                  <c:v>71.841</c:v>
                </c:pt>
                <c:pt idx="4742">
                  <c:v>71.94</c:v>
                </c:pt>
                <c:pt idx="4743">
                  <c:v>72.04</c:v>
                </c:pt>
                <c:pt idx="4744">
                  <c:v>72.13899999999998</c:v>
                </c:pt>
                <c:pt idx="4745">
                  <c:v>72.239</c:v>
                </c:pt>
                <c:pt idx="4746">
                  <c:v>72.338</c:v>
                </c:pt>
                <c:pt idx="4747">
                  <c:v>72.438</c:v>
                </c:pt>
                <c:pt idx="4748">
                  <c:v>72.537</c:v>
                </c:pt>
                <c:pt idx="4749">
                  <c:v>72.637</c:v>
                </c:pt>
                <c:pt idx="4750">
                  <c:v>72.736</c:v>
                </c:pt>
                <c:pt idx="4751">
                  <c:v>72.836</c:v>
                </c:pt>
                <c:pt idx="4752">
                  <c:v>72.935</c:v>
                </c:pt>
                <c:pt idx="4753">
                  <c:v>73.035</c:v>
                </c:pt>
                <c:pt idx="4754">
                  <c:v>73.134</c:v>
                </c:pt>
                <c:pt idx="4755">
                  <c:v>73.234</c:v>
                </c:pt>
                <c:pt idx="4756">
                  <c:v>73.333</c:v>
                </c:pt>
                <c:pt idx="4757">
                  <c:v>73.433</c:v>
                </c:pt>
                <c:pt idx="4758">
                  <c:v>73.532</c:v>
                </c:pt>
                <c:pt idx="4759">
                  <c:v>73.632</c:v>
                </c:pt>
                <c:pt idx="4760">
                  <c:v>73.731</c:v>
                </c:pt>
                <c:pt idx="4761">
                  <c:v>73.831</c:v>
                </c:pt>
                <c:pt idx="4762">
                  <c:v>73.93</c:v>
                </c:pt>
                <c:pt idx="4763">
                  <c:v>74.03</c:v>
                </c:pt>
                <c:pt idx="4764">
                  <c:v>74.12899999999998</c:v>
                </c:pt>
                <c:pt idx="4765">
                  <c:v>74.229</c:v>
                </c:pt>
                <c:pt idx="4766">
                  <c:v>74.32799999999998</c:v>
                </c:pt>
                <c:pt idx="4767">
                  <c:v>74.428</c:v>
                </c:pt>
                <c:pt idx="4768">
                  <c:v>74.527</c:v>
                </c:pt>
                <c:pt idx="4769">
                  <c:v>74.62699999999998</c:v>
                </c:pt>
                <c:pt idx="4770">
                  <c:v>74.726</c:v>
                </c:pt>
                <c:pt idx="4771">
                  <c:v>74.82599999999998</c:v>
                </c:pt>
                <c:pt idx="4772">
                  <c:v>74.925</c:v>
                </c:pt>
                <c:pt idx="4773">
                  <c:v>75.025</c:v>
                </c:pt>
                <c:pt idx="4774">
                  <c:v>75.12399999999998</c:v>
                </c:pt>
                <c:pt idx="4775">
                  <c:v>75.224</c:v>
                </c:pt>
                <c:pt idx="4776">
                  <c:v>75.32299999999998</c:v>
                </c:pt>
                <c:pt idx="4777">
                  <c:v>75.423</c:v>
                </c:pt>
                <c:pt idx="4778">
                  <c:v>75.522</c:v>
                </c:pt>
                <c:pt idx="4779">
                  <c:v>75.62199999999998</c:v>
                </c:pt>
                <c:pt idx="4780">
                  <c:v>75.721</c:v>
                </c:pt>
                <c:pt idx="4781">
                  <c:v>75.821</c:v>
                </c:pt>
                <c:pt idx="4782">
                  <c:v>75.92</c:v>
                </c:pt>
                <c:pt idx="4783">
                  <c:v>76.02</c:v>
                </c:pt>
                <c:pt idx="4784">
                  <c:v>76.119</c:v>
                </c:pt>
                <c:pt idx="4785">
                  <c:v>76.219</c:v>
                </c:pt>
                <c:pt idx="4786">
                  <c:v>76.31800000000001</c:v>
                </c:pt>
                <c:pt idx="4787">
                  <c:v>76.418</c:v>
                </c:pt>
                <c:pt idx="4788">
                  <c:v>76.517</c:v>
                </c:pt>
                <c:pt idx="4789">
                  <c:v>76.617</c:v>
                </c:pt>
                <c:pt idx="4790">
                  <c:v>76.716</c:v>
                </c:pt>
                <c:pt idx="4791">
                  <c:v>76.816</c:v>
                </c:pt>
                <c:pt idx="4792">
                  <c:v>76.915</c:v>
                </c:pt>
                <c:pt idx="4793">
                  <c:v>77.015</c:v>
                </c:pt>
                <c:pt idx="4794">
                  <c:v>77.114</c:v>
                </c:pt>
                <c:pt idx="4795">
                  <c:v>77.214</c:v>
                </c:pt>
                <c:pt idx="4796">
                  <c:v>77.313</c:v>
                </c:pt>
                <c:pt idx="4797">
                  <c:v>77.413</c:v>
                </c:pt>
                <c:pt idx="4798">
                  <c:v>77.512</c:v>
                </c:pt>
                <c:pt idx="4799">
                  <c:v>77.612</c:v>
                </c:pt>
                <c:pt idx="4800">
                  <c:v>77.711</c:v>
                </c:pt>
                <c:pt idx="4801">
                  <c:v>77.811</c:v>
                </c:pt>
                <c:pt idx="4802">
                  <c:v>77.91</c:v>
                </c:pt>
                <c:pt idx="4803">
                  <c:v>78.01</c:v>
                </c:pt>
                <c:pt idx="4804">
                  <c:v>78.10899999999998</c:v>
                </c:pt>
                <c:pt idx="4805">
                  <c:v>78.209</c:v>
                </c:pt>
                <c:pt idx="4806">
                  <c:v>78.308</c:v>
                </c:pt>
                <c:pt idx="4807">
                  <c:v>78.408</c:v>
                </c:pt>
                <c:pt idx="4808">
                  <c:v>78.507</c:v>
                </c:pt>
                <c:pt idx="4809">
                  <c:v>78.607</c:v>
                </c:pt>
                <c:pt idx="4810">
                  <c:v>78.706</c:v>
                </c:pt>
                <c:pt idx="4811">
                  <c:v>78.80599999999998</c:v>
                </c:pt>
                <c:pt idx="4812">
                  <c:v>78.905</c:v>
                </c:pt>
                <c:pt idx="4813">
                  <c:v>79.005</c:v>
                </c:pt>
                <c:pt idx="4814">
                  <c:v>79.104</c:v>
                </c:pt>
                <c:pt idx="4815">
                  <c:v>79.204</c:v>
                </c:pt>
                <c:pt idx="4816">
                  <c:v>79.30299999999998</c:v>
                </c:pt>
                <c:pt idx="4817">
                  <c:v>79.403</c:v>
                </c:pt>
                <c:pt idx="4818">
                  <c:v>79.502</c:v>
                </c:pt>
                <c:pt idx="4819">
                  <c:v>79.60199999999998</c:v>
                </c:pt>
                <c:pt idx="4820">
                  <c:v>79.701</c:v>
                </c:pt>
                <c:pt idx="4821">
                  <c:v>79.801</c:v>
                </c:pt>
                <c:pt idx="4822">
                  <c:v>79.9</c:v>
                </c:pt>
                <c:pt idx="4823">
                  <c:v>80.0</c:v>
                </c:pt>
                <c:pt idx="4824">
                  <c:v>80.1</c:v>
                </c:pt>
                <c:pt idx="4825">
                  <c:v>80.199</c:v>
                </c:pt>
                <c:pt idx="4826">
                  <c:v>80.299</c:v>
                </c:pt>
                <c:pt idx="4827">
                  <c:v>80.398</c:v>
                </c:pt>
                <c:pt idx="4828">
                  <c:v>80.498</c:v>
                </c:pt>
                <c:pt idx="4829">
                  <c:v>80.597</c:v>
                </c:pt>
                <c:pt idx="4830">
                  <c:v>80.697</c:v>
                </c:pt>
                <c:pt idx="4831">
                  <c:v>80.796</c:v>
                </c:pt>
                <c:pt idx="4832">
                  <c:v>80.896</c:v>
                </c:pt>
                <c:pt idx="4833">
                  <c:v>80.995</c:v>
                </c:pt>
                <c:pt idx="4834">
                  <c:v>81.09500000000001</c:v>
                </c:pt>
                <c:pt idx="4835">
                  <c:v>81.194</c:v>
                </c:pt>
                <c:pt idx="4836">
                  <c:v>81.294</c:v>
                </c:pt>
                <c:pt idx="4837">
                  <c:v>81.393</c:v>
                </c:pt>
                <c:pt idx="4838">
                  <c:v>81.493</c:v>
                </c:pt>
                <c:pt idx="4839">
                  <c:v>81.59200000000001</c:v>
                </c:pt>
                <c:pt idx="4840">
                  <c:v>81.692</c:v>
                </c:pt>
                <c:pt idx="4841">
                  <c:v>81.791</c:v>
                </c:pt>
                <c:pt idx="4842">
                  <c:v>81.891</c:v>
                </c:pt>
                <c:pt idx="4843">
                  <c:v>81.99</c:v>
                </c:pt>
                <c:pt idx="4844">
                  <c:v>82.09</c:v>
                </c:pt>
                <c:pt idx="4845">
                  <c:v>82.18899999999998</c:v>
                </c:pt>
                <c:pt idx="4846">
                  <c:v>82.289</c:v>
                </c:pt>
                <c:pt idx="4847">
                  <c:v>82.388</c:v>
                </c:pt>
                <c:pt idx="4848">
                  <c:v>82.488</c:v>
                </c:pt>
                <c:pt idx="4849">
                  <c:v>82.587</c:v>
                </c:pt>
                <c:pt idx="4850">
                  <c:v>82.687</c:v>
                </c:pt>
                <c:pt idx="4851">
                  <c:v>82.786</c:v>
                </c:pt>
                <c:pt idx="4852">
                  <c:v>82.88599999999998</c:v>
                </c:pt>
                <c:pt idx="4853">
                  <c:v>82.98500000000001</c:v>
                </c:pt>
                <c:pt idx="4854">
                  <c:v>83.085</c:v>
                </c:pt>
                <c:pt idx="4855">
                  <c:v>83.18399999999998</c:v>
                </c:pt>
                <c:pt idx="4856">
                  <c:v>83.284</c:v>
                </c:pt>
                <c:pt idx="4857">
                  <c:v>83.38299999999998</c:v>
                </c:pt>
                <c:pt idx="4858">
                  <c:v>83.483</c:v>
                </c:pt>
                <c:pt idx="4859">
                  <c:v>83.582</c:v>
                </c:pt>
                <c:pt idx="4860">
                  <c:v>83.68199999999998</c:v>
                </c:pt>
                <c:pt idx="4861">
                  <c:v>83.781</c:v>
                </c:pt>
                <c:pt idx="4862">
                  <c:v>83.881</c:v>
                </c:pt>
                <c:pt idx="4863">
                  <c:v>83.98</c:v>
                </c:pt>
                <c:pt idx="4864">
                  <c:v>84.08</c:v>
                </c:pt>
                <c:pt idx="4865">
                  <c:v>84.17899999999996</c:v>
                </c:pt>
                <c:pt idx="4866">
                  <c:v>84.27899999999998</c:v>
                </c:pt>
                <c:pt idx="4867">
                  <c:v>84.37799999999998</c:v>
                </c:pt>
                <c:pt idx="4868">
                  <c:v>84.478</c:v>
                </c:pt>
                <c:pt idx="4869">
                  <c:v>84.577</c:v>
                </c:pt>
                <c:pt idx="4870">
                  <c:v>84.67699999999998</c:v>
                </c:pt>
                <c:pt idx="4871">
                  <c:v>84.77599999999998</c:v>
                </c:pt>
                <c:pt idx="4872">
                  <c:v>84.87599999999998</c:v>
                </c:pt>
                <c:pt idx="4873">
                  <c:v>84.975</c:v>
                </c:pt>
                <c:pt idx="4874">
                  <c:v>85.07499999999998</c:v>
                </c:pt>
                <c:pt idx="4875">
                  <c:v>85.17399999999998</c:v>
                </c:pt>
                <c:pt idx="4876">
                  <c:v>85.274</c:v>
                </c:pt>
                <c:pt idx="4877">
                  <c:v>85.37299999999998</c:v>
                </c:pt>
                <c:pt idx="4878">
                  <c:v>85.473</c:v>
                </c:pt>
                <c:pt idx="4879">
                  <c:v>85.57199999999998</c:v>
                </c:pt>
                <c:pt idx="4880">
                  <c:v>85.67199999999998</c:v>
                </c:pt>
                <c:pt idx="4881">
                  <c:v>85.771</c:v>
                </c:pt>
                <c:pt idx="4882">
                  <c:v>85.87099999999998</c:v>
                </c:pt>
                <c:pt idx="4883">
                  <c:v>85.97</c:v>
                </c:pt>
                <c:pt idx="4884">
                  <c:v>86.07</c:v>
                </c:pt>
                <c:pt idx="4885">
                  <c:v>86.16899999999998</c:v>
                </c:pt>
                <c:pt idx="4886">
                  <c:v>86.269</c:v>
                </c:pt>
                <c:pt idx="4887">
                  <c:v>86.368</c:v>
                </c:pt>
                <c:pt idx="4888">
                  <c:v>86.468</c:v>
                </c:pt>
                <c:pt idx="4889">
                  <c:v>86.567</c:v>
                </c:pt>
                <c:pt idx="4890">
                  <c:v>86.667</c:v>
                </c:pt>
                <c:pt idx="4891">
                  <c:v>86.766</c:v>
                </c:pt>
                <c:pt idx="4892">
                  <c:v>86.866</c:v>
                </c:pt>
                <c:pt idx="4893">
                  <c:v>86.965</c:v>
                </c:pt>
                <c:pt idx="4894">
                  <c:v>87.06500000000001</c:v>
                </c:pt>
                <c:pt idx="4895">
                  <c:v>87.164</c:v>
                </c:pt>
                <c:pt idx="4896">
                  <c:v>87.264</c:v>
                </c:pt>
                <c:pt idx="4897">
                  <c:v>87.363</c:v>
                </c:pt>
                <c:pt idx="4898">
                  <c:v>87.463</c:v>
                </c:pt>
                <c:pt idx="4899">
                  <c:v>87.56200000000001</c:v>
                </c:pt>
                <c:pt idx="4900">
                  <c:v>87.662</c:v>
                </c:pt>
                <c:pt idx="4901">
                  <c:v>87.761</c:v>
                </c:pt>
                <c:pt idx="4902">
                  <c:v>87.861</c:v>
                </c:pt>
                <c:pt idx="4903">
                  <c:v>87.96</c:v>
                </c:pt>
                <c:pt idx="4904">
                  <c:v>88.06</c:v>
                </c:pt>
                <c:pt idx="4905">
                  <c:v>88.15899999999998</c:v>
                </c:pt>
                <c:pt idx="4906">
                  <c:v>88.259</c:v>
                </c:pt>
                <c:pt idx="4907">
                  <c:v>88.35799999999998</c:v>
                </c:pt>
                <c:pt idx="4908">
                  <c:v>88.45800000000001</c:v>
                </c:pt>
                <c:pt idx="4909">
                  <c:v>88.557</c:v>
                </c:pt>
                <c:pt idx="4910">
                  <c:v>88.65699999999998</c:v>
                </c:pt>
                <c:pt idx="4911">
                  <c:v>88.756</c:v>
                </c:pt>
                <c:pt idx="4912">
                  <c:v>88.85599999999998</c:v>
                </c:pt>
                <c:pt idx="4913">
                  <c:v>88.95500000000001</c:v>
                </c:pt>
                <c:pt idx="4914">
                  <c:v>89.055</c:v>
                </c:pt>
                <c:pt idx="4915">
                  <c:v>89.15399999999998</c:v>
                </c:pt>
                <c:pt idx="4916">
                  <c:v>89.254</c:v>
                </c:pt>
                <c:pt idx="4917">
                  <c:v>89.35299999999998</c:v>
                </c:pt>
                <c:pt idx="4918">
                  <c:v>89.453</c:v>
                </c:pt>
                <c:pt idx="4919">
                  <c:v>89.552</c:v>
                </c:pt>
                <c:pt idx="4920">
                  <c:v>89.65199999999998</c:v>
                </c:pt>
                <c:pt idx="4921">
                  <c:v>89.751</c:v>
                </c:pt>
                <c:pt idx="4922">
                  <c:v>89.851</c:v>
                </c:pt>
                <c:pt idx="4923">
                  <c:v>89.95</c:v>
                </c:pt>
                <c:pt idx="4924">
                  <c:v>90.05</c:v>
                </c:pt>
                <c:pt idx="4925">
                  <c:v>90.149</c:v>
                </c:pt>
                <c:pt idx="4926">
                  <c:v>90.249</c:v>
                </c:pt>
                <c:pt idx="4927">
                  <c:v>90.34800000000001</c:v>
                </c:pt>
                <c:pt idx="4928">
                  <c:v>90.448</c:v>
                </c:pt>
                <c:pt idx="4929">
                  <c:v>90.547</c:v>
                </c:pt>
                <c:pt idx="4930">
                  <c:v>90.647</c:v>
                </c:pt>
                <c:pt idx="4931">
                  <c:v>90.746</c:v>
                </c:pt>
                <c:pt idx="4932">
                  <c:v>90.846</c:v>
                </c:pt>
                <c:pt idx="4933">
                  <c:v>90.945</c:v>
                </c:pt>
                <c:pt idx="4934">
                  <c:v>91.045</c:v>
                </c:pt>
                <c:pt idx="4935">
                  <c:v>91.144</c:v>
                </c:pt>
                <c:pt idx="4936">
                  <c:v>91.244</c:v>
                </c:pt>
                <c:pt idx="4937">
                  <c:v>91.343</c:v>
                </c:pt>
                <c:pt idx="4938">
                  <c:v>91.443</c:v>
                </c:pt>
                <c:pt idx="4939">
                  <c:v>91.542</c:v>
                </c:pt>
                <c:pt idx="4940">
                  <c:v>91.642</c:v>
                </c:pt>
                <c:pt idx="4941">
                  <c:v>91.741</c:v>
                </c:pt>
                <c:pt idx="4942">
                  <c:v>91.841</c:v>
                </c:pt>
                <c:pt idx="4943">
                  <c:v>91.94</c:v>
                </c:pt>
                <c:pt idx="4944">
                  <c:v>92.04</c:v>
                </c:pt>
                <c:pt idx="4945">
                  <c:v>92.13899999999998</c:v>
                </c:pt>
                <c:pt idx="4946">
                  <c:v>92.239</c:v>
                </c:pt>
                <c:pt idx="4947">
                  <c:v>92.338</c:v>
                </c:pt>
                <c:pt idx="4948">
                  <c:v>92.438</c:v>
                </c:pt>
                <c:pt idx="4949">
                  <c:v>92.537</c:v>
                </c:pt>
                <c:pt idx="4950">
                  <c:v>92.637</c:v>
                </c:pt>
                <c:pt idx="4951">
                  <c:v>92.736</c:v>
                </c:pt>
                <c:pt idx="4952">
                  <c:v>92.836</c:v>
                </c:pt>
                <c:pt idx="4953">
                  <c:v>92.935</c:v>
                </c:pt>
                <c:pt idx="4954">
                  <c:v>93.035</c:v>
                </c:pt>
                <c:pt idx="4955">
                  <c:v>93.134</c:v>
                </c:pt>
                <c:pt idx="4956">
                  <c:v>93.234</c:v>
                </c:pt>
                <c:pt idx="4957">
                  <c:v>93.333</c:v>
                </c:pt>
                <c:pt idx="4958">
                  <c:v>93.433</c:v>
                </c:pt>
                <c:pt idx="4959">
                  <c:v>93.532</c:v>
                </c:pt>
                <c:pt idx="4960">
                  <c:v>93.632</c:v>
                </c:pt>
                <c:pt idx="4961">
                  <c:v>93.731</c:v>
                </c:pt>
                <c:pt idx="4962">
                  <c:v>93.831</c:v>
                </c:pt>
                <c:pt idx="4963">
                  <c:v>93.93</c:v>
                </c:pt>
                <c:pt idx="4964">
                  <c:v>94.03</c:v>
                </c:pt>
                <c:pt idx="4965">
                  <c:v>94.12899999999998</c:v>
                </c:pt>
                <c:pt idx="4966">
                  <c:v>94.229</c:v>
                </c:pt>
                <c:pt idx="4967">
                  <c:v>94.32799999999998</c:v>
                </c:pt>
                <c:pt idx="4968">
                  <c:v>94.428</c:v>
                </c:pt>
                <c:pt idx="4969">
                  <c:v>94.527</c:v>
                </c:pt>
                <c:pt idx="4970">
                  <c:v>94.62699999999998</c:v>
                </c:pt>
                <c:pt idx="4971">
                  <c:v>94.726</c:v>
                </c:pt>
                <c:pt idx="4972">
                  <c:v>94.82599999999998</c:v>
                </c:pt>
                <c:pt idx="4973">
                  <c:v>94.925</c:v>
                </c:pt>
                <c:pt idx="4974">
                  <c:v>95.025</c:v>
                </c:pt>
                <c:pt idx="4975">
                  <c:v>95.12399999999998</c:v>
                </c:pt>
                <c:pt idx="4976">
                  <c:v>95.224</c:v>
                </c:pt>
                <c:pt idx="4977">
                  <c:v>95.32299999999998</c:v>
                </c:pt>
                <c:pt idx="4978">
                  <c:v>95.423</c:v>
                </c:pt>
                <c:pt idx="4979">
                  <c:v>95.522</c:v>
                </c:pt>
                <c:pt idx="4980">
                  <c:v>95.62199999999998</c:v>
                </c:pt>
                <c:pt idx="4981">
                  <c:v>95.721</c:v>
                </c:pt>
                <c:pt idx="4982">
                  <c:v>95.821</c:v>
                </c:pt>
                <c:pt idx="4983">
                  <c:v>95.92</c:v>
                </c:pt>
                <c:pt idx="4984">
                  <c:v>96.02</c:v>
                </c:pt>
                <c:pt idx="4985">
                  <c:v>96.119</c:v>
                </c:pt>
                <c:pt idx="4986">
                  <c:v>96.219</c:v>
                </c:pt>
                <c:pt idx="4987">
                  <c:v>96.31800000000001</c:v>
                </c:pt>
                <c:pt idx="4988">
                  <c:v>96.418</c:v>
                </c:pt>
                <c:pt idx="4989">
                  <c:v>96.517</c:v>
                </c:pt>
                <c:pt idx="4990">
                  <c:v>96.617</c:v>
                </c:pt>
                <c:pt idx="4991">
                  <c:v>96.716</c:v>
                </c:pt>
                <c:pt idx="4992">
                  <c:v>96.816</c:v>
                </c:pt>
                <c:pt idx="4993">
                  <c:v>96.915</c:v>
                </c:pt>
                <c:pt idx="4994">
                  <c:v>97.015</c:v>
                </c:pt>
                <c:pt idx="4995">
                  <c:v>97.114</c:v>
                </c:pt>
                <c:pt idx="4996">
                  <c:v>97.214</c:v>
                </c:pt>
                <c:pt idx="4997">
                  <c:v>97.313</c:v>
                </c:pt>
                <c:pt idx="4998">
                  <c:v>97.413</c:v>
                </c:pt>
                <c:pt idx="4999">
                  <c:v>97.512</c:v>
                </c:pt>
                <c:pt idx="5000">
                  <c:v>97.612</c:v>
                </c:pt>
                <c:pt idx="5001">
                  <c:v>97.711</c:v>
                </c:pt>
                <c:pt idx="5002">
                  <c:v>97.811</c:v>
                </c:pt>
                <c:pt idx="5003">
                  <c:v>97.91</c:v>
                </c:pt>
                <c:pt idx="5004">
                  <c:v>98.01</c:v>
                </c:pt>
                <c:pt idx="5005">
                  <c:v>98.10899999999998</c:v>
                </c:pt>
                <c:pt idx="5006">
                  <c:v>98.209</c:v>
                </c:pt>
                <c:pt idx="5007">
                  <c:v>98.308</c:v>
                </c:pt>
                <c:pt idx="5008">
                  <c:v>98.408</c:v>
                </c:pt>
                <c:pt idx="5009">
                  <c:v>98.507</c:v>
                </c:pt>
                <c:pt idx="5010">
                  <c:v>98.607</c:v>
                </c:pt>
                <c:pt idx="5011">
                  <c:v>98.706</c:v>
                </c:pt>
                <c:pt idx="5012">
                  <c:v>98.80599999999998</c:v>
                </c:pt>
                <c:pt idx="5013">
                  <c:v>98.905</c:v>
                </c:pt>
                <c:pt idx="5014">
                  <c:v>99.005</c:v>
                </c:pt>
                <c:pt idx="5015">
                  <c:v>99.104</c:v>
                </c:pt>
                <c:pt idx="5016">
                  <c:v>99.204</c:v>
                </c:pt>
                <c:pt idx="5017">
                  <c:v>99.30299999999998</c:v>
                </c:pt>
                <c:pt idx="5018">
                  <c:v>99.403</c:v>
                </c:pt>
                <c:pt idx="5019">
                  <c:v>99.502</c:v>
                </c:pt>
                <c:pt idx="5020">
                  <c:v>99.60199999999998</c:v>
                </c:pt>
                <c:pt idx="5021">
                  <c:v>99.701</c:v>
                </c:pt>
                <c:pt idx="5022">
                  <c:v>99.801</c:v>
                </c:pt>
                <c:pt idx="5023">
                  <c:v>99.9</c:v>
                </c:pt>
                <c:pt idx="5024">
                  <c:v>100.0</c:v>
                </c:pt>
              </c:numCache>
            </c:numRef>
          </c:xVal>
          <c:yVal>
            <c:numRef>
              <c:f>Sheet1!$B$2:$B$8041</c:f>
              <c:numCache>
                <c:formatCode>0.00E+00</c:formatCode>
                <c:ptCount val="8040"/>
                <c:pt idx="0">
                  <c:v>0.3636</c:v>
                </c:pt>
                <c:pt idx="1">
                  <c:v>0.3636</c:v>
                </c:pt>
                <c:pt idx="2">
                  <c:v>0.3893</c:v>
                </c:pt>
                <c:pt idx="3">
                  <c:v>0.3893</c:v>
                </c:pt>
                <c:pt idx="4">
                  <c:v>0.39834</c:v>
                </c:pt>
                <c:pt idx="5">
                  <c:v>0.3984</c:v>
                </c:pt>
                <c:pt idx="6">
                  <c:v>0.3984</c:v>
                </c:pt>
                <c:pt idx="7">
                  <c:v>0.3984</c:v>
                </c:pt>
                <c:pt idx="8">
                  <c:v>0.3984</c:v>
                </c:pt>
                <c:pt idx="9">
                  <c:v>0.3984</c:v>
                </c:pt>
                <c:pt idx="10">
                  <c:v>0.3984</c:v>
                </c:pt>
                <c:pt idx="11">
                  <c:v>0.3984</c:v>
                </c:pt>
                <c:pt idx="12">
                  <c:v>0.4073</c:v>
                </c:pt>
                <c:pt idx="13">
                  <c:v>0.4073</c:v>
                </c:pt>
                <c:pt idx="14">
                  <c:v>0.42814</c:v>
                </c:pt>
                <c:pt idx="15">
                  <c:v>0.4354</c:v>
                </c:pt>
                <c:pt idx="16">
                  <c:v>0.44202</c:v>
                </c:pt>
                <c:pt idx="17">
                  <c:v>0.4535</c:v>
                </c:pt>
                <c:pt idx="18">
                  <c:v>0.4535</c:v>
                </c:pt>
                <c:pt idx="19">
                  <c:v>0.4535</c:v>
                </c:pt>
                <c:pt idx="20">
                  <c:v>0.4535</c:v>
                </c:pt>
                <c:pt idx="21">
                  <c:v>0.4535</c:v>
                </c:pt>
                <c:pt idx="22">
                  <c:v>0.45355</c:v>
                </c:pt>
                <c:pt idx="23">
                  <c:v>0.45744</c:v>
                </c:pt>
                <c:pt idx="24">
                  <c:v>0.45744</c:v>
                </c:pt>
                <c:pt idx="25">
                  <c:v>0.458</c:v>
                </c:pt>
                <c:pt idx="26">
                  <c:v>0.458</c:v>
                </c:pt>
                <c:pt idx="27">
                  <c:v>0.458</c:v>
                </c:pt>
                <c:pt idx="28">
                  <c:v>0.458</c:v>
                </c:pt>
                <c:pt idx="29">
                  <c:v>0.458</c:v>
                </c:pt>
                <c:pt idx="30">
                  <c:v>0.458</c:v>
                </c:pt>
                <c:pt idx="31">
                  <c:v>0.4625</c:v>
                </c:pt>
                <c:pt idx="32">
                  <c:v>0.4625</c:v>
                </c:pt>
                <c:pt idx="33">
                  <c:v>0.4625</c:v>
                </c:pt>
                <c:pt idx="34">
                  <c:v>0.4625</c:v>
                </c:pt>
                <c:pt idx="35">
                  <c:v>0.4694</c:v>
                </c:pt>
                <c:pt idx="36">
                  <c:v>0.4694</c:v>
                </c:pt>
                <c:pt idx="37">
                  <c:v>0.4694</c:v>
                </c:pt>
                <c:pt idx="38">
                  <c:v>0.4711</c:v>
                </c:pt>
                <c:pt idx="39">
                  <c:v>0.4711</c:v>
                </c:pt>
                <c:pt idx="40">
                  <c:v>0.4711</c:v>
                </c:pt>
                <c:pt idx="41">
                  <c:v>0.4738</c:v>
                </c:pt>
                <c:pt idx="42">
                  <c:v>0.47906</c:v>
                </c:pt>
                <c:pt idx="43">
                  <c:v>0.48449</c:v>
                </c:pt>
                <c:pt idx="44">
                  <c:v>0.4872</c:v>
                </c:pt>
                <c:pt idx="45">
                  <c:v>0.48923</c:v>
                </c:pt>
                <c:pt idx="46">
                  <c:v>0.491</c:v>
                </c:pt>
                <c:pt idx="47">
                  <c:v>0.491</c:v>
                </c:pt>
                <c:pt idx="48">
                  <c:v>0.49196</c:v>
                </c:pt>
                <c:pt idx="49">
                  <c:v>0.49853</c:v>
                </c:pt>
                <c:pt idx="50">
                  <c:v>0.49853</c:v>
                </c:pt>
                <c:pt idx="51">
                  <c:v>0.50126</c:v>
                </c:pt>
                <c:pt idx="52">
                  <c:v>0.50245</c:v>
                </c:pt>
                <c:pt idx="53">
                  <c:v>0.50544</c:v>
                </c:pt>
                <c:pt idx="54">
                  <c:v>0.5067</c:v>
                </c:pt>
                <c:pt idx="55">
                  <c:v>0.50683</c:v>
                </c:pt>
                <c:pt idx="56">
                  <c:v>0.50683</c:v>
                </c:pt>
                <c:pt idx="57">
                  <c:v>0.5089</c:v>
                </c:pt>
                <c:pt idx="58">
                  <c:v>0.5111</c:v>
                </c:pt>
                <c:pt idx="59">
                  <c:v>0.5111</c:v>
                </c:pt>
                <c:pt idx="60">
                  <c:v>0.5111</c:v>
                </c:pt>
                <c:pt idx="61">
                  <c:v>0.5111</c:v>
                </c:pt>
                <c:pt idx="62">
                  <c:v>0.5111</c:v>
                </c:pt>
                <c:pt idx="63">
                  <c:v>0.5111</c:v>
                </c:pt>
                <c:pt idx="64">
                  <c:v>0.5111</c:v>
                </c:pt>
                <c:pt idx="65">
                  <c:v>0.5111</c:v>
                </c:pt>
                <c:pt idx="66">
                  <c:v>0.5111</c:v>
                </c:pt>
                <c:pt idx="67">
                  <c:v>0.51393</c:v>
                </c:pt>
                <c:pt idx="68">
                  <c:v>0.514</c:v>
                </c:pt>
                <c:pt idx="69">
                  <c:v>0.514</c:v>
                </c:pt>
                <c:pt idx="70">
                  <c:v>0.514</c:v>
                </c:pt>
                <c:pt idx="71">
                  <c:v>0.514</c:v>
                </c:pt>
                <c:pt idx="72">
                  <c:v>0.514</c:v>
                </c:pt>
                <c:pt idx="73">
                  <c:v>0.514</c:v>
                </c:pt>
                <c:pt idx="74">
                  <c:v>0.514</c:v>
                </c:pt>
                <c:pt idx="75">
                  <c:v>0.5259</c:v>
                </c:pt>
                <c:pt idx="76">
                  <c:v>0.5284</c:v>
                </c:pt>
                <c:pt idx="77">
                  <c:v>0.5284</c:v>
                </c:pt>
                <c:pt idx="78">
                  <c:v>0.5284</c:v>
                </c:pt>
                <c:pt idx="79">
                  <c:v>0.5284</c:v>
                </c:pt>
                <c:pt idx="80">
                  <c:v>0.5284</c:v>
                </c:pt>
                <c:pt idx="81">
                  <c:v>0.5284</c:v>
                </c:pt>
                <c:pt idx="82">
                  <c:v>0.5284</c:v>
                </c:pt>
                <c:pt idx="83">
                  <c:v>0.52883</c:v>
                </c:pt>
                <c:pt idx="84">
                  <c:v>0.53115</c:v>
                </c:pt>
                <c:pt idx="85">
                  <c:v>0.53145</c:v>
                </c:pt>
                <c:pt idx="86">
                  <c:v>0.5322</c:v>
                </c:pt>
                <c:pt idx="87">
                  <c:v>0.53906</c:v>
                </c:pt>
                <c:pt idx="88">
                  <c:v>0.53909</c:v>
                </c:pt>
                <c:pt idx="89">
                  <c:v>0.53909</c:v>
                </c:pt>
                <c:pt idx="90">
                  <c:v>0.5448</c:v>
                </c:pt>
                <c:pt idx="91">
                  <c:v>0.54481</c:v>
                </c:pt>
                <c:pt idx="92">
                  <c:v>0.54481</c:v>
                </c:pt>
                <c:pt idx="93">
                  <c:v>0.54481</c:v>
                </c:pt>
                <c:pt idx="94">
                  <c:v>0.54481</c:v>
                </c:pt>
                <c:pt idx="95">
                  <c:v>0.54481</c:v>
                </c:pt>
                <c:pt idx="96">
                  <c:v>0.54553</c:v>
                </c:pt>
                <c:pt idx="97">
                  <c:v>0.5477</c:v>
                </c:pt>
                <c:pt idx="98">
                  <c:v>0.5477</c:v>
                </c:pt>
                <c:pt idx="99">
                  <c:v>0.55058</c:v>
                </c:pt>
                <c:pt idx="100">
                  <c:v>0.5522</c:v>
                </c:pt>
                <c:pt idx="101">
                  <c:v>0.55226</c:v>
                </c:pt>
                <c:pt idx="102">
                  <c:v>0.55752</c:v>
                </c:pt>
                <c:pt idx="103">
                  <c:v>0.56025</c:v>
                </c:pt>
                <c:pt idx="104">
                  <c:v>0.56751</c:v>
                </c:pt>
                <c:pt idx="105">
                  <c:v>0.56751</c:v>
                </c:pt>
                <c:pt idx="106">
                  <c:v>0.56876</c:v>
                </c:pt>
                <c:pt idx="107">
                  <c:v>0.57087</c:v>
                </c:pt>
                <c:pt idx="108">
                  <c:v>0.57092</c:v>
                </c:pt>
                <c:pt idx="109">
                  <c:v>0.57173</c:v>
                </c:pt>
                <c:pt idx="110">
                  <c:v>0.57558</c:v>
                </c:pt>
                <c:pt idx="111">
                  <c:v>0.5765</c:v>
                </c:pt>
                <c:pt idx="112">
                  <c:v>0.5765</c:v>
                </c:pt>
                <c:pt idx="113">
                  <c:v>0.57662</c:v>
                </c:pt>
                <c:pt idx="114">
                  <c:v>0.57759</c:v>
                </c:pt>
                <c:pt idx="115">
                  <c:v>0.58012</c:v>
                </c:pt>
                <c:pt idx="116">
                  <c:v>0.58127</c:v>
                </c:pt>
                <c:pt idx="117">
                  <c:v>0.5837</c:v>
                </c:pt>
                <c:pt idx="118">
                  <c:v>0.5837</c:v>
                </c:pt>
                <c:pt idx="119">
                  <c:v>0.5837</c:v>
                </c:pt>
                <c:pt idx="120">
                  <c:v>0.5837</c:v>
                </c:pt>
                <c:pt idx="121">
                  <c:v>0.5837</c:v>
                </c:pt>
                <c:pt idx="122">
                  <c:v>0.5837</c:v>
                </c:pt>
                <c:pt idx="123">
                  <c:v>0.5837</c:v>
                </c:pt>
                <c:pt idx="124">
                  <c:v>0.5837</c:v>
                </c:pt>
                <c:pt idx="125">
                  <c:v>0.5837</c:v>
                </c:pt>
                <c:pt idx="126">
                  <c:v>0.5837</c:v>
                </c:pt>
                <c:pt idx="127">
                  <c:v>0.5837</c:v>
                </c:pt>
                <c:pt idx="128">
                  <c:v>0.5837</c:v>
                </c:pt>
                <c:pt idx="129">
                  <c:v>0.5837</c:v>
                </c:pt>
                <c:pt idx="130">
                  <c:v>0.5837</c:v>
                </c:pt>
                <c:pt idx="131">
                  <c:v>0.5837</c:v>
                </c:pt>
                <c:pt idx="132">
                  <c:v>0.5837</c:v>
                </c:pt>
                <c:pt idx="133">
                  <c:v>0.5837</c:v>
                </c:pt>
                <c:pt idx="134">
                  <c:v>0.5837</c:v>
                </c:pt>
                <c:pt idx="135">
                  <c:v>0.5837</c:v>
                </c:pt>
                <c:pt idx="136">
                  <c:v>0.5837</c:v>
                </c:pt>
                <c:pt idx="137">
                  <c:v>0.5837</c:v>
                </c:pt>
                <c:pt idx="138">
                  <c:v>0.58552</c:v>
                </c:pt>
                <c:pt idx="139">
                  <c:v>0.58587</c:v>
                </c:pt>
                <c:pt idx="140">
                  <c:v>0.5911</c:v>
                </c:pt>
                <c:pt idx="141">
                  <c:v>0.5911</c:v>
                </c:pt>
                <c:pt idx="142">
                  <c:v>0.59742</c:v>
                </c:pt>
                <c:pt idx="143">
                  <c:v>0.5984</c:v>
                </c:pt>
                <c:pt idx="144">
                  <c:v>0.59992</c:v>
                </c:pt>
                <c:pt idx="145">
                  <c:v>0.6028</c:v>
                </c:pt>
                <c:pt idx="146">
                  <c:v>0.6028</c:v>
                </c:pt>
                <c:pt idx="147">
                  <c:v>0.6028</c:v>
                </c:pt>
                <c:pt idx="148">
                  <c:v>0.6028</c:v>
                </c:pt>
                <c:pt idx="149">
                  <c:v>0.6028</c:v>
                </c:pt>
                <c:pt idx="150">
                  <c:v>0.6028</c:v>
                </c:pt>
                <c:pt idx="151">
                  <c:v>0.6028</c:v>
                </c:pt>
                <c:pt idx="152">
                  <c:v>0.6084</c:v>
                </c:pt>
                <c:pt idx="153">
                  <c:v>0.6084</c:v>
                </c:pt>
                <c:pt idx="154">
                  <c:v>0.6084</c:v>
                </c:pt>
                <c:pt idx="155">
                  <c:v>0.6084</c:v>
                </c:pt>
                <c:pt idx="156">
                  <c:v>0.6084</c:v>
                </c:pt>
                <c:pt idx="157">
                  <c:v>0.6084</c:v>
                </c:pt>
                <c:pt idx="158">
                  <c:v>0.61638</c:v>
                </c:pt>
                <c:pt idx="159">
                  <c:v>0.6167</c:v>
                </c:pt>
                <c:pt idx="160">
                  <c:v>0.6167</c:v>
                </c:pt>
                <c:pt idx="161">
                  <c:v>0.6167</c:v>
                </c:pt>
                <c:pt idx="162">
                  <c:v>0.6167</c:v>
                </c:pt>
                <c:pt idx="163">
                  <c:v>0.6167</c:v>
                </c:pt>
                <c:pt idx="164">
                  <c:v>0.61691</c:v>
                </c:pt>
                <c:pt idx="165">
                  <c:v>0.61691</c:v>
                </c:pt>
                <c:pt idx="166">
                  <c:v>0.6185</c:v>
                </c:pt>
                <c:pt idx="167">
                  <c:v>0.61918</c:v>
                </c:pt>
                <c:pt idx="168">
                  <c:v>0.61928</c:v>
                </c:pt>
                <c:pt idx="169">
                  <c:v>0.61928</c:v>
                </c:pt>
                <c:pt idx="170">
                  <c:v>0.61928</c:v>
                </c:pt>
                <c:pt idx="171">
                  <c:v>0.61928</c:v>
                </c:pt>
                <c:pt idx="172">
                  <c:v>0.62048</c:v>
                </c:pt>
                <c:pt idx="173">
                  <c:v>0.62225</c:v>
                </c:pt>
                <c:pt idx="174">
                  <c:v>0.62284</c:v>
                </c:pt>
                <c:pt idx="175">
                  <c:v>0.62284</c:v>
                </c:pt>
                <c:pt idx="176">
                  <c:v>0.62284</c:v>
                </c:pt>
                <c:pt idx="177">
                  <c:v>0.62335</c:v>
                </c:pt>
                <c:pt idx="178">
                  <c:v>0.624</c:v>
                </c:pt>
                <c:pt idx="179">
                  <c:v>0.6256</c:v>
                </c:pt>
                <c:pt idx="180">
                  <c:v>0.63035</c:v>
                </c:pt>
                <c:pt idx="181">
                  <c:v>0.63216</c:v>
                </c:pt>
                <c:pt idx="182">
                  <c:v>0.63216</c:v>
                </c:pt>
                <c:pt idx="183">
                  <c:v>0.63269</c:v>
                </c:pt>
                <c:pt idx="184">
                  <c:v>0.63927</c:v>
                </c:pt>
                <c:pt idx="185">
                  <c:v>0.63985</c:v>
                </c:pt>
                <c:pt idx="186">
                  <c:v>0.6399</c:v>
                </c:pt>
                <c:pt idx="187">
                  <c:v>0.64279</c:v>
                </c:pt>
                <c:pt idx="188">
                  <c:v>0.64298</c:v>
                </c:pt>
                <c:pt idx="189">
                  <c:v>0.64425</c:v>
                </c:pt>
                <c:pt idx="190">
                  <c:v>0.64503</c:v>
                </c:pt>
                <c:pt idx="191">
                  <c:v>0.64626</c:v>
                </c:pt>
                <c:pt idx="192">
                  <c:v>0.651</c:v>
                </c:pt>
                <c:pt idx="193">
                  <c:v>0.651</c:v>
                </c:pt>
                <c:pt idx="194">
                  <c:v>0.6532</c:v>
                </c:pt>
                <c:pt idx="195">
                  <c:v>0.66205</c:v>
                </c:pt>
                <c:pt idx="196">
                  <c:v>0.6627</c:v>
                </c:pt>
                <c:pt idx="197">
                  <c:v>0.6629</c:v>
                </c:pt>
                <c:pt idx="198">
                  <c:v>0.6647</c:v>
                </c:pt>
                <c:pt idx="199">
                  <c:v>0.66522</c:v>
                </c:pt>
                <c:pt idx="200">
                  <c:v>0.66609</c:v>
                </c:pt>
                <c:pt idx="201">
                  <c:v>0.66613</c:v>
                </c:pt>
                <c:pt idx="202">
                  <c:v>0.66613</c:v>
                </c:pt>
                <c:pt idx="203">
                  <c:v>0.6664</c:v>
                </c:pt>
                <c:pt idx="204">
                  <c:v>0.6677</c:v>
                </c:pt>
                <c:pt idx="205">
                  <c:v>0.66918</c:v>
                </c:pt>
                <c:pt idx="206">
                  <c:v>0.67046</c:v>
                </c:pt>
                <c:pt idx="207">
                  <c:v>0.67192</c:v>
                </c:pt>
                <c:pt idx="208">
                  <c:v>0.67198</c:v>
                </c:pt>
                <c:pt idx="209">
                  <c:v>0.67859</c:v>
                </c:pt>
                <c:pt idx="210">
                  <c:v>0.67919</c:v>
                </c:pt>
                <c:pt idx="211">
                  <c:v>0.6806</c:v>
                </c:pt>
                <c:pt idx="212">
                  <c:v>0.6806</c:v>
                </c:pt>
                <c:pt idx="213">
                  <c:v>0.6806</c:v>
                </c:pt>
                <c:pt idx="214">
                  <c:v>0.68062</c:v>
                </c:pt>
                <c:pt idx="215">
                  <c:v>0.68062</c:v>
                </c:pt>
                <c:pt idx="216">
                  <c:v>0.68135</c:v>
                </c:pt>
                <c:pt idx="217">
                  <c:v>0.68135</c:v>
                </c:pt>
                <c:pt idx="218">
                  <c:v>0.68233</c:v>
                </c:pt>
                <c:pt idx="219">
                  <c:v>0.68279</c:v>
                </c:pt>
                <c:pt idx="220">
                  <c:v>0.68286</c:v>
                </c:pt>
                <c:pt idx="221">
                  <c:v>0.68286</c:v>
                </c:pt>
                <c:pt idx="222">
                  <c:v>0.68286</c:v>
                </c:pt>
                <c:pt idx="223">
                  <c:v>0.68466</c:v>
                </c:pt>
                <c:pt idx="224">
                  <c:v>0.68898</c:v>
                </c:pt>
                <c:pt idx="225">
                  <c:v>0.6894</c:v>
                </c:pt>
                <c:pt idx="226">
                  <c:v>0.69232</c:v>
                </c:pt>
                <c:pt idx="227">
                  <c:v>0.69528</c:v>
                </c:pt>
                <c:pt idx="228">
                  <c:v>0.69885</c:v>
                </c:pt>
                <c:pt idx="229">
                  <c:v>0.69923</c:v>
                </c:pt>
                <c:pt idx="230">
                  <c:v>0.7035</c:v>
                </c:pt>
                <c:pt idx="231">
                  <c:v>0.7035</c:v>
                </c:pt>
                <c:pt idx="232">
                  <c:v>0.7039</c:v>
                </c:pt>
                <c:pt idx="233">
                  <c:v>0.7039</c:v>
                </c:pt>
                <c:pt idx="234">
                  <c:v>0.70547</c:v>
                </c:pt>
                <c:pt idx="235">
                  <c:v>0.70609</c:v>
                </c:pt>
                <c:pt idx="236">
                  <c:v>0.7063</c:v>
                </c:pt>
                <c:pt idx="237">
                  <c:v>0.7063</c:v>
                </c:pt>
                <c:pt idx="238">
                  <c:v>0.7063</c:v>
                </c:pt>
                <c:pt idx="239">
                  <c:v>0.70638</c:v>
                </c:pt>
                <c:pt idx="240">
                  <c:v>0.70816</c:v>
                </c:pt>
                <c:pt idx="241">
                  <c:v>0.70831</c:v>
                </c:pt>
                <c:pt idx="242">
                  <c:v>0.7084</c:v>
                </c:pt>
                <c:pt idx="243">
                  <c:v>0.70885</c:v>
                </c:pt>
                <c:pt idx="244">
                  <c:v>0.7089</c:v>
                </c:pt>
                <c:pt idx="245">
                  <c:v>0.7089</c:v>
                </c:pt>
                <c:pt idx="246">
                  <c:v>0.7098</c:v>
                </c:pt>
                <c:pt idx="247">
                  <c:v>0.71173</c:v>
                </c:pt>
                <c:pt idx="248">
                  <c:v>0.71795</c:v>
                </c:pt>
                <c:pt idx="249">
                  <c:v>0.72155</c:v>
                </c:pt>
                <c:pt idx="250">
                  <c:v>0.72405</c:v>
                </c:pt>
                <c:pt idx="251">
                  <c:v>0.7268</c:v>
                </c:pt>
                <c:pt idx="252">
                  <c:v>0.7275</c:v>
                </c:pt>
                <c:pt idx="253">
                  <c:v>0.72875</c:v>
                </c:pt>
                <c:pt idx="254">
                  <c:v>0.72891</c:v>
                </c:pt>
                <c:pt idx="255">
                  <c:v>0.72891</c:v>
                </c:pt>
                <c:pt idx="256">
                  <c:v>0.72963</c:v>
                </c:pt>
                <c:pt idx="257">
                  <c:v>0.72992</c:v>
                </c:pt>
                <c:pt idx="258">
                  <c:v>0.73007</c:v>
                </c:pt>
                <c:pt idx="259">
                  <c:v>0.73163</c:v>
                </c:pt>
                <c:pt idx="260">
                  <c:v>0.73168</c:v>
                </c:pt>
                <c:pt idx="261">
                  <c:v>0.73168</c:v>
                </c:pt>
                <c:pt idx="262">
                  <c:v>0.73168</c:v>
                </c:pt>
                <c:pt idx="263">
                  <c:v>0.73223</c:v>
                </c:pt>
                <c:pt idx="264">
                  <c:v>0.73307</c:v>
                </c:pt>
                <c:pt idx="265">
                  <c:v>0.73379</c:v>
                </c:pt>
                <c:pt idx="266">
                  <c:v>0.7354</c:v>
                </c:pt>
                <c:pt idx="267">
                  <c:v>0.73766</c:v>
                </c:pt>
                <c:pt idx="268">
                  <c:v>0.73789</c:v>
                </c:pt>
                <c:pt idx="269">
                  <c:v>0.73806</c:v>
                </c:pt>
                <c:pt idx="270">
                  <c:v>0.73995</c:v>
                </c:pt>
                <c:pt idx="271">
                  <c:v>0.73995</c:v>
                </c:pt>
                <c:pt idx="272">
                  <c:v>0.74035</c:v>
                </c:pt>
                <c:pt idx="273">
                  <c:v>0.74035</c:v>
                </c:pt>
                <c:pt idx="274">
                  <c:v>0.741</c:v>
                </c:pt>
                <c:pt idx="275">
                  <c:v>0.741</c:v>
                </c:pt>
                <c:pt idx="276">
                  <c:v>0.741</c:v>
                </c:pt>
                <c:pt idx="277">
                  <c:v>0.7413</c:v>
                </c:pt>
                <c:pt idx="278">
                  <c:v>0.7413</c:v>
                </c:pt>
                <c:pt idx="279">
                  <c:v>0.7413</c:v>
                </c:pt>
                <c:pt idx="280">
                  <c:v>0.7413</c:v>
                </c:pt>
                <c:pt idx="281">
                  <c:v>0.7413</c:v>
                </c:pt>
                <c:pt idx="282">
                  <c:v>0.7413</c:v>
                </c:pt>
                <c:pt idx="283">
                  <c:v>0.7413</c:v>
                </c:pt>
                <c:pt idx="284">
                  <c:v>0.7413</c:v>
                </c:pt>
                <c:pt idx="285">
                  <c:v>0.7413</c:v>
                </c:pt>
                <c:pt idx="286">
                  <c:v>0.7413</c:v>
                </c:pt>
                <c:pt idx="287">
                  <c:v>0.7413</c:v>
                </c:pt>
                <c:pt idx="288">
                  <c:v>0.7413</c:v>
                </c:pt>
                <c:pt idx="289">
                  <c:v>0.7413</c:v>
                </c:pt>
                <c:pt idx="290">
                  <c:v>0.7413</c:v>
                </c:pt>
                <c:pt idx="291">
                  <c:v>0.7413</c:v>
                </c:pt>
                <c:pt idx="292">
                  <c:v>0.7413</c:v>
                </c:pt>
                <c:pt idx="293">
                  <c:v>0.7413</c:v>
                </c:pt>
                <c:pt idx="294">
                  <c:v>0.7413</c:v>
                </c:pt>
                <c:pt idx="295">
                  <c:v>0.7413</c:v>
                </c:pt>
                <c:pt idx="296">
                  <c:v>0.7413</c:v>
                </c:pt>
                <c:pt idx="297">
                  <c:v>0.7413</c:v>
                </c:pt>
                <c:pt idx="298">
                  <c:v>0.7413</c:v>
                </c:pt>
                <c:pt idx="299">
                  <c:v>0.7413</c:v>
                </c:pt>
                <c:pt idx="300">
                  <c:v>0.74257</c:v>
                </c:pt>
                <c:pt idx="301">
                  <c:v>0.7428</c:v>
                </c:pt>
                <c:pt idx="302">
                  <c:v>0.74575</c:v>
                </c:pt>
                <c:pt idx="303">
                  <c:v>0.74575</c:v>
                </c:pt>
                <c:pt idx="304">
                  <c:v>0.7534</c:v>
                </c:pt>
                <c:pt idx="305">
                  <c:v>0.7534</c:v>
                </c:pt>
                <c:pt idx="306">
                  <c:v>0.7542</c:v>
                </c:pt>
                <c:pt idx="307">
                  <c:v>0.75531</c:v>
                </c:pt>
                <c:pt idx="308">
                  <c:v>0.7568</c:v>
                </c:pt>
                <c:pt idx="309">
                  <c:v>0.75863</c:v>
                </c:pt>
                <c:pt idx="310">
                  <c:v>0.76084</c:v>
                </c:pt>
                <c:pt idx="311">
                  <c:v>0.76084</c:v>
                </c:pt>
                <c:pt idx="312">
                  <c:v>0.76131</c:v>
                </c:pt>
                <c:pt idx="313">
                  <c:v>0.76198</c:v>
                </c:pt>
                <c:pt idx="314">
                  <c:v>0.7635</c:v>
                </c:pt>
                <c:pt idx="315">
                  <c:v>0.7635</c:v>
                </c:pt>
                <c:pt idx="316">
                  <c:v>0.7635</c:v>
                </c:pt>
                <c:pt idx="317">
                  <c:v>0.76393</c:v>
                </c:pt>
                <c:pt idx="318">
                  <c:v>0.76579</c:v>
                </c:pt>
                <c:pt idx="319">
                  <c:v>0.76723</c:v>
                </c:pt>
                <c:pt idx="320">
                  <c:v>0.76941</c:v>
                </c:pt>
                <c:pt idx="321">
                  <c:v>0.7709</c:v>
                </c:pt>
                <c:pt idx="322">
                  <c:v>0.7709</c:v>
                </c:pt>
                <c:pt idx="323">
                  <c:v>0.77583</c:v>
                </c:pt>
                <c:pt idx="324">
                  <c:v>0.7801</c:v>
                </c:pt>
                <c:pt idx="325">
                  <c:v>0.7801</c:v>
                </c:pt>
                <c:pt idx="326">
                  <c:v>0.7801</c:v>
                </c:pt>
                <c:pt idx="327">
                  <c:v>0.7801</c:v>
                </c:pt>
                <c:pt idx="328">
                  <c:v>0.7808</c:v>
                </c:pt>
                <c:pt idx="329">
                  <c:v>0.7808</c:v>
                </c:pt>
                <c:pt idx="330">
                  <c:v>0.7808</c:v>
                </c:pt>
                <c:pt idx="331">
                  <c:v>0.78089</c:v>
                </c:pt>
                <c:pt idx="332">
                  <c:v>0.78238</c:v>
                </c:pt>
                <c:pt idx="333">
                  <c:v>0.78238</c:v>
                </c:pt>
                <c:pt idx="334">
                  <c:v>0.78238</c:v>
                </c:pt>
                <c:pt idx="335">
                  <c:v>0.78238</c:v>
                </c:pt>
                <c:pt idx="336">
                  <c:v>0.78317</c:v>
                </c:pt>
                <c:pt idx="337">
                  <c:v>0.78426</c:v>
                </c:pt>
                <c:pt idx="338">
                  <c:v>0.7858</c:v>
                </c:pt>
                <c:pt idx="339">
                  <c:v>0.78689</c:v>
                </c:pt>
                <c:pt idx="340">
                  <c:v>0.78711</c:v>
                </c:pt>
                <c:pt idx="341">
                  <c:v>0.78711</c:v>
                </c:pt>
                <c:pt idx="342">
                  <c:v>0.78711</c:v>
                </c:pt>
                <c:pt idx="343">
                  <c:v>0.78711</c:v>
                </c:pt>
                <c:pt idx="344">
                  <c:v>0.7901</c:v>
                </c:pt>
                <c:pt idx="345">
                  <c:v>0.79012</c:v>
                </c:pt>
                <c:pt idx="346">
                  <c:v>0.7912</c:v>
                </c:pt>
                <c:pt idx="347">
                  <c:v>0.7912</c:v>
                </c:pt>
                <c:pt idx="348">
                  <c:v>0.79128</c:v>
                </c:pt>
                <c:pt idx="349">
                  <c:v>0.79385</c:v>
                </c:pt>
                <c:pt idx="350">
                  <c:v>0.79541</c:v>
                </c:pt>
                <c:pt idx="351">
                  <c:v>0.79707</c:v>
                </c:pt>
                <c:pt idx="352">
                  <c:v>0.79719</c:v>
                </c:pt>
                <c:pt idx="353">
                  <c:v>0.79719</c:v>
                </c:pt>
                <c:pt idx="354">
                  <c:v>0.79768</c:v>
                </c:pt>
                <c:pt idx="355">
                  <c:v>0.79819</c:v>
                </c:pt>
                <c:pt idx="356">
                  <c:v>0.7982</c:v>
                </c:pt>
                <c:pt idx="357">
                  <c:v>0.79858</c:v>
                </c:pt>
                <c:pt idx="358">
                  <c:v>0.80085</c:v>
                </c:pt>
                <c:pt idx="359">
                  <c:v>0.8031</c:v>
                </c:pt>
                <c:pt idx="360">
                  <c:v>0.8031</c:v>
                </c:pt>
                <c:pt idx="361">
                  <c:v>0.8031</c:v>
                </c:pt>
                <c:pt idx="362">
                  <c:v>0.80569</c:v>
                </c:pt>
                <c:pt idx="363">
                  <c:v>0.80704</c:v>
                </c:pt>
                <c:pt idx="364">
                  <c:v>0.80752</c:v>
                </c:pt>
                <c:pt idx="365">
                  <c:v>0.80877</c:v>
                </c:pt>
                <c:pt idx="366">
                  <c:v>0.80897</c:v>
                </c:pt>
                <c:pt idx="367">
                  <c:v>0.81098</c:v>
                </c:pt>
                <c:pt idx="368">
                  <c:v>0.81098</c:v>
                </c:pt>
                <c:pt idx="369">
                  <c:v>0.811</c:v>
                </c:pt>
                <c:pt idx="370">
                  <c:v>0.811</c:v>
                </c:pt>
                <c:pt idx="371">
                  <c:v>0.811</c:v>
                </c:pt>
                <c:pt idx="372">
                  <c:v>0.811</c:v>
                </c:pt>
                <c:pt idx="373">
                  <c:v>0.811</c:v>
                </c:pt>
                <c:pt idx="374">
                  <c:v>0.811</c:v>
                </c:pt>
                <c:pt idx="375">
                  <c:v>0.811</c:v>
                </c:pt>
                <c:pt idx="376">
                  <c:v>0.8111</c:v>
                </c:pt>
                <c:pt idx="377">
                  <c:v>0.81486</c:v>
                </c:pt>
                <c:pt idx="378">
                  <c:v>0.81607</c:v>
                </c:pt>
                <c:pt idx="379">
                  <c:v>0.8172</c:v>
                </c:pt>
                <c:pt idx="380">
                  <c:v>0.81741</c:v>
                </c:pt>
                <c:pt idx="381">
                  <c:v>0.81807</c:v>
                </c:pt>
                <c:pt idx="382">
                  <c:v>0.81828</c:v>
                </c:pt>
                <c:pt idx="383">
                  <c:v>0.81828</c:v>
                </c:pt>
                <c:pt idx="384">
                  <c:v>0.82018</c:v>
                </c:pt>
                <c:pt idx="385">
                  <c:v>0.82018</c:v>
                </c:pt>
                <c:pt idx="386">
                  <c:v>0.82156</c:v>
                </c:pt>
                <c:pt idx="387">
                  <c:v>0.82156</c:v>
                </c:pt>
                <c:pt idx="388">
                  <c:v>0.82156</c:v>
                </c:pt>
                <c:pt idx="389">
                  <c:v>0.8218</c:v>
                </c:pt>
                <c:pt idx="390">
                  <c:v>0.8218</c:v>
                </c:pt>
                <c:pt idx="391">
                  <c:v>0.8218</c:v>
                </c:pt>
                <c:pt idx="392">
                  <c:v>0.8225</c:v>
                </c:pt>
                <c:pt idx="393">
                  <c:v>0.82296</c:v>
                </c:pt>
                <c:pt idx="394">
                  <c:v>0.82697</c:v>
                </c:pt>
                <c:pt idx="395">
                  <c:v>0.82981</c:v>
                </c:pt>
                <c:pt idx="396">
                  <c:v>0.83075</c:v>
                </c:pt>
                <c:pt idx="397">
                  <c:v>0.83242</c:v>
                </c:pt>
                <c:pt idx="398">
                  <c:v>0.83242</c:v>
                </c:pt>
                <c:pt idx="399">
                  <c:v>0.83439</c:v>
                </c:pt>
                <c:pt idx="400">
                  <c:v>0.8345</c:v>
                </c:pt>
                <c:pt idx="401">
                  <c:v>0.8345</c:v>
                </c:pt>
                <c:pt idx="402">
                  <c:v>0.8345</c:v>
                </c:pt>
                <c:pt idx="403">
                  <c:v>0.8345</c:v>
                </c:pt>
                <c:pt idx="404">
                  <c:v>0.8345</c:v>
                </c:pt>
                <c:pt idx="405">
                  <c:v>0.8366</c:v>
                </c:pt>
                <c:pt idx="406">
                  <c:v>0.8421</c:v>
                </c:pt>
                <c:pt idx="407">
                  <c:v>0.8461</c:v>
                </c:pt>
                <c:pt idx="408">
                  <c:v>0.84612</c:v>
                </c:pt>
                <c:pt idx="409">
                  <c:v>0.84691</c:v>
                </c:pt>
                <c:pt idx="410">
                  <c:v>0.84996</c:v>
                </c:pt>
                <c:pt idx="411">
                  <c:v>0.8509</c:v>
                </c:pt>
                <c:pt idx="412">
                  <c:v>0.8509</c:v>
                </c:pt>
                <c:pt idx="413">
                  <c:v>0.8509</c:v>
                </c:pt>
                <c:pt idx="414">
                  <c:v>0.8509</c:v>
                </c:pt>
                <c:pt idx="415">
                  <c:v>0.85269</c:v>
                </c:pt>
                <c:pt idx="416">
                  <c:v>0.85454</c:v>
                </c:pt>
                <c:pt idx="417">
                  <c:v>0.85522</c:v>
                </c:pt>
                <c:pt idx="418">
                  <c:v>0.85711</c:v>
                </c:pt>
                <c:pt idx="419">
                  <c:v>0.85936</c:v>
                </c:pt>
                <c:pt idx="420">
                  <c:v>0.8594</c:v>
                </c:pt>
                <c:pt idx="421">
                  <c:v>0.8594</c:v>
                </c:pt>
                <c:pt idx="422">
                  <c:v>0.8594</c:v>
                </c:pt>
                <c:pt idx="423">
                  <c:v>0.8594</c:v>
                </c:pt>
                <c:pt idx="424">
                  <c:v>0.8594</c:v>
                </c:pt>
                <c:pt idx="425">
                  <c:v>0.8594</c:v>
                </c:pt>
                <c:pt idx="426">
                  <c:v>0.8594</c:v>
                </c:pt>
                <c:pt idx="427">
                  <c:v>0.85949</c:v>
                </c:pt>
                <c:pt idx="428">
                  <c:v>0.86077</c:v>
                </c:pt>
                <c:pt idx="429">
                  <c:v>0.86311</c:v>
                </c:pt>
                <c:pt idx="430">
                  <c:v>0.8632</c:v>
                </c:pt>
                <c:pt idx="431">
                  <c:v>0.86358</c:v>
                </c:pt>
                <c:pt idx="432">
                  <c:v>0.86365</c:v>
                </c:pt>
                <c:pt idx="433">
                  <c:v>0.8638</c:v>
                </c:pt>
                <c:pt idx="434">
                  <c:v>0.8638</c:v>
                </c:pt>
                <c:pt idx="435">
                  <c:v>0.86497</c:v>
                </c:pt>
                <c:pt idx="436">
                  <c:v>0.86552</c:v>
                </c:pt>
                <c:pt idx="437">
                  <c:v>0.86574</c:v>
                </c:pt>
                <c:pt idx="438">
                  <c:v>0.86574</c:v>
                </c:pt>
                <c:pt idx="439">
                  <c:v>0.86853</c:v>
                </c:pt>
                <c:pt idx="440">
                  <c:v>0.86913</c:v>
                </c:pt>
                <c:pt idx="441">
                  <c:v>0.86918</c:v>
                </c:pt>
                <c:pt idx="442">
                  <c:v>0.8712</c:v>
                </c:pt>
                <c:pt idx="443">
                  <c:v>0.87857</c:v>
                </c:pt>
                <c:pt idx="444">
                  <c:v>0.88006</c:v>
                </c:pt>
                <c:pt idx="445">
                  <c:v>0.88006</c:v>
                </c:pt>
                <c:pt idx="446">
                  <c:v>0.88199</c:v>
                </c:pt>
                <c:pt idx="447">
                  <c:v>0.8821</c:v>
                </c:pt>
                <c:pt idx="448">
                  <c:v>0.88268</c:v>
                </c:pt>
                <c:pt idx="449">
                  <c:v>0.88333</c:v>
                </c:pt>
                <c:pt idx="450">
                  <c:v>0.8844</c:v>
                </c:pt>
                <c:pt idx="451">
                  <c:v>0.8844</c:v>
                </c:pt>
                <c:pt idx="452">
                  <c:v>0.8844</c:v>
                </c:pt>
                <c:pt idx="453">
                  <c:v>0.88449</c:v>
                </c:pt>
                <c:pt idx="454">
                  <c:v>0.8849</c:v>
                </c:pt>
                <c:pt idx="455">
                  <c:v>0.89082</c:v>
                </c:pt>
                <c:pt idx="456">
                  <c:v>0.8918</c:v>
                </c:pt>
                <c:pt idx="457">
                  <c:v>0.8918</c:v>
                </c:pt>
                <c:pt idx="458">
                  <c:v>0.89882</c:v>
                </c:pt>
                <c:pt idx="459">
                  <c:v>0.90147</c:v>
                </c:pt>
                <c:pt idx="460">
                  <c:v>0.90418</c:v>
                </c:pt>
                <c:pt idx="461">
                  <c:v>0.90564</c:v>
                </c:pt>
                <c:pt idx="462">
                  <c:v>0.9063</c:v>
                </c:pt>
                <c:pt idx="463">
                  <c:v>0.90954</c:v>
                </c:pt>
                <c:pt idx="464">
                  <c:v>0.91032</c:v>
                </c:pt>
                <c:pt idx="465">
                  <c:v>0.91153</c:v>
                </c:pt>
                <c:pt idx="466">
                  <c:v>0.9121</c:v>
                </c:pt>
                <c:pt idx="467">
                  <c:v>0.9139</c:v>
                </c:pt>
                <c:pt idx="468">
                  <c:v>0.91648</c:v>
                </c:pt>
                <c:pt idx="469">
                  <c:v>0.91648</c:v>
                </c:pt>
                <c:pt idx="470">
                  <c:v>0.91648</c:v>
                </c:pt>
                <c:pt idx="471">
                  <c:v>0.91746</c:v>
                </c:pt>
                <c:pt idx="472">
                  <c:v>0.91881</c:v>
                </c:pt>
                <c:pt idx="473">
                  <c:v>0.91995</c:v>
                </c:pt>
                <c:pt idx="474">
                  <c:v>0.9207</c:v>
                </c:pt>
                <c:pt idx="475">
                  <c:v>0.92096</c:v>
                </c:pt>
                <c:pt idx="476">
                  <c:v>0.92343</c:v>
                </c:pt>
                <c:pt idx="477">
                  <c:v>0.92483</c:v>
                </c:pt>
                <c:pt idx="478">
                  <c:v>0.92787</c:v>
                </c:pt>
                <c:pt idx="479">
                  <c:v>0.92787</c:v>
                </c:pt>
                <c:pt idx="480">
                  <c:v>0.9279</c:v>
                </c:pt>
                <c:pt idx="481">
                  <c:v>0.93111</c:v>
                </c:pt>
                <c:pt idx="482">
                  <c:v>0.93169</c:v>
                </c:pt>
                <c:pt idx="483">
                  <c:v>0.9362</c:v>
                </c:pt>
                <c:pt idx="484">
                  <c:v>0.94007</c:v>
                </c:pt>
                <c:pt idx="485">
                  <c:v>0.94094</c:v>
                </c:pt>
                <c:pt idx="486">
                  <c:v>0.94111</c:v>
                </c:pt>
                <c:pt idx="487">
                  <c:v>0.94474</c:v>
                </c:pt>
                <c:pt idx="488">
                  <c:v>0.94679</c:v>
                </c:pt>
                <c:pt idx="489">
                  <c:v>0.94919</c:v>
                </c:pt>
                <c:pt idx="490">
                  <c:v>0.94929</c:v>
                </c:pt>
                <c:pt idx="491">
                  <c:v>0.94929</c:v>
                </c:pt>
                <c:pt idx="492">
                  <c:v>0.95432</c:v>
                </c:pt>
                <c:pt idx="493">
                  <c:v>0.95556</c:v>
                </c:pt>
                <c:pt idx="494">
                  <c:v>0.95643</c:v>
                </c:pt>
                <c:pt idx="495">
                  <c:v>0.95689</c:v>
                </c:pt>
                <c:pt idx="496">
                  <c:v>0.95697</c:v>
                </c:pt>
                <c:pt idx="497">
                  <c:v>0.9573</c:v>
                </c:pt>
                <c:pt idx="498">
                  <c:v>0.9607</c:v>
                </c:pt>
                <c:pt idx="499">
                  <c:v>0.9607</c:v>
                </c:pt>
                <c:pt idx="500">
                  <c:v>0.9607</c:v>
                </c:pt>
                <c:pt idx="501">
                  <c:v>0.9607</c:v>
                </c:pt>
                <c:pt idx="502">
                  <c:v>0.9607</c:v>
                </c:pt>
                <c:pt idx="503">
                  <c:v>0.9607</c:v>
                </c:pt>
                <c:pt idx="504">
                  <c:v>0.9607</c:v>
                </c:pt>
                <c:pt idx="505">
                  <c:v>0.9607</c:v>
                </c:pt>
                <c:pt idx="506">
                  <c:v>0.96262</c:v>
                </c:pt>
                <c:pt idx="507">
                  <c:v>0.96277</c:v>
                </c:pt>
                <c:pt idx="508">
                  <c:v>0.96407</c:v>
                </c:pt>
                <c:pt idx="509">
                  <c:v>0.96516</c:v>
                </c:pt>
                <c:pt idx="510">
                  <c:v>0.96572</c:v>
                </c:pt>
                <c:pt idx="511">
                  <c:v>0.96638</c:v>
                </c:pt>
                <c:pt idx="512">
                  <c:v>0.96855</c:v>
                </c:pt>
                <c:pt idx="513">
                  <c:v>0.96884</c:v>
                </c:pt>
                <c:pt idx="514">
                  <c:v>0.96954</c:v>
                </c:pt>
                <c:pt idx="515">
                  <c:v>0.97073</c:v>
                </c:pt>
                <c:pt idx="516">
                  <c:v>0.97095</c:v>
                </c:pt>
                <c:pt idx="517">
                  <c:v>0.97265</c:v>
                </c:pt>
                <c:pt idx="518">
                  <c:v>0.97578</c:v>
                </c:pt>
                <c:pt idx="519">
                  <c:v>0.97923</c:v>
                </c:pt>
                <c:pt idx="520">
                  <c:v>0.9852</c:v>
                </c:pt>
                <c:pt idx="521">
                  <c:v>0.98524</c:v>
                </c:pt>
                <c:pt idx="522">
                  <c:v>0.9862</c:v>
                </c:pt>
                <c:pt idx="523">
                  <c:v>0.9866</c:v>
                </c:pt>
                <c:pt idx="524">
                  <c:v>0.9866</c:v>
                </c:pt>
                <c:pt idx="525">
                  <c:v>0.98665</c:v>
                </c:pt>
                <c:pt idx="526">
                  <c:v>0.98786</c:v>
                </c:pt>
                <c:pt idx="527">
                  <c:v>0.98848</c:v>
                </c:pt>
                <c:pt idx="528">
                  <c:v>0.99009</c:v>
                </c:pt>
                <c:pt idx="529">
                  <c:v>0.99014</c:v>
                </c:pt>
                <c:pt idx="530">
                  <c:v>0.99066</c:v>
                </c:pt>
                <c:pt idx="531">
                  <c:v>0.99286</c:v>
                </c:pt>
                <c:pt idx="532">
                  <c:v>0.99347</c:v>
                </c:pt>
                <c:pt idx="533">
                  <c:v>0.997</c:v>
                </c:pt>
                <c:pt idx="534">
                  <c:v>0.99701</c:v>
                </c:pt>
                <c:pt idx="535">
                  <c:v>0.99966</c:v>
                </c:pt>
                <c:pt idx="536">
                  <c:v>1.0026</c:v>
                </c:pt>
                <c:pt idx="537">
                  <c:v>1.0028</c:v>
                </c:pt>
                <c:pt idx="538">
                  <c:v>1.0059</c:v>
                </c:pt>
                <c:pt idx="539">
                  <c:v>1.0089</c:v>
                </c:pt>
                <c:pt idx="540">
                  <c:v>1.009</c:v>
                </c:pt>
                <c:pt idx="541">
                  <c:v>1.01</c:v>
                </c:pt>
                <c:pt idx="542">
                  <c:v>1.0135</c:v>
                </c:pt>
                <c:pt idx="543">
                  <c:v>1.0147</c:v>
                </c:pt>
                <c:pt idx="544">
                  <c:v>1.0152</c:v>
                </c:pt>
                <c:pt idx="545">
                  <c:v>1.0158</c:v>
                </c:pt>
                <c:pt idx="546">
                  <c:v>1.0166</c:v>
                </c:pt>
                <c:pt idx="547">
                  <c:v>1.0166</c:v>
                </c:pt>
                <c:pt idx="548">
                  <c:v>1.0183</c:v>
                </c:pt>
                <c:pt idx="549">
                  <c:v>1.0206</c:v>
                </c:pt>
                <c:pt idx="550">
                  <c:v>1.021</c:v>
                </c:pt>
                <c:pt idx="551">
                  <c:v>1.0214</c:v>
                </c:pt>
                <c:pt idx="552">
                  <c:v>1.0219</c:v>
                </c:pt>
                <c:pt idx="553">
                  <c:v>1.0279</c:v>
                </c:pt>
                <c:pt idx="554">
                  <c:v>1.03</c:v>
                </c:pt>
                <c:pt idx="555">
                  <c:v>1.031</c:v>
                </c:pt>
                <c:pt idx="556">
                  <c:v>1.0312</c:v>
                </c:pt>
                <c:pt idx="557">
                  <c:v>1.0324</c:v>
                </c:pt>
                <c:pt idx="558">
                  <c:v>1.033</c:v>
                </c:pt>
                <c:pt idx="559">
                  <c:v>1.0347</c:v>
                </c:pt>
                <c:pt idx="560">
                  <c:v>1.0348</c:v>
                </c:pt>
                <c:pt idx="561">
                  <c:v>1.0354</c:v>
                </c:pt>
                <c:pt idx="562">
                  <c:v>1.0363</c:v>
                </c:pt>
                <c:pt idx="563">
                  <c:v>1.0363</c:v>
                </c:pt>
                <c:pt idx="564">
                  <c:v>1.0363</c:v>
                </c:pt>
                <c:pt idx="565">
                  <c:v>1.0378</c:v>
                </c:pt>
                <c:pt idx="566">
                  <c:v>1.0382</c:v>
                </c:pt>
                <c:pt idx="567">
                  <c:v>1.0398</c:v>
                </c:pt>
                <c:pt idx="568">
                  <c:v>1.0403</c:v>
                </c:pt>
                <c:pt idx="569">
                  <c:v>1.0441</c:v>
                </c:pt>
                <c:pt idx="570">
                  <c:v>1.045</c:v>
                </c:pt>
                <c:pt idx="571">
                  <c:v>1.0466</c:v>
                </c:pt>
                <c:pt idx="572">
                  <c:v>1.052</c:v>
                </c:pt>
                <c:pt idx="573">
                  <c:v>1.052</c:v>
                </c:pt>
                <c:pt idx="574">
                  <c:v>1.052</c:v>
                </c:pt>
                <c:pt idx="575">
                  <c:v>1.0527</c:v>
                </c:pt>
                <c:pt idx="576">
                  <c:v>1.0532</c:v>
                </c:pt>
                <c:pt idx="577">
                  <c:v>1.0533</c:v>
                </c:pt>
                <c:pt idx="578">
                  <c:v>1.0537</c:v>
                </c:pt>
                <c:pt idx="579">
                  <c:v>1.0551</c:v>
                </c:pt>
                <c:pt idx="580">
                  <c:v>1.0551</c:v>
                </c:pt>
                <c:pt idx="581">
                  <c:v>1.0563</c:v>
                </c:pt>
                <c:pt idx="582">
                  <c:v>1.0563</c:v>
                </c:pt>
                <c:pt idx="583">
                  <c:v>1.0563</c:v>
                </c:pt>
                <c:pt idx="584">
                  <c:v>1.059</c:v>
                </c:pt>
                <c:pt idx="585">
                  <c:v>1.059</c:v>
                </c:pt>
                <c:pt idx="586">
                  <c:v>1.059</c:v>
                </c:pt>
                <c:pt idx="587">
                  <c:v>1.0613</c:v>
                </c:pt>
                <c:pt idx="588">
                  <c:v>1.0643</c:v>
                </c:pt>
                <c:pt idx="589">
                  <c:v>1.0645</c:v>
                </c:pt>
                <c:pt idx="590">
                  <c:v>1.0654</c:v>
                </c:pt>
                <c:pt idx="591">
                  <c:v>1.0661</c:v>
                </c:pt>
                <c:pt idx="592">
                  <c:v>1.0664</c:v>
                </c:pt>
                <c:pt idx="593">
                  <c:v>1.068</c:v>
                </c:pt>
                <c:pt idx="594">
                  <c:v>1.068</c:v>
                </c:pt>
                <c:pt idx="595">
                  <c:v>1.068</c:v>
                </c:pt>
                <c:pt idx="596">
                  <c:v>1.0693</c:v>
                </c:pt>
                <c:pt idx="597">
                  <c:v>1.0727</c:v>
                </c:pt>
                <c:pt idx="598">
                  <c:v>1.0748</c:v>
                </c:pt>
                <c:pt idx="599">
                  <c:v>1.0756</c:v>
                </c:pt>
                <c:pt idx="600">
                  <c:v>1.0778</c:v>
                </c:pt>
                <c:pt idx="601">
                  <c:v>1.0838</c:v>
                </c:pt>
                <c:pt idx="602">
                  <c:v>1.0889</c:v>
                </c:pt>
                <c:pt idx="603">
                  <c:v>1.0948</c:v>
                </c:pt>
                <c:pt idx="604">
                  <c:v>1.1088</c:v>
                </c:pt>
                <c:pt idx="605">
                  <c:v>1.1098</c:v>
                </c:pt>
                <c:pt idx="606">
                  <c:v>1.1134</c:v>
                </c:pt>
                <c:pt idx="607">
                  <c:v>1.1165</c:v>
                </c:pt>
                <c:pt idx="608">
                  <c:v>1.1204</c:v>
                </c:pt>
                <c:pt idx="609">
                  <c:v>1.1214</c:v>
                </c:pt>
                <c:pt idx="610">
                  <c:v>1.1248</c:v>
                </c:pt>
                <c:pt idx="611">
                  <c:v>1.1267</c:v>
                </c:pt>
                <c:pt idx="612">
                  <c:v>1.1267</c:v>
                </c:pt>
                <c:pt idx="613">
                  <c:v>1.1306</c:v>
                </c:pt>
                <c:pt idx="614">
                  <c:v>1.1373</c:v>
                </c:pt>
                <c:pt idx="615">
                  <c:v>1.138</c:v>
                </c:pt>
                <c:pt idx="616">
                  <c:v>1.1397</c:v>
                </c:pt>
                <c:pt idx="617">
                  <c:v>1.1448</c:v>
                </c:pt>
                <c:pt idx="618">
                  <c:v>1.1448</c:v>
                </c:pt>
                <c:pt idx="619">
                  <c:v>1.1452</c:v>
                </c:pt>
                <c:pt idx="620">
                  <c:v>1.1492</c:v>
                </c:pt>
                <c:pt idx="621">
                  <c:v>1.1505</c:v>
                </c:pt>
                <c:pt idx="622">
                  <c:v>1.1505</c:v>
                </c:pt>
                <c:pt idx="623">
                  <c:v>1.1556</c:v>
                </c:pt>
                <c:pt idx="624">
                  <c:v>1.156</c:v>
                </c:pt>
                <c:pt idx="625">
                  <c:v>1.1595</c:v>
                </c:pt>
                <c:pt idx="626">
                  <c:v>1.1615</c:v>
                </c:pt>
                <c:pt idx="627">
                  <c:v>1.1627</c:v>
                </c:pt>
                <c:pt idx="628">
                  <c:v>1.1627</c:v>
                </c:pt>
                <c:pt idx="629">
                  <c:v>1.1631</c:v>
                </c:pt>
                <c:pt idx="630">
                  <c:v>1.1631</c:v>
                </c:pt>
                <c:pt idx="631">
                  <c:v>1.1641</c:v>
                </c:pt>
                <c:pt idx="632">
                  <c:v>1.1641</c:v>
                </c:pt>
                <c:pt idx="633">
                  <c:v>1.1673</c:v>
                </c:pt>
                <c:pt idx="634">
                  <c:v>1.1681</c:v>
                </c:pt>
                <c:pt idx="635">
                  <c:v>1.1695</c:v>
                </c:pt>
                <c:pt idx="636">
                  <c:v>1.1707</c:v>
                </c:pt>
                <c:pt idx="637">
                  <c:v>1.1728</c:v>
                </c:pt>
                <c:pt idx="638">
                  <c:v>1.1732</c:v>
                </c:pt>
                <c:pt idx="639">
                  <c:v>1.175</c:v>
                </c:pt>
                <c:pt idx="640">
                  <c:v>1.1758</c:v>
                </c:pt>
                <c:pt idx="641">
                  <c:v>1.1761</c:v>
                </c:pt>
                <c:pt idx="642">
                  <c:v>1.1782</c:v>
                </c:pt>
                <c:pt idx="643">
                  <c:v>1.1782</c:v>
                </c:pt>
                <c:pt idx="644">
                  <c:v>1.1793</c:v>
                </c:pt>
                <c:pt idx="645">
                  <c:v>1.1823</c:v>
                </c:pt>
                <c:pt idx="646">
                  <c:v>1.1828</c:v>
                </c:pt>
                <c:pt idx="647">
                  <c:v>1.1832</c:v>
                </c:pt>
                <c:pt idx="648">
                  <c:v>1.1868</c:v>
                </c:pt>
                <c:pt idx="649">
                  <c:v>1.1871</c:v>
                </c:pt>
                <c:pt idx="650">
                  <c:v>1.1871</c:v>
                </c:pt>
                <c:pt idx="651">
                  <c:v>1.1898</c:v>
                </c:pt>
                <c:pt idx="652">
                  <c:v>1.1898</c:v>
                </c:pt>
                <c:pt idx="653">
                  <c:v>1.1969</c:v>
                </c:pt>
                <c:pt idx="654">
                  <c:v>1.1969</c:v>
                </c:pt>
                <c:pt idx="655">
                  <c:v>1.1997</c:v>
                </c:pt>
                <c:pt idx="656">
                  <c:v>1.2121</c:v>
                </c:pt>
                <c:pt idx="657">
                  <c:v>1.2121</c:v>
                </c:pt>
                <c:pt idx="658">
                  <c:v>1.2134</c:v>
                </c:pt>
                <c:pt idx="659">
                  <c:v>1.2179</c:v>
                </c:pt>
                <c:pt idx="660">
                  <c:v>1.2216</c:v>
                </c:pt>
                <c:pt idx="661">
                  <c:v>1.2219</c:v>
                </c:pt>
                <c:pt idx="662">
                  <c:v>1.2231</c:v>
                </c:pt>
                <c:pt idx="663">
                  <c:v>1.2234</c:v>
                </c:pt>
                <c:pt idx="664">
                  <c:v>1.2265</c:v>
                </c:pt>
                <c:pt idx="665">
                  <c:v>1.2268</c:v>
                </c:pt>
                <c:pt idx="666">
                  <c:v>1.23</c:v>
                </c:pt>
                <c:pt idx="667">
                  <c:v>1.2337</c:v>
                </c:pt>
                <c:pt idx="668">
                  <c:v>1.2338</c:v>
                </c:pt>
                <c:pt idx="669">
                  <c:v>1.2392</c:v>
                </c:pt>
                <c:pt idx="670">
                  <c:v>1.2405</c:v>
                </c:pt>
                <c:pt idx="671">
                  <c:v>1.243</c:v>
                </c:pt>
                <c:pt idx="672">
                  <c:v>1.243</c:v>
                </c:pt>
                <c:pt idx="673">
                  <c:v>1.2465</c:v>
                </c:pt>
                <c:pt idx="674">
                  <c:v>1.2482</c:v>
                </c:pt>
                <c:pt idx="675">
                  <c:v>1.2482</c:v>
                </c:pt>
                <c:pt idx="676">
                  <c:v>1.2507</c:v>
                </c:pt>
                <c:pt idx="677">
                  <c:v>1.2526</c:v>
                </c:pt>
                <c:pt idx="678">
                  <c:v>1.2526</c:v>
                </c:pt>
                <c:pt idx="679">
                  <c:v>1.2606</c:v>
                </c:pt>
                <c:pt idx="680">
                  <c:v>1.2703</c:v>
                </c:pt>
                <c:pt idx="681">
                  <c:v>1.2703</c:v>
                </c:pt>
                <c:pt idx="682">
                  <c:v>1.2714</c:v>
                </c:pt>
                <c:pt idx="683">
                  <c:v>1.2733</c:v>
                </c:pt>
                <c:pt idx="684">
                  <c:v>1.2765</c:v>
                </c:pt>
                <c:pt idx="685">
                  <c:v>1.2788</c:v>
                </c:pt>
                <c:pt idx="686">
                  <c:v>1.2798</c:v>
                </c:pt>
                <c:pt idx="687">
                  <c:v>1.2919</c:v>
                </c:pt>
                <c:pt idx="688">
                  <c:v>1.2933</c:v>
                </c:pt>
                <c:pt idx="689">
                  <c:v>1.2946</c:v>
                </c:pt>
                <c:pt idx="690">
                  <c:v>1.2961</c:v>
                </c:pt>
                <c:pt idx="691">
                  <c:v>1.3028</c:v>
                </c:pt>
                <c:pt idx="692">
                  <c:v>1.3028</c:v>
                </c:pt>
                <c:pt idx="693">
                  <c:v>1.3028</c:v>
                </c:pt>
                <c:pt idx="694">
                  <c:v>1.3057</c:v>
                </c:pt>
                <c:pt idx="695">
                  <c:v>1.3076</c:v>
                </c:pt>
                <c:pt idx="696">
                  <c:v>1.3104</c:v>
                </c:pt>
                <c:pt idx="697">
                  <c:v>1.3107</c:v>
                </c:pt>
                <c:pt idx="698">
                  <c:v>1.3107</c:v>
                </c:pt>
                <c:pt idx="699">
                  <c:v>1.3115</c:v>
                </c:pt>
                <c:pt idx="700">
                  <c:v>1.3124</c:v>
                </c:pt>
                <c:pt idx="701">
                  <c:v>1.3141</c:v>
                </c:pt>
                <c:pt idx="702">
                  <c:v>1.3141</c:v>
                </c:pt>
                <c:pt idx="703">
                  <c:v>1.3146</c:v>
                </c:pt>
                <c:pt idx="704">
                  <c:v>1.3186</c:v>
                </c:pt>
                <c:pt idx="705">
                  <c:v>1.3217</c:v>
                </c:pt>
                <c:pt idx="706">
                  <c:v>1.3241</c:v>
                </c:pt>
                <c:pt idx="707">
                  <c:v>1.3245</c:v>
                </c:pt>
                <c:pt idx="708">
                  <c:v>1.3268</c:v>
                </c:pt>
                <c:pt idx="709">
                  <c:v>1.3268</c:v>
                </c:pt>
                <c:pt idx="710">
                  <c:v>1.3295</c:v>
                </c:pt>
                <c:pt idx="711">
                  <c:v>1.3295</c:v>
                </c:pt>
                <c:pt idx="712">
                  <c:v>1.3331</c:v>
                </c:pt>
                <c:pt idx="713">
                  <c:v>1.3345</c:v>
                </c:pt>
                <c:pt idx="714">
                  <c:v>1.3478</c:v>
                </c:pt>
                <c:pt idx="715">
                  <c:v>1.3478</c:v>
                </c:pt>
                <c:pt idx="716">
                  <c:v>1.3478</c:v>
                </c:pt>
                <c:pt idx="717">
                  <c:v>1.3522</c:v>
                </c:pt>
                <c:pt idx="718">
                  <c:v>1.365</c:v>
                </c:pt>
                <c:pt idx="719">
                  <c:v>1.3653</c:v>
                </c:pt>
                <c:pt idx="720">
                  <c:v>1.3677</c:v>
                </c:pt>
                <c:pt idx="721">
                  <c:v>1.3707</c:v>
                </c:pt>
                <c:pt idx="722">
                  <c:v>1.3727</c:v>
                </c:pt>
                <c:pt idx="723">
                  <c:v>1.3729</c:v>
                </c:pt>
                <c:pt idx="724">
                  <c:v>1.379</c:v>
                </c:pt>
                <c:pt idx="725">
                  <c:v>1.3923</c:v>
                </c:pt>
                <c:pt idx="726">
                  <c:v>1.3989</c:v>
                </c:pt>
                <c:pt idx="727">
                  <c:v>1.4006</c:v>
                </c:pt>
                <c:pt idx="728">
                  <c:v>1.4012</c:v>
                </c:pt>
                <c:pt idx="729">
                  <c:v>1.4013</c:v>
                </c:pt>
                <c:pt idx="730">
                  <c:v>1.4097</c:v>
                </c:pt>
                <c:pt idx="731">
                  <c:v>1.4117</c:v>
                </c:pt>
                <c:pt idx="732">
                  <c:v>1.4117</c:v>
                </c:pt>
                <c:pt idx="733">
                  <c:v>1.4127</c:v>
                </c:pt>
                <c:pt idx="734">
                  <c:v>1.4127</c:v>
                </c:pt>
                <c:pt idx="735">
                  <c:v>1.4129</c:v>
                </c:pt>
                <c:pt idx="736">
                  <c:v>1.4153</c:v>
                </c:pt>
                <c:pt idx="737">
                  <c:v>1.4167</c:v>
                </c:pt>
                <c:pt idx="738">
                  <c:v>1.4344</c:v>
                </c:pt>
                <c:pt idx="739">
                  <c:v>1.4385</c:v>
                </c:pt>
                <c:pt idx="740">
                  <c:v>1.4421</c:v>
                </c:pt>
                <c:pt idx="741">
                  <c:v>1.4449</c:v>
                </c:pt>
                <c:pt idx="742">
                  <c:v>1.4486</c:v>
                </c:pt>
                <c:pt idx="743">
                  <c:v>1.4509</c:v>
                </c:pt>
                <c:pt idx="744">
                  <c:v>1.4523</c:v>
                </c:pt>
                <c:pt idx="745">
                  <c:v>1.4551</c:v>
                </c:pt>
                <c:pt idx="746">
                  <c:v>1.4603</c:v>
                </c:pt>
                <c:pt idx="747">
                  <c:v>1.4664</c:v>
                </c:pt>
                <c:pt idx="748">
                  <c:v>1.4664</c:v>
                </c:pt>
                <c:pt idx="749">
                  <c:v>1.4979</c:v>
                </c:pt>
                <c:pt idx="750">
                  <c:v>1.4989</c:v>
                </c:pt>
                <c:pt idx="751">
                  <c:v>1.5039</c:v>
                </c:pt>
                <c:pt idx="752">
                  <c:v>1.5043</c:v>
                </c:pt>
                <c:pt idx="753">
                  <c:v>1.5053</c:v>
                </c:pt>
                <c:pt idx="754">
                  <c:v>1.5105</c:v>
                </c:pt>
                <c:pt idx="755">
                  <c:v>1.5109</c:v>
                </c:pt>
                <c:pt idx="756">
                  <c:v>1.5247</c:v>
                </c:pt>
                <c:pt idx="757">
                  <c:v>1.5255</c:v>
                </c:pt>
                <c:pt idx="758">
                  <c:v>1.5265</c:v>
                </c:pt>
                <c:pt idx="759">
                  <c:v>1.5482</c:v>
                </c:pt>
                <c:pt idx="760">
                  <c:v>1.5584</c:v>
                </c:pt>
                <c:pt idx="761">
                  <c:v>1.5594</c:v>
                </c:pt>
                <c:pt idx="762">
                  <c:v>1.5625</c:v>
                </c:pt>
                <c:pt idx="763">
                  <c:v>1.5629</c:v>
                </c:pt>
                <c:pt idx="764">
                  <c:v>1.563</c:v>
                </c:pt>
                <c:pt idx="765">
                  <c:v>1.5651</c:v>
                </c:pt>
                <c:pt idx="766">
                  <c:v>1.5651</c:v>
                </c:pt>
                <c:pt idx="767">
                  <c:v>1.5681</c:v>
                </c:pt>
                <c:pt idx="768">
                  <c:v>1.5692</c:v>
                </c:pt>
                <c:pt idx="769">
                  <c:v>1.5744</c:v>
                </c:pt>
                <c:pt idx="770">
                  <c:v>1.5759</c:v>
                </c:pt>
                <c:pt idx="771">
                  <c:v>1.5821</c:v>
                </c:pt>
                <c:pt idx="772">
                  <c:v>1.5839</c:v>
                </c:pt>
                <c:pt idx="773">
                  <c:v>1.5869</c:v>
                </c:pt>
                <c:pt idx="774">
                  <c:v>1.5899</c:v>
                </c:pt>
                <c:pt idx="775">
                  <c:v>1.5902</c:v>
                </c:pt>
                <c:pt idx="776">
                  <c:v>1.591</c:v>
                </c:pt>
                <c:pt idx="777">
                  <c:v>1.5963</c:v>
                </c:pt>
                <c:pt idx="778">
                  <c:v>1.6114</c:v>
                </c:pt>
                <c:pt idx="779">
                  <c:v>1.6116</c:v>
                </c:pt>
                <c:pt idx="780">
                  <c:v>1.6128</c:v>
                </c:pt>
                <c:pt idx="781">
                  <c:v>1.6128</c:v>
                </c:pt>
                <c:pt idx="782">
                  <c:v>1.6139</c:v>
                </c:pt>
                <c:pt idx="783">
                  <c:v>1.6251</c:v>
                </c:pt>
                <c:pt idx="784">
                  <c:v>1.6276</c:v>
                </c:pt>
                <c:pt idx="785">
                  <c:v>1.6321</c:v>
                </c:pt>
                <c:pt idx="786">
                  <c:v>1.6369</c:v>
                </c:pt>
                <c:pt idx="787">
                  <c:v>1.6499</c:v>
                </c:pt>
                <c:pt idx="788">
                  <c:v>1.6536</c:v>
                </c:pt>
                <c:pt idx="789">
                  <c:v>1.6559</c:v>
                </c:pt>
                <c:pt idx="790">
                  <c:v>1.6604</c:v>
                </c:pt>
                <c:pt idx="791">
                  <c:v>1.6607</c:v>
                </c:pt>
                <c:pt idx="792">
                  <c:v>1.6726</c:v>
                </c:pt>
                <c:pt idx="793">
                  <c:v>1.6726</c:v>
                </c:pt>
                <c:pt idx="794">
                  <c:v>1.6734</c:v>
                </c:pt>
                <c:pt idx="795">
                  <c:v>1.6851</c:v>
                </c:pt>
                <c:pt idx="796">
                  <c:v>1.6887</c:v>
                </c:pt>
                <c:pt idx="797">
                  <c:v>1.6889</c:v>
                </c:pt>
                <c:pt idx="798">
                  <c:v>1.6936</c:v>
                </c:pt>
                <c:pt idx="799">
                  <c:v>1.7028</c:v>
                </c:pt>
                <c:pt idx="800">
                  <c:v>1.7114</c:v>
                </c:pt>
                <c:pt idx="801">
                  <c:v>1.7127</c:v>
                </c:pt>
                <c:pt idx="802">
                  <c:v>1.7173</c:v>
                </c:pt>
                <c:pt idx="803">
                  <c:v>1.7197</c:v>
                </c:pt>
                <c:pt idx="804">
                  <c:v>1.7197</c:v>
                </c:pt>
                <c:pt idx="805">
                  <c:v>1.7197</c:v>
                </c:pt>
                <c:pt idx="806">
                  <c:v>1.7253</c:v>
                </c:pt>
                <c:pt idx="807">
                  <c:v>1.7282</c:v>
                </c:pt>
                <c:pt idx="808">
                  <c:v>1.7293</c:v>
                </c:pt>
                <c:pt idx="809">
                  <c:v>1.7344</c:v>
                </c:pt>
                <c:pt idx="810">
                  <c:v>1.7405</c:v>
                </c:pt>
                <c:pt idx="811">
                  <c:v>1.745</c:v>
                </c:pt>
                <c:pt idx="812">
                  <c:v>1.7492</c:v>
                </c:pt>
                <c:pt idx="813">
                  <c:v>1.7662</c:v>
                </c:pt>
                <c:pt idx="814">
                  <c:v>1.7674</c:v>
                </c:pt>
                <c:pt idx="815">
                  <c:v>1.7717</c:v>
                </c:pt>
                <c:pt idx="816">
                  <c:v>1.7774</c:v>
                </c:pt>
                <c:pt idx="817">
                  <c:v>1.785</c:v>
                </c:pt>
                <c:pt idx="818">
                  <c:v>1.7961</c:v>
                </c:pt>
                <c:pt idx="819">
                  <c:v>1.7961</c:v>
                </c:pt>
                <c:pt idx="820">
                  <c:v>1.7991</c:v>
                </c:pt>
                <c:pt idx="821">
                  <c:v>1.8148</c:v>
                </c:pt>
                <c:pt idx="822">
                  <c:v>1.8176</c:v>
                </c:pt>
                <c:pt idx="823">
                  <c:v>1.8176</c:v>
                </c:pt>
                <c:pt idx="824">
                  <c:v>1.8234</c:v>
                </c:pt>
                <c:pt idx="825">
                  <c:v>1.8251</c:v>
                </c:pt>
                <c:pt idx="826">
                  <c:v>1.8317</c:v>
                </c:pt>
                <c:pt idx="827">
                  <c:v>1.8469</c:v>
                </c:pt>
                <c:pt idx="828">
                  <c:v>1.8511</c:v>
                </c:pt>
                <c:pt idx="829">
                  <c:v>1.8531</c:v>
                </c:pt>
                <c:pt idx="830">
                  <c:v>1.8534</c:v>
                </c:pt>
                <c:pt idx="831">
                  <c:v>1.8551</c:v>
                </c:pt>
                <c:pt idx="832">
                  <c:v>1.8607</c:v>
                </c:pt>
                <c:pt idx="833">
                  <c:v>1.8704</c:v>
                </c:pt>
                <c:pt idx="834">
                  <c:v>1.873</c:v>
                </c:pt>
                <c:pt idx="835">
                  <c:v>1.8991</c:v>
                </c:pt>
                <c:pt idx="836">
                  <c:v>1.8998</c:v>
                </c:pt>
                <c:pt idx="837">
                  <c:v>1.9185</c:v>
                </c:pt>
                <c:pt idx="838">
                  <c:v>1.9216</c:v>
                </c:pt>
                <c:pt idx="839">
                  <c:v>1.9218</c:v>
                </c:pt>
                <c:pt idx="840">
                  <c:v>1.9218</c:v>
                </c:pt>
                <c:pt idx="841">
                  <c:v>1.9227</c:v>
                </c:pt>
                <c:pt idx="842">
                  <c:v>1.9229</c:v>
                </c:pt>
                <c:pt idx="843">
                  <c:v>1.9231</c:v>
                </c:pt>
                <c:pt idx="844">
                  <c:v>1.9358</c:v>
                </c:pt>
                <c:pt idx="845">
                  <c:v>1.9373</c:v>
                </c:pt>
                <c:pt idx="846">
                  <c:v>1.9438</c:v>
                </c:pt>
                <c:pt idx="847">
                  <c:v>1.9519</c:v>
                </c:pt>
                <c:pt idx="848">
                  <c:v>1.9577</c:v>
                </c:pt>
                <c:pt idx="849">
                  <c:v>1.9716</c:v>
                </c:pt>
                <c:pt idx="850">
                  <c:v>1.972</c:v>
                </c:pt>
                <c:pt idx="851">
                  <c:v>1.9877</c:v>
                </c:pt>
                <c:pt idx="852">
                  <c:v>1.9948</c:v>
                </c:pt>
                <c:pt idx="853">
                  <c:v>1.9978</c:v>
                </c:pt>
                <c:pt idx="854">
                  <c:v>1.9978</c:v>
                </c:pt>
                <c:pt idx="855">
                  <c:v>2.003</c:v>
                </c:pt>
                <c:pt idx="856">
                  <c:v>2.0097</c:v>
                </c:pt>
                <c:pt idx="857">
                  <c:v>2.0183</c:v>
                </c:pt>
                <c:pt idx="858">
                  <c:v>2.0342</c:v>
                </c:pt>
                <c:pt idx="859">
                  <c:v>2.0344</c:v>
                </c:pt>
                <c:pt idx="860">
                  <c:v>2.0383</c:v>
                </c:pt>
                <c:pt idx="861">
                  <c:v>2.039099999999999</c:v>
                </c:pt>
                <c:pt idx="862">
                  <c:v>2.046</c:v>
                </c:pt>
                <c:pt idx="863">
                  <c:v>2.0539</c:v>
                </c:pt>
                <c:pt idx="864">
                  <c:v>2.059299999999999</c:v>
                </c:pt>
                <c:pt idx="865">
                  <c:v>2.0803</c:v>
                </c:pt>
                <c:pt idx="866">
                  <c:v>2.0838</c:v>
                </c:pt>
                <c:pt idx="867">
                  <c:v>2.0869</c:v>
                </c:pt>
                <c:pt idx="868">
                  <c:v>2.0887</c:v>
                </c:pt>
                <c:pt idx="869">
                  <c:v>2.0918</c:v>
                </c:pt>
                <c:pt idx="870">
                  <c:v>2.1006</c:v>
                </c:pt>
                <c:pt idx="871">
                  <c:v>2.1037</c:v>
                </c:pt>
                <c:pt idx="872">
                  <c:v>2.1314</c:v>
                </c:pt>
                <c:pt idx="873">
                  <c:v>2.1314</c:v>
                </c:pt>
                <c:pt idx="874">
                  <c:v>2.142</c:v>
                </c:pt>
                <c:pt idx="875">
                  <c:v>2.145</c:v>
                </c:pt>
                <c:pt idx="876">
                  <c:v>2.1511</c:v>
                </c:pt>
                <c:pt idx="877">
                  <c:v>2.1531</c:v>
                </c:pt>
                <c:pt idx="878">
                  <c:v>2.1553</c:v>
                </c:pt>
                <c:pt idx="879">
                  <c:v>2.164</c:v>
                </c:pt>
                <c:pt idx="880">
                  <c:v>2.164</c:v>
                </c:pt>
                <c:pt idx="881">
                  <c:v>2.1714</c:v>
                </c:pt>
                <c:pt idx="882">
                  <c:v>2.182</c:v>
                </c:pt>
                <c:pt idx="883">
                  <c:v>2.1904</c:v>
                </c:pt>
                <c:pt idx="884">
                  <c:v>2.1966</c:v>
                </c:pt>
                <c:pt idx="885">
                  <c:v>2.2373</c:v>
                </c:pt>
                <c:pt idx="886">
                  <c:v>2.2711</c:v>
                </c:pt>
                <c:pt idx="887">
                  <c:v>2.272</c:v>
                </c:pt>
                <c:pt idx="888">
                  <c:v>2.2806</c:v>
                </c:pt>
                <c:pt idx="889">
                  <c:v>2.298</c:v>
                </c:pt>
                <c:pt idx="890">
                  <c:v>2.298</c:v>
                </c:pt>
                <c:pt idx="891">
                  <c:v>2.2985</c:v>
                </c:pt>
                <c:pt idx="892">
                  <c:v>2.3034</c:v>
                </c:pt>
                <c:pt idx="893">
                  <c:v>2.3079</c:v>
                </c:pt>
                <c:pt idx="894">
                  <c:v>2.315799999999998</c:v>
                </c:pt>
                <c:pt idx="895">
                  <c:v>2.325899999999998</c:v>
                </c:pt>
                <c:pt idx="896">
                  <c:v>2.329099999999999</c:v>
                </c:pt>
                <c:pt idx="897">
                  <c:v>2.336199999999998</c:v>
                </c:pt>
                <c:pt idx="898">
                  <c:v>2.348</c:v>
                </c:pt>
                <c:pt idx="899">
                  <c:v>2.362099999999998</c:v>
                </c:pt>
                <c:pt idx="900">
                  <c:v>2.366</c:v>
                </c:pt>
                <c:pt idx="901">
                  <c:v>2.4655</c:v>
                </c:pt>
                <c:pt idx="902">
                  <c:v>2.5022</c:v>
                </c:pt>
                <c:pt idx="903">
                  <c:v>2.6022</c:v>
                </c:pt>
                <c:pt idx="904">
                  <c:v>2.6189</c:v>
                </c:pt>
                <c:pt idx="905">
                  <c:v>2.6914</c:v>
                </c:pt>
                <c:pt idx="906">
                  <c:v>2.7431</c:v>
                </c:pt>
                <c:pt idx="907">
                  <c:v>2.912399999999999</c:v>
                </c:pt>
                <c:pt idx="908">
                  <c:v>3.0203</c:v>
                </c:pt>
                <c:pt idx="909">
                  <c:v>3.1027</c:v>
                </c:pt>
                <c:pt idx="910">
                  <c:v>3.52</c:v>
                </c:pt>
                <c:pt idx="911">
                  <c:v>3.54</c:v>
                </c:pt>
                <c:pt idx="912">
                  <c:v>3.5775</c:v>
                </c:pt>
                <c:pt idx="913">
                  <c:v>4.0458</c:v>
                </c:pt>
                <c:pt idx="914">
                  <c:v>4.0913</c:v>
                </c:pt>
                <c:pt idx="915">
                  <c:v>4.0913</c:v>
                </c:pt>
                <c:pt idx="916">
                  <c:v>4.0972</c:v>
                </c:pt>
                <c:pt idx="917">
                  <c:v>4.1793</c:v>
                </c:pt>
                <c:pt idx="918">
                  <c:v>4.225099999999999</c:v>
                </c:pt>
                <c:pt idx="919">
                  <c:v>4.7486</c:v>
                </c:pt>
                <c:pt idx="920">
                  <c:v>4.7735</c:v>
                </c:pt>
                <c:pt idx="921">
                  <c:v>4.7874</c:v>
                </c:pt>
                <c:pt idx="922">
                  <c:v>4.9907</c:v>
                </c:pt>
                <c:pt idx="923">
                  <c:v>5.4439</c:v>
                </c:pt>
                <c:pt idx="924">
                  <c:v>5.4567</c:v>
                </c:pt>
                <c:pt idx="925">
                  <c:v>5.4758</c:v>
                </c:pt>
                <c:pt idx="926">
                  <c:v>5.5481</c:v>
                </c:pt>
                <c:pt idx="927">
                  <c:v>5.655499999999997</c:v>
                </c:pt>
                <c:pt idx="928">
                  <c:v>5.74</c:v>
                </c:pt>
                <c:pt idx="929">
                  <c:v>5.9381</c:v>
                </c:pt>
                <c:pt idx="930">
                  <c:v>6.0295</c:v>
                </c:pt>
                <c:pt idx="931">
                  <c:v>6.042899999999999</c:v>
                </c:pt>
                <c:pt idx="932">
                  <c:v>6.0619</c:v>
                </c:pt>
                <c:pt idx="933">
                  <c:v>6.134599999999997</c:v>
                </c:pt>
                <c:pt idx="934">
                  <c:v>6.142999999999997</c:v>
                </c:pt>
                <c:pt idx="935">
                  <c:v>6.2308</c:v>
                </c:pt>
                <c:pt idx="936">
                  <c:v>6.2776</c:v>
                </c:pt>
                <c:pt idx="937">
                  <c:v>6.4543</c:v>
                </c:pt>
                <c:pt idx="938">
                  <c:v>6.454499999999999</c:v>
                </c:pt>
                <c:pt idx="939">
                  <c:v>6.5986</c:v>
                </c:pt>
                <c:pt idx="940">
                  <c:v>6.602199999999997</c:v>
                </c:pt>
                <c:pt idx="941">
                  <c:v>6.655299999999999</c:v>
                </c:pt>
                <c:pt idx="942">
                  <c:v>6.6836</c:v>
                </c:pt>
                <c:pt idx="943">
                  <c:v>6.7002</c:v>
                </c:pt>
                <c:pt idx="944">
                  <c:v>6.7532</c:v>
                </c:pt>
                <c:pt idx="945">
                  <c:v>6.857899999999997</c:v>
                </c:pt>
                <c:pt idx="946">
                  <c:v>6.862099999999997</c:v>
                </c:pt>
                <c:pt idx="947">
                  <c:v>6.862099999999997</c:v>
                </c:pt>
                <c:pt idx="948">
                  <c:v>6.862099999999997</c:v>
                </c:pt>
                <c:pt idx="949">
                  <c:v>6.862099999999997</c:v>
                </c:pt>
                <c:pt idx="950">
                  <c:v>6.862099999999997</c:v>
                </c:pt>
                <c:pt idx="951">
                  <c:v>6.862099999999997</c:v>
                </c:pt>
                <c:pt idx="952">
                  <c:v>6.8722</c:v>
                </c:pt>
                <c:pt idx="953">
                  <c:v>6.8722</c:v>
                </c:pt>
                <c:pt idx="954">
                  <c:v>6.8791</c:v>
                </c:pt>
                <c:pt idx="955">
                  <c:v>6.9028</c:v>
                </c:pt>
                <c:pt idx="956">
                  <c:v>6.9264</c:v>
                </c:pt>
                <c:pt idx="957">
                  <c:v>7.0173</c:v>
                </c:pt>
                <c:pt idx="958">
                  <c:v>7.164299999999997</c:v>
                </c:pt>
                <c:pt idx="959">
                  <c:v>7.1773</c:v>
                </c:pt>
                <c:pt idx="960">
                  <c:v>7.2926</c:v>
                </c:pt>
                <c:pt idx="961">
                  <c:v>7.394799999999997</c:v>
                </c:pt>
                <c:pt idx="962">
                  <c:v>7.4765</c:v>
                </c:pt>
                <c:pt idx="963">
                  <c:v>7.5059</c:v>
                </c:pt>
                <c:pt idx="964">
                  <c:v>7.5709</c:v>
                </c:pt>
                <c:pt idx="965">
                  <c:v>8.0052</c:v>
                </c:pt>
                <c:pt idx="966">
                  <c:v>8.119800000000001</c:v>
                </c:pt>
                <c:pt idx="967">
                  <c:v>8.158100000000001</c:v>
                </c:pt>
                <c:pt idx="968">
                  <c:v>8.254100000000001</c:v>
                </c:pt>
                <c:pt idx="969">
                  <c:v>8.3424</c:v>
                </c:pt>
                <c:pt idx="970">
                  <c:v>8.3475</c:v>
                </c:pt>
                <c:pt idx="971">
                  <c:v>8.369900000000002</c:v>
                </c:pt>
                <c:pt idx="972">
                  <c:v>8.4497</c:v>
                </c:pt>
                <c:pt idx="973">
                  <c:v>8.4807</c:v>
                </c:pt>
                <c:pt idx="974">
                  <c:v>8.5824</c:v>
                </c:pt>
                <c:pt idx="975">
                  <c:v>8.686000000000003</c:v>
                </c:pt>
                <c:pt idx="976">
                  <c:v>8.686000000000003</c:v>
                </c:pt>
                <c:pt idx="977">
                  <c:v>8.686000000000003</c:v>
                </c:pt>
                <c:pt idx="978">
                  <c:v>8.686000000000003</c:v>
                </c:pt>
                <c:pt idx="979">
                  <c:v>8.746899999999998</c:v>
                </c:pt>
                <c:pt idx="980">
                  <c:v>8.783299999999998</c:v>
                </c:pt>
                <c:pt idx="981">
                  <c:v>9.224600000000001</c:v>
                </c:pt>
                <c:pt idx="982">
                  <c:v>9.242199999999998</c:v>
                </c:pt>
                <c:pt idx="983">
                  <c:v>9.376700000000004</c:v>
                </c:pt>
                <c:pt idx="984">
                  <c:v>9.387</c:v>
                </c:pt>
                <c:pt idx="985">
                  <c:v>9.387</c:v>
                </c:pt>
                <c:pt idx="986">
                  <c:v>9.484</c:v>
                </c:pt>
                <c:pt idx="987">
                  <c:v>9.540000000000001</c:v>
                </c:pt>
                <c:pt idx="988">
                  <c:v>9.544099999999998</c:v>
                </c:pt>
                <c:pt idx="989">
                  <c:v>9.561300000000001</c:v>
                </c:pt>
                <c:pt idx="990">
                  <c:v>9.600100000000001</c:v>
                </c:pt>
                <c:pt idx="991">
                  <c:v>9.678500000000001</c:v>
                </c:pt>
                <c:pt idx="992">
                  <c:v>9.6894</c:v>
                </c:pt>
                <c:pt idx="993">
                  <c:v>9.7728</c:v>
                </c:pt>
                <c:pt idx="994">
                  <c:v>9.8214</c:v>
                </c:pt>
                <c:pt idx="995">
                  <c:v>10.787</c:v>
                </c:pt>
                <c:pt idx="996">
                  <c:v>11.038</c:v>
                </c:pt>
                <c:pt idx="997">
                  <c:v>11.925</c:v>
                </c:pt>
                <c:pt idx="998">
                  <c:v>12.271</c:v>
                </c:pt>
                <c:pt idx="999">
                  <c:v>12.777</c:v>
                </c:pt>
                <c:pt idx="1000">
                  <c:v>13.34</c:v>
                </c:pt>
                <c:pt idx="1001">
                  <c:v>13.867</c:v>
                </c:pt>
                <c:pt idx="1002">
                  <c:v>17.012</c:v>
                </c:pt>
                <c:pt idx="1003">
                  <c:v>17.209</c:v>
                </c:pt>
                <c:pt idx="1004">
                  <c:v>17.938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Observed</c:v>
                </c:pt>
              </c:strCache>
            </c:strRef>
          </c:tx>
          <c:marker>
            <c:symbol val="none"/>
          </c:marker>
          <c:xVal>
            <c:numRef>
              <c:f>Sheet1!$A$2:$A$8041</c:f>
              <c:numCache>
                <c:formatCode>0.00E+00</c:formatCode>
                <c:ptCount val="8040"/>
                <c:pt idx="0">
                  <c:v>0.099502</c:v>
                </c:pt>
                <c:pt idx="1">
                  <c:v>0.199</c:v>
                </c:pt>
                <c:pt idx="2">
                  <c:v>0.29851</c:v>
                </c:pt>
                <c:pt idx="3">
                  <c:v>0.39801</c:v>
                </c:pt>
                <c:pt idx="4">
                  <c:v>0.49751</c:v>
                </c:pt>
                <c:pt idx="5">
                  <c:v>0.59701</c:v>
                </c:pt>
                <c:pt idx="6">
                  <c:v>0.69652</c:v>
                </c:pt>
                <c:pt idx="7">
                  <c:v>0.79602</c:v>
                </c:pt>
                <c:pt idx="8">
                  <c:v>0.89552</c:v>
                </c:pt>
                <c:pt idx="9">
                  <c:v>0.99502</c:v>
                </c:pt>
                <c:pt idx="10">
                  <c:v>1.0945</c:v>
                </c:pt>
                <c:pt idx="11">
                  <c:v>1.194</c:v>
                </c:pt>
                <c:pt idx="12">
                  <c:v>1.2935</c:v>
                </c:pt>
                <c:pt idx="13">
                  <c:v>1.393</c:v>
                </c:pt>
                <c:pt idx="14">
                  <c:v>1.4925</c:v>
                </c:pt>
                <c:pt idx="15">
                  <c:v>1.592</c:v>
                </c:pt>
                <c:pt idx="16">
                  <c:v>1.6915</c:v>
                </c:pt>
                <c:pt idx="17">
                  <c:v>1.791</c:v>
                </c:pt>
                <c:pt idx="18">
                  <c:v>1.8905</c:v>
                </c:pt>
                <c:pt idx="19">
                  <c:v>1.99</c:v>
                </c:pt>
                <c:pt idx="20">
                  <c:v>2.0896</c:v>
                </c:pt>
                <c:pt idx="21">
                  <c:v>2.1891</c:v>
                </c:pt>
                <c:pt idx="22">
                  <c:v>2.2886</c:v>
                </c:pt>
                <c:pt idx="23">
                  <c:v>2.3881</c:v>
                </c:pt>
                <c:pt idx="24">
                  <c:v>2.4876</c:v>
                </c:pt>
                <c:pt idx="25">
                  <c:v>2.5871</c:v>
                </c:pt>
                <c:pt idx="26">
                  <c:v>2.6866</c:v>
                </c:pt>
                <c:pt idx="27">
                  <c:v>2.7861</c:v>
                </c:pt>
                <c:pt idx="28">
                  <c:v>2.8856</c:v>
                </c:pt>
                <c:pt idx="29">
                  <c:v>2.9851</c:v>
                </c:pt>
                <c:pt idx="30">
                  <c:v>3.0846</c:v>
                </c:pt>
                <c:pt idx="31">
                  <c:v>3.1841</c:v>
                </c:pt>
                <c:pt idx="32">
                  <c:v>3.2836</c:v>
                </c:pt>
                <c:pt idx="33">
                  <c:v>3.3831</c:v>
                </c:pt>
                <c:pt idx="34">
                  <c:v>3.4826</c:v>
                </c:pt>
                <c:pt idx="35">
                  <c:v>3.5821</c:v>
                </c:pt>
                <c:pt idx="36">
                  <c:v>3.6816</c:v>
                </c:pt>
                <c:pt idx="37">
                  <c:v>3.7811</c:v>
                </c:pt>
                <c:pt idx="38">
                  <c:v>3.8806</c:v>
                </c:pt>
                <c:pt idx="39">
                  <c:v>3.9801</c:v>
                </c:pt>
                <c:pt idx="40">
                  <c:v>4.0796</c:v>
                </c:pt>
                <c:pt idx="41">
                  <c:v>4.1791</c:v>
                </c:pt>
                <c:pt idx="42">
                  <c:v>4.2786</c:v>
                </c:pt>
                <c:pt idx="43">
                  <c:v>4.3781</c:v>
                </c:pt>
                <c:pt idx="44">
                  <c:v>4.4776</c:v>
                </c:pt>
                <c:pt idx="45">
                  <c:v>4.5771</c:v>
                </c:pt>
                <c:pt idx="46">
                  <c:v>4.6766</c:v>
                </c:pt>
                <c:pt idx="47">
                  <c:v>4.7761</c:v>
                </c:pt>
                <c:pt idx="48">
                  <c:v>4.8756</c:v>
                </c:pt>
                <c:pt idx="49">
                  <c:v>4.9751</c:v>
                </c:pt>
                <c:pt idx="50">
                  <c:v>5.0746</c:v>
                </c:pt>
                <c:pt idx="51">
                  <c:v>5.174099999999997</c:v>
                </c:pt>
                <c:pt idx="52">
                  <c:v>5.2736</c:v>
                </c:pt>
                <c:pt idx="53">
                  <c:v>5.3731</c:v>
                </c:pt>
                <c:pt idx="54">
                  <c:v>5.4726</c:v>
                </c:pt>
                <c:pt idx="55">
                  <c:v>5.5721</c:v>
                </c:pt>
                <c:pt idx="56">
                  <c:v>5.6716</c:v>
                </c:pt>
                <c:pt idx="57">
                  <c:v>5.7711</c:v>
                </c:pt>
                <c:pt idx="58">
                  <c:v>5.8706</c:v>
                </c:pt>
                <c:pt idx="59">
                  <c:v>5.9701</c:v>
                </c:pt>
                <c:pt idx="60">
                  <c:v>6.0697</c:v>
                </c:pt>
                <c:pt idx="61">
                  <c:v>6.1692</c:v>
                </c:pt>
                <c:pt idx="62">
                  <c:v>6.2687</c:v>
                </c:pt>
                <c:pt idx="63">
                  <c:v>6.368199999999997</c:v>
                </c:pt>
                <c:pt idx="64">
                  <c:v>6.4677</c:v>
                </c:pt>
                <c:pt idx="65">
                  <c:v>6.567199999999997</c:v>
                </c:pt>
                <c:pt idx="66">
                  <c:v>6.6667</c:v>
                </c:pt>
                <c:pt idx="67">
                  <c:v>6.7662</c:v>
                </c:pt>
                <c:pt idx="68">
                  <c:v>6.865699999999999</c:v>
                </c:pt>
                <c:pt idx="69">
                  <c:v>6.9652</c:v>
                </c:pt>
                <c:pt idx="70">
                  <c:v>7.064699999999998</c:v>
                </c:pt>
                <c:pt idx="71">
                  <c:v>7.164199999999996</c:v>
                </c:pt>
                <c:pt idx="72">
                  <c:v>7.2637</c:v>
                </c:pt>
                <c:pt idx="73">
                  <c:v>7.3632</c:v>
                </c:pt>
                <c:pt idx="74">
                  <c:v>7.4627</c:v>
                </c:pt>
                <c:pt idx="75">
                  <c:v>7.562199999999997</c:v>
                </c:pt>
                <c:pt idx="76">
                  <c:v>7.6617</c:v>
                </c:pt>
                <c:pt idx="77">
                  <c:v>7.7612</c:v>
                </c:pt>
                <c:pt idx="78">
                  <c:v>7.8607</c:v>
                </c:pt>
                <c:pt idx="79">
                  <c:v>7.9602</c:v>
                </c:pt>
                <c:pt idx="80">
                  <c:v>8.059700000000002</c:v>
                </c:pt>
                <c:pt idx="81">
                  <c:v>8.1592</c:v>
                </c:pt>
                <c:pt idx="82">
                  <c:v>8.258700000000001</c:v>
                </c:pt>
                <c:pt idx="83">
                  <c:v>8.3582</c:v>
                </c:pt>
                <c:pt idx="84">
                  <c:v>8.457700000000002</c:v>
                </c:pt>
                <c:pt idx="85">
                  <c:v>8.557200000000003</c:v>
                </c:pt>
                <c:pt idx="86">
                  <c:v>8.6567</c:v>
                </c:pt>
                <c:pt idx="87">
                  <c:v>8.756200000000001</c:v>
                </c:pt>
                <c:pt idx="88">
                  <c:v>8.8557</c:v>
                </c:pt>
                <c:pt idx="89">
                  <c:v>8.955200000000004</c:v>
                </c:pt>
                <c:pt idx="90">
                  <c:v>9.0547</c:v>
                </c:pt>
                <c:pt idx="91">
                  <c:v>9.154200000000001</c:v>
                </c:pt>
                <c:pt idx="92">
                  <c:v>9.2537</c:v>
                </c:pt>
                <c:pt idx="93">
                  <c:v>9.353200000000002</c:v>
                </c:pt>
                <c:pt idx="94">
                  <c:v>9.4527</c:v>
                </c:pt>
                <c:pt idx="95">
                  <c:v>9.552200000000002</c:v>
                </c:pt>
                <c:pt idx="96">
                  <c:v>9.651700000000003</c:v>
                </c:pt>
                <c:pt idx="97">
                  <c:v>9.751200000000001</c:v>
                </c:pt>
                <c:pt idx="98">
                  <c:v>9.850700000000006</c:v>
                </c:pt>
                <c:pt idx="99">
                  <c:v>9.9502</c:v>
                </c:pt>
                <c:pt idx="100">
                  <c:v>10.05</c:v>
                </c:pt>
                <c:pt idx="101">
                  <c:v>10.149</c:v>
                </c:pt>
                <c:pt idx="102">
                  <c:v>10.249</c:v>
                </c:pt>
                <c:pt idx="103">
                  <c:v>10.348</c:v>
                </c:pt>
                <c:pt idx="104">
                  <c:v>10.448</c:v>
                </c:pt>
                <c:pt idx="105">
                  <c:v>10.547</c:v>
                </c:pt>
                <c:pt idx="106">
                  <c:v>10.647</c:v>
                </c:pt>
                <c:pt idx="107">
                  <c:v>10.746</c:v>
                </c:pt>
                <c:pt idx="108">
                  <c:v>10.846</c:v>
                </c:pt>
                <c:pt idx="109">
                  <c:v>10.945</c:v>
                </c:pt>
                <c:pt idx="110">
                  <c:v>11.045</c:v>
                </c:pt>
                <c:pt idx="111">
                  <c:v>11.144</c:v>
                </c:pt>
                <c:pt idx="112">
                  <c:v>11.244</c:v>
                </c:pt>
                <c:pt idx="113">
                  <c:v>11.343</c:v>
                </c:pt>
                <c:pt idx="114">
                  <c:v>11.443</c:v>
                </c:pt>
                <c:pt idx="115">
                  <c:v>11.542</c:v>
                </c:pt>
                <c:pt idx="116">
                  <c:v>11.642</c:v>
                </c:pt>
                <c:pt idx="117">
                  <c:v>11.741</c:v>
                </c:pt>
                <c:pt idx="118">
                  <c:v>11.841</c:v>
                </c:pt>
                <c:pt idx="119">
                  <c:v>11.94</c:v>
                </c:pt>
                <c:pt idx="120">
                  <c:v>12.04</c:v>
                </c:pt>
                <c:pt idx="121">
                  <c:v>12.139</c:v>
                </c:pt>
                <c:pt idx="122">
                  <c:v>12.239</c:v>
                </c:pt>
                <c:pt idx="123">
                  <c:v>12.338</c:v>
                </c:pt>
                <c:pt idx="124">
                  <c:v>12.438</c:v>
                </c:pt>
                <c:pt idx="125">
                  <c:v>12.537</c:v>
                </c:pt>
                <c:pt idx="126">
                  <c:v>12.637</c:v>
                </c:pt>
                <c:pt idx="127">
                  <c:v>12.736</c:v>
                </c:pt>
                <c:pt idx="128">
                  <c:v>12.836</c:v>
                </c:pt>
                <c:pt idx="129">
                  <c:v>12.935</c:v>
                </c:pt>
                <c:pt idx="130">
                  <c:v>13.035</c:v>
                </c:pt>
                <c:pt idx="131">
                  <c:v>13.134</c:v>
                </c:pt>
                <c:pt idx="132">
                  <c:v>13.234</c:v>
                </c:pt>
                <c:pt idx="133">
                  <c:v>13.333</c:v>
                </c:pt>
                <c:pt idx="134">
                  <c:v>13.433</c:v>
                </c:pt>
                <c:pt idx="135">
                  <c:v>13.532</c:v>
                </c:pt>
                <c:pt idx="136">
                  <c:v>13.632</c:v>
                </c:pt>
                <c:pt idx="137">
                  <c:v>13.731</c:v>
                </c:pt>
                <c:pt idx="138">
                  <c:v>13.831</c:v>
                </c:pt>
                <c:pt idx="139">
                  <c:v>13.93</c:v>
                </c:pt>
                <c:pt idx="140">
                  <c:v>14.03</c:v>
                </c:pt>
                <c:pt idx="141">
                  <c:v>14.129</c:v>
                </c:pt>
                <c:pt idx="142">
                  <c:v>14.229</c:v>
                </c:pt>
                <c:pt idx="143">
                  <c:v>14.328</c:v>
                </c:pt>
                <c:pt idx="144">
                  <c:v>14.428</c:v>
                </c:pt>
                <c:pt idx="145">
                  <c:v>14.527</c:v>
                </c:pt>
                <c:pt idx="146">
                  <c:v>14.627</c:v>
                </c:pt>
                <c:pt idx="147">
                  <c:v>14.726</c:v>
                </c:pt>
                <c:pt idx="148">
                  <c:v>14.826</c:v>
                </c:pt>
                <c:pt idx="149">
                  <c:v>14.925</c:v>
                </c:pt>
                <c:pt idx="150">
                  <c:v>15.025</c:v>
                </c:pt>
                <c:pt idx="151">
                  <c:v>15.124</c:v>
                </c:pt>
                <c:pt idx="152">
                  <c:v>15.224</c:v>
                </c:pt>
                <c:pt idx="153">
                  <c:v>15.323</c:v>
                </c:pt>
                <c:pt idx="154">
                  <c:v>15.423</c:v>
                </c:pt>
                <c:pt idx="155">
                  <c:v>15.522</c:v>
                </c:pt>
                <c:pt idx="156">
                  <c:v>15.622</c:v>
                </c:pt>
                <c:pt idx="157">
                  <c:v>15.721</c:v>
                </c:pt>
                <c:pt idx="158">
                  <c:v>15.821</c:v>
                </c:pt>
                <c:pt idx="159">
                  <c:v>15.92</c:v>
                </c:pt>
                <c:pt idx="160">
                  <c:v>16.02</c:v>
                </c:pt>
                <c:pt idx="161">
                  <c:v>16.119</c:v>
                </c:pt>
                <c:pt idx="162">
                  <c:v>16.219</c:v>
                </c:pt>
                <c:pt idx="163">
                  <c:v>16.318</c:v>
                </c:pt>
                <c:pt idx="164">
                  <c:v>16.418</c:v>
                </c:pt>
                <c:pt idx="165">
                  <c:v>16.517</c:v>
                </c:pt>
                <c:pt idx="166">
                  <c:v>16.617</c:v>
                </c:pt>
                <c:pt idx="167">
                  <c:v>16.716</c:v>
                </c:pt>
                <c:pt idx="168">
                  <c:v>16.816</c:v>
                </c:pt>
                <c:pt idx="169">
                  <c:v>16.915</c:v>
                </c:pt>
                <c:pt idx="170">
                  <c:v>17.015</c:v>
                </c:pt>
                <c:pt idx="171">
                  <c:v>17.114</c:v>
                </c:pt>
                <c:pt idx="172">
                  <c:v>17.214</c:v>
                </c:pt>
                <c:pt idx="173">
                  <c:v>17.313</c:v>
                </c:pt>
                <c:pt idx="174">
                  <c:v>17.413</c:v>
                </c:pt>
                <c:pt idx="175">
                  <c:v>17.512</c:v>
                </c:pt>
                <c:pt idx="176">
                  <c:v>17.612</c:v>
                </c:pt>
                <c:pt idx="177">
                  <c:v>17.711</c:v>
                </c:pt>
                <c:pt idx="178">
                  <c:v>17.811</c:v>
                </c:pt>
                <c:pt idx="179">
                  <c:v>17.91</c:v>
                </c:pt>
                <c:pt idx="180">
                  <c:v>18.01000000000001</c:v>
                </c:pt>
                <c:pt idx="181">
                  <c:v>18.10900000000001</c:v>
                </c:pt>
                <c:pt idx="182">
                  <c:v>18.209</c:v>
                </c:pt>
                <c:pt idx="183">
                  <c:v>18.308</c:v>
                </c:pt>
                <c:pt idx="184">
                  <c:v>18.408</c:v>
                </c:pt>
                <c:pt idx="185">
                  <c:v>18.507</c:v>
                </c:pt>
                <c:pt idx="186">
                  <c:v>18.607</c:v>
                </c:pt>
                <c:pt idx="187">
                  <c:v>18.706</c:v>
                </c:pt>
                <c:pt idx="188">
                  <c:v>18.806</c:v>
                </c:pt>
                <c:pt idx="189">
                  <c:v>18.905</c:v>
                </c:pt>
                <c:pt idx="190">
                  <c:v>19.005</c:v>
                </c:pt>
                <c:pt idx="191">
                  <c:v>19.104</c:v>
                </c:pt>
                <c:pt idx="192">
                  <c:v>19.204</c:v>
                </c:pt>
                <c:pt idx="193">
                  <c:v>19.303</c:v>
                </c:pt>
                <c:pt idx="194">
                  <c:v>19.403</c:v>
                </c:pt>
                <c:pt idx="195">
                  <c:v>19.502</c:v>
                </c:pt>
                <c:pt idx="196">
                  <c:v>19.602</c:v>
                </c:pt>
                <c:pt idx="197">
                  <c:v>19.701</c:v>
                </c:pt>
                <c:pt idx="198">
                  <c:v>19.80099999999999</c:v>
                </c:pt>
                <c:pt idx="199">
                  <c:v>19.9</c:v>
                </c:pt>
                <c:pt idx="200">
                  <c:v>20.0</c:v>
                </c:pt>
                <c:pt idx="201">
                  <c:v>20.1</c:v>
                </c:pt>
                <c:pt idx="202">
                  <c:v>20.19900000000001</c:v>
                </c:pt>
                <c:pt idx="203">
                  <c:v>20.299</c:v>
                </c:pt>
                <c:pt idx="204">
                  <c:v>20.398</c:v>
                </c:pt>
                <c:pt idx="205">
                  <c:v>20.498</c:v>
                </c:pt>
                <c:pt idx="206">
                  <c:v>20.597</c:v>
                </c:pt>
                <c:pt idx="207">
                  <c:v>20.697</c:v>
                </c:pt>
                <c:pt idx="208">
                  <c:v>20.796</c:v>
                </c:pt>
                <c:pt idx="209">
                  <c:v>20.896</c:v>
                </c:pt>
                <c:pt idx="210">
                  <c:v>20.995</c:v>
                </c:pt>
                <c:pt idx="211">
                  <c:v>21.095</c:v>
                </c:pt>
                <c:pt idx="212">
                  <c:v>21.194</c:v>
                </c:pt>
                <c:pt idx="213">
                  <c:v>21.294</c:v>
                </c:pt>
                <c:pt idx="214">
                  <c:v>21.393</c:v>
                </c:pt>
                <c:pt idx="215">
                  <c:v>21.49299999999998</c:v>
                </c:pt>
                <c:pt idx="216">
                  <c:v>21.592</c:v>
                </c:pt>
                <c:pt idx="217">
                  <c:v>21.692</c:v>
                </c:pt>
                <c:pt idx="218">
                  <c:v>21.791</c:v>
                </c:pt>
                <c:pt idx="219">
                  <c:v>21.89099999999999</c:v>
                </c:pt>
                <c:pt idx="220">
                  <c:v>21.99</c:v>
                </c:pt>
                <c:pt idx="221">
                  <c:v>22.09</c:v>
                </c:pt>
                <c:pt idx="222">
                  <c:v>22.189</c:v>
                </c:pt>
                <c:pt idx="223">
                  <c:v>22.289</c:v>
                </c:pt>
                <c:pt idx="224">
                  <c:v>22.388</c:v>
                </c:pt>
                <c:pt idx="225">
                  <c:v>22.488</c:v>
                </c:pt>
                <c:pt idx="226">
                  <c:v>22.587</c:v>
                </c:pt>
                <c:pt idx="227">
                  <c:v>22.687</c:v>
                </c:pt>
                <c:pt idx="228">
                  <c:v>22.786</c:v>
                </c:pt>
                <c:pt idx="229">
                  <c:v>22.886</c:v>
                </c:pt>
                <c:pt idx="230">
                  <c:v>22.985</c:v>
                </c:pt>
                <c:pt idx="231">
                  <c:v>23.085</c:v>
                </c:pt>
                <c:pt idx="232">
                  <c:v>23.184</c:v>
                </c:pt>
                <c:pt idx="233">
                  <c:v>23.284</c:v>
                </c:pt>
                <c:pt idx="234">
                  <c:v>23.383</c:v>
                </c:pt>
                <c:pt idx="235">
                  <c:v>23.483</c:v>
                </c:pt>
                <c:pt idx="236">
                  <c:v>23.582</c:v>
                </c:pt>
                <c:pt idx="237">
                  <c:v>23.682</c:v>
                </c:pt>
                <c:pt idx="238">
                  <c:v>23.781</c:v>
                </c:pt>
                <c:pt idx="239">
                  <c:v>23.881</c:v>
                </c:pt>
                <c:pt idx="240">
                  <c:v>23.98</c:v>
                </c:pt>
                <c:pt idx="241">
                  <c:v>24.08</c:v>
                </c:pt>
                <c:pt idx="242">
                  <c:v>24.17899999999999</c:v>
                </c:pt>
                <c:pt idx="243">
                  <c:v>24.279</c:v>
                </c:pt>
                <c:pt idx="244">
                  <c:v>24.378</c:v>
                </c:pt>
                <c:pt idx="245">
                  <c:v>24.478</c:v>
                </c:pt>
                <c:pt idx="246">
                  <c:v>24.57700000000001</c:v>
                </c:pt>
                <c:pt idx="247">
                  <c:v>24.677</c:v>
                </c:pt>
                <c:pt idx="248">
                  <c:v>24.776</c:v>
                </c:pt>
                <c:pt idx="249">
                  <c:v>24.876</c:v>
                </c:pt>
                <c:pt idx="250">
                  <c:v>24.975</c:v>
                </c:pt>
                <c:pt idx="251">
                  <c:v>25.075</c:v>
                </c:pt>
                <c:pt idx="252">
                  <c:v>25.174</c:v>
                </c:pt>
                <c:pt idx="253">
                  <c:v>25.274</c:v>
                </c:pt>
                <c:pt idx="254">
                  <c:v>25.373</c:v>
                </c:pt>
                <c:pt idx="255">
                  <c:v>25.473</c:v>
                </c:pt>
                <c:pt idx="256">
                  <c:v>25.572</c:v>
                </c:pt>
                <c:pt idx="257">
                  <c:v>25.672</c:v>
                </c:pt>
                <c:pt idx="258">
                  <c:v>25.771</c:v>
                </c:pt>
                <c:pt idx="259">
                  <c:v>25.871</c:v>
                </c:pt>
                <c:pt idx="260">
                  <c:v>25.97</c:v>
                </c:pt>
                <c:pt idx="261">
                  <c:v>26.07</c:v>
                </c:pt>
                <c:pt idx="262">
                  <c:v>26.169</c:v>
                </c:pt>
                <c:pt idx="263">
                  <c:v>26.26899999999998</c:v>
                </c:pt>
                <c:pt idx="264">
                  <c:v>26.368</c:v>
                </c:pt>
                <c:pt idx="265">
                  <c:v>26.468</c:v>
                </c:pt>
                <c:pt idx="266">
                  <c:v>26.567</c:v>
                </c:pt>
                <c:pt idx="267">
                  <c:v>26.66700000000001</c:v>
                </c:pt>
                <c:pt idx="268">
                  <c:v>26.76599999999998</c:v>
                </c:pt>
                <c:pt idx="269">
                  <c:v>26.866</c:v>
                </c:pt>
                <c:pt idx="270">
                  <c:v>26.965</c:v>
                </c:pt>
                <c:pt idx="271">
                  <c:v>27.065</c:v>
                </c:pt>
                <c:pt idx="272">
                  <c:v>27.164</c:v>
                </c:pt>
                <c:pt idx="273">
                  <c:v>27.264</c:v>
                </c:pt>
                <c:pt idx="274">
                  <c:v>27.363</c:v>
                </c:pt>
                <c:pt idx="275">
                  <c:v>27.463</c:v>
                </c:pt>
                <c:pt idx="276">
                  <c:v>27.562</c:v>
                </c:pt>
                <c:pt idx="277">
                  <c:v>27.662</c:v>
                </c:pt>
                <c:pt idx="278">
                  <c:v>27.761</c:v>
                </c:pt>
                <c:pt idx="279">
                  <c:v>27.861</c:v>
                </c:pt>
                <c:pt idx="280">
                  <c:v>27.96</c:v>
                </c:pt>
                <c:pt idx="281">
                  <c:v>28.06</c:v>
                </c:pt>
                <c:pt idx="282">
                  <c:v>28.159</c:v>
                </c:pt>
                <c:pt idx="283">
                  <c:v>28.259</c:v>
                </c:pt>
                <c:pt idx="284">
                  <c:v>28.358</c:v>
                </c:pt>
                <c:pt idx="285">
                  <c:v>28.45799999999999</c:v>
                </c:pt>
                <c:pt idx="286">
                  <c:v>28.557</c:v>
                </c:pt>
                <c:pt idx="287">
                  <c:v>28.657</c:v>
                </c:pt>
                <c:pt idx="288">
                  <c:v>28.756</c:v>
                </c:pt>
                <c:pt idx="289">
                  <c:v>28.85600000000001</c:v>
                </c:pt>
                <c:pt idx="290">
                  <c:v>28.95499999999999</c:v>
                </c:pt>
                <c:pt idx="291">
                  <c:v>29.055</c:v>
                </c:pt>
                <c:pt idx="292">
                  <c:v>29.154</c:v>
                </c:pt>
                <c:pt idx="293">
                  <c:v>29.254</c:v>
                </c:pt>
                <c:pt idx="294">
                  <c:v>29.35300000000001</c:v>
                </c:pt>
                <c:pt idx="295">
                  <c:v>29.453</c:v>
                </c:pt>
                <c:pt idx="296">
                  <c:v>29.552</c:v>
                </c:pt>
                <c:pt idx="297">
                  <c:v>29.652</c:v>
                </c:pt>
                <c:pt idx="298">
                  <c:v>29.751</c:v>
                </c:pt>
                <c:pt idx="299">
                  <c:v>29.851</c:v>
                </c:pt>
                <c:pt idx="300">
                  <c:v>29.95</c:v>
                </c:pt>
                <c:pt idx="301">
                  <c:v>30.05</c:v>
                </c:pt>
                <c:pt idx="302">
                  <c:v>30.149</c:v>
                </c:pt>
                <c:pt idx="303">
                  <c:v>30.249</c:v>
                </c:pt>
                <c:pt idx="304">
                  <c:v>30.348</c:v>
                </c:pt>
                <c:pt idx="305">
                  <c:v>30.448</c:v>
                </c:pt>
                <c:pt idx="306">
                  <c:v>30.547</c:v>
                </c:pt>
                <c:pt idx="307">
                  <c:v>30.64699999999999</c:v>
                </c:pt>
                <c:pt idx="308">
                  <c:v>30.746</c:v>
                </c:pt>
                <c:pt idx="309">
                  <c:v>30.846</c:v>
                </c:pt>
                <c:pt idx="310">
                  <c:v>30.945</c:v>
                </c:pt>
                <c:pt idx="311">
                  <c:v>31.045</c:v>
                </c:pt>
                <c:pt idx="312">
                  <c:v>31.14399999999999</c:v>
                </c:pt>
                <c:pt idx="313">
                  <c:v>31.244</c:v>
                </c:pt>
                <c:pt idx="314">
                  <c:v>31.343</c:v>
                </c:pt>
                <c:pt idx="315">
                  <c:v>31.443</c:v>
                </c:pt>
                <c:pt idx="316">
                  <c:v>31.542</c:v>
                </c:pt>
                <c:pt idx="317">
                  <c:v>31.642</c:v>
                </c:pt>
                <c:pt idx="318">
                  <c:v>31.741</c:v>
                </c:pt>
                <c:pt idx="319">
                  <c:v>31.841</c:v>
                </c:pt>
                <c:pt idx="320">
                  <c:v>31.94</c:v>
                </c:pt>
                <c:pt idx="321">
                  <c:v>32.04</c:v>
                </c:pt>
                <c:pt idx="322">
                  <c:v>32.139</c:v>
                </c:pt>
                <c:pt idx="323">
                  <c:v>32.23900000000001</c:v>
                </c:pt>
                <c:pt idx="324">
                  <c:v>32.338</c:v>
                </c:pt>
                <c:pt idx="325">
                  <c:v>32.438</c:v>
                </c:pt>
                <c:pt idx="326">
                  <c:v>32.53700000000001</c:v>
                </c:pt>
                <c:pt idx="327">
                  <c:v>32.637</c:v>
                </c:pt>
                <c:pt idx="328">
                  <c:v>32.73600000000001</c:v>
                </c:pt>
                <c:pt idx="329">
                  <c:v>32.83600000000001</c:v>
                </c:pt>
                <c:pt idx="330">
                  <c:v>32.935</c:v>
                </c:pt>
                <c:pt idx="331">
                  <c:v>33.035</c:v>
                </c:pt>
                <c:pt idx="332">
                  <c:v>33.134</c:v>
                </c:pt>
                <c:pt idx="333">
                  <c:v>33.234</c:v>
                </c:pt>
                <c:pt idx="334">
                  <c:v>33.33300000000001</c:v>
                </c:pt>
                <c:pt idx="335">
                  <c:v>33.433</c:v>
                </c:pt>
                <c:pt idx="336">
                  <c:v>33.532</c:v>
                </c:pt>
                <c:pt idx="337">
                  <c:v>33.632</c:v>
                </c:pt>
                <c:pt idx="338">
                  <c:v>33.731</c:v>
                </c:pt>
                <c:pt idx="339">
                  <c:v>33.831</c:v>
                </c:pt>
                <c:pt idx="340">
                  <c:v>33.93</c:v>
                </c:pt>
                <c:pt idx="341">
                  <c:v>34.03</c:v>
                </c:pt>
                <c:pt idx="342">
                  <c:v>34.12900000000001</c:v>
                </c:pt>
                <c:pt idx="343">
                  <c:v>34.22900000000001</c:v>
                </c:pt>
                <c:pt idx="344">
                  <c:v>34.328</c:v>
                </c:pt>
                <c:pt idx="345">
                  <c:v>34.428</c:v>
                </c:pt>
                <c:pt idx="346">
                  <c:v>34.527</c:v>
                </c:pt>
                <c:pt idx="347">
                  <c:v>34.627</c:v>
                </c:pt>
                <c:pt idx="348">
                  <c:v>34.72600000000001</c:v>
                </c:pt>
                <c:pt idx="349">
                  <c:v>34.826</c:v>
                </c:pt>
                <c:pt idx="350">
                  <c:v>34.925</c:v>
                </c:pt>
                <c:pt idx="351">
                  <c:v>35.025</c:v>
                </c:pt>
                <c:pt idx="352">
                  <c:v>35.124</c:v>
                </c:pt>
                <c:pt idx="353">
                  <c:v>35.22400000000001</c:v>
                </c:pt>
                <c:pt idx="354">
                  <c:v>35.323</c:v>
                </c:pt>
                <c:pt idx="355">
                  <c:v>35.423</c:v>
                </c:pt>
                <c:pt idx="356">
                  <c:v>35.522</c:v>
                </c:pt>
                <c:pt idx="357">
                  <c:v>35.622</c:v>
                </c:pt>
                <c:pt idx="358">
                  <c:v>35.72100000000001</c:v>
                </c:pt>
                <c:pt idx="359">
                  <c:v>35.82100000000001</c:v>
                </c:pt>
                <c:pt idx="360">
                  <c:v>35.92</c:v>
                </c:pt>
                <c:pt idx="361">
                  <c:v>36.02</c:v>
                </c:pt>
                <c:pt idx="362">
                  <c:v>36.119</c:v>
                </c:pt>
                <c:pt idx="363">
                  <c:v>36.219</c:v>
                </c:pt>
                <c:pt idx="364">
                  <c:v>36.318</c:v>
                </c:pt>
                <c:pt idx="365">
                  <c:v>36.418</c:v>
                </c:pt>
                <c:pt idx="366">
                  <c:v>36.517</c:v>
                </c:pt>
                <c:pt idx="367">
                  <c:v>36.617</c:v>
                </c:pt>
                <c:pt idx="368">
                  <c:v>36.716</c:v>
                </c:pt>
                <c:pt idx="369">
                  <c:v>36.816</c:v>
                </c:pt>
                <c:pt idx="370">
                  <c:v>36.915</c:v>
                </c:pt>
                <c:pt idx="371">
                  <c:v>37.015</c:v>
                </c:pt>
                <c:pt idx="372">
                  <c:v>37.114</c:v>
                </c:pt>
                <c:pt idx="373">
                  <c:v>37.21400000000001</c:v>
                </c:pt>
                <c:pt idx="374">
                  <c:v>37.313</c:v>
                </c:pt>
                <c:pt idx="375">
                  <c:v>37.413</c:v>
                </c:pt>
                <c:pt idx="376">
                  <c:v>37.512</c:v>
                </c:pt>
                <c:pt idx="377">
                  <c:v>37.612</c:v>
                </c:pt>
                <c:pt idx="378">
                  <c:v>37.71100000000001</c:v>
                </c:pt>
                <c:pt idx="379">
                  <c:v>37.811</c:v>
                </c:pt>
                <c:pt idx="380">
                  <c:v>37.91</c:v>
                </c:pt>
                <c:pt idx="381">
                  <c:v>38.01</c:v>
                </c:pt>
                <c:pt idx="382">
                  <c:v>38.109</c:v>
                </c:pt>
                <c:pt idx="383">
                  <c:v>38.209</c:v>
                </c:pt>
                <c:pt idx="384">
                  <c:v>38.308</c:v>
                </c:pt>
                <c:pt idx="385">
                  <c:v>38.408</c:v>
                </c:pt>
                <c:pt idx="386">
                  <c:v>38.50700000000001</c:v>
                </c:pt>
                <c:pt idx="387">
                  <c:v>38.60700000000001</c:v>
                </c:pt>
                <c:pt idx="388">
                  <c:v>38.706</c:v>
                </c:pt>
                <c:pt idx="389">
                  <c:v>38.806</c:v>
                </c:pt>
                <c:pt idx="390">
                  <c:v>38.905</c:v>
                </c:pt>
                <c:pt idx="391">
                  <c:v>39.005</c:v>
                </c:pt>
                <c:pt idx="392">
                  <c:v>39.10400000000001</c:v>
                </c:pt>
                <c:pt idx="393">
                  <c:v>39.204</c:v>
                </c:pt>
                <c:pt idx="394">
                  <c:v>39.303</c:v>
                </c:pt>
                <c:pt idx="395">
                  <c:v>39.40300000000001</c:v>
                </c:pt>
                <c:pt idx="396">
                  <c:v>39.502</c:v>
                </c:pt>
                <c:pt idx="397">
                  <c:v>39.602</c:v>
                </c:pt>
                <c:pt idx="398">
                  <c:v>39.701</c:v>
                </c:pt>
                <c:pt idx="399">
                  <c:v>39.801</c:v>
                </c:pt>
                <c:pt idx="400">
                  <c:v>39.9</c:v>
                </c:pt>
                <c:pt idx="401">
                  <c:v>40.0</c:v>
                </c:pt>
                <c:pt idx="402">
                  <c:v>40.1</c:v>
                </c:pt>
                <c:pt idx="403">
                  <c:v>40.19900000000001</c:v>
                </c:pt>
                <c:pt idx="404">
                  <c:v>40.29900000000001</c:v>
                </c:pt>
                <c:pt idx="405">
                  <c:v>40.398</c:v>
                </c:pt>
                <c:pt idx="406">
                  <c:v>40.498</c:v>
                </c:pt>
                <c:pt idx="407">
                  <c:v>40.597</c:v>
                </c:pt>
                <c:pt idx="408">
                  <c:v>40.697</c:v>
                </c:pt>
                <c:pt idx="409">
                  <c:v>40.79600000000001</c:v>
                </c:pt>
                <c:pt idx="410">
                  <c:v>40.896</c:v>
                </c:pt>
                <c:pt idx="411">
                  <c:v>40.995</c:v>
                </c:pt>
                <c:pt idx="412">
                  <c:v>41.095</c:v>
                </c:pt>
                <c:pt idx="413">
                  <c:v>41.194</c:v>
                </c:pt>
                <c:pt idx="414">
                  <c:v>41.29400000000001</c:v>
                </c:pt>
                <c:pt idx="415">
                  <c:v>41.393</c:v>
                </c:pt>
                <c:pt idx="416">
                  <c:v>41.493</c:v>
                </c:pt>
                <c:pt idx="417">
                  <c:v>41.592</c:v>
                </c:pt>
                <c:pt idx="418">
                  <c:v>41.692</c:v>
                </c:pt>
                <c:pt idx="419">
                  <c:v>41.79100000000001</c:v>
                </c:pt>
                <c:pt idx="420">
                  <c:v>41.89100000000001</c:v>
                </c:pt>
                <c:pt idx="421">
                  <c:v>41.99</c:v>
                </c:pt>
                <c:pt idx="422">
                  <c:v>42.09</c:v>
                </c:pt>
                <c:pt idx="423">
                  <c:v>42.189</c:v>
                </c:pt>
                <c:pt idx="424">
                  <c:v>42.289</c:v>
                </c:pt>
                <c:pt idx="425">
                  <c:v>42.388</c:v>
                </c:pt>
                <c:pt idx="426">
                  <c:v>42.488</c:v>
                </c:pt>
                <c:pt idx="427">
                  <c:v>42.587</c:v>
                </c:pt>
                <c:pt idx="428">
                  <c:v>42.687</c:v>
                </c:pt>
                <c:pt idx="429">
                  <c:v>42.786</c:v>
                </c:pt>
                <c:pt idx="430">
                  <c:v>42.886</c:v>
                </c:pt>
                <c:pt idx="431">
                  <c:v>42.985</c:v>
                </c:pt>
                <c:pt idx="432">
                  <c:v>43.085</c:v>
                </c:pt>
                <c:pt idx="433">
                  <c:v>43.184</c:v>
                </c:pt>
                <c:pt idx="434">
                  <c:v>43.28400000000001</c:v>
                </c:pt>
                <c:pt idx="435">
                  <c:v>43.383</c:v>
                </c:pt>
                <c:pt idx="436">
                  <c:v>43.483</c:v>
                </c:pt>
                <c:pt idx="437">
                  <c:v>43.582</c:v>
                </c:pt>
                <c:pt idx="438">
                  <c:v>43.682</c:v>
                </c:pt>
                <c:pt idx="439">
                  <c:v>43.78100000000001</c:v>
                </c:pt>
                <c:pt idx="440">
                  <c:v>43.881</c:v>
                </c:pt>
                <c:pt idx="441">
                  <c:v>43.98</c:v>
                </c:pt>
                <c:pt idx="442">
                  <c:v>44.08</c:v>
                </c:pt>
                <c:pt idx="443">
                  <c:v>44.179</c:v>
                </c:pt>
                <c:pt idx="444">
                  <c:v>44.279</c:v>
                </c:pt>
                <c:pt idx="445">
                  <c:v>44.378</c:v>
                </c:pt>
                <c:pt idx="446">
                  <c:v>44.478</c:v>
                </c:pt>
                <c:pt idx="447">
                  <c:v>44.57700000000001</c:v>
                </c:pt>
                <c:pt idx="448">
                  <c:v>44.677</c:v>
                </c:pt>
                <c:pt idx="449">
                  <c:v>44.776</c:v>
                </c:pt>
                <c:pt idx="450">
                  <c:v>44.876</c:v>
                </c:pt>
                <c:pt idx="451">
                  <c:v>44.975</c:v>
                </c:pt>
                <c:pt idx="452">
                  <c:v>45.075</c:v>
                </c:pt>
                <c:pt idx="453">
                  <c:v>45.17400000000001</c:v>
                </c:pt>
                <c:pt idx="454">
                  <c:v>45.274</c:v>
                </c:pt>
                <c:pt idx="455">
                  <c:v>45.373</c:v>
                </c:pt>
                <c:pt idx="456">
                  <c:v>45.47300000000001</c:v>
                </c:pt>
                <c:pt idx="457">
                  <c:v>45.572</c:v>
                </c:pt>
                <c:pt idx="458">
                  <c:v>45.672</c:v>
                </c:pt>
                <c:pt idx="459">
                  <c:v>45.771</c:v>
                </c:pt>
                <c:pt idx="460">
                  <c:v>45.871</c:v>
                </c:pt>
                <c:pt idx="461">
                  <c:v>45.97</c:v>
                </c:pt>
                <c:pt idx="462">
                  <c:v>46.07</c:v>
                </c:pt>
                <c:pt idx="463">
                  <c:v>46.16900000000001</c:v>
                </c:pt>
                <c:pt idx="464">
                  <c:v>46.26900000000001</c:v>
                </c:pt>
                <c:pt idx="465">
                  <c:v>46.368</c:v>
                </c:pt>
                <c:pt idx="466">
                  <c:v>46.46800000000001</c:v>
                </c:pt>
                <c:pt idx="467">
                  <c:v>46.567</c:v>
                </c:pt>
                <c:pt idx="468">
                  <c:v>46.667</c:v>
                </c:pt>
                <c:pt idx="469">
                  <c:v>46.76600000000001</c:v>
                </c:pt>
                <c:pt idx="470">
                  <c:v>46.866</c:v>
                </c:pt>
                <c:pt idx="471">
                  <c:v>46.965</c:v>
                </c:pt>
                <c:pt idx="472">
                  <c:v>47.065</c:v>
                </c:pt>
                <c:pt idx="473">
                  <c:v>47.164</c:v>
                </c:pt>
                <c:pt idx="474">
                  <c:v>47.264</c:v>
                </c:pt>
                <c:pt idx="475">
                  <c:v>47.363</c:v>
                </c:pt>
                <c:pt idx="476">
                  <c:v>47.463</c:v>
                </c:pt>
                <c:pt idx="477">
                  <c:v>47.562</c:v>
                </c:pt>
                <c:pt idx="478">
                  <c:v>47.662</c:v>
                </c:pt>
                <c:pt idx="479">
                  <c:v>47.761</c:v>
                </c:pt>
                <c:pt idx="480">
                  <c:v>47.861</c:v>
                </c:pt>
                <c:pt idx="481">
                  <c:v>47.96</c:v>
                </c:pt>
                <c:pt idx="482">
                  <c:v>48.06</c:v>
                </c:pt>
                <c:pt idx="483">
                  <c:v>48.15900000000001</c:v>
                </c:pt>
                <c:pt idx="484">
                  <c:v>48.259</c:v>
                </c:pt>
                <c:pt idx="485">
                  <c:v>48.358</c:v>
                </c:pt>
                <c:pt idx="486">
                  <c:v>48.458</c:v>
                </c:pt>
                <c:pt idx="487">
                  <c:v>48.557</c:v>
                </c:pt>
                <c:pt idx="488">
                  <c:v>48.657</c:v>
                </c:pt>
                <c:pt idx="489">
                  <c:v>48.756</c:v>
                </c:pt>
                <c:pt idx="490">
                  <c:v>48.856</c:v>
                </c:pt>
                <c:pt idx="491">
                  <c:v>48.955</c:v>
                </c:pt>
                <c:pt idx="492">
                  <c:v>49.055</c:v>
                </c:pt>
                <c:pt idx="493">
                  <c:v>49.154</c:v>
                </c:pt>
                <c:pt idx="494">
                  <c:v>49.254</c:v>
                </c:pt>
                <c:pt idx="495">
                  <c:v>49.353</c:v>
                </c:pt>
                <c:pt idx="496">
                  <c:v>49.453</c:v>
                </c:pt>
                <c:pt idx="497">
                  <c:v>49.552</c:v>
                </c:pt>
                <c:pt idx="498">
                  <c:v>49.652</c:v>
                </c:pt>
                <c:pt idx="499">
                  <c:v>49.751</c:v>
                </c:pt>
                <c:pt idx="500">
                  <c:v>49.851</c:v>
                </c:pt>
                <c:pt idx="501">
                  <c:v>49.95</c:v>
                </c:pt>
                <c:pt idx="502">
                  <c:v>50.05</c:v>
                </c:pt>
                <c:pt idx="503">
                  <c:v>50.149</c:v>
                </c:pt>
                <c:pt idx="504">
                  <c:v>50.249</c:v>
                </c:pt>
                <c:pt idx="505">
                  <c:v>50.348</c:v>
                </c:pt>
                <c:pt idx="506">
                  <c:v>50.448</c:v>
                </c:pt>
                <c:pt idx="507">
                  <c:v>50.547</c:v>
                </c:pt>
                <c:pt idx="508">
                  <c:v>50.64700000000001</c:v>
                </c:pt>
                <c:pt idx="509">
                  <c:v>50.746</c:v>
                </c:pt>
                <c:pt idx="510">
                  <c:v>50.846</c:v>
                </c:pt>
                <c:pt idx="511">
                  <c:v>50.945</c:v>
                </c:pt>
                <c:pt idx="512">
                  <c:v>51.045</c:v>
                </c:pt>
                <c:pt idx="513">
                  <c:v>51.14400000000001</c:v>
                </c:pt>
                <c:pt idx="514">
                  <c:v>51.244</c:v>
                </c:pt>
                <c:pt idx="515">
                  <c:v>51.343</c:v>
                </c:pt>
                <c:pt idx="516">
                  <c:v>51.443</c:v>
                </c:pt>
                <c:pt idx="517">
                  <c:v>51.542</c:v>
                </c:pt>
                <c:pt idx="518">
                  <c:v>51.642</c:v>
                </c:pt>
                <c:pt idx="519">
                  <c:v>51.741</c:v>
                </c:pt>
                <c:pt idx="520">
                  <c:v>51.841</c:v>
                </c:pt>
                <c:pt idx="521">
                  <c:v>51.94</c:v>
                </c:pt>
                <c:pt idx="522">
                  <c:v>52.04</c:v>
                </c:pt>
                <c:pt idx="523">
                  <c:v>52.139</c:v>
                </c:pt>
                <c:pt idx="524">
                  <c:v>52.23900000000001</c:v>
                </c:pt>
                <c:pt idx="525">
                  <c:v>52.338</c:v>
                </c:pt>
                <c:pt idx="526">
                  <c:v>52.438</c:v>
                </c:pt>
                <c:pt idx="527">
                  <c:v>52.53700000000001</c:v>
                </c:pt>
                <c:pt idx="528">
                  <c:v>52.637</c:v>
                </c:pt>
                <c:pt idx="529">
                  <c:v>52.73600000000001</c:v>
                </c:pt>
                <c:pt idx="530">
                  <c:v>52.83600000000001</c:v>
                </c:pt>
                <c:pt idx="531">
                  <c:v>52.935</c:v>
                </c:pt>
                <c:pt idx="532">
                  <c:v>53.035</c:v>
                </c:pt>
                <c:pt idx="533">
                  <c:v>53.134</c:v>
                </c:pt>
                <c:pt idx="534">
                  <c:v>53.234</c:v>
                </c:pt>
                <c:pt idx="535">
                  <c:v>53.33300000000001</c:v>
                </c:pt>
                <c:pt idx="536">
                  <c:v>53.433</c:v>
                </c:pt>
                <c:pt idx="537">
                  <c:v>53.532</c:v>
                </c:pt>
                <c:pt idx="538">
                  <c:v>53.632</c:v>
                </c:pt>
                <c:pt idx="539">
                  <c:v>53.731</c:v>
                </c:pt>
                <c:pt idx="540">
                  <c:v>53.831</c:v>
                </c:pt>
                <c:pt idx="541">
                  <c:v>53.93</c:v>
                </c:pt>
                <c:pt idx="542">
                  <c:v>54.03</c:v>
                </c:pt>
                <c:pt idx="543">
                  <c:v>54.12900000000001</c:v>
                </c:pt>
                <c:pt idx="544">
                  <c:v>54.22900000000001</c:v>
                </c:pt>
                <c:pt idx="545">
                  <c:v>54.328</c:v>
                </c:pt>
                <c:pt idx="546">
                  <c:v>54.428</c:v>
                </c:pt>
                <c:pt idx="547">
                  <c:v>54.527</c:v>
                </c:pt>
                <c:pt idx="548">
                  <c:v>54.627</c:v>
                </c:pt>
                <c:pt idx="549">
                  <c:v>54.72600000000001</c:v>
                </c:pt>
                <c:pt idx="550">
                  <c:v>54.826</c:v>
                </c:pt>
                <c:pt idx="551">
                  <c:v>54.925</c:v>
                </c:pt>
                <c:pt idx="552">
                  <c:v>55.025</c:v>
                </c:pt>
                <c:pt idx="553">
                  <c:v>55.124</c:v>
                </c:pt>
                <c:pt idx="554">
                  <c:v>55.22400000000001</c:v>
                </c:pt>
                <c:pt idx="555">
                  <c:v>55.323</c:v>
                </c:pt>
                <c:pt idx="556">
                  <c:v>55.423</c:v>
                </c:pt>
                <c:pt idx="557">
                  <c:v>55.522</c:v>
                </c:pt>
                <c:pt idx="558">
                  <c:v>55.622</c:v>
                </c:pt>
                <c:pt idx="559">
                  <c:v>55.72100000000001</c:v>
                </c:pt>
                <c:pt idx="560">
                  <c:v>55.82100000000001</c:v>
                </c:pt>
                <c:pt idx="561">
                  <c:v>55.92</c:v>
                </c:pt>
                <c:pt idx="562">
                  <c:v>56.02</c:v>
                </c:pt>
                <c:pt idx="563">
                  <c:v>56.119</c:v>
                </c:pt>
                <c:pt idx="564">
                  <c:v>56.219</c:v>
                </c:pt>
                <c:pt idx="565">
                  <c:v>56.318</c:v>
                </c:pt>
                <c:pt idx="566">
                  <c:v>56.418</c:v>
                </c:pt>
                <c:pt idx="567">
                  <c:v>56.517</c:v>
                </c:pt>
                <c:pt idx="568">
                  <c:v>56.617</c:v>
                </c:pt>
                <c:pt idx="569">
                  <c:v>56.716</c:v>
                </c:pt>
                <c:pt idx="570">
                  <c:v>56.816</c:v>
                </c:pt>
                <c:pt idx="571">
                  <c:v>56.915</c:v>
                </c:pt>
                <c:pt idx="572">
                  <c:v>57.015</c:v>
                </c:pt>
                <c:pt idx="573">
                  <c:v>57.114</c:v>
                </c:pt>
                <c:pt idx="574">
                  <c:v>57.21400000000001</c:v>
                </c:pt>
                <c:pt idx="575">
                  <c:v>57.313</c:v>
                </c:pt>
                <c:pt idx="576">
                  <c:v>57.413</c:v>
                </c:pt>
                <c:pt idx="577">
                  <c:v>57.512</c:v>
                </c:pt>
                <c:pt idx="578">
                  <c:v>57.612</c:v>
                </c:pt>
                <c:pt idx="579">
                  <c:v>57.71100000000001</c:v>
                </c:pt>
                <c:pt idx="580">
                  <c:v>57.811</c:v>
                </c:pt>
                <c:pt idx="581">
                  <c:v>57.91</c:v>
                </c:pt>
                <c:pt idx="582">
                  <c:v>58.01</c:v>
                </c:pt>
                <c:pt idx="583">
                  <c:v>58.109</c:v>
                </c:pt>
                <c:pt idx="584">
                  <c:v>58.209</c:v>
                </c:pt>
                <c:pt idx="585">
                  <c:v>58.308</c:v>
                </c:pt>
                <c:pt idx="586">
                  <c:v>58.408</c:v>
                </c:pt>
                <c:pt idx="587">
                  <c:v>58.50700000000001</c:v>
                </c:pt>
                <c:pt idx="588">
                  <c:v>58.60700000000001</c:v>
                </c:pt>
                <c:pt idx="589">
                  <c:v>58.706</c:v>
                </c:pt>
                <c:pt idx="590">
                  <c:v>58.806</c:v>
                </c:pt>
                <c:pt idx="591">
                  <c:v>58.905</c:v>
                </c:pt>
                <c:pt idx="592">
                  <c:v>59.005</c:v>
                </c:pt>
                <c:pt idx="593">
                  <c:v>59.10400000000001</c:v>
                </c:pt>
                <c:pt idx="594">
                  <c:v>59.204</c:v>
                </c:pt>
                <c:pt idx="595">
                  <c:v>59.303</c:v>
                </c:pt>
                <c:pt idx="596">
                  <c:v>59.40300000000001</c:v>
                </c:pt>
                <c:pt idx="597">
                  <c:v>59.502</c:v>
                </c:pt>
                <c:pt idx="598">
                  <c:v>59.602</c:v>
                </c:pt>
                <c:pt idx="599">
                  <c:v>59.701</c:v>
                </c:pt>
                <c:pt idx="600">
                  <c:v>59.801</c:v>
                </c:pt>
                <c:pt idx="601">
                  <c:v>59.9</c:v>
                </c:pt>
                <c:pt idx="602">
                  <c:v>60.0</c:v>
                </c:pt>
                <c:pt idx="603">
                  <c:v>60.09900000000001</c:v>
                </c:pt>
                <c:pt idx="604">
                  <c:v>60.19900000000001</c:v>
                </c:pt>
                <c:pt idx="605">
                  <c:v>60.29900000000001</c:v>
                </c:pt>
                <c:pt idx="606">
                  <c:v>60.398</c:v>
                </c:pt>
                <c:pt idx="607">
                  <c:v>60.498</c:v>
                </c:pt>
                <c:pt idx="608">
                  <c:v>60.597</c:v>
                </c:pt>
                <c:pt idx="609">
                  <c:v>60.697</c:v>
                </c:pt>
                <c:pt idx="610">
                  <c:v>60.79600000000001</c:v>
                </c:pt>
                <c:pt idx="611">
                  <c:v>60.896</c:v>
                </c:pt>
                <c:pt idx="612">
                  <c:v>60.995</c:v>
                </c:pt>
                <c:pt idx="613">
                  <c:v>61.095</c:v>
                </c:pt>
                <c:pt idx="614">
                  <c:v>61.194</c:v>
                </c:pt>
                <c:pt idx="615">
                  <c:v>61.29400000000001</c:v>
                </c:pt>
                <c:pt idx="616">
                  <c:v>61.393</c:v>
                </c:pt>
                <c:pt idx="617">
                  <c:v>61.493</c:v>
                </c:pt>
                <c:pt idx="618">
                  <c:v>61.592</c:v>
                </c:pt>
                <c:pt idx="619">
                  <c:v>61.692</c:v>
                </c:pt>
                <c:pt idx="620">
                  <c:v>61.79100000000001</c:v>
                </c:pt>
                <c:pt idx="621">
                  <c:v>61.89100000000001</c:v>
                </c:pt>
                <c:pt idx="622">
                  <c:v>61.99</c:v>
                </c:pt>
                <c:pt idx="623">
                  <c:v>62.09</c:v>
                </c:pt>
                <c:pt idx="624">
                  <c:v>62.189</c:v>
                </c:pt>
                <c:pt idx="625">
                  <c:v>62.289</c:v>
                </c:pt>
                <c:pt idx="626">
                  <c:v>62.388</c:v>
                </c:pt>
                <c:pt idx="627">
                  <c:v>62.488</c:v>
                </c:pt>
                <c:pt idx="628">
                  <c:v>62.587</c:v>
                </c:pt>
                <c:pt idx="629">
                  <c:v>62.687</c:v>
                </c:pt>
                <c:pt idx="630">
                  <c:v>62.786</c:v>
                </c:pt>
                <c:pt idx="631">
                  <c:v>62.886</c:v>
                </c:pt>
                <c:pt idx="632">
                  <c:v>62.985</c:v>
                </c:pt>
                <c:pt idx="633">
                  <c:v>63.085</c:v>
                </c:pt>
                <c:pt idx="634">
                  <c:v>63.184</c:v>
                </c:pt>
                <c:pt idx="635">
                  <c:v>63.28400000000001</c:v>
                </c:pt>
                <c:pt idx="636">
                  <c:v>63.383</c:v>
                </c:pt>
                <c:pt idx="637">
                  <c:v>63.483</c:v>
                </c:pt>
                <c:pt idx="638">
                  <c:v>63.582</c:v>
                </c:pt>
                <c:pt idx="639">
                  <c:v>63.682</c:v>
                </c:pt>
                <c:pt idx="640">
                  <c:v>63.78100000000001</c:v>
                </c:pt>
                <c:pt idx="641">
                  <c:v>63.881</c:v>
                </c:pt>
                <c:pt idx="642">
                  <c:v>63.98</c:v>
                </c:pt>
                <c:pt idx="643">
                  <c:v>64.08</c:v>
                </c:pt>
                <c:pt idx="644">
                  <c:v>64.17899999999996</c:v>
                </c:pt>
                <c:pt idx="645">
                  <c:v>64.27899999999998</c:v>
                </c:pt>
                <c:pt idx="646">
                  <c:v>64.37799999999998</c:v>
                </c:pt>
                <c:pt idx="647">
                  <c:v>64.478</c:v>
                </c:pt>
                <c:pt idx="648">
                  <c:v>64.577</c:v>
                </c:pt>
                <c:pt idx="649">
                  <c:v>64.67699999999998</c:v>
                </c:pt>
                <c:pt idx="650">
                  <c:v>64.77599999999998</c:v>
                </c:pt>
                <c:pt idx="651">
                  <c:v>64.87599999999998</c:v>
                </c:pt>
                <c:pt idx="652">
                  <c:v>64.975</c:v>
                </c:pt>
                <c:pt idx="653">
                  <c:v>65.07499999999998</c:v>
                </c:pt>
                <c:pt idx="654">
                  <c:v>65.17399999999998</c:v>
                </c:pt>
                <c:pt idx="655">
                  <c:v>65.274</c:v>
                </c:pt>
                <c:pt idx="656">
                  <c:v>65.37299999999998</c:v>
                </c:pt>
                <c:pt idx="657">
                  <c:v>65.473</c:v>
                </c:pt>
                <c:pt idx="658">
                  <c:v>65.57199999999998</c:v>
                </c:pt>
                <c:pt idx="659">
                  <c:v>65.67199999999998</c:v>
                </c:pt>
                <c:pt idx="660">
                  <c:v>65.771</c:v>
                </c:pt>
                <c:pt idx="661">
                  <c:v>65.87099999999998</c:v>
                </c:pt>
                <c:pt idx="662">
                  <c:v>65.97</c:v>
                </c:pt>
                <c:pt idx="663">
                  <c:v>66.07</c:v>
                </c:pt>
                <c:pt idx="664">
                  <c:v>66.16899999999998</c:v>
                </c:pt>
                <c:pt idx="665">
                  <c:v>66.269</c:v>
                </c:pt>
                <c:pt idx="666">
                  <c:v>66.368</c:v>
                </c:pt>
                <c:pt idx="667">
                  <c:v>66.468</c:v>
                </c:pt>
                <c:pt idx="668">
                  <c:v>66.567</c:v>
                </c:pt>
                <c:pt idx="669">
                  <c:v>66.667</c:v>
                </c:pt>
                <c:pt idx="670">
                  <c:v>66.766</c:v>
                </c:pt>
                <c:pt idx="671">
                  <c:v>66.866</c:v>
                </c:pt>
                <c:pt idx="672">
                  <c:v>66.965</c:v>
                </c:pt>
                <c:pt idx="673">
                  <c:v>67.06500000000001</c:v>
                </c:pt>
                <c:pt idx="674">
                  <c:v>67.164</c:v>
                </c:pt>
                <c:pt idx="675">
                  <c:v>67.264</c:v>
                </c:pt>
                <c:pt idx="676">
                  <c:v>67.363</c:v>
                </c:pt>
                <c:pt idx="677">
                  <c:v>67.463</c:v>
                </c:pt>
                <c:pt idx="678">
                  <c:v>67.56200000000001</c:v>
                </c:pt>
                <c:pt idx="679">
                  <c:v>67.662</c:v>
                </c:pt>
                <c:pt idx="680">
                  <c:v>67.761</c:v>
                </c:pt>
                <c:pt idx="681">
                  <c:v>67.861</c:v>
                </c:pt>
                <c:pt idx="682">
                  <c:v>67.96</c:v>
                </c:pt>
                <c:pt idx="683">
                  <c:v>68.06</c:v>
                </c:pt>
                <c:pt idx="684">
                  <c:v>68.15899999999998</c:v>
                </c:pt>
                <c:pt idx="685">
                  <c:v>68.259</c:v>
                </c:pt>
                <c:pt idx="686">
                  <c:v>68.35799999999998</c:v>
                </c:pt>
                <c:pt idx="687">
                  <c:v>68.45800000000001</c:v>
                </c:pt>
                <c:pt idx="688">
                  <c:v>68.557</c:v>
                </c:pt>
                <c:pt idx="689">
                  <c:v>68.65699999999998</c:v>
                </c:pt>
                <c:pt idx="690">
                  <c:v>68.756</c:v>
                </c:pt>
                <c:pt idx="691">
                  <c:v>68.85599999999998</c:v>
                </c:pt>
                <c:pt idx="692">
                  <c:v>68.95500000000001</c:v>
                </c:pt>
                <c:pt idx="693">
                  <c:v>69.055</c:v>
                </c:pt>
                <c:pt idx="694">
                  <c:v>69.15399999999998</c:v>
                </c:pt>
                <c:pt idx="695">
                  <c:v>69.254</c:v>
                </c:pt>
                <c:pt idx="696">
                  <c:v>69.35299999999998</c:v>
                </c:pt>
                <c:pt idx="697">
                  <c:v>69.453</c:v>
                </c:pt>
                <c:pt idx="698">
                  <c:v>69.552</c:v>
                </c:pt>
                <c:pt idx="699">
                  <c:v>69.65199999999998</c:v>
                </c:pt>
                <c:pt idx="700">
                  <c:v>69.751</c:v>
                </c:pt>
                <c:pt idx="701">
                  <c:v>69.851</c:v>
                </c:pt>
                <c:pt idx="702">
                  <c:v>69.95</c:v>
                </c:pt>
                <c:pt idx="703">
                  <c:v>70.05</c:v>
                </c:pt>
                <c:pt idx="704">
                  <c:v>70.149</c:v>
                </c:pt>
                <c:pt idx="705">
                  <c:v>70.249</c:v>
                </c:pt>
                <c:pt idx="706">
                  <c:v>70.34800000000001</c:v>
                </c:pt>
                <c:pt idx="707">
                  <c:v>70.448</c:v>
                </c:pt>
                <c:pt idx="708">
                  <c:v>70.547</c:v>
                </c:pt>
                <c:pt idx="709">
                  <c:v>70.647</c:v>
                </c:pt>
                <c:pt idx="710">
                  <c:v>70.746</c:v>
                </c:pt>
                <c:pt idx="711">
                  <c:v>70.846</c:v>
                </c:pt>
                <c:pt idx="712">
                  <c:v>70.945</c:v>
                </c:pt>
                <c:pt idx="713">
                  <c:v>71.045</c:v>
                </c:pt>
                <c:pt idx="714">
                  <c:v>71.144</c:v>
                </c:pt>
                <c:pt idx="715">
                  <c:v>71.244</c:v>
                </c:pt>
                <c:pt idx="716">
                  <c:v>71.343</c:v>
                </c:pt>
                <c:pt idx="717">
                  <c:v>71.443</c:v>
                </c:pt>
                <c:pt idx="718">
                  <c:v>71.542</c:v>
                </c:pt>
                <c:pt idx="719">
                  <c:v>71.642</c:v>
                </c:pt>
                <c:pt idx="720">
                  <c:v>71.741</c:v>
                </c:pt>
                <c:pt idx="721">
                  <c:v>71.841</c:v>
                </c:pt>
                <c:pt idx="722">
                  <c:v>71.94</c:v>
                </c:pt>
                <c:pt idx="723">
                  <c:v>72.04</c:v>
                </c:pt>
                <c:pt idx="724">
                  <c:v>72.13899999999998</c:v>
                </c:pt>
                <c:pt idx="725">
                  <c:v>72.239</c:v>
                </c:pt>
                <c:pt idx="726">
                  <c:v>72.338</c:v>
                </c:pt>
                <c:pt idx="727">
                  <c:v>72.438</c:v>
                </c:pt>
                <c:pt idx="728">
                  <c:v>72.537</c:v>
                </c:pt>
                <c:pt idx="729">
                  <c:v>72.637</c:v>
                </c:pt>
                <c:pt idx="730">
                  <c:v>72.736</c:v>
                </c:pt>
                <c:pt idx="731">
                  <c:v>72.836</c:v>
                </c:pt>
                <c:pt idx="732">
                  <c:v>72.935</c:v>
                </c:pt>
                <c:pt idx="733">
                  <c:v>73.035</c:v>
                </c:pt>
                <c:pt idx="734">
                  <c:v>73.134</c:v>
                </c:pt>
                <c:pt idx="735">
                  <c:v>73.234</c:v>
                </c:pt>
                <c:pt idx="736">
                  <c:v>73.333</c:v>
                </c:pt>
                <c:pt idx="737">
                  <c:v>73.433</c:v>
                </c:pt>
                <c:pt idx="738">
                  <c:v>73.532</c:v>
                </c:pt>
                <c:pt idx="739">
                  <c:v>73.632</c:v>
                </c:pt>
                <c:pt idx="740">
                  <c:v>73.731</c:v>
                </c:pt>
                <c:pt idx="741">
                  <c:v>73.831</c:v>
                </c:pt>
                <c:pt idx="742">
                  <c:v>73.93</c:v>
                </c:pt>
                <c:pt idx="743">
                  <c:v>74.03</c:v>
                </c:pt>
                <c:pt idx="744">
                  <c:v>74.12899999999998</c:v>
                </c:pt>
                <c:pt idx="745">
                  <c:v>74.229</c:v>
                </c:pt>
                <c:pt idx="746">
                  <c:v>74.32799999999998</c:v>
                </c:pt>
                <c:pt idx="747">
                  <c:v>74.428</c:v>
                </c:pt>
                <c:pt idx="748">
                  <c:v>74.527</c:v>
                </c:pt>
                <c:pt idx="749">
                  <c:v>74.62699999999998</c:v>
                </c:pt>
                <c:pt idx="750">
                  <c:v>74.726</c:v>
                </c:pt>
                <c:pt idx="751">
                  <c:v>74.82599999999998</c:v>
                </c:pt>
                <c:pt idx="752">
                  <c:v>74.925</c:v>
                </c:pt>
                <c:pt idx="753">
                  <c:v>75.025</c:v>
                </c:pt>
                <c:pt idx="754">
                  <c:v>75.12399999999998</c:v>
                </c:pt>
                <c:pt idx="755">
                  <c:v>75.224</c:v>
                </c:pt>
                <c:pt idx="756">
                  <c:v>75.32299999999998</c:v>
                </c:pt>
                <c:pt idx="757">
                  <c:v>75.423</c:v>
                </c:pt>
                <c:pt idx="758">
                  <c:v>75.522</c:v>
                </c:pt>
                <c:pt idx="759">
                  <c:v>75.62199999999998</c:v>
                </c:pt>
                <c:pt idx="760">
                  <c:v>75.721</c:v>
                </c:pt>
                <c:pt idx="761">
                  <c:v>75.821</c:v>
                </c:pt>
                <c:pt idx="762">
                  <c:v>75.92</c:v>
                </c:pt>
                <c:pt idx="763">
                  <c:v>76.02</c:v>
                </c:pt>
                <c:pt idx="764">
                  <c:v>76.119</c:v>
                </c:pt>
                <c:pt idx="765">
                  <c:v>76.219</c:v>
                </c:pt>
                <c:pt idx="766">
                  <c:v>76.31800000000001</c:v>
                </c:pt>
                <c:pt idx="767">
                  <c:v>76.418</c:v>
                </c:pt>
                <c:pt idx="768">
                  <c:v>76.517</c:v>
                </c:pt>
                <c:pt idx="769">
                  <c:v>76.617</c:v>
                </c:pt>
                <c:pt idx="770">
                  <c:v>76.716</c:v>
                </c:pt>
                <c:pt idx="771">
                  <c:v>76.816</c:v>
                </c:pt>
                <c:pt idx="772">
                  <c:v>76.915</c:v>
                </c:pt>
                <c:pt idx="773">
                  <c:v>77.015</c:v>
                </c:pt>
                <c:pt idx="774">
                  <c:v>77.114</c:v>
                </c:pt>
                <c:pt idx="775">
                  <c:v>77.214</c:v>
                </c:pt>
                <c:pt idx="776">
                  <c:v>77.313</c:v>
                </c:pt>
                <c:pt idx="777">
                  <c:v>77.413</c:v>
                </c:pt>
                <c:pt idx="778">
                  <c:v>77.512</c:v>
                </c:pt>
                <c:pt idx="779">
                  <c:v>77.612</c:v>
                </c:pt>
                <c:pt idx="780">
                  <c:v>77.711</c:v>
                </c:pt>
                <c:pt idx="781">
                  <c:v>77.811</c:v>
                </c:pt>
                <c:pt idx="782">
                  <c:v>77.91</c:v>
                </c:pt>
                <c:pt idx="783">
                  <c:v>78.01</c:v>
                </c:pt>
                <c:pt idx="784">
                  <c:v>78.10899999999998</c:v>
                </c:pt>
                <c:pt idx="785">
                  <c:v>78.209</c:v>
                </c:pt>
                <c:pt idx="786">
                  <c:v>78.308</c:v>
                </c:pt>
                <c:pt idx="787">
                  <c:v>78.408</c:v>
                </c:pt>
                <c:pt idx="788">
                  <c:v>78.507</c:v>
                </c:pt>
                <c:pt idx="789">
                  <c:v>78.607</c:v>
                </c:pt>
                <c:pt idx="790">
                  <c:v>78.706</c:v>
                </c:pt>
                <c:pt idx="791">
                  <c:v>78.80599999999998</c:v>
                </c:pt>
                <c:pt idx="792">
                  <c:v>78.905</c:v>
                </c:pt>
                <c:pt idx="793">
                  <c:v>79.005</c:v>
                </c:pt>
                <c:pt idx="794">
                  <c:v>79.104</c:v>
                </c:pt>
                <c:pt idx="795">
                  <c:v>79.204</c:v>
                </c:pt>
                <c:pt idx="796">
                  <c:v>79.30299999999998</c:v>
                </c:pt>
                <c:pt idx="797">
                  <c:v>79.403</c:v>
                </c:pt>
                <c:pt idx="798">
                  <c:v>79.502</c:v>
                </c:pt>
                <c:pt idx="799">
                  <c:v>79.60199999999998</c:v>
                </c:pt>
                <c:pt idx="800">
                  <c:v>79.701</c:v>
                </c:pt>
                <c:pt idx="801">
                  <c:v>79.801</c:v>
                </c:pt>
                <c:pt idx="802">
                  <c:v>79.9</c:v>
                </c:pt>
                <c:pt idx="803">
                  <c:v>80.0</c:v>
                </c:pt>
                <c:pt idx="804">
                  <c:v>80.1</c:v>
                </c:pt>
                <c:pt idx="805">
                  <c:v>80.199</c:v>
                </c:pt>
                <c:pt idx="806">
                  <c:v>80.299</c:v>
                </c:pt>
                <c:pt idx="807">
                  <c:v>80.398</c:v>
                </c:pt>
                <c:pt idx="808">
                  <c:v>80.498</c:v>
                </c:pt>
                <c:pt idx="809">
                  <c:v>80.597</c:v>
                </c:pt>
                <c:pt idx="810">
                  <c:v>80.697</c:v>
                </c:pt>
                <c:pt idx="811">
                  <c:v>80.796</c:v>
                </c:pt>
                <c:pt idx="812">
                  <c:v>80.896</c:v>
                </c:pt>
                <c:pt idx="813">
                  <c:v>80.995</c:v>
                </c:pt>
                <c:pt idx="814">
                  <c:v>81.09500000000001</c:v>
                </c:pt>
                <c:pt idx="815">
                  <c:v>81.194</c:v>
                </c:pt>
                <c:pt idx="816">
                  <c:v>81.294</c:v>
                </c:pt>
                <c:pt idx="817">
                  <c:v>81.393</c:v>
                </c:pt>
                <c:pt idx="818">
                  <c:v>81.493</c:v>
                </c:pt>
                <c:pt idx="819">
                  <c:v>81.59200000000001</c:v>
                </c:pt>
                <c:pt idx="820">
                  <c:v>81.692</c:v>
                </c:pt>
                <c:pt idx="821">
                  <c:v>81.791</c:v>
                </c:pt>
                <c:pt idx="822">
                  <c:v>81.891</c:v>
                </c:pt>
                <c:pt idx="823">
                  <c:v>81.99</c:v>
                </c:pt>
                <c:pt idx="824">
                  <c:v>82.09</c:v>
                </c:pt>
                <c:pt idx="825">
                  <c:v>82.18899999999998</c:v>
                </c:pt>
                <c:pt idx="826">
                  <c:v>82.289</c:v>
                </c:pt>
                <c:pt idx="827">
                  <c:v>82.388</c:v>
                </c:pt>
                <c:pt idx="828">
                  <c:v>82.488</c:v>
                </c:pt>
                <c:pt idx="829">
                  <c:v>82.587</c:v>
                </c:pt>
                <c:pt idx="830">
                  <c:v>82.687</c:v>
                </c:pt>
                <c:pt idx="831">
                  <c:v>82.786</c:v>
                </c:pt>
                <c:pt idx="832">
                  <c:v>82.88599999999998</c:v>
                </c:pt>
                <c:pt idx="833">
                  <c:v>82.98500000000001</c:v>
                </c:pt>
                <c:pt idx="834">
                  <c:v>83.085</c:v>
                </c:pt>
                <c:pt idx="835">
                  <c:v>83.18399999999998</c:v>
                </c:pt>
                <c:pt idx="836">
                  <c:v>83.284</c:v>
                </c:pt>
                <c:pt idx="837">
                  <c:v>83.38299999999998</c:v>
                </c:pt>
                <c:pt idx="838">
                  <c:v>83.483</c:v>
                </c:pt>
                <c:pt idx="839">
                  <c:v>83.582</c:v>
                </c:pt>
                <c:pt idx="840">
                  <c:v>83.68199999999998</c:v>
                </c:pt>
                <c:pt idx="841">
                  <c:v>83.781</c:v>
                </c:pt>
                <c:pt idx="842">
                  <c:v>83.881</c:v>
                </c:pt>
                <c:pt idx="843">
                  <c:v>83.98</c:v>
                </c:pt>
                <c:pt idx="844">
                  <c:v>84.08</c:v>
                </c:pt>
                <c:pt idx="845">
                  <c:v>84.17899999999996</c:v>
                </c:pt>
                <c:pt idx="846">
                  <c:v>84.27899999999998</c:v>
                </c:pt>
                <c:pt idx="847">
                  <c:v>84.37799999999998</c:v>
                </c:pt>
                <c:pt idx="848">
                  <c:v>84.478</c:v>
                </c:pt>
                <c:pt idx="849">
                  <c:v>84.577</c:v>
                </c:pt>
                <c:pt idx="850">
                  <c:v>84.67699999999998</c:v>
                </c:pt>
                <c:pt idx="851">
                  <c:v>84.77599999999998</c:v>
                </c:pt>
                <c:pt idx="852">
                  <c:v>84.87599999999998</c:v>
                </c:pt>
                <c:pt idx="853">
                  <c:v>84.975</c:v>
                </c:pt>
                <c:pt idx="854">
                  <c:v>85.07499999999998</c:v>
                </c:pt>
                <c:pt idx="855">
                  <c:v>85.17399999999998</c:v>
                </c:pt>
                <c:pt idx="856">
                  <c:v>85.274</c:v>
                </c:pt>
                <c:pt idx="857">
                  <c:v>85.37299999999998</c:v>
                </c:pt>
                <c:pt idx="858">
                  <c:v>85.473</c:v>
                </c:pt>
                <c:pt idx="859">
                  <c:v>85.57199999999998</c:v>
                </c:pt>
                <c:pt idx="860">
                  <c:v>85.67199999999998</c:v>
                </c:pt>
                <c:pt idx="861">
                  <c:v>85.771</c:v>
                </c:pt>
                <c:pt idx="862">
                  <c:v>85.87099999999998</c:v>
                </c:pt>
                <c:pt idx="863">
                  <c:v>85.97</c:v>
                </c:pt>
                <c:pt idx="864">
                  <c:v>86.07</c:v>
                </c:pt>
                <c:pt idx="865">
                  <c:v>86.16899999999998</c:v>
                </c:pt>
                <c:pt idx="866">
                  <c:v>86.269</c:v>
                </c:pt>
                <c:pt idx="867">
                  <c:v>86.368</c:v>
                </c:pt>
                <c:pt idx="868">
                  <c:v>86.468</c:v>
                </c:pt>
                <c:pt idx="869">
                  <c:v>86.567</c:v>
                </c:pt>
                <c:pt idx="870">
                  <c:v>86.667</c:v>
                </c:pt>
                <c:pt idx="871">
                  <c:v>86.766</c:v>
                </c:pt>
                <c:pt idx="872">
                  <c:v>86.866</c:v>
                </c:pt>
                <c:pt idx="873">
                  <c:v>86.965</c:v>
                </c:pt>
                <c:pt idx="874">
                  <c:v>87.06500000000001</c:v>
                </c:pt>
                <c:pt idx="875">
                  <c:v>87.164</c:v>
                </c:pt>
                <c:pt idx="876">
                  <c:v>87.264</c:v>
                </c:pt>
                <c:pt idx="877">
                  <c:v>87.363</c:v>
                </c:pt>
                <c:pt idx="878">
                  <c:v>87.463</c:v>
                </c:pt>
                <c:pt idx="879">
                  <c:v>87.56200000000001</c:v>
                </c:pt>
                <c:pt idx="880">
                  <c:v>87.662</c:v>
                </c:pt>
                <c:pt idx="881">
                  <c:v>87.761</c:v>
                </c:pt>
                <c:pt idx="882">
                  <c:v>87.861</c:v>
                </c:pt>
                <c:pt idx="883">
                  <c:v>87.96</c:v>
                </c:pt>
                <c:pt idx="884">
                  <c:v>88.06</c:v>
                </c:pt>
                <c:pt idx="885">
                  <c:v>88.15899999999998</c:v>
                </c:pt>
                <c:pt idx="886">
                  <c:v>88.259</c:v>
                </c:pt>
                <c:pt idx="887">
                  <c:v>88.35799999999998</c:v>
                </c:pt>
                <c:pt idx="888">
                  <c:v>88.45800000000001</c:v>
                </c:pt>
                <c:pt idx="889">
                  <c:v>88.557</c:v>
                </c:pt>
                <c:pt idx="890">
                  <c:v>88.65699999999998</c:v>
                </c:pt>
                <c:pt idx="891">
                  <c:v>88.756</c:v>
                </c:pt>
                <c:pt idx="892">
                  <c:v>88.85599999999998</c:v>
                </c:pt>
                <c:pt idx="893">
                  <c:v>88.95500000000001</c:v>
                </c:pt>
                <c:pt idx="894">
                  <c:v>89.055</c:v>
                </c:pt>
                <c:pt idx="895">
                  <c:v>89.15399999999998</c:v>
                </c:pt>
                <c:pt idx="896">
                  <c:v>89.254</c:v>
                </c:pt>
                <c:pt idx="897">
                  <c:v>89.35299999999998</c:v>
                </c:pt>
                <c:pt idx="898">
                  <c:v>89.453</c:v>
                </c:pt>
                <c:pt idx="899">
                  <c:v>89.552</c:v>
                </c:pt>
                <c:pt idx="900">
                  <c:v>89.65199999999998</c:v>
                </c:pt>
                <c:pt idx="901">
                  <c:v>89.751</c:v>
                </c:pt>
                <c:pt idx="902">
                  <c:v>89.851</c:v>
                </c:pt>
                <c:pt idx="903">
                  <c:v>89.95</c:v>
                </c:pt>
                <c:pt idx="904">
                  <c:v>90.05</c:v>
                </c:pt>
                <c:pt idx="905">
                  <c:v>90.149</c:v>
                </c:pt>
                <c:pt idx="906">
                  <c:v>90.249</c:v>
                </c:pt>
                <c:pt idx="907">
                  <c:v>90.34800000000001</c:v>
                </c:pt>
                <c:pt idx="908">
                  <c:v>90.448</c:v>
                </c:pt>
                <c:pt idx="909">
                  <c:v>90.547</c:v>
                </c:pt>
                <c:pt idx="910">
                  <c:v>90.647</c:v>
                </c:pt>
                <c:pt idx="911">
                  <c:v>90.746</c:v>
                </c:pt>
                <c:pt idx="912">
                  <c:v>90.846</c:v>
                </c:pt>
                <c:pt idx="913">
                  <c:v>90.945</c:v>
                </c:pt>
                <c:pt idx="914">
                  <c:v>91.045</c:v>
                </c:pt>
                <c:pt idx="915">
                  <c:v>91.144</c:v>
                </c:pt>
                <c:pt idx="916">
                  <c:v>91.244</c:v>
                </c:pt>
                <c:pt idx="917">
                  <c:v>91.343</c:v>
                </c:pt>
                <c:pt idx="918">
                  <c:v>91.443</c:v>
                </c:pt>
                <c:pt idx="919">
                  <c:v>91.542</c:v>
                </c:pt>
                <c:pt idx="920">
                  <c:v>91.642</c:v>
                </c:pt>
                <c:pt idx="921">
                  <c:v>91.741</c:v>
                </c:pt>
                <c:pt idx="922">
                  <c:v>91.841</c:v>
                </c:pt>
                <c:pt idx="923">
                  <c:v>91.94</c:v>
                </c:pt>
                <c:pt idx="924">
                  <c:v>92.04</c:v>
                </c:pt>
                <c:pt idx="925">
                  <c:v>92.13899999999998</c:v>
                </c:pt>
                <c:pt idx="926">
                  <c:v>92.239</c:v>
                </c:pt>
                <c:pt idx="927">
                  <c:v>92.338</c:v>
                </c:pt>
                <c:pt idx="928">
                  <c:v>92.438</c:v>
                </c:pt>
                <c:pt idx="929">
                  <c:v>92.537</c:v>
                </c:pt>
                <c:pt idx="930">
                  <c:v>92.637</c:v>
                </c:pt>
                <c:pt idx="931">
                  <c:v>92.736</c:v>
                </c:pt>
                <c:pt idx="932">
                  <c:v>92.836</c:v>
                </c:pt>
                <c:pt idx="933">
                  <c:v>92.935</c:v>
                </c:pt>
                <c:pt idx="934">
                  <c:v>93.035</c:v>
                </c:pt>
                <c:pt idx="935">
                  <c:v>93.134</c:v>
                </c:pt>
                <c:pt idx="936">
                  <c:v>93.234</c:v>
                </c:pt>
                <c:pt idx="937">
                  <c:v>93.333</c:v>
                </c:pt>
                <c:pt idx="938">
                  <c:v>93.433</c:v>
                </c:pt>
                <c:pt idx="939">
                  <c:v>93.532</c:v>
                </c:pt>
                <c:pt idx="940">
                  <c:v>93.632</c:v>
                </c:pt>
                <c:pt idx="941">
                  <c:v>93.731</c:v>
                </c:pt>
                <c:pt idx="942">
                  <c:v>93.831</c:v>
                </c:pt>
                <c:pt idx="943">
                  <c:v>93.93</c:v>
                </c:pt>
                <c:pt idx="944">
                  <c:v>94.03</c:v>
                </c:pt>
                <c:pt idx="945">
                  <c:v>94.12899999999998</c:v>
                </c:pt>
                <c:pt idx="946">
                  <c:v>94.229</c:v>
                </c:pt>
                <c:pt idx="947">
                  <c:v>94.32799999999998</c:v>
                </c:pt>
                <c:pt idx="948">
                  <c:v>94.428</c:v>
                </c:pt>
                <c:pt idx="949">
                  <c:v>94.527</c:v>
                </c:pt>
                <c:pt idx="950">
                  <c:v>94.62699999999998</c:v>
                </c:pt>
                <c:pt idx="951">
                  <c:v>94.726</c:v>
                </c:pt>
                <c:pt idx="952">
                  <c:v>94.82599999999998</c:v>
                </c:pt>
                <c:pt idx="953">
                  <c:v>94.925</c:v>
                </c:pt>
                <c:pt idx="954">
                  <c:v>95.025</c:v>
                </c:pt>
                <c:pt idx="955">
                  <c:v>95.12399999999998</c:v>
                </c:pt>
                <c:pt idx="956">
                  <c:v>95.224</c:v>
                </c:pt>
                <c:pt idx="957">
                  <c:v>95.32299999999998</c:v>
                </c:pt>
                <c:pt idx="958">
                  <c:v>95.423</c:v>
                </c:pt>
                <c:pt idx="959">
                  <c:v>95.522</c:v>
                </c:pt>
                <c:pt idx="960">
                  <c:v>95.62199999999998</c:v>
                </c:pt>
                <c:pt idx="961">
                  <c:v>95.721</c:v>
                </c:pt>
                <c:pt idx="962">
                  <c:v>95.821</c:v>
                </c:pt>
                <c:pt idx="963">
                  <c:v>95.92</c:v>
                </c:pt>
                <c:pt idx="964">
                  <c:v>96.02</c:v>
                </c:pt>
                <c:pt idx="965">
                  <c:v>96.119</c:v>
                </c:pt>
                <c:pt idx="966">
                  <c:v>96.219</c:v>
                </c:pt>
                <c:pt idx="967">
                  <c:v>96.31800000000001</c:v>
                </c:pt>
                <c:pt idx="968">
                  <c:v>96.418</c:v>
                </c:pt>
                <c:pt idx="969">
                  <c:v>96.517</c:v>
                </c:pt>
                <c:pt idx="970">
                  <c:v>96.617</c:v>
                </c:pt>
                <c:pt idx="971">
                  <c:v>96.716</c:v>
                </c:pt>
                <c:pt idx="972">
                  <c:v>96.816</c:v>
                </c:pt>
                <c:pt idx="973">
                  <c:v>96.915</c:v>
                </c:pt>
                <c:pt idx="974">
                  <c:v>97.015</c:v>
                </c:pt>
                <c:pt idx="975">
                  <c:v>97.114</c:v>
                </c:pt>
                <c:pt idx="976">
                  <c:v>97.214</c:v>
                </c:pt>
                <c:pt idx="977">
                  <c:v>97.313</c:v>
                </c:pt>
                <c:pt idx="978">
                  <c:v>97.413</c:v>
                </c:pt>
                <c:pt idx="979">
                  <c:v>97.512</c:v>
                </c:pt>
                <c:pt idx="980">
                  <c:v>97.612</c:v>
                </c:pt>
                <c:pt idx="981">
                  <c:v>97.711</c:v>
                </c:pt>
                <c:pt idx="982">
                  <c:v>97.811</c:v>
                </c:pt>
                <c:pt idx="983">
                  <c:v>97.91</c:v>
                </c:pt>
                <c:pt idx="984">
                  <c:v>98.01</c:v>
                </c:pt>
                <c:pt idx="985">
                  <c:v>98.10899999999998</c:v>
                </c:pt>
                <c:pt idx="986">
                  <c:v>98.209</c:v>
                </c:pt>
                <c:pt idx="987">
                  <c:v>98.308</c:v>
                </c:pt>
                <c:pt idx="988">
                  <c:v>98.408</c:v>
                </c:pt>
                <c:pt idx="989">
                  <c:v>98.507</c:v>
                </c:pt>
                <c:pt idx="990">
                  <c:v>98.607</c:v>
                </c:pt>
                <c:pt idx="991">
                  <c:v>98.706</c:v>
                </c:pt>
                <c:pt idx="992">
                  <c:v>98.80599999999998</c:v>
                </c:pt>
                <c:pt idx="993">
                  <c:v>98.905</c:v>
                </c:pt>
                <c:pt idx="994">
                  <c:v>99.005</c:v>
                </c:pt>
                <c:pt idx="995">
                  <c:v>99.104</c:v>
                </c:pt>
                <c:pt idx="996">
                  <c:v>99.204</c:v>
                </c:pt>
                <c:pt idx="997">
                  <c:v>99.30299999999998</c:v>
                </c:pt>
                <c:pt idx="998">
                  <c:v>99.403</c:v>
                </c:pt>
                <c:pt idx="999">
                  <c:v>99.502</c:v>
                </c:pt>
                <c:pt idx="1000">
                  <c:v>99.60199999999998</c:v>
                </c:pt>
                <c:pt idx="1001">
                  <c:v>99.701</c:v>
                </c:pt>
                <c:pt idx="1002">
                  <c:v>99.801</c:v>
                </c:pt>
                <c:pt idx="1003">
                  <c:v>99.9</c:v>
                </c:pt>
                <c:pt idx="1004">
                  <c:v>100.0</c:v>
                </c:pt>
                <c:pt idx="1005">
                  <c:v>0.099502</c:v>
                </c:pt>
                <c:pt idx="1006">
                  <c:v>0.199</c:v>
                </c:pt>
                <c:pt idx="1007">
                  <c:v>0.29851</c:v>
                </c:pt>
                <c:pt idx="1008">
                  <c:v>0.39801</c:v>
                </c:pt>
                <c:pt idx="1009">
                  <c:v>0.49751</c:v>
                </c:pt>
                <c:pt idx="1010">
                  <c:v>0.59701</c:v>
                </c:pt>
                <c:pt idx="1011">
                  <c:v>0.69652</c:v>
                </c:pt>
                <c:pt idx="1012">
                  <c:v>0.79602</c:v>
                </c:pt>
                <c:pt idx="1013">
                  <c:v>0.89552</c:v>
                </c:pt>
                <c:pt idx="1014">
                  <c:v>0.99502</c:v>
                </c:pt>
                <c:pt idx="1015">
                  <c:v>1.0945</c:v>
                </c:pt>
                <c:pt idx="1016">
                  <c:v>1.194</c:v>
                </c:pt>
                <c:pt idx="1017">
                  <c:v>1.2935</c:v>
                </c:pt>
                <c:pt idx="1018">
                  <c:v>1.393</c:v>
                </c:pt>
                <c:pt idx="1019">
                  <c:v>1.4925</c:v>
                </c:pt>
                <c:pt idx="1020">
                  <c:v>1.592</c:v>
                </c:pt>
                <c:pt idx="1021">
                  <c:v>1.6915</c:v>
                </c:pt>
                <c:pt idx="1022">
                  <c:v>1.791</c:v>
                </c:pt>
                <c:pt idx="1023">
                  <c:v>1.8905</c:v>
                </c:pt>
                <c:pt idx="1024">
                  <c:v>1.99</c:v>
                </c:pt>
                <c:pt idx="1025">
                  <c:v>2.0896</c:v>
                </c:pt>
                <c:pt idx="1026">
                  <c:v>2.1891</c:v>
                </c:pt>
                <c:pt idx="1027">
                  <c:v>2.2886</c:v>
                </c:pt>
                <c:pt idx="1028">
                  <c:v>2.3881</c:v>
                </c:pt>
                <c:pt idx="1029">
                  <c:v>2.4876</c:v>
                </c:pt>
                <c:pt idx="1030">
                  <c:v>2.5871</c:v>
                </c:pt>
                <c:pt idx="1031">
                  <c:v>2.6866</c:v>
                </c:pt>
                <c:pt idx="1032">
                  <c:v>2.7861</c:v>
                </c:pt>
                <c:pt idx="1033">
                  <c:v>2.8856</c:v>
                </c:pt>
                <c:pt idx="1034">
                  <c:v>2.9851</c:v>
                </c:pt>
                <c:pt idx="1035">
                  <c:v>3.0846</c:v>
                </c:pt>
                <c:pt idx="1036">
                  <c:v>3.1841</c:v>
                </c:pt>
                <c:pt idx="1037">
                  <c:v>3.2836</c:v>
                </c:pt>
                <c:pt idx="1038">
                  <c:v>3.3831</c:v>
                </c:pt>
                <c:pt idx="1039">
                  <c:v>3.4826</c:v>
                </c:pt>
                <c:pt idx="1040">
                  <c:v>3.5821</c:v>
                </c:pt>
                <c:pt idx="1041">
                  <c:v>3.6816</c:v>
                </c:pt>
                <c:pt idx="1042">
                  <c:v>3.7811</c:v>
                </c:pt>
                <c:pt idx="1043">
                  <c:v>3.8806</c:v>
                </c:pt>
                <c:pt idx="1044">
                  <c:v>3.9801</c:v>
                </c:pt>
                <c:pt idx="1045">
                  <c:v>4.0796</c:v>
                </c:pt>
                <c:pt idx="1046">
                  <c:v>4.1791</c:v>
                </c:pt>
                <c:pt idx="1047">
                  <c:v>4.2786</c:v>
                </c:pt>
                <c:pt idx="1048">
                  <c:v>4.3781</c:v>
                </c:pt>
                <c:pt idx="1049">
                  <c:v>4.4776</c:v>
                </c:pt>
                <c:pt idx="1050">
                  <c:v>4.5771</c:v>
                </c:pt>
                <c:pt idx="1051">
                  <c:v>4.6766</c:v>
                </c:pt>
                <c:pt idx="1052">
                  <c:v>4.7761</c:v>
                </c:pt>
                <c:pt idx="1053">
                  <c:v>4.8756</c:v>
                </c:pt>
                <c:pt idx="1054">
                  <c:v>4.9751</c:v>
                </c:pt>
                <c:pt idx="1055">
                  <c:v>5.0746</c:v>
                </c:pt>
                <c:pt idx="1056">
                  <c:v>5.174099999999997</c:v>
                </c:pt>
                <c:pt idx="1057">
                  <c:v>5.2736</c:v>
                </c:pt>
                <c:pt idx="1058">
                  <c:v>5.3731</c:v>
                </c:pt>
                <c:pt idx="1059">
                  <c:v>5.4726</c:v>
                </c:pt>
                <c:pt idx="1060">
                  <c:v>5.5721</c:v>
                </c:pt>
                <c:pt idx="1061">
                  <c:v>5.6716</c:v>
                </c:pt>
                <c:pt idx="1062">
                  <c:v>5.7711</c:v>
                </c:pt>
                <c:pt idx="1063">
                  <c:v>5.8706</c:v>
                </c:pt>
                <c:pt idx="1064">
                  <c:v>5.9701</c:v>
                </c:pt>
                <c:pt idx="1065">
                  <c:v>6.0697</c:v>
                </c:pt>
                <c:pt idx="1066">
                  <c:v>6.1692</c:v>
                </c:pt>
                <c:pt idx="1067">
                  <c:v>6.2687</c:v>
                </c:pt>
                <c:pt idx="1068">
                  <c:v>6.368199999999997</c:v>
                </c:pt>
                <c:pt idx="1069">
                  <c:v>6.4677</c:v>
                </c:pt>
                <c:pt idx="1070">
                  <c:v>6.567199999999997</c:v>
                </c:pt>
                <c:pt idx="1071">
                  <c:v>6.6667</c:v>
                </c:pt>
                <c:pt idx="1072">
                  <c:v>6.7662</c:v>
                </c:pt>
                <c:pt idx="1073">
                  <c:v>6.865699999999999</c:v>
                </c:pt>
                <c:pt idx="1074">
                  <c:v>6.9652</c:v>
                </c:pt>
                <c:pt idx="1075">
                  <c:v>7.064699999999998</c:v>
                </c:pt>
                <c:pt idx="1076">
                  <c:v>7.164199999999996</c:v>
                </c:pt>
                <c:pt idx="1077">
                  <c:v>7.2637</c:v>
                </c:pt>
                <c:pt idx="1078">
                  <c:v>7.3632</c:v>
                </c:pt>
                <c:pt idx="1079">
                  <c:v>7.4627</c:v>
                </c:pt>
                <c:pt idx="1080">
                  <c:v>7.562199999999997</c:v>
                </c:pt>
                <c:pt idx="1081">
                  <c:v>7.6617</c:v>
                </c:pt>
                <c:pt idx="1082">
                  <c:v>7.7612</c:v>
                </c:pt>
                <c:pt idx="1083">
                  <c:v>7.8607</c:v>
                </c:pt>
                <c:pt idx="1084">
                  <c:v>7.9602</c:v>
                </c:pt>
                <c:pt idx="1085">
                  <c:v>8.059700000000002</c:v>
                </c:pt>
                <c:pt idx="1086">
                  <c:v>8.1592</c:v>
                </c:pt>
                <c:pt idx="1087">
                  <c:v>8.258700000000001</c:v>
                </c:pt>
                <c:pt idx="1088">
                  <c:v>8.3582</c:v>
                </c:pt>
                <c:pt idx="1089">
                  <c:v>8.457700000000002</c:v>
                </c:pt>
                <c:pt idx="1090">
                  <c:v>8.557200000000003</c:v>
                </c:pt>
                <c:pt idx="1091">
                  <c:v>8.6567</c:v>
                </c:pt>
                <c:pt idx="1092">
                  <c:v>8.756200000000001</c:v>
                </c:pt>
                <c:pt idx="1093">
                  <c:v>8.8557</c:v>
                </c:pt>
                <c:pt idx="1094">
                  <c:v>8.955200000000004</c:v>
                </c:pt>
                <c:pt idx="1095">
                  <c:v>9.0547</c:v>
                </c:pt>
                <c:pt idx="1096">
                  <c:v>9.154200000000001</c:v>
                </c:pt>
                <c:pt idx="1097">
                  <c:v>9.2537</c:v>
                </c:pt>
                <c:pt idx="1098">
                  <c:v>9.353200000000002</c:v>
                </c:pt>
                <c:pt idx="1099">
                  <c:v>9.4527</c:v>
                </c:pt>
                <c:pt idx="1100">
                  <c:v>9.552200000000002</c:v>
                </c:pt>
                <c:pt idx="1101">
                  <c:v>9.651700000000003</c:v>
                </c:pt>
                <c:pt idx="1102">
                  <c:v>9.751200000000001</c:v>
                </c:pt>
                <c:pt idx="1103">
                  <c:v>9.850700000000006</c:v>
                </c:pt>
                <c:pt idx="1104">
                  <c:v>9.9502</c:v>
                </c:pt>
                <c:pt idx="1105">
                  <c:v>10.05</c:v>
                </c:pt>
                <c:pt idx="1106">
                  <c:v>10.149</c:v>
                </c:pt>
                <c:pt idx="1107">
                  <c:v>10.249</c:v>
                </c:pt>
                <c:pt idx="1108">
                  <c:v>10.348</c:v>
                </c:pt>
                <c:pt idx="1109">
                  <c:v>10.448</c:v>
                </c:pt>
                <c:pt idx="1110">
                  <c:v>10.547</c:v>
                </c:pt>
                <c:pt idx="1111">
                  <c:v>10.647</c:v>
                </c:pt>
                <c:pt idx="1112">
                  <c:v>10.746</c:v>
                </c:pt>
                <c:pt idx="1113">
                  <c:v>10.846</c:v>
                </c:pt>
                <c:pt idx="1114">
                  <c:v>10.945</c:v>
                </c:pt>
                <c:pt idx="1115">
                  <c:v>11.045</c:v>
                </c:pt>
                <c:pt idx="1116">
                  <c:v>11.144</c:v>
                </c:pt>
                <c:pt idx="1117">
                  <c:v>11.244</c:v>
                </c:pt>
                <c:pt idx="1118">
                  <c:v>11.343</c:v>
                </c:pt>
                <c:pt idx="1119">
                  <c:v>11.443</c:v>
                </c:pt>
                <c:pt idx="1120">
                  <c:v>11.542</c:v>
                </c:pt>
                <c:pt idx="1121">
                  <c:v>11.642</c:v>
                </c:pt>
                <c:pt idx="1122">
                  <c:v>11.741</c:v>
                </c:pt>
                <c:pt idx="1123">
                  <c:v>11.841</c:v>
                </c:pt>
                <c:pt idx="1124">
                  <c:v>11.94</c:v>
                </c:pt>
                <c:pt idx="1125">
                  <c:v>12.04</c:v>
                </c:pt>
                <c:pt idx="1126">
                  <c:v>12.139</c:v>
                </c:pt>
                <c:pt idx="1127">
                  <c:v>12.239</c:v>
                </c:pt>
                <c:pt idx="1128">
                  <c:v>12.338</c:v>
                </c:pt>
                <c:pt idx="1129">
                  <c:v>12.438</c:v>
                </c:pt>
                <c:pt idx="1130">
                  <c:v>12.537</c:v>
                </c:pt>
                <c:pt idx="1131">
                  <c:v>12.637</c:v>
                </c:pt>
                <c:pt idx="1132">
                  <c:v>12.736</c:v>
                </c:pt>
                <c:pt idx="1133">
                  <c:v>12.836</c:v>
                </c:pt>
                <c:pt idx="1134">
                  <c:v>12.935</c:v>
                </c:pt>
                <c:pt idx="1135">
                  <c:v>13.035</c:v>
                </c:pt>
                <c:pt idx="1136">
                  <c:v>13.134</c:v>
                </c:pt>
                <c:pt idx="1137">
                  <c:v>13.234</c:v>
                </c:pt>
                <c:pt idx="1138">
                  <c:v>13.333</c:v>
                </c:pt>
                <c:pt idx="1139">
                  <c:v>13.433</c:v>
                </c:pt>
                <c:pt idx="1140">
                  <c:v>13.532</c:v>
                </c:pt>
                <c:pt idx="1141">
                  <c:v>13.632</c:v>
                </c:pt>
                <c:pt idx="1142">
                  <c:v>13.731</c:v>
                </c:pt>
                <c:pt idx="1143">
                  <c:v>13.831</c:v>
                </c:pt>
                <c:pt idx="1144">
                  <c:v>13.93</c:v>
                </c:pt>
                <c:pt idx="1145">
                  <c:v>14.03</c:v>
                </c:pt>
                <c:pt idx="1146">
                  <c:v>14.129</c:v>
                </c:pt>
                <c:pt idx="1147">
                  <c:v>14.229</c:v>
                </c:pt>
                <c:pt idx="1148">
                  <c:v>14.328</c:v>
                </c:pt>
                <c:pt idx="1149">
                  <c:v>14.428</c:v>
                </c:pt>
                <c:pt idx="1150">
                  <c:v>14.527</c:v>
                </c:pt>
                <c:pt idx="1151">
                  <c:v>14.627</c:v>
                </c:pt>
                <c:pt idx="1152">
                  <c:v>14.726</c:v>
                </c:pt>
                <c:pt idx="1153">
                  <c:v>14.826</c:v>
                </c:pt>
                <c:pt idx="1154">
                  <c:v>14.925</c:v>
                </c:pt>
                <c:pt idx="1155">
                  <c:v>15.025</c:v>
                </c:pt>
                <c:pt idx="1156">
                  <c:v>15.124</c:v>
                </c:pt>
                <c:pt idx="1157">
                  <c:v>15.224</c:v>
                </c:pt>
                <c:pt idx="1158">
                  <c:v>15.323</c:v>
                </c:pt>
                <c:pt idx="1159">
                  <c:v>15.423</c:v>
                </c:pt>
                <c:pt idx="1160">
                  <c:v>15.522</c:v>
                </c:pt>
                <c:pt idx="1161">
                  <c:v>15.622</c:v>
                </c:pt>
                <c:pt idx="1162">
                  <c:v>15.721</c:v>
                </c:pt>
                <c:pt idx="1163">
                  <c:v>15.821</c:v>
                </c:pt>
                <c:pt idx="1164">
                  <c:v>15.92</c:v>
                </c:pt>
                <c:pt idx="1165">
                  <c:v>16.02</c:v>
                </c:pt>
                <c:pt idx="1166">
                  <c:v>16.119</c:v>
                </c:pt>
                <c:pt idx="1167">
                  <c:v>16.219</c:v>
                </c:pt>
                <c:pt idx="1168">
                  <c:v>16.318</c:v>
                </c:pt>
                <c:pt idx="1169">
                  <c:v>16.418</c:v>
                </c:pt>
                <c:pt idx="1170">
                  <c:v>16.517</c:v>
                </c:pt>
                <c:pt idx="1171">
                  <c:v>16.617</c:v>
                </c:pt>
                <c:pt idx="1172">
                  <c:v>16.716</c:v>
                </c:pt>
                <c:pt idx="1173">
                  <c:v>16.816</c:v>
                </c:pt>
                <c:pt idx="1174">
                  <c:v>16.915</c:v>
                </c:pt>
                <c:pt idx="1175">
                  <c:v>17.015</c:v>
                </c:pt>
                <c:pt idx="1176">
                  <c:v>17.114</c:v>
                </c:pt>
                <c:pt idx="1177">
                  <c:v>17.214</c:v>
                </c:pt>
                <c:pt idx="1178">
                  <c:v>17.313</c:v>
                </c:pt>
                <c:pt idx="1179">
                  <c:v>17.413</c:v>
                </c:pt>
                <c:pt idx="1180">
                  <c:v>17.512</c:v>
                </c:pt>
                <c:pt idx="1181">
                  <c:v>17.612</c:v>
                </c:pt>
                <c:pt idx="1182">
                  <c:v>17.711</c:v>
                </c:pt>
                <c:pt idx="1183">
                  <c:v>17.811</c:v>
                </c:pt>
                <c:pt idx="1184">
                  <c:v>17.91</c:v>
                </c:pt>
                <c:pt idx="1185">
                  <c:v>18.01000000000001</c:v>
                </c:pt>
                <c:pt idx="1186">
                  <c:v>18.10900000000001</c:v>
                </c:pt>
                <c:pt idx="1187">
                  <c:v>18.209</c:v>
                </c:pt>
                <c:pt idx="1188">
                  <c:v>18.308</c:v>
                </c:pt>
                <c:pt idx="1189">
                  <c:v>18.408</c:v>
                </c:pt>
                <c:pt idx="1190">
                  <c:v>18.507</c:v>
                </c:pt>
                <c:pt idx="1191">
                  <c:v>18.607</c:v>
                </c:pt>
                <c:pt idx="1192">
                  <c:v>18.706</c:v>
                </c:pt>
                <c:pt idx="1193">
                  <c:v>18.806</c:v>
                </c:pt>
                <c:pt idx="1194">
                  <c:v>18.905</c:v>
                </c:pt>
                <c:pt idx="1195">
                  <c:v>19.005</c:v>
                </c:pt>
                <c:pt idx="1196">
                  <c:v>19.104</c:v>
                </c:pt>
                <c:pt idx="1197">
                  <c:v>19.204</c:v>
                </c:pt>
                <c:pt idx="1198">
                  <c:v>19.303</c:v>
                </c:pt>
                <c:pt idx="1199">
                  <c:v>19.403</c:v>
                </c:pt>
                <c:pt idx="1200">
                  <c:v>19.502</c:v>
                </c:pt>
                <c:pt idx="1201">
                  <c:v>19.602</c:v>
                </c:pt>
                <c:pt idx="1202">
                  <c:v>19.701</c:v>
                </c:pt>
                <c:pt idx="1203">
                  <c:v>19.80099999999999</c:v>
                </c:pt>
                <c:pt idx="1204">
                  <c:v>19.9</c:v>
                </c:pt>
                <c:pt idx="1205">
                  <c:v>20.0</c:v>
                </c:pt>
                <c:pt idx="1206">
                  <c:v>20.1</c:v>
                </c:pt>
                <c:pt idx="1207">
                  <c:v>20.19900000000001</c:v>
                </c:pt>
                <c:pt idx="1208">
                  <c:v>20.299</c:v>
                </c:pt>
                <c:pt idx="1209">
                  <c:v>20.398</c:v>
                </c:pt>
                <c:pt idx="1210">
                  <c:v>20.498</c:v>
                </c:pt>
                <c:pt idx="1211">
                  <c:v>20.597</c:v>
                </c:pt>
                <c:pt idx="1212">
                  <c:v>20.697</c:v>
                </c:pt>
                <c:pt idx="1213">
                  <c:v>20.796</c:v>
                </c:pt>
                <c:pt idx="1214">
                  <c:v>20.896</c:v>
                </c:pt>
                <c:pt idx="1215">
                  <c:v>20.995</c:v>
                </c:pt>
                <c:pt idx="1216">
                  <c:v>21.095</c:v>
                </c:pt>
                <c:pt idx="1217">
                  <c:v>21.194</c:v>
                </c:pt>
                <c:pt idx="1218">
                  <c:v>21.294</c:v>
                </c:pt>
                <c:pt idx="1219">
                  <c:v>21.393</c:v>
                </c:pt>
                <c:pt idx="1220">
                  <c:v>21.49299999999998</c:v>
                </c:pt>
                <c:pt idx="1221">
                  <c:v>21.592</c:v>
                </c:pt>
                <c:pt idx="1222">
                  <c:v>21.692</c:v>
                </c:pt>
                <c:pt idx="1223">
                  <c:v>21.791</c:v>
                </c:pt>
                <c:pt idx="1224">
                  <c:v>21.89099999999999</c:v>
                </c:pt>
                <c:pt idx="1225">
                  <c:v>21.99</c:v>
                </c:pt>
                <c:pt idx="1226">
                  <c:v>22.09</c:v>
                </c:pt>
                <c:pt idx="1227">
                  <c:v>22.189</c:v>
                </c:pt>
                <c:pt idx="1228">
                  <c:v>22.289</c:v>
                </c:pt>
                <c:pt idx="1229">
                  <c:v>22.388</c:v>
                </c:pt>
                <c:pt idx="1230">
                  <c:v>22.488</c:v>
                </c:pt>
                <c:pt idx="1231">
                  <c:v>22.587</c:v>
                </c:pt>
                <c:pt idx="1232">
                  <c:v>22.687</c:v>
                </c:pt>
                <c:pt idx="1233">
                  <c:v>22.786</c:v>
                </c:pt>
                <c:pt idx="1234">
                  <c:v>22.886</c:v>
                </c:pt>
                <c:pt idx="1235">
                  <c:v>22.985</c:v>
                </c:pt>
                <c:pt idx="1236">
                  <c:v>23.085</c:v>
                </c:pt>
                <c:pt idx="1237">
                  <c:v>23.184</c:v>
                </c:pt>
                <c:pt idx="1238">
                  <c:v>23.284</c:v>
                </c:pt>
                <c:pt idx="1239">
                  <c:v>23.383</c:v>
                </c:pt>
                <c:pt idx="1240">
                  <c:v>23.483</c:v>
                </c:pt>
                <c:pt idx="1241">
                  <c:v>23.582</c:v>
                </c:pt>
                <c:pt idx="1242">
                  <c:v>23.682</c:v>
                </c:pt>
                <c:pt idx="1243">
                  <c:v>23.781</c:v>
                </c:pt>
                <c:pt idx="1244">
                  <c:v>23.881</c:v>
                </c:pt>
                <c:pt idx="1245">
                  <c:v>23.98</c:v>
                </c:pt>
                <c:pt idx="1246">
                  <c:v>24.08</c:v>
                </c:pt>
                <c:pt idx="1247">
                  <c:v>24.17899999999999</c:v>
                </c:pt>
                <c:pt idx="1248">
                  <c:v>24.279</c:v>
                </c:pt>
                <c:pt idx="1249">
                  <c:v>24.378</c:v>
                </c:pt>
                <c:pt idx="1250">
                  <c:v>24.478</c:v>
                </c:pt>
                <c:pt idx="1251">
                  <c:v>24.57700000000001</c:v>
                </c:pt>
                <c:pt idx="1252">
                  <c:v>24.677</c:v>
                </c:pt>
                <c:pt idx="1253">
                  <c:v>24.776</c:v>
                </c:pt>
                <c:pt idx="1254">
                  <c:v>24.876</c:v>
                </c:pt>
                <c:pt idx="1255">
                  <c:v>24.975</c:v>
                </c:pt>
                <c:pt idx="1256">
                  <c:v>25.075</c:v>
                </c:pt>
                <c:pt idx="1257">
                  <c:v>25.174</c:v>
                </c:pt>
                <c:pt idx="1258">
                  <c:v>25.274</c:v>
                </c:pt>
                <c:pt idx="1259">
                  <c:v>25.373</c:v>
                </c:pt>
                <c:pt idx="1260">
                  <c:v>25.473</c:v>
                </c:pt>
                <c:pt idx="1261">
                  <c:v>25.572</c:v>
                </c:pt>
                <c:pt idx="1262">
                  <c:v>25.672</c:v>
                </c:pt>
                <c:pt idx="1263">
                  <c:v>25.771</c:v>
                </c:pt>
                <c:pt idx="1264">
                  <c:v>25.871</c:v>
                </c:pt>
                <c:pt idx="1265">
                  <c:v>25.97</c:v>
                </c:pt>
                <c:pt idx="1266">
                  <c:v>26.07</c:v>
                </c:pt>
                <c:pt idx="1267">
                  <c:v>26.169</c:v>
                </c:pt>
                <c:pt idx="1268">
                  <c:v>26.26899999999998</c:v>
                </c:pt>
                <c:pt idx="1269">
                  <c:v>26.368</c:v>
                </c:pt>
                <c:pt idx="1270">
                  <c:v>26.468</c:v>
                </c:pt>
                <c:pt idx="1271">
                  <c:v>26.567</c:v>
                </c:pt>
                <c:pt idx="1272">
                  <c:v>26.66700000000001</c:v>
                </c:pt>
                <c:pt idx="1273">
                  <c:v>26.76599999999998</c:v>
                </c:pt>
                <c:pt idx="1274">
                  <c:v>26.866</c:v>
                </c:pt>
                <c:pt idx="1275">
                  <c:v>26.965</c:v>
                </c:pt>
                <c:pt idx="1276">
                  <c:v>27.065</c:v>
                </c:pt>
                <c:pt idx="1277">
                  <c:v>27.164</c:v>
                </c:pt>
                <c:pt idx="1278">
                  <c:v>27.264</c:v>
                </c:pt>
                <c:pt idx="1279">
                  <c:v>27.363</c:v>
                </c:pt>
                <c:pt idx="1280">
                  <c:v>27.463</c:v>
                </c:pt>
                <c:pt idx="1281">
                  <c:v>27.562</c:v>
                </c:pt>
                <c:pt idx="1282">
                  <c:v>27.662</c:v>
                </c:pt>
                <c:pt idx="1283">
                  <c:v>27.761</c:v>
                </c:pt>
                <c:pt idx="1284">
                  <c:v>27.861</c:v>
                </c:pt>
                <c:pt idx="1285">
                  <c:v>27.96</c:v>
                </c:pt>
                <c:pt idx="1286">
                  <c:v>28.06</c:v>
                </c:pt>
                <c:pt idx="1287">
                  <c:v>28.159</c:v>
                </c:pt>
                <c:pt idx="1288">
                  <c:v>28.259</c:v>
                </c:pt>
                <c:pt idx="1289">
                  <c:v>28.358</c:v>
                </c:pt>
                <c:pt idx="1290">
                  <c:v>28.45799999999999</c:v>
                </c:pt>
                <c:pt idx="1291">
                  <c:v>28.557</c:v>
                </c:pt>
                <c:pt idx="1292">
                  <c:v>28.657</c:v>
                </c:pt>
                <c:pt idx="1293">
                  <c:v>28.756</c:v>
                </c:pt>
                <c:pt idx="1294">
                  <c:v>28.85600000000001</c:v>
                </c:pt>
                <c:pt idx="1295">
                  <c:v>28.95499999999999</c:v>
                </c:pt>
                <c:pt idx="1296">
                  <c:v>29.055</c:v>
                </c:pt>
                <c:pt idx="1297">
                  <c:v>29.154</c:v>
                </c:pt>
                <c:pt idx="1298">
                  <c:v>29.254</c:v>
                </c:pt>
                <c:pt idx="1299">
                  <c:v>29.35300000000001</c:v>
                </c:pt>
                <c:pt idx="1300">
                  <c:v>29.453</c:v>
                </c:pt>
                <c:pt idx="1301">
                  <c:v>29.552</c:v>
                </c:pt>
                <c:pt idx="1302">
                  <c:v>29.652</c:v>
                </c:pt>
                <c:pt idx="1303">
                  <c:v>29.751</c:v>
                </c:pt>
                <c:pt idx="1304">
                  <c:v>29.851</c:v>
                </c:pt>
                <c:pt idx="1305">
                  <c:v>29.95</c:v>
                </c:pt>
                <c:pt idx="1306">
                  <c:v>30.05</c:v>
                </c:pt>
                <c:pt idx="1307">
                  <c:v>30.149</c:v>
                </c:pt>
                <c:pt idx="1308">
                  <c:v>30.249</c:v>
                </c:pt>
                <c:pt idx="1309">
                  <c:v>30.348</c:v>
                </c:pt>
                <c:pt idx="1310">
                  <c:v>30.448</c:v>
                </c:pt>
                <c:pt idx="1311">
                  <c:v>30.547</c:v>
                </c:pt>
                <c:pt idx="1312">
                  <c:v>30.64699999999999</c:v>
                </c:pt>
                <c:pt idx="1313">
                  <c:v>30.746</c:v>
                </c:pt>
                <c:pt idx="1314">
                  <c:v>30.846</c:v>
                </c:pt>
                <c:pt idx="1315">
                  <c:v>30.945</c:v>
                </c:pt>
                <c:pt idx="1316">
                  <c:v>31.045</c:v>
                </c:pt>
                <c:pt idx="1317">
                  <c:v>31.14399999999999</c:v>
                </c:pt>
                <c:pt idx="1318">
                  <c:v>31.244</c:v>
                </c:pt>
                <c:pt idx="1319">
                  <c:v>31.343</c:v>
                </c:pt>
                <c:pt idx="1320">
                  <c:v>31.443</c:v>
                </c:pt>
                <c:pt idx="1321">
                  <c:v>31.542</c:v>
                </c:pt>
                <c:pt idx="1322">
                  <c:v>31.642</c:v>
                </c:pt>
                <c:pt idx="1323">
                  <c:v>31.741</c:v>
                </c:pt>
                <c:pt idx="1324">
                  <c:v>31.841</c:v>
                </c:pt>
                <c:pt idx="1325">
                  <c:v>31.94</c:v>
                </c:pt>
                <c:pt idx="1326">
                  <c:v>32.04</c:v>
                </c:pt>
                <c:pt idx="1327">
                  <c:v>32.139</c:v>
                </c:pt>
                <c:pt idx="1328">
                  <c:v>32.23900000000001</c:v>
                </c:pt>
                <c:pt idx="1329">
                  <c:v>32.338</c:v>
                </c:pt>
                <c:pt idx="1330">
                  <c:v>32.438</c:v>
                </c:pt>
                <c:pt idx="1331">
                  <c:v>32.53700000000001</c:v>
                </c:pt>
                <c:pt idx="1332">
                  <c:v>32.637</c:v>
                </c:pt>
                <c:pt idx="1333">
                  <c:v>32.73600000000001</c:v>
                </c:pt>
                <c:pt idx="1334">
                  <c:v>32.83600000000001</c:v>
                </c:pt>
                <c:pt idx="1335">
                  <c:v>32.935</c:v>
                </c:pt>
                <c:pt idx="1336">
                  <c:v>33.035</c:v>
                </c:pt>
                <c:pt idx="1337">
                  <c:v>33.134</c:v>
                </c:pt>
                <c:pt idx="1338">
                  <c:v>33.234</c:v>
                </c:pt>
                <c:pt idx="1339">
                  <c:v>33.33300000000001</c:v>
                </c:pt>
                <c:pt idx="1340">
                  <c:v>33.433</c:v>
                </c:pt>
                <c:pt idx="1341">
                  <c:v>33.532</c:v>
                </c:pt>
                <c:pt idx="1342">
                  <c:v>33.632</c:v>
                </c:pt>
                <c:pt idx="1343">
                  <c:v>33.731</c:v>
                </c:pt>
                <c:pt idx="1344">
                  <c:v>33.831</c:v>
                </c:pt>
                <c:pt idx="1345">
                  <c:v>33.93</c:v>
                </c:pt>
                <c:pt idx="1346">
                  <c:v>34.03</c:v>
                </c:pt>
                <c:pt idx="1347">
                  <c:v>34.12900000000001</c:v>
                </c:pt>
                <c:pt idx="1348">
                  <c:v>34.22900000000001</c:v>
                </c:pt>
                <c:pt idx="1349">
                  <c:v>34.328</c:v>
                </c:pt>
                <c:pt idx="1350">
                  <c:v>34.428</c:v>
                </c:pt>
                <c:pt idx="1351">
                  <c:v>34.527</c:v>
                </c:pt>
                <c:pt idx="1352">
                  <c:v>34.627</c:v>
                </c:pt>
                <c:pt idx="1353">
                  <c:v>34.72600000000001</c:v>
                </c:pt>
                <c:pt idx="1354">
                  <c:v>34.826</c:v>
                </c:pt>
                <c:pt idx="1355">
                  <c:v>34.925</c:v>
                </c:pt>
                <c:pt idx="1356">
                  <c:v>35.025</c:v>
                </c:pt>
                <c:pt idx="1357">
                  <c:v>35.124</c:v>
                </c:pt>
                <c:pt idx="1358">
                  <c:v>35.22400000000001</c:v>
                </c:pt>
                <c:pt idx="1359">
                  <c:v>35.323</c:v>
                </c:pt>
                <c:pt idx="1360">
                  <c:v>35.423</c:v>
                </c:pt>
                <c:pt idx="1361">
                  <c:v>35.522</c:v>
                </c:pt>
                <c:pt idx="1362">
                  <c:v>35.622</c:v>
                </c:pt>
                <c:pt idx="1363">
                  <c:v>35.72100000000001</c:v>
                </c:pt>
                <c:pt idx="1364">
                  <c:v>35.82100000000001</c:v>
                </c:pt>
                <c:pt idx="1365">
                  <c:v>35.92</c:v>
                </c:pt>
                <c:pt idx="1366">
                  <c:v>36.02</c:v>
                </c:pt>
                <c:pt idx="1367">
                  <c:v>36.119</c:v>
                </c:pt>
                <c:pt idx="1368">
                  <c:v>36.219</c:v>
                </c:pt>
                <c:pt idx="1369">
                  <c:v>36.318</c:v>
                </c:pt>
                <c:pt idx="1370">
                  <c:v>36.418</c:v>
                </c:pt>
                <c:pt idx="1371">
                  <c:v>36.517</c:v>
                </c:pt>
                <c:pt idx="1372">
                  <c:v>36.617</c:v>
                </c:pt>
                <c:pt idx="1373">
                  <c:v>36.716</c:v>
                </c:pt>
                <c:pt idx="1374">
                  <c:v>36.816</c:v>
                </c:pt>
                <c:pt idx="1375">
                  <c:v>36.915</c:v>
                </c:pt>
                <c:pt idx="1376">
                  <c:v>37.015</c:v>
                </c:pt>
                <c:pt idx="1377">
                  <c:v>37.114</c:v>
                </c:pt>
                <c:pt idx="1378">
                  <c:v>37.21400000000001</c:v>
                </c:pt>
                <c:pt idx="1379">
                  <c:v>37.313</c:v>
                </c:pt>
                <c:pt idx="1380">
                  <c:v>37.413</c:v>
                </c:pt>
                <c:pt idx="1381">
                  <c:v>37.512</c:v>
                </c:pt>
                <c:pt idx="1382">
                  <c:v>37.612</c:v>
                </c:pt>
                <c:pt idx="1383">
                  <c:v>37.71100000000001</c:v>
                </c:pt>
                <c:pt idx="1384">
                  <c:v>37.811</c:v>
                </c:pt>
                <c:pt idx="1385">
                  <c:v>37.91</c:v>
                </c:pt>
                <c:pt idx="1386">
                  <c:v>38.01</c:v>
                </c:pt>
                <c:pt idx="1387">
                  <c:v>38.109</c:v>
                </c:pt>
                <c:pt idx="1388">
                  <c:v>38.209</c:v>
                </c:pt>
                <c:pt idx="1389">
                  <c:v>38.308</c:v>
                </c:pt>
                <c:pt idx="1390">
                  <c:v>38.408</c:v>
                </c:pt>
                <c:pt idx="1391">
                  <c:v>38.50700000000001</c:v>
                </c:pt>
                <c:pt idx="1392">
                  <c:v>38.60700000000001</c:v>
                </c:pt>
                <c:pt idx="1393">
                  <c:v>38.706</c:v>
                </c:pt>
                <c:pt idx="1394">
                  <c:v>38.806</c:v>
                </c:pt>
                <c:pt idx="1395">
                  <c:v>38.905</c:v>
                </c:pt>
                <c:pt idx="1396">
                  <c:v>39.005</c:v>
                </c:pt>
                <c:pt idx="1397">
                  <c:v>39.10400000000001</c:v>
                </c:pt>
                <c:pt idx="1398">
                  <c:v>39.204</c:v>
                </c:pt>
                <c:pt idx="1399">
                  <c:v>39.303</c:v>
                </c:pt>
                <c:pt idx="1400">
                  <c:v>39.40300000000001</c:v>
                </c:pt>
                <c:pt idx="1401">
                  <c:v>39.502</c:v>
                </c:pt>
                <c:pt idx="1402">
                  <c:v>39.602</c:v>
                </c:pt>
                <c:pt idx="1403">
                  <c:v>39.701</c:v>
                </c:pt>
                <c:pt idx="1404">
                  <c:v>39.801</c:v>
                </c:pt>
                <c:pt idx="1405">
                  <c:v>39.9</c:v>
                </c:pt>
                <c:pt idx="1406">
                  <c:v>40.0</c:v>
                </c:pt>
                <c:pt idx="1407">
                  <c:v>40.1</c:v>
                </c:pt>
                <c:pt idx="1408">
                  <c:v>40.19900000000001</c:v>
                </c:pt>
                <c:pt idx="1409">
                  <c:v>40.29900000000001</c:v>
                </c:pt>
                <c:pt idx="1410">
                  <c:v>40.398</c:v>
                </c:pt>
                <c:pt idx="1411">
                  <c:v>40.498</c:v>
                </c:pt>
                <c:pt idx="1412">
                  <c:v>40.597</c:v>
                </c:pt>
                <c:pt idx="1413">
                  <c:v>40.697</c:v>
                </c:pt>
                <c:pt idx="1414">
                  <c:v>40.79600000000001</c:v>
                </c:pt>
                <c:pt idx="1415">
                  <c:v>40.896</c:v>
                </c:pt>
                <c:pt idx="1416">
                  <c:v>40.995</c:v>
                </c:pt>
                <c:pt idx="1417">
                  <c:v>41.095</c:v>
                </c:pt>
                <c:pt idx="1418">
                  <c:v>41.194</c:v>
                </c:pt>
                <c:pt idx="1419">
                  <c:v>41.29400000000001</c:v>
                </c:pt>
                <c:pt idx="1420">
                  <c:v>41.393</c:v>
                </c:pt>
                <c:pt idx="1421">
                  <c:v>41.493</c:v>
                </c:pt>
                <c:pt idx="1422">
                  <c:v>41.592</c:v>
                </c:pt>
                <c:pt idx="1423">
                  <c:v>41.692</c:v>
                </c:pt>
                <c:pt idx="1424">
                  <c:v>41.79100000000001</c:v>
                </c:pt>
                <c:pt idx="1425">
                  <c:v>41.89100000000001</c:v>
                </c:pt>
                <c:pt idx="1426">
                  <c:v>41.99</c:v>
                </c:pt>
                <c:pt idx="1427">
                  <c:v>42.09</c:v>
                </c:pt>
                <c:pt idx="1428">
                  <c:v>42.189</c:v>
                </c:pt>
                <c:pt idx="1429">
                  <c:v>42.289</c:v>
                </c:pt>
                <c:pt idx="1430">
                  <c:v>42.388</c:v>
                </c:pt>
                <c:pt idx="1431">
                  <c:v>42.488</c:v>
                </c:pt>
                <c:pt idx="1432">
                  <c:v>42.587</c:v>
                </c:pt>
                <c:pt idx="1433">
                  <c:v>42.687</c:v>
                </c:pt>
                <c:pt idx="1434">
                  <c:v>42.786</c:v>
                </c:pt>
                <c:pt idx="1435">
                  <c:v>42.886</c:v>
                </c:pt>
                <c:pt idx="1436">
                  <c:v>42.985</c:v>
                </c:pt>
                <c:pt idx="1437">
                  <c:v>43.085</c:v>
                </c:pt>
                <c:pt idx="1438">
                  <c:v>43.184</c:v>
                </c:pt>
                <c:pt idx="1439">
                  <c:v>43.28400000000001</c:v>
                </c:pt>
                <c:pt idx="1440">
                  <c:v>43.383</c:v>
                </c:pt>
                <c:pt idx="1441">
                  <c:v>43.483</c:v>
                </c:pt>
                <c:pt idx="1442">
                  <c:v>43.582</c:v>
                </c:pt>
                <c:pt idx="1443">
                  <c:v>43.682</c:v>
                </c:pt>
                <c:pt idx="1444">
                  <c:v>43.78100000000001</c:v>
                </c:pt>
                <c:pt idx="1445">
                  <c:v>43.881</c:v>
                </c:pt>
                <c:pt idx="1446">
                  <c:v>43.98</c:v>
                </c:pt>
                <c:pt idx="1447">
                  <c:v>44.08</c:v>
                </c:pt>
                <c:pt idx="1448">
                  <c:v>44.179</c:v>
                </c:pt>
                <c:pt idx="1449">
                  <c:v>44.279</c:v>
                </c:pt>
                <c:pt idx="1450">
                  <c:v>44.378</c:v>
                </c:pt>
                <c:pt idx="1451">
                  <c:v>44.478</c:v>
                </c:pt>
                <c:pt idx="1452">
                  <c:v>44.57700000000001</c:v>
                </c:pt>
                <c:pt idx="1453">
                  <c:v>44.677</c:v>
                </c:pt>
                <c:pt idx="1454">
                  <c:v>44.776</c:v>
                </c:pt>
                <c:pt idx="1455">
                  <c:v>44.876</c:v>
                </c:pt>
                <c:pt idx="1456">
                  <c:v>44.975</c:v>
                </c:pt>
                <c:pt idx="1457">
                  <c:v>45.075</c:v>
                </c:pt>
                <c:pt idx="1458">
                  <c:v>45.17400000000001</c:v>
                </c:pt>
                <c:pt idx="1459">
                  <c:v>45.274</c:v>
                </c:pt>
                <c:pt idx="1460">
                  <c:v>45.373</c:v>
                </c:pt>
                <c:pt idx="1461">
                  <c:v>45.47300000000001</c:v>
                </c:pt>
                <c:pt idx="1462">
                  <c:v>45.572</c:v>
                </c:pt>
                <c:pt idx="1463">
                  <c:v>45.672</c:v>
                </c:pt>
                <c:pt idx="1464">
                  <c:v>45.771</c:v>
                </c:pt>
                <c:pt idx="1465">
                  <c:v>45.871</c:v>
                </c:pt>
                <c:pt idx="1466">
                  <c:v>45.97</c:v>
                </c:pt>
                <c:pt idx="1467">
                  <c:v>46.07</c:v>
                </c:pt>
                <c:pt idx="1468">
                  <c:v>46.16900000000001</c:v>
                </c:pt>
                <c:pt idx="1469">
                  <c:v>46.26900000000001</c:v>
                </c:pt>
                <c:pt idx="1470">
                  <c:v>46.368</c:v>
                </c:pt>
                <c:pt idx="1471">
                  <c:v>46.46800000000001</c:v>
                </c:pt>
                <c:pt idx="1472">
                  <c:v>46.567</c:v>
                </c:pt>
                <c:pt idx="1473">
                  <c:v>46.667</c:v>
                </c:pt>
                <c:pt idx="1474">
                  <c:v>46.76600000000001</c:v>
                </c:pt>
                <c:pt idx="1475">
                  <c:v>46.866</c:v>
                </c:pt>
                <c:pt idx="1476">
                  <c:v>46.965</c:v>
                </c:pt>
                <c:pt idx="1477">
                  <c:v>47.065</c:v>
                </c:pt>
                <c:pt idx="1478">
                  <c:v>47.164</c:v>
                </c:pt>
                <c:pt idx="1479">
                  <c:v>47.264</c:v>
                </c:pt>
                <c:pt idx="1480">
                  <c:v>47.363</c:v>
                </c:pt>
                <c:pt idx="1481">
                  <c:v>47.463</c:v>
                </c:pt>
                <c:pt idx="1482">
                  <c:v>47.562</c:v>
                </c:pt>
                <c:pt idx="1483">
                  <c:v>47.662</c:v>
                </c:pt>
                <c:pt idx="1484">
                  <c:v>47.761</c:v>
                </c:pt>
                <c:pt idx="1485">
                  <c:v>47.861</c:v>
                </c:pt>
                <c:pt idx="1486">
                  <c:v>47.96</c:v>
                </c:pt>
                <c:pt idx="1487">
                  <c:v>48.06</c:v>
                </c:pt>
                <c:pt idx="1488">
                  <c:v>48.15900000000001</c:v>
                </c:pt>
                <c:pt idx="1489">
                  <c:v>48.259</c:v>
                </c:pt>
                <c:pt idx="1490">
                  <c:v>48.358</c:v>
                </c:pt>
                <c:pt idx="1491">
                  <c:v>48.458</c:v>
                </c:pt>
                <c:pt idx="1492">
                  <c:v>48.557</c:v>
                </c:pt>
                <c:pt idx="1493">
                  <c:v>48.657</c:v>
                </c:pt>
                <c:pt idx="1494">
                  <c:v>48.756</c:v>
                </c:pt>
                <c:pt idx="1495">
                  <c:v>48.856</c:v>
                </c:pt>
                <c:pt idx="1496">
                  <c:v>48.955</c:v>
                </c:pt>
                <c:pt idx="1497">
                  <c:v>49.055</c:v>
                </c:pt>
                <c:pt idx="1498">
                  <c:v>49.154</c:v>
                </c:pt>
                <c:pt idx="1499">
                  <c:v>49.254</c:v>
                </c:pt>
                <c:pt idx="1500">
                  <c:v>49.353</c:v>
                </c:pt>
                <c:pt idx="1501">
                  <c:v>49.453</c:v>
                </c:pt>
                <c:pt idx="1502">
                  <c:v>49.552</c:v>
                </c:pt>
                <c:pt idx="1503">
                  <c:v>49.652</c:v>
                </c:pt>
                <c:pt idx="1504">
                  <c:v>49.751</c:v>
                </c:pt>
                <c:pt idx="1505">
                  <c:v>49.851</c:v>
                </c:pt>
                <c:pt idx="1506">
                  <c:v>49.95</c:v>
                </c:pt>
                <c:pt idx="1507">
                  <c:v>50.05</c:v>
                </c:pt>
                <c:pt idx="1508">
                  <c:v>50.149</c:v>
                </c:pt>
                <c:pt idx="1509">
                  <c:v>50.249</c:v>
                </c:pt>
                <c:pt idx="1510">
                  <c:v>50.348</c:v>
                </c:pt>
                <c:pt idx="1511">
                  <c:v>50.448</c:v>
                </c:pt>
                <c:pt idx="1512">
                  <c:v>50.547</c:v>
                </c:pt>
                <c:pt idx="1513">
                  <c:v>50.64700000000001</c:v>
                </c:pt>
                <c:pt idx="1514">
                  <c:v>50.746</c:v>
                </c:pt>
                <c:pt idx="1515">
                  <c:v>50.846</c:v>
                </c:pt>
                <c:pt idx="1516">
                  <c:v>50.945</c:v>
                </c:pt>
                <c:pt idx="1517">
                  <c:v>51.045</c:v>
                </c:pt>
                <c:pt idx="1518">
                  <c:v>51.14400000000001</c:v>
                </c:pt>
                <c:pt idx="1519">
                  <c:v>51.244</c:v>
                </c:pt>
                <c:pt idx="1520">
                  <c:v>51.343</c:v>
                </c:pt>
                <c:pt idx="1521">
                  <c:v>51.443</c:v>
                </c:pt>
                <c:pt idx="1522">
                  <c:v>51.542</c:v>
                </c:pt>
                <c:pt idx="1523">
                  <c:v>51.642</c:v>
                </c:pt>
                <c:pt idx="1524">
                  <c:v>51.741</c:v>
                </c:pt>
                <c:pt idx="1525">
                  <c:v>51.841</c:v>
                </c:pt>
                <c:pt idx="1526">
                  <c:v>51.94</c:v>
                </c:pt>
                <c:pt idx="1527">
                  <c:v>52.04</c:v>
                </c:pt>
                <c:pt idx="1528">
                  <c:v>52.139</c:v>
                </c:pt>
                <c:pt idx="1529">
                  <c:v>52.23900000000001</c:v>
                </c:pt>
                <c:pt idx="1530">
                  <c:v>52.338</c:v>
                </c:pt>
                <c:pt idx="1531">
                  <c:v>52.438</c:v>
                </c:pt>
                <c:pt idx="1532">
                  <c:v>52.53700000000001</c:v>
                </c:pt>
                <c:pt idx="1533">
                  <c:v>52.637</c:v>
                </c:pt>
                <c:pt idx="1534">
                  <c:v>52.73600000000001</c:v>
                </c:pt>
                <c:pt idx="1535">
                  <c:v>52.83600000000001</c:v>
                </c:pt>
                <c:pt idx="1536">
                  <c:v>52.935</c:v>
                </c:pt>
                <c:pt idx="1537">
                  <c:v>53.035</c:v>
                </c:pt>
                <c:pt idx="1538">
                  <c:v>53.134</c:v>
                </c:pt>
                <c:pt idx="1539">
                  <c:v>53.234</c:v>
                </c:pt>
                <c:pt idx="1540">
                  <c:v>53.33300000000001</c:v>
                </c:pt>
                <c:pt idx="1541">
                  <c:v>53.433</c:v>
                </c:pt>
                <c:pt idx="1542">
                  <c:v>53.532</c:v>
                </c:pt>
                <c:pt idx="1543">
                  <c:v>53.632</c:v>
                </c:pt>
                <c:pt idx="1544">
                  <c:v>53.731</c:v>
                </c:pt>
                <c:pt idx="1545">
                  <c:v>53.831</c:v>
                </c:pt>
                <c:pt idx="1546">
                  <c:v>53.93</c:v>
                </c:pt>
                <c:pt idx="1547">
                  <c:v>54.03</c:v>
                </c:pt>
                <c:pt idx="1548">
                  <c:v>54.12900000000001</c:v>
                </c:pt>
                <c:pt idx="1549">
                  <c:v>54.22900000000001</c:v>
                </c:pt>
                <c:pt idx="1550">
                  <c:v>54.328</c:v>
                </c:pt>
                <c:pt idx="1551">
                  <c:v>54.428</c:v>
                </c:pt>
                <c:pt idx="1552">
                  <c:v>54.527</c:v>
                </c:pt>
                <c:pt idx="1553">
                  <c:v>54.627</c:v>
                </c:pt>
                <c:pt idx="1554">
                  <c:v>54.72600000000001</c:v>
                </c:pt>
                <c:pt idx="1555">
                  <c:v>54.826</c:v>
                </c:pt>
                <c:pt idx="1556">
                  <c:v>54.925</c:v>
                </c:pt>
                <c:pt idx="1557">
                  <c:v>55.025</c:v>
                </c:pt>
                <c:pt idx="1558">
                  <c:v>55.124</c:v>
                </c:pt>
                <c:pt idx="1559">
                  <c:v>55.22400000000001</c:v>
                </c:pt>
                <c:pt idx="1560">
                  <c:v>55.323</c:v>
                </c:pt>
                <c:pt idx="1561">
                  <c:v>55.423</c:v>
                </c:pt>
                <c:pt idx="1562">
                  <c:v>55.522</c:v>
                </c:pt>
                <c:pt idx="1563">
                  <c:v>55.622</c:v>
                </c:pt>
                <c:pt idx="1564">
                  <c:v>55.72100000000001</c:v>
                </c:pt>
                <c:pt idx="1565">
                  <c:v>55.82100000000001</c:v>
                </c:pt>
                <c:pt idx="1566">
                  <c:v>55.92</c:v>
                </c:pt>
                <c:pt idx="1567">
                  <c:v>56.02</c:v>
                </c:pt>
                <c:pt idx="1568">
                  <c:v>56.119</c:v>
                </c:pt>
                <c:pt idx="1569">
                  <c:v>56.219</c:v>
                </c:pt>
                <c:pt idx="1570">
                  <c:v>56.318</c:v>
                </c:pt>
                <c:pt idx="1571">
                  <c:v>56.418</c:v>
                </c:pt>
                <c:pt idx="1572">
                  <c:v>56.517</c:v>
                </c:pt>
                <c:pt idx="1573">
                  <c:v>56.617</c:v>
                </c:pt>
                <c:pt idx="1574">
                  <c:v>56.716</c:v>
                </c:pt>
                <c:pt idx="1575">
                  <c:v>56.816</c:v>
                </c:pt>
                <c:pt idx="1576">
                  <c:v>56.915</c:v>
                </c:pt>
                <c:pt idx="1577">
                  <c:v>57.015</c:v>
                </c:pt>
                <c:pt idx="1578">
                  <c:v>57.114</c:v>
                </c:pt>
                <c:pt idx="1579">
                  <c:v>57.21400000000001</c:v>
                </c:pt>
                <c:pt idx="1580">
                  <c:v>57.313</c:v>
                </c:pt>
                <c:pt idx="1581">
                  <c:v>57.413</c:v>
                </c:pt>
                <c:pt idx="1582">
                  <c:v>57.512</c:v>
                </c:pt>
                <c:pt idx="1583">
                  <c:v>57.612</c:v>
                </c:pt>
                <c:pt idx="1584">
                  <c:v>57.71100000000001</c:v>
                </c:pt>
                <c:pt idx="1585">
                  <c:v>57.811</c:v>
                </c:pt>
                <c:pt idx="1586">
                  <c:v>57.91</c:v>
                </c:pt>
                <c:pt idx="1587">
                  <c:v>58.01</c:v>
                </c:pt>
                <c:pt idx="1588">
                  <c:v>58.109</c:v>
                </c:pt>
                <c:pt idx="1589">
                  <c:v>58.209</c:v>
                </c:pt>
                <c:pt idx="1590">
                  <c:v>58.308</c:v>
                </c:pt>
                <c:pt idx="1591">
                  <c:v>58.408</c:v>
                </c:pt>
                <c:pt idx="1592">
                  <c:v>58.50700000000001</c:v>
                </c:pt>
                <c:pt idx="1593">
                  <c:v>58.60700000000001</c:v>
                </c:pt>
                <c:pt idx="1594">
                  <c:v>58.706</c:v>
                </c:pt>
                <c:pt idx="1595">
                  <c:v>58.806</c:v>
                </c:pt>
                <c:pt idx="1596">
                  <c:v>58.905</c:v>
                </c:pt>
                <c:pt idx="1597">
                  <c:v>59.005</c:v>
                </c:pt>
                <c:pt idx="1598">
                  <c:v>59.10400000000001</c:v>
                </c:pt>
                <c:pt idx="1599">
                  <c:v>59.204</c:v>
                </c:pt>
                <c:pt idx="1600">
                  <c:v>59.303</c:v>
                </c:pt>
                <c:pt idx="1601">
                  <c:v>59.40300000000001</c:v>
                </c:pt>
                <c:pt idx="1602">
                  <c:v>59.502</c:v>
                </c:pt>
                <c:pt idx="1603">
                  <c:v>59.602</c:v>
                </c:pt>
                <c:pt idx="1604">
                  <c:v>59.701</c:v>
                </c:pt>
                <c:pt idx="1605">
                  <c:v>59.801</c:v>
                </c:pt>
                <c:pt idx="1606">
                  <c:v>59.9</c:v>
                </c:pt>
                <c:pt idx="1607">
                  <c:v>60.0</c:v>
                </c:pt>
                <c:pt idx="1608">
                  <c:v>60.09900000000001</c:v>
                </c:pt>
                <c:pt idx="1609">
                  <c:v>60.19900000000001</c:v>
                </c:pt>
                <c:pt idx="1610">
                  <c:v>60.29900000000001</c:v>
                </c:pt>
                <c:pt idx="1611">
                  <c:v>60.398</c:v>
                </c:pt>
                <c:pt idx="1612">
                  <c:v>60.498</c:v>
                </c:pt>
                <c:pt idx="1613">
                  <c:v>60.597</c:v>
                </c:pt>
                <c:pt idx="1614">
                  <c:v>60.697</c:v>
                </c:pt>
                <c:pt idx="1615">
                  <c:v>60.79600000000001</c:v>
                </c:pt>
                <c:pt idx="1616">
                  <c:v>60.896</c:v>
                </c:pt>
                <c:pt idx="1617">
                  <c:v>60.995</c:v>
                </c:pt>
                <c:pt idx="1618">
                  <c:v>61.095</c:v>
                </c:pt>
                <c:pt idx="1619">
                  <c:v>61.194</c:v>
                </c:pt>
                <c:pt idx="1620">
                  <c:v>61.29400000000001</c:v>
                </c:pt>
                <c:pt idx="1621">
                  <c:v>61.393</c:v>
                </c:pt>
                <c:pt idx="1622">
                  <c:v>61.493</c:v>
                </c:pt>
                <c:pt idx="1623">
                  <c:v>61.592</c:v>
                </c:pt>
                <c:pt idx="1624">
                  <c:v>61.692</c:v>
                </c:pt>
                <c:pt idx="1625">
                  <c:v>61.79100000000001</c:v>
                </c:pt>
                <c:pt idx="1626">
                  <c:v>61.89100000000001</c:v>
                </c:pt>
                <c:pt idx="1627">
                  <c:v>61.99</c:v>
                </c:pt>
                <c:pt idx="1628">
                  <c:v>62.09</c:v>
                </c:pt>
                <c:pt idx="1629">
                  <c:v>62.189</c:v>
                </c:pt>
                <c:pt idx="1630">
                  <c:v>62.289</c:v>
                </c:pt>
                <c:pt idx="1631">
                  <c:v>62.388</c:v>
                </c:pt>
                <c:pt idx="1632">
                  <c:v>62.488</c:v>
                </c:pt>
                <c:pt idx="1633">
                  <c:v>62.587</c:v>
                </c:pt>
                <c:pt idx="1634">
                  <c:v>62.687</c:v>
                </c:pt>
                <c:pt idx="1635">
                  <c:v>62.786</c:v>
                </c:pt>
                <c:pt idx="1636">
                  <c:v>62.886</c:v>
                </c:pt>
                <c:pt idx="1637">
                  <c:v>62.985</c:v>
                </c:pt>
                <c:pt idx="1638">
                  <c:v>63.085</c:v>
                </c:pt>
                <c:pt idx="1639">
                  <c:v>63.184</c:v>
                </c:pt>
                <c:pt idx="1640">
                  <c:v>63.28400000000001</c:v>
                </c:pt>
                <c:pt idx="1641">
                  <c:v>63.383</c:v>
                </c:pt>
                <c:pt idx="1642">
                  <c:v>63.483</c:v>
                </c:pt>
                <c:pt idx="1643">
                  <c:v>63.582</c:v>
                </c:pt>
                <c:pt idx="1644">
                  <c:v>63.682</c:v>
                </c:pt>
                <c:pt idx="1645">
                  <c:v>63.78100000000001</c:v>
                </c:pt>
                <c:pt idx="1646">
                  <c:v>63.881</c:v>
                </c:pt>
                <c:pt idx="1647">
                  <c:v>63.98</c:v>
                </c:pt>
                <c:pt idx="1648">
                  <c:v>64.08</c:v>
                </c:pt>
                <c:pt idx="1649">
                  <c:v>64.17899999999996</c:v>
                </c:pt>
                <c:pt idx="1650">
                  <c:v>64.27899999999998</c:v>
                </c:pt>
                <c:pt idx="1651">
                  <c:v>64.37799999999998</c:v>
                </c:pt>
                <c:pt idx="1652">
                  <c:v>64.478</c:v>
                </c:pt>
                <c:pt idx="1653">
                  <c:v>64.577</c:v>
                </c:pt>
                <c:pt idx="1654">
                  <c:v>64.67699999999998</c:v>
                </c:pt>
                <c:pt idx="1655">
                  <c:v>64.77599999999998</c:v>
                </c:pt>
                <c:pt idx="1656">
                  <c:v>64.87599999999998</c:v>
                </c:pt>
                <c:pt idx="1657">
                  <c:v>64.975</c:v>
                </c:pt>
                <c:pt idx="1658">
                  <c:v>65.07499999999998</c:v>
                </c:pt>
                <c:pt idx="1659">
                  <c:v>65.17399999999998</c:v>
                </c:pt>
                <c:pt idx="1660">
                  <c:v>65.274</c:v>
                </c:pt>
                <c:pt idx="1661">
                  <c:v>65.37299999999998</c:v>
                </c:pt>
                <c:pt idx="1662">
                  <c:v>65.473</c:v>
                </c:pt>
                <c:pt idx="1663">
                  <c:v>65.57199999999998</c:v>
                </c:pt>
                <c:pt idx="1664">
                  <c:v>65.67199999999998</c:v>
                </c:pt>
                <c:pt idx="1665">
                  <c:v>65.771</c:v>
                </c:pt>
                <c:pt idx="1666">
                  <c:v>65.87099999999998</c:v>
                </c:pt>
                <c:pt idx="1667">
                  <c:v>65.97</c:v>
                </c:pt>
                <c:pt idx="1668">
                  <c:v>66.07</c:v>
                </c:pt>
                <c:pt idx="1669">
                  <c:v>66.16899999999998</c:v>
                </c:pt>
                <c:pt idx="1670">
                  <c:v>66.269</c:v>
                </c:pt>
                <c:pt idx="1671">
                  <c:v>66.368</c:v>
                </c:pt>
                <c:pt idx="1672">
                  <c:v>66.468</c:v>
                </c:pt>
                <c:pt idx="1673">
                  <c:v>66.567</c:v>
                </c:pt>
                <c:pt idx="1674">
                  <c:v>66.667</c:v>
                </c:pt>
                <c:pt idx="1675">
                  <c:v>66.766</c:v>
                </c:pt>
                <c:pt idx="1676">
                  <c:v>66.866</c:v>
                </c:pt>
                <c:pt idx="1677">
                  <c:v>66.965</c:v>
                </c:pt>
                <c:pt idx="1678">
                  <c:v>67.06500000000001</c:v>
                </c:pt>
                <c:pt idx="1679">
                  <c:v>67.164</c:v>
                </c:pt>
                <c:pt idx="1680">
                  <c:v>67.264</c:v>
                </c:pt>
                <c:pt idx="1681">
                  <c:v>67.363</c:v>
                </c:pt>
                <c:pt idx="1682">
                  <c:v>67.463</c:v>
                </c:pt>
                <c:pt idx="1683">
                  <c:v>67.56200000000001</c:v>
                </c:pt>
                <c:pt idx="1684">
                  <c:v>67.662</c:v>
                </c:pt>
                <c:pt idx="1685">
                  <c:v>67.761</c:v>
                </c:pt>
                <c:pt idx="1686">
                  <c:v>67.861</c:v>
                </c:pt>
                <c:pt idx="1687">
                  <c:v>67.96</c:v>
                </c:pt>
                <c:pt idx="1688">
                  <c:v>68.06</c:v>
                </c:pt>
                <c:pt idx="1689">
                  <c:v>68.15899999999998</c:v>
                </c:pt>
                <c:pt idx="1690">
                  <c:v>68.259</c:v>
                </c:pt>
                <c:pt idx="1691">
                  <c:v>68.35799999999998</c:v>
                </c:pt>
                <c:pt idx="1692">
                  <c:v>68.45800000000001</c:v>
                </c:pt>
                <c:pt idx="1693">
                  <c:v>68.557</c:v>
                </c:pt>
                <c:pt idx="1694">
                  <c:v>68.65699999999998</c:v>
                </c:pt>
                <c:pt idx="1695">
                  <c:v>68.756</c:v>
                </c:pt>
                <c:pt idx="1696">
                  <c:v>68.85599999999998</c:v>
                </c:pt>
                <c:pt idx="1697">
                  <c:v>68.95500000000001</c:v>
                </c:pt>
                <c:pt idx="1698">
                  <c:v>69.055</c:v>
                </c:pt>
                <c:pt idx="1699">
                  <c:v>69.15399999999998</c:v>
                </c:pt>
                <c:pt idx="1700">
                  <c:v>69.254</c:v>
                </c:pt>
                <c:pt idx="1701">
                  <c:v>69.35299999999998</c:v>
                </c:pt>
                <c:pt idx="1702">
                  <c:v>69.453</c:v>
                </c:pt>
                <c:pt idx="1703">
                  <c:v>69.552</c:v>
                </c:pt>
                <c:pt idx="1704">
                  <c:v>69.65199999999998</c:v>
                </c:pt>
                <c:pt idx="1705">
                  <c:v>69.751</c:v>
                </c:pt>
                <c:pt idx="1706">
                  <c:v>69.851</c:v>
                </c:pt>
                <c:pt idx="1707">
                  <c:v>69.95</c:v>
                </c:pt>
                <c:pt idx="1708">
                  <c:v>70.05</c:v>
                </c:pt>
                <c:pt idx="1709">
                  <c:v>70.149</c:v>
                </c:pt>
                <c:pt idx="1710">
                  <c:v>70.249</c:v>
                </c:pt>
                <c:pt idx="1711">
                  <c:v>70.34800000000001</c:v>
                </c:pt>
                <c:pt idx="1712">
                  <c:v>70.448</c:v>
                </c:pt>
                <c:pt idx="1713">
                  <c:v>70.547</c:v>
                </c:pt>
                <c:pt idx="1714">
                  <c:v>70.647</c:v>
                </c:pt>
                <c:pt idx="1715">
                  <c:v>70.746</c:v>
                </c:pt>
                <c:pt idx="1716">
                  <c:v>70.846</c:v>
                </c:pt>
                <c:pt idx="1717">
                  <c:v>70.945</c:v>
                </c:pt>
                <c:pt idx="1718">
                  <c:v>71.045</c:v>
                </c:pt>
                <c:pt idx="1719">
                  <c:v>71.144</c:v>
                </c:pt>
                <c:pt idx="1720">
                  <c:v>71.244</c:v>
                </c:pt>
                <c:pt idx="1721">
                  <c:v>71.343</c:v>
                </c:pt>
                <c:pt idx="1722">
                  <c:v>71.443</c:v>
                </c:pt>
                <c:pt idx="1723">
                  <c:v>71.542</c:v>
                </c:pt>
                <c:pt idx="1724">
                  <c:v>71.642</c:v>
                </c:pt>
                <c:pt idx="1725">
                  <c:v>71.741</c:v>
                </c:pt>
                <c:pt idx="1726">
                  <c:v>71.841</c:v>
                </c:pt>
                <c:pt idx="1727">
                  <c:v>71.94</c:v>
                </c:pt>
                <c:pt idx="1728">
                  <c:v>72.04</c:v>
                </c:pt>
                <c:pt idx="1729">
                  <c:v>72.13899999999998</c:v>
                </c:pt>
                <c:pt idx="1730">
                  <c:v>72.239</c:v>
                </c:pt>
                <c:pt idx="1731">
                  <c:v>72.338</c:v>
                </c:pt>
                <c:pt idx="1732">
                  <c:v>72.438</c:v>
                </c:pt>
                <c:pt idx="1733">
                  <c:v>72.537</c:v>
                </c:pt>
                <c:pt idx="1734">
                  <c:v>72.637</c:v>
                </c:pt>
                <c:pt idx="1735">
                  <c:v>72.736</c:v>
                </c:pt>
                <c:pt idx="1736">
                  <c:v>72.836</c:v>
                </c:pt>
                <c:pt idx="1737">
                  <c:v>72.935</c:v>
                </c:pt>
                <c:pt idx="1738">
                  <c:v>73.035</c:v>
                </c:pt>
                <c:pt idx="1739">
                  <c:v>73.134</c:v>
                </c:pt>
                <c:pt idx="1740">
                  <c:v>73.234</c:v>
                </c:pt>
                <c:pt idx="1741">
                  <c:v>73.333</c:v>
                </c:pt>
                <c:pt idx="1742">
                  <c:v>73.433</c:v>
                </c:pt>
                <c:pt idx="1743">
                  <c:v>73.532</c:v>
                </c:pt>
                <c:pt idx="1744">
                  <c:v>73.632</c:v>
                </c:pt>
                <c:pt idx="1745">
                  <c:v>73.731</c:v>
                </c:pt>
                <c:pt idx="1746">
                  <c:v>73.831</c:v>
                </c:pt>
                <c:pt idx="1747">
                  <c:v>73.93</c:v>
                </c:pt>
                <c:pt idx="1748">
                  <c:v>74.03</c:v>
                </c:pt>
                <c:pt idx="1749">
                  <c:v>74.12899999999998</c:v>
                </c:pt>
                <c:pt idx="1750">
                  <c:v>74.229</c:v>
                </c:pt>
                <c:pt idx="1751">
                  <c:v>74.32799999999998</c:v>
                </c:pt>
                <c:pt idx="1752">
                  <c:v>74.428</c:v>
                </c:pt>
                <c:pt idx="1753">
                  <c:v>74.527</c:v>
                </c:pt>
                <c:pt idx="1754">
                  <c:v>74.62699999999998</c:v>
                </c:pt>
                <c:pt idx="1755">
                  <c:v>74.726</c:v>
                </c:pt>
                <c:pt idx="1756">
                  <c:v>74.82599999999998</c:v>
                </c:pt>
                <c:pt idx="1757">
                  <c:v>74.925</c:v>
                </c:pt>
                <c:pt idx="1758">
                  <c:v>75.025</c:v>
                </c:pt>
                <c:pt idx="1759">
                  <c:v>75.12399999999998</c:v>
                </c:pt>
                <c:pt idx="1760">
                  <c:v>75.224</c:v>
                </c:pt>
                <c:pt idx="1761">
                  <c:v>75.32299999999998</c:v>
                </c:pt>
                <c:pt idx="1762">
                  <c:v>75.423</c:v>
                </c:pt>
                <c:pt idx="1763">
                  <c:v>75.522</c:v>
                </c:pt>
                <c:pt idx="1764">
                  <c:v>75.62199999999998</c:v>
                </c:pt>
                <c:pt idx="1765">
                  <c:v>75.721</c:v>
                </c:pt>
                <c:pt idx="1766">
                  <c:v>75.821</c:v>
                </c:pt>
                <c:pt idx="1767">
                  <c:v>75.92</c:v>
                </c:pt>
                <c:pt idx="1768">
                  <c:v>76.02</c:v>
                </c:pt>
                <c:pt idx="1769">
                  <c:v>76.119</c:v>
                </c:pt>
                <c:pt idx="1770">
                  <c:v>76.219</c:v>
                </c:pt>
                <c:pt idx="1771">
                  <c:v>76.31800000000001</c:v>
                </c:pt>
                <c:pt idx="1772">
                  <c:v>76.418</c:v>
                </c:pt>
                <c:pt idx="1773">
                  <c:v>76.517</c:v>
                </c:pt>
                <c:pt idx="1774">
                  <c:v>76.617</c:v>
                </c:pt>
                <c:pt idx="1775">
                  <c:v>76.716</c:v>
                </c:pt>
                <c:pt idx="1776">
                  <c:v>76.816</c:v>
                </c:pt>
                <c:pt idx="1777">
                  <c:v>76.915</c:v>
                </c:pt>
                <c:pt idx="1778">
                  <c:v>77.015</c:v>
                </c:pt>
                <c:pt idx="1779">
                  <c:v>77.114</c:v>
                </c:pt>
                <c:pt idx="1780">
                  <c:v>77.214</c:v>
                </c:pt>
                <c:pt idx="1781">
                  <c:v>77.313</c:v>
                </c:pt>
                <c:pt idx="1782">
                  <c:v>77.413</c:v>
                </c:pt>
                <c:pt idx="1783">
                  <c:v>77.512</c:v>
                </c:pt>
                <c:pt idx="1784">
                  <c:v>77.612</c:v>
                </c:pt>
                <c:pt idx="1785">
                  <c:v>77.711</c:v>
                </c:pt>
                <c:pt idx="1786">
                  <c:v>77.811</c:v>
                </c:pt>
                <c:pt idx="1787">
                  <c:v>77.91</c:v>
                </c:pt>
                <c:pt idx="1788">
                  <c:v>78.01</c:v>
                </c:pt>
                <c:pt idx="1789">
                  <c:v>78.10899999999998</c:v>
                </c:pt>
                <c:pt idx="1790">
                  <c:v>78.209</c:v>
                </c:pt>
                <c:pt idx="1791">
                  <c:v>78.308</c:v>
                </c:pt>
                <c:pt idx="1792">
                  <c:v>78.408</c:v>
                </c:pt>
                <c:pt idx="1793">
                  <c:v>78.507</c:v>
                </c:pt>
                <c:pt idx="1794">
                  <c:v>78.607</c:v>
                </c:pt>
                <c:pt idx="1795">
                  <c:v>78.706</c:v>
                </c:pt>
                <c:pt idx="1796">
                  <c:v>78.80599999999998</c:v>
                </c:pt>
                <c:pt idx="1797">
                  <c:v>78.905</c:v>
                </c:pt>
                <c:pt idx="1798">
                  <c:v>79.005</c:v>
                </c:pt>
                <c:pt idx="1799">
                  <c:v>79.104</c:v>
                </c:pt>
                <c:pt idx="1800">
                  <c:v>79.204</c:v>
                </c:pt>
                <c:pt idx="1801">
                  <c:v>79.30299999999998</c:v>
                </c:pt>
                <c:pt idx="1802">
                  <c:v>79.403</c:v>
                </c:pt>
                <c:pt idx="1803">
                  <c:v>79.502</c:v>
                </c:pt>
                <c:pt idx="1804">
                  <c:v>79.60199999999998</c:v>
                </c:pt>
                <c:pt idx="1805">
                  <c:v>79.701</c:v>
                </c:pt>
                <c:pt idx="1806">
                  <c:v>79.801</c:v>
                </c:pt>
                <c:pt idx="1807">
                  <c:v>79.9</c:v>
                </c:pt>
                <c:pt idx="1808">
                  <c:v>80.0</c:v>
                </c:pt>
                <c:pt idx="1809">
                  <c:v>80.1</c:v>
                </c:pt>
                <c:pt idx="1810">
                  <c:v>80.199</c:v>
                </c:pt>
                <c:pt idx="1811">
                  <c:v>80.299</c:v>
                </c:pt>
                <c:pt idx="1812">
                  <c:v>80.398</c:v>
                </c:pt>
                <c:pt idx="1813">
                  <c:v>80.498</c:v>
                </c:pt>
                <c:pt idx="1814">
                  <c:v>80.597</c:v>
                </c:pt>
                <c:pt idx="1815">
                  <c:v>80.697</c:v>
                </c:pt>
                <c:pt idx="1816">
                  <c:v>80.796</c:v>
                </c:pt>
                <c:pt idx="1817">
                  <c:v>80.896</c:v>
                </c:pt>
                <c:pt idx="1818">
                  <c:v>80.995</c:v>
                </c:pt>
                <c:pt idx="1819">
                  <c:v>81.09500000000001</c:v>
                </c:pt>
                <c:pt idx="1820">
                  <c:v>81.194</c:v>
                </c:pt>
                <c:pt idx="1821">
                  <c:v>81.294</c:v>
                </c:pt>
                <c:pt idx="1822">
                  <c:v>81.393</c:v>
                </c:pt>
                <c:pt idx="1823">
                  <c:v>81.493</c:v>
                </c:pt>
                <c:pt idx="1824">
                  <c:v>81.59200000000001</c:v>
                </c:pt>
                <c:pt idx="1825">
                  <c:v>81.692</c:v>
                </c:pt>
                <c:pt idx="1826">
                  <c:v>81.791</c:v>
                </c:pt>
                <c:pt idx="1827">
                  <c:v>81.891</c:v>
                </c:pt>
                <c:pt idx="1828">
                  <c:v>81.99</c:v>
                </c:pt>
                <c:pt idx="1829">
                  <c:v>82.09</c:v>
                </c:pt>
                <c:pt idx="1830">
                  <c:v>82.18899999999998</c:v>
                </c:pt>
                <c:pt idx="1831">
                  <c:v>82.289</c:v>
                </c:pt>
                <c:pt idx="1832">
                  <c:v>82.388</c:v>
                </c:pt>
                <c:pt idx="1833">
                  <c:v>82.488</c:v>
                </c:pt>
                <c:pt idx="1834">
                  <c:v>82.587</c:v>
                </c:pt>
                <c:pt idx="1835">
                  <c:v>82.687</c:v>
                </c:pt>
                <c:pt idx="1836">
                  <c:v>82.786</c:v>
                </c:pt>
                <c:pt idx="1837">
                  <c:v>82.88599999999998</c:v>
                </c:pt>
                <c:pt idx="1838">
                  <c:v>82.98500000000001</c:v>
                </c:pt>
                <c:pt idx="1839">
                  <c:v>83.085</c:v>
                </c:pt>
                <c:pt idx="1840">
                  <c:v>83.18399999999998</c:v>
                </c:pt>
                <c:pt idx="1841">
                  <c:v>83.284</c:v>
                </c:pt>
                <c:pt idx="1842">
                  <c:v>83.38299999999998</c:v>
                </c:pt>
                <c:pt idx="1843">
                  <c:v>83.483</c:v>
                </c:pt>
                <c:pt idx="1844">
                  <c:v>83.582</c:v>
                </c:pt>
                <c:pt idx="1845">
                  <c:v>83.68199999999998</c:v>
                </c:pt>
                <c:pt idx="1846">
                  <c:v>83.781</c:v>
                </c:pt>
                <c:pt idx="1847">
                  <c:v>83.881</c:v>
                </c:pt>
                <c:pt idx="1848">
                  <c:v>83.98</c:v>
                </c:pt>
                <c:pt idx="1849">
                  <c:v>84.08</c:v>
                </c:pt>
                <c:pt idx="1850">
                  <c:v>84.17899999999996</c:v>
                </c:pt>
                <c:pt idx="1851">
                  <c:v>84.27899999999998</c:v>
                </c:pt>
                <c:pt idx="1852">
                  <c:v>84.37799999999998</c:v>
                </c:pt>
                <c:pt idx="1853">
                  <c:v>84.478</c:v>
                </c:pt>
                <c:pt idx="1854">
                  <c:v>84.577</c:v>
                </c:pt>
                <c:pt idx="1855">
                  <c:v>84.67699999999998</c:v>
                </c:pt>
                <c:pt idx="1856">
                  <c:v>84.77599999999998</c:v>
                </c:pt>
                <c:pt idx="1857">
                  <c:v>84.87599999999998</c:v>
                </c:pt>
                <c:pt idx="1858">
                  <c:v>84.975</c:v>
                </c:pt>
                <c:pt idx="1859">
                  <c:v>85.07499999999998</c:v>
                </c:pt>
                <c:pt idx="1860">
                  <c:v>85.17399999999998</c:v>
                </c:pt>
                <c:pt idx="1861">
                  <c:v>85.274</c:v>
                </c:pt>
                <c:pt idx="1862">
                  <c:v>85.37299999999998</c:v>
                </c:pt>
                <c:pt idx="1863">
                  <c:v>85.473</c:v>
                </c:pt>
                <c:pt idx="1864">
                  <c:v>85.57199999999998</c:v>
                </c:pt>
                <c:pt idx="1865">
                  <c:v>85.67199999999998</c:v>
                </c:pt>
                <c:pt idx="1866">
                  <c:v>85.771</c:v>
                </c:pt>
                <c:pt idx="1867">
                  <c:v>85.87099999999998</c:v>
                </c:pt>
                <c:pt idx="1868">
                  <c:v>85.97</c:v>
                </c:pt>
                <c:pt idx="1869">
                  <c:v>86.07</c:v>
                </c:pt>
                <c:pt idx="1870">
                  <c:v>86.16899999999998</c:v>
                </c:pt>
                <c:pt idx="1871">
                  <c:v>86.269</c:v>
                </c:pt>
                <c:pt idx="1872">
                  <c:v>86.368</c:v>
                </c:pt>
                <c:pt idx="1873">
                  <c:v>86.468</c:v>
                </c:pt>
                <c:pt idx="1874">
                  <c:v>86.567</c:v>
                </c:pt>
                <c:pt idx="1875">
                  <c:v>86.667</c:v>
                </c:pt>
                <c:pt idx="1876">
                  <c:v>86.766</c:v>
                </c:pt>
                <c:pt idx="1877">
                  <c:v>86.866</c:v>
                </c:pt>
                <c:pt idx="1878">
                  <c:v>86.965</c:v>
                </c:pt>
                <c:pt idx="1879">
                  <c:v>87.06500000000001</c:v>
                </c:pt>
                <c:pt idx="1880">
                  <c:v>87.164</c:v>
                </c:pt>
                <c:pt idx="1881">
                  <c:v>87.264</c:v>
                </c:pt>
                <c:pt idx="1882">
                  <c:v>87.363</c:v>
                </c:pt>
                <c:pt idx="1883">
                  <c:v>87.463</c:v>
                </c:pt>
                <c:pt idx="1884">
                  <c:v>87.56200000000001</c:v>
                </c:pt>
                <c:pt idx="1885">
                  <c:v>87.662</c:v>
                </c:pt>
                <c:pt idx="1886">
                  <c:v>87.761</c:v>
                </c:pt>
                <c:pt idx="1887">
                  <c:v>87.861</c:v>
                </c:pt>
                <c:pt idx="1888">
                  <c:v>87.96</c:v>
                </c:pt>
                <c:pt idx="1889">
                  <c:v>88.06</c:v>
                </c:pt>
                <c:pt idx="1890">
                  <c:v>88.15899999999998</c:v>
                </c:pt>
                <c:pt idx="1891">
                  <c:v>88.259</c:v>
                </c:pt>
                <c:pt idx="1892">
                  <c:v>88.35799999999998</c:v>
                </c:pt>
                <c:pt idx="1893">
                  <c:v>88.45800000000001</c:v>
                </c:pt>
                <c:pt idx="1894">
                  <c:v>88.557</c:v>
                </c:pt>
                <c:pt idx="1895">
                  <c:v>88.65699999999998</c:v>
                </c:pt>
                <c:pt idx="1896">
                  <c:v>88.756</c:v>
                </c:pt>
                <c:pt idx="1897">
                  <c:v>88.85599999999998</c:v>
                </c:pt>
                <c:pt idx="1898">
                  <c:v>88.95500000000001</c:v>
                </c:pt>
                <c:pt idx="1899">
                  <c:v>89.055</c:v>
                </c:pt>
                <c:pt idx="1900">
                  <c:v>89.15399999999998</c:v>
                </c:pt>
                <c:pt idx="1901">
                  <c:v>89.254</c:v>
                </c:pt>
                <c:pt idx="1902">
                  <c:v>89.35299999999998</c:v>
                </c:pt>
                <c:pt idx="1903">
                  <c:v>89.453</c:v>
                </c:pt>
                <c:pt idx="1904">
                  <c:v>89.552</c:v>
                </c:pt>
                <c:pt idx="1905">
                  <c:v>89.65199999999998</c:v>
                </c:pt>
                <c:pt idx="1906">
                  <c:v>89.751</c:v>
                </c:pt>
                <c:pt idx="1907">
                  <c:v>89.851</c:v>
                </c:pt>
                <c:pt idx="1908">
                  <c:v>89.95</c:v>
                </c:pt>
                <c:pt idx="1909">
                  <c:v>90.05</c:v>
                </c:pt>
                <c:pt idx="1910">
                  <c:v>90.149</c:v>
                </c:pt>
                <c:pt idx="1911">
                  <c:v>90.249</c:v>
                </c:pt>
                <c:pt idx="1912">
                  <c:v>90.34800000000001</c:v>
                </c:pt>
                <c:pt idx="1913">
                  <c:v>90.448</c:v>
                </c:pt>
                <c:pt idx="1914">
                  <c:v>90.547</c:v>
                </c:pt>
                <c:pt idx="1915">
                  <c:v>90.647</c:v>
                </c:pt>
                <c:pt idx="1916">
                  <c:v>90.746</c:v>
                </c:pt>
                <c:pt idx="1917">
                  <c:v>90.846</c:v>
                </c:pt>
                <c:pt idx="1918">
                  <c:v>90.945</c:v>
                </c:pt>
                <c:pt idx="1919">
                  <c:v>91.045</c:v>
                </c:pt>
                <c:pt idx="1920">
                  <c:v>91.144</c:v>
                </c:pt>
                <c:pt idx="1921">
                  <c:v>91.244</c:v>
                </c:pt>
                <c:pt idx="1922">
                  <c:v>91.343</c:v>
                </c:pt>
                <c:pt idx="1923">
                  <c:v>91.443</c:v>
                </c:pt>
                <c:pt idx="1924">
                  <c:v>91.542</c:v>
                </c:pt>
                <c:pt idx="1925">
                  <c:v>91.642</c:v>
                </c:pt>
                <c:pt idx="1926">
                  <c:v>91.741</c:v>
                </c:pt>
                <c:pt idx="1927">
                  <c:v>91.841</c:v>
                </c:pt>
                <c:pt idx="1928">
                  <c:v>91.94</c:v>
                </c:pt>
                <c:pt idx="1929">
                  <c:v>92.04</c:v>
                </c:pt>
                <c:pt idx="1930">
                  <c:v>92.13899999999998</c:v>
                </c:pt>
                <c:pt idx="1931">
                  <c:v>92.239</c:v>
                </c:pt>
                <c:pt idx="1932">
                  <c:v>92.338</c:v>
                </c:pt>
                <c:pt idx="1933">
                  <c:v>92.438</c:v>
                </c:pt>
                <c:pt idx="1934">
                  <c:v>92.537</c:v>
                </c:pt>
                <c:pt idx="1935">
                  <c:v>92.637</c:v>
                </c:pt>
                <c:pt idx="1936">
                  <c:v>92.736</c:v>
                </c:pt>
                <c:pt idx="1937">
                  <c:v>92.836</c:v>
                </c:pt>
                <c:pt idx="1938">
                  <c:v>92.935</c:v>
                </c:pt>
                <c:pt idx="1939">
                  <c:v>93.035</c:v>
                </c:pt>
                <c:pt idx="1940">
                  <c:v>93.134</c:v>
                </c:pt>
                <c:pt idx="1941">
                  <c:v>93.234</c:v>
                </c:pt>
                <c:pt idx="1942">
                  <c:v>93.333</c:v>
                </c:pt>
                <c:pt idx="1943">
                  <c:v>93.433</c:v>
                </c:pt>
                <c:pt idx="1944">
                  <c:v>93.532</c:v>
                </c:pt>
                <c:pt idx="1945">
                  <c:v>93.632</c:v>
                </c:pt>
                <c:pt idx="1946">
                  <c:v>93.731</c:v>
                </c:pt>
                <c:pt idx="1947">
                  <c:v>93.831</c:v>
                </c:pt>
                <c:pt idx="1948">
                  <c:v>93.93</c:v>
                </c:pt>
                <c:pt idx="1949">
                  <c:v>94.03</c:v>
                </c:pt>
                <c:pt idx="1950">
                  <c:v>94.12899999999998</c:v>
                </c:pt>
                <c:pt idx="1951">
                  <c:v>94.229</c:v>
                </c:pt>
                <c:pt idx="1952">
                  <c:v>94.32799999999998</c:v>
                </c:pt>
                <c:pt idx="1953">
                  <c:v>94.428</c:v>
                </c:pt>
                <c:pt idx="1954">
                  <c:v>94.527</c:v>
                </c:pt>
                <c:pt idx="1955">
                  <c:v>94.62699999999998</c:v>
                </c:pt>
                <c:pt idx="1956">
                  <c:v>94.726</c:v>
                </c:pt>
                <c:pt idx="1957">
                  <c:v>94.82599999999998</c:v>
                </c:pt>
                <c:pt idx="1958">
                  <c:v>94.925</c:v>
                </c:pt>
                <c:pt idx="1959">
                  <c:v>95.025</c:v>
                </c:pt>
                <c:pt idx="1960">
                  <c:v>95.12399999999998</c:v>
                </c:pt>
                <c:pt idx="1961">
                  <c:v>95.224</c:v>
                </c:pt>
                <c:pt idx="1962">
                  <c:v>95.32299999999998</c:v>
                </c:pt>
                <c:pt idx="1963">
                  <c:v>95.423</c:v>
                </c:pt>
                <c:pt idx="1964">
                  <c:v>95.522</c:v>
                </c:pt>
                <c:pt idx="1965">
                  <c:v>95.62199999999998</c:v>
                </c:pt>
                <c:pt idx="1966">
                  <c:v>95.721</c:v>
                </c:pt>
                <c:pt idx="1967">
                  <c:v>95.821</c:v>
                </c:pt>
                <c:pt idx="1968">
                  <c:v>95.92</c:v>
                </c:pt>
                <c:pt idx="1969">
                  <c:v>96.02</c:v>
                </c:pt>
                <c:pt idx="1970">
                  <c:v>96.119</c:v>
                </c:pt>
                <c:pt idx="1971">
                  <c:v>96.219</c:v>
                </c:pt>
                <c:pt idx="1972">
                  <c:v>96.31800000000001</c:v>
                </c:pt>
                <c:pt idx="1973">
                  <c:v>96.418</c:v>
                </c:pt>
                <c:pt idx="1974">
                  <c:v>96.517</c:v>
                </c:pt>
                <c:pt idx="1975">
                  <c:v>96.617</c:v>
                </c:pt>
                <c:pt idx="1976">
                  <c:v>96.716</c:v>
                </c:pt>
                <c:pt idx="1977">
                  <c:v>96.816</c:v>
                </c:pt>
                <c:pt idx="1978">
                  <c:v>96.915</c:v>
                </c:pt>
                <c:pt idx="1979">
                  <c:v>97.015</c:v>
                </c:pt>
                <c:pt idx="1980">
                  <c:v>97.114</c:v>
                </c:pt>
                <c:pt idx="1981">
                  <c:v>97.214</c:v>
                </c:pt>
                <c:pt idx="1982">
                  <c:v>97.313</c:v>
                </c:pt>
                <c:pt idx="1983">
                  <c:v>97.413</c:v>
                </c:pt>
                <c:pt idx="1984">
                  <c:v>97.512</c:v>
                </c:pt>
                <c:pt idx="1985">
                  <c:v>97.612</c:v>
                </c:pt>
                <c:pt idx="1986">
                  <c:v>97.711</c:v>
                </c:pt>
                <c:pt idx="1987">
                  <c:v>97.811</c:v>
                </c:pt>
                <c:pt idx="1988">
                  <c:v>97.91</c:v>
                </c:pt>
                <c:pt idx="1989">
                  <c:v>98.01</c:v>
                </c:pt>
                <c:pt idx="1990">
                  <c:v>98.10899999999998</c:v>
                </c:pt>
                <c:pt idx="1991">
                  <c:v>98.209</c:v>
                </c:pt>
                <c:pt idx="1992">
                  <c:v>98.308</c:v>
                </c:pt>
                <c:pt idx="1993">
                  <c:v>98.408</c:v>
                </c:pt>
                <c:pt idx="1994">
                  <c:v>98.507</c:v>
                </c:pt>
                <c:pt idx="1995">
                  <c:v>98.607</c:v>
                </c:pt>
                <c:pt idx="1996">
                  <c:v>98.706</c:v>
                </c:pt>
                <c:pt idx="1997">
                  <c:v>98.80599999999998</c:v>
                </c:pt>
                <c:pt idx="1998">
                  <c:v>98.905</c:v>
                </c:pt>
                <c:pt idx="1999">
                  <c:v>99.005</c:v>
                </c:pt>
                <c:pt idx="2000">
                  <c:v>99.104</c:v>
                </c:pt>
                <c:pt idx="2001">
                  <c:v>99.204</c:v>
                </c:pt>
                <c:pt idx="2002">
                  <c:v>99.30299999999998</c:v>
                </c:pt>
                <c:pt idx="2003">
                  <c:v>99.403</c:v>
                </c:pt>
                <c:pt idx="2004">
                  <c:v>99.502</c:v>
                </c:pt>
                <c:pt idx="2005">
                  <c:v>99.60199999999998</c:v>
                </c:pt>
                <c:pt idx="2006">
                  <c:v>99.701</c:v>
                </c:pt>
                <c:pt idx="2007">
                  <c:v>99.801</c:v>
                </c:pt>
                <c:pt idx="2008">
                  <c:v>99.9</c:v>
                </c:pt>
                <c:pt idx="2009">
                  <c:v>100.0</c:v>
                </c:pt>
                <c:pt idx="2010">
                  <c:v>0.099502</c:v>
                </c:pt>
                <c:pt idx="2011">
                  <c:v>0.199</c:v>
                </c:pt>
                <c:pt idx="2012">
                  <c:v>0.29851</c:v>
                </c:pt>
                <c:pt idx="2013">
                  <c:v>0.39801</c:v>
                </c:pt>
                <c:pt idx="2014">
                  <c:v>0.49751</c:v>
                </c:pt>
                <c:pt idx="2015">
                  <c:v>0.59701</c:v>
                </c:pt>
                <c:pt idx="2016">
                  <c:v>0.69652</c:v>
                </c:pt>
                <c:pt idx="2017">
                  <c:v>0.79602</c:v>
                </c:pt>
                <c:pt idx="2018">
                  <c:v>0.89552</c:v>
                </c:pt>
                <c:pt idx="2019">
                  <c:v>0.99502</c:v>
                </c:pt>
                <c:pt idx="2020">
                  <c:v>1.0945</c:v>
                </c:pt>
                <c:pt idx="2021">
                  <c:v>1.194</c:v>
                </c:pt>
                <c:pt idx="2022">
                  <c:v>1.2935</c:v>
                </c:pt>
                <c:pt idx="2023">
                  <c:v>1.393</c:v>
                </c:pt>
                <c:pt idx="2024">
                  <c:v>1.4925</c:v>
                </c:pt>
                <c:pt idx="2025">
                  <c:v>1.592</c:v>
                </c:pt>
                <c:pt idx="2026">
                  <c:v>1.6915</c:v>
                </c:pt>
                <c:pt idx="2027">
                  <c:v>1.791</c:v>
                </c:pt>
                <c:pt idx="2028">
                  <c:v>1.8905</c:v>
                </c:pt>
                <c:pt idx="2029">
                  <c:v>1.99</c:v>
                </c:pt>
                <c:pt idx="2030">
                  <c:v>2.0896</c:v>
                </c:pt>
                <c:pt idx="2031">
                  <c:v>2.1891</c:v>
                </c:pt>
                <c:pt idx="2032">
                  <c:v>2.2886</c:v>
                </c:pt>
                <c:pt idx="2033">
                  <c:v>2.3881</c:v>
                </c:pt>
                <c:pt idx="2034">
                  <c:v>2.4876</c:v>
                </c:pt>
                <c:pt idx="2035">
                  <c:v>2.5871</c:v>
                </c:pt>
                <c:pt idx="2036">
                  <c:v>2.6866</c:v>
                </c:pt>
                <c:pt idx="2037">
                  <c:v>2.7861</c:v>
                </c:pt>
                <c:pt idx="2038">
                  <c:v>2.8856</c:v>
                </c:pt>
                <c:pt idx="2039">
                  <c:v>2.9851</c:v>
                </c:pt>
                <c:pt idx="2040">
                  <c:v>3.0846</c:v>
                </c:pt>
                <c:pt idx="2041">
                  <c:v>3.1841</c:v>
                </c:pt>
                <c:pt idx="2042">
                  <c:v>3.2836</c:v>
                </c:pt>
                <c:pt idx="2043">
                  <c:v>3.3831</c:v>
                </c:pt>
                <c:pt idx="2044">
                  <c:v>3.4826</c:v>
                </c:pt>
                <c:pt idx="2045">
                  <c:v>3.5821</c:v>
                </c:pt>
                <c:pt idx="2046">
                  <c:v>3.6816</c:v>
                </c:pt>
                <c:pt idx="2047">
                  <c:v>3.7811</c:v>
                </c:pt>
                <c:pt idx="2048">
                  <c:v>3.8806</c:v>
                </c:pt>
                <c:pt idx="2049">
                  <c:v>3.9801</c:v>
                </c:pt>
                <c:pt idx="2050">
                  <c:v>4.0796</c:v>
                </c:pt>
                <c:pt idx="2051">
                  <c:v>4.1791</c:v>
                </c:pt>
                <c:pt idx="2052">
                  <c:v>4.2786</c:v>
                </c:pt>
                <c:pt idx="2053">
                  <c:v>4.3781</c:v>
                </c:pt>
                <c:pt idx="2054">
                  <c:v>4.4776</c:v>
                </c:pt>
                <c:pt idx="2055">
                  <c:v>4.5771</c:v>
                </c:pt>
                <c:pt idx="2056">
                  <c:v>4.6766</c:v>
                </c:pt>
                <c:pt idx="2057">
                  <c:v>4.7761</c:v>
                </c:pt>
                <c:pt idx="2058">
                  <c:v>4.8756</c:v>
                </c:pt>
                <c:pt idx="2059">
                  <c:v>4.9751</c:v>
                </c:pt>
                <c:pt idx="2060">
                  <c:v>5.0746</c:v>
                </c:pt>
                <c:pt idx="2061">
                  <c:v>5.174099999999997</c:v>
                </c:pt>
                <c:pt idx="2062">
                  <c:v>5.2736</c:v>
                </c:pt>
                <c:pt idx="2063">
                  <c:v>5.3731</c:v>
                </c:pt>
                <c:pt idx="2064">
                  <c:v>5.4726</c:v>
                </c:pt>
                <c:pt idx="2065">
                  <c:v>5.5721</c:v>
                </c:pt>
                <c:pt idx="2066">
                  <c:v>5.6716</c:v>
                </c:pt>
                <c:pt idx="2067">
                  <c:v>5.7711</c:v>
                </c:pt>
                <c:pt idx="2068">
                  <c:v>5.8706</c:v>
                </c:pt>
                <c:pt idx="2069">
                  <c:v>5.9701</c:v>
                </c:pt>
                <c:pt idx="2070">
                  <c:v>6.0697</c:v>
                </c:pt>
                <c:pt idx="2071">
                  <c:v>6.1692</c:v>
                </c:pt>
                <c:pt idx="2072">
                  <c:v>6.2687</c:v>
                </c:pt>
                <c:pt idx="2073">
                  <c:v>6.368199999999997</c:v>
                </c:pt>
                <c:pt idx="2074">
                  <c:v>6.4677</c:v>
                </c:pt>
                <c:pt idx="2075">
                  <c:v>6.567199999999997</c:v>
                </c:pt>
                <c:pt idx="2076">
                  <c:v>6.6667</c:v>
                </c:pt>
                <c:pt idx="2077">
                  <c:v>6.7662</c:v>
                </c:pt>
                <c:pt idx="2078">
                  <c:v>6.865699999999999</c:v>
                </c:pt>
                <c:pt idx="2079">
                  <c:v>6.9652</c:v>
                </c:pt>
                <c:pt idx="2080">
                  <c:v>7.064699999999998</c:v>
                </c:pt>
                <c:pt idx="2081">
                  <c:v>7.164199999999996</c:v>
                </c:pt>
                <c:pt idx="2082">
                  <c:v>7.2637</c:v>
                </c:pt>
                <c:pt idx="2083">
                  <c:v>7.3632</c:v>
                </c:pt>
                <c:pt idx="2084">
                  <c:v>7.4627</c:v>
                </c:pt>
                <c:pt idx="2085">
                  <c:v>7.562199999999997</c:v>
                </c:pt>
                <c:pt idx="2086">
                  <c:v>7.6617</c:v>
                </c:pt>
                <c:pt idx="2087">
                  <c:v>7.7612</c:v>
                </c:pt>
                <c:pt idx="2088">
                  <c:v>7.8607</c:v>
                </c:pt>
                <c:pt idx="2089">
                  <c:v>7.9602</c:v>
                </c:pt>
                <c:pt idx="2090">
                  <c:v>8.059700000000002</c:v>
                </c:pt>
                <c:pt idx="2091">
                  <c:v>8.1592</c:v>
                </c:pt>
                <c:pt idx="2092">
                  <c:v>8.258700000000001</c:v>
                </c:pt>
                <c:pt idx="2093">
                  <c:v>8.3582</c:v>
                </c:pt>
                <c:pt idx="2094">
                  <c:v>8.457700000000002</c:v>
                </c:pt>
                <c:pt idx="2095">
                  <c:v>8.557200000000003</c:v>
                </c:pt>
                <c:pt idx="2096">
                  <c:v>8.6567</c:v>
                </c:pt>
                <c:pt idx="2097">
                  <c:v>8.756200000000001</c:v>
                </c:pt>
                <c:pt idx="2098">
                  <c:v>8.8557</c:v>
                </c:pt>
                <c:pt idx="2099">
                  <c:v>8.955200000000004</c:v>
                </c:pt>
                <c:pt idx="2100">
                  <c:v>9.0547</c:v>
                </c:pt>
                <c:pt idx="2101">
                  <c:v>9.154200000000001</c:v>
                </c:pt>
                <c:pt idx="2102">
                  <c:v>9.2537</c:v>
                </c:pt>
                <c:pt idx="2103">
                  <c:v>9.353200000000002</c:v>
                </c:pt>
                <c:pt idx="2104">
                  <c:v>9.4527</c:v>
                </c:pt>
                <c:pt idx="2105">
                  <c:v>9.552200000000002</c:v>
                </c:pt>
                <c:pt idx="2106">
                  <c:v>9.651700000000003</c:v>
                </c:pt>
                <c:pt idx="2107">
                  <c:v>9.751200000000001</c:v>
                </c:pt>
                <c:pt idx="2108">
                  <c:v>9.850700000000006</c:v>
                </c:pt>
                <c:pt idx="2109">
                  <c:v>9.9502</c:v>
                </c:pt>
                <c:pt idx="2110">
                  <c:v>10.05</c:v>
                </c:pt>
                <c:pt idx="2111">
                  <c:v>10.149</c:v>
                </c:pt>
                <c:pt idx="2112">
                  <c:v>10.249</c:v>
                </c:pt>
                <c:pt idx="2113">
                  <c:v>10.348</c:v>
                </c:pt>
                <c:pt idx="2114">
                  <c:v>10.448</c:v>
                </c:pt>
                <c:pt idx="2115">
                  <c:v>10.547</c:v>
                </c:pt>
                <c:pt idx="2116">
                  <c:v>10.647</c:v>
                </c:pt>
                <c:pt idx="2117">
                  <c:v>10.746</c:v>
                </c:pt>
                <c:pt idx="2118">
                  <c:v>10.846</c:v>
                </c:pt>
                <c:pt idx="2119">
                  <c:v>10.945</c:v>
                </c:pt>
                <c:pt idx="2120">
                  <c:v>11.045</c:v>
                </c:pt>
                <c:pt idx="2121">
                  <c:v>11.144</c:v>
                </c:pt>
                <c:pt idx="2122">
                  <c:v>11.244</c:v>
                </c:pt>
                <c:pt idx="2123">
                  <c:v>11.343</c:v>
                </c:pt>
                <c:pt idx="2124">
                  <c:v>11.443</c:v>
                </c:pt>
                <c:pt idx="2125">
                  <c:v>11.542</c:v>
                </c:pt>
                <c:pt idx="2126">
                  <c:v>11.642</c:v>
                </c:pt>
                <c:pt idx="2127">
                  <c:v>11.741</c:v>
                </c:pt>
                <c:pt idx="2128">
                  <c:v>11.841</c:v>
                </c:pt>
                <c:pt idx="2129">
                  <c:v>11.94</c:v>
                </c:pt>
                <c:pt idx="2130">
                  <c:v>12.04</c:v>
                </c:pt>
                <c:pt idx="2131">
                  <c:v>12.139</c:v>
                </c:pt>
                <c:pt idx="2132">
                  <c:v>12.239</c:v>
                </c:pt>
                <c:pt idx="2133">
                  <c:v>12.338</c:v>
                </c:pt>
                <c:pt idx="2134">
                  <c:v>12.438</c:v>
                </c:pt>
                <c:pt idx="2135">
                  <c:v>12.537</c:v>
                </c:pt>
                <c:pt idx="2136">
                  <c:v>12.637</c:v>
                </c:pt>
                <c:pt idx="2137">
                  <c:v>12.736</c:v>
                </c:pt>
                <c:pt idx="2138">
                  <c:v>12.836</c:v>
                </c:pt>
                <c:pt idx="2139">
                  <c:v>12.935</c:v>
                </c:pt>
                <c:pt idx="2140">
                  <c:v>13.035</c:v>
                </c:pt>
                <c:pt idx="2141">
                  <c:v>13.134</c:v>
                </c:pt>
                <c:pt idx="2142">
                  <c:v>13.234</c:v>
                </c:pt>
                <c:pt idx="2143">
                  <c:v>13.333</c:v>
                </c:pt>
                <c:pt idx="2144">
                  <c:v>13.433</c:v>
                </c:pt>
                <c:pt idx="2145">
                  <c:v>13.532</c:v>
                </c:pt>
                <c:pt idx="2146">
                  <c:v>13.632</c:v>
                </c:pt>
                <c:pt idx="2147">
                  <c:v>13.731</c:v>
                </c:pt>
                <c:pt idx="2148">
                  <c:v>13.831</c:v>
                </c:pt>
                <c:pt idx="2149">
                  <c:v>13.93</c:v>
                </c:pt>
                <c:pt idx="2150">
                  <c:v>14.03</c:v>
                </c:pt>
                <c:pt idx="2151">
                  <c:v>14.129</c:v>
                </c:pt>
                <c:pt idx="2152">
                  <c:v>14.229</c:v>
                </c:pt>
                <c:pt idx="2153">
                  <c:v>14.328</c:v>
                </c:pt>
                <c:pt idx="2154">
                  <c:v>14.428</c:v>
                </c:pt>
                <c:pt idx="2155">
                  <c:v>14.527</c:v>
                </c:pt>
                <c:pt idx="2156">
                  <c:v>14.627</c:v>
                </c:pt>
                <c:pt idx="2157">
                  <c:v>14.726</c:v>
                </c:pt>
                <c:pt idx="2158">
                  <c:v>14.826</c:v>
                </c:pt>
                <c:pt idx="2159">
                  <c:v>14.925</c:v>
                </c:pt>
                <c:pt idx="2160">
                  <c:v>15.025</c:v>
                </c:pt>
                <c:pt idx="2161">
                  <c:v>15.124</c:v>
                </c:pt>
                <c:pt idx="2162">
                  <c:v>15.224</c:v>
                </c:pt>
                <c:pt idx="2163">
                  <c:v>15.323</c:v>
                </c:pt>
                <c:pt idx="2164">
                  <c:v>15.423</c:v>
                </c:pt>
                <c:pt idx="2165">
                  <c:v>15.522</c:v>
                </c:pt>
                <c:pt idx="2166">
                  <c:v>15.622</c:v>
                </c:pt>
                <c:pt idx="2167">
                  <c:v>15.721</c:v>
                </c:pt>
                <c:pt idx="2168">
                  <c:v>15.821</c:v>
                </c:pt>
                <c:pt idx="2169">
                  <c:v>15.92</c:v>
                </c:pt>
                <c:pt idx="2170">
                  <c:v>16.02</c:v>
                </c:pt>
                <c:pt idx="2171">
                  <c:v>16.119</c:v>
                </c:pt>
                <c:pt idx="2172">
                  <c:v>16.219</c:v>
                </c:pt>
                <c:pt idx="2173">
                  <c:v>16.318</c:v>
                </c:pt>
                <c:pt idx="2174">
                  <c:v>16.418</c:v>
                </c:pt>
                <c:pt idx="2175">
                  <c:v>16.517</c:v>
                </c:pt>
                <c:pt idx="2176">
                  <c:v>16.617</c:v>
                </c:pt>
                <c:pt idx="2177">
                  <c:v>16.716</c:v>
                </c:pt>
                <c:pt idx="2178">
                  <c:v>16.816</c:v>
                </c:pt>
                <c:pt idx="2179">
                  <c:v>16.915</c:v>
                </c:pt>
                <c:pt idx="2180">
                  <c:v>17.015</c:v>
                </c:pt>
                <c:pt idx="2181">
                  <c:v>17.114</c:v>
                </c:pt>
                <c:pt idx="2182">
                  <c:v>17.214</c:v>
                </c:pt>
                <c:pt idx="2183">
                  <c:v>17.313</c:v>
                </c:pt>
                <c:pt idx="2184">
                  <c:v>17.413</c:v>
                </c:pt>
                <c:pt idx="2185">
                  <c:v>17.512</c:v>
                </c:pt>
                <c:pt idx="2186">
                  <c:v>17.612</c:v>
                </c:pt>
                <c:pt idx="2187">
                  <c:v>17.711</c:v>
                </c:pt>
                <c:pt idx="2188">
                  <c:v>17.811</c:v>
                </c:pt>
                <c:pt idx="2189">
                  <c:v>17.91</c:v>
                </c:pt>
                <c:pt idx="2190">
                  <c:v>18.01000000000001</c:v>
                </c:pt>
                <c:pt idx="2191">
                  <c:v>18.10900000000001</c:v>
                </c:pt>
                <c:pt idx="2192">
                  <c:v>18.209</c:v>
                </c:pt>
                <c:pt idx="2193">
                  <c:v>18.308</c:v>
                </c:pt>
                <c:pt idx="2194">
                  <c:v>18.408</c:v>
                </c:pt>
                <c:pt idx="2195">
                  <c:v>18.507</c:v>
                </c:pt>
                <c:pt idx="2196">
                  <c:v>18.607</c:v>
                </c:pt>
                <c:pt idx="2197">
                  <c:v>18.706</c:v>
                </c:pt>
                <c:pt idx="2198">
                  <c:v>18.806</c:v>
                </c:pt>
                <c:pt idx="2199">
                  <c:v>18.905</c:v>
                </c:pt>
                <c:pt idx="2200">
                  <c:v>19.005</c:v>
                </c:pt>
                <c:pt idx="2201">
                  <c:v>19.104</c:v>
                </c:pt>
                <c:pt idx="2202">
                  <c:v>19.204</c:v>
                </c:pt>
                <c:pt idx="2203">
                  <c:v>19.303</c:v>
                </c:pt>
                <c:pt idx="2204">
                  <c:v>19.403</c:v>
                </c:pt>
                <c:pt idx="2205">
                  <c:v>19.502</c:v>
                </c:pt>
                <c:pt idx="2206">
                  <c:v>19.602</c:v>
                </c:pt>
                <c:pt idx="2207">
                  <c:v>19.701</c:v>
                </c:pt>
                <c:pt idx="2208">
                  <c:v>19.80099999999999</c:v>
                </c:pt>
                <c:pt idx="2209">
                  <c:v>19.9</c:v>
                </c:pt>
                <c:pt idx="2210">
                  <c:v>20.0</c:v>
                </c:pt>
                <c:pt idx="2211">
                  <c:v>20.1</c:v>
                </c:pt>
                <c:pt idx="2212">
                  <c:v>20.19900000000001</c:v>
                </c:pt>
                <c:pt idx="2213">
                  <c:v>20.299</c:v>
                </c:pt>
                <c:pt idx="2214">
                  <c:v>20.398</c:v>
                </c:pt>
                <c:pt idx="2215">
                  <c:v>20.498</c:v>
                </c:pt>
                <c:pt idx="2216">
                  <c:v>20.597</c:v>
                </c:pt>
                <c:pt idx="2217">
                  <c:v>20.697</c:v>
                </c:pt>
                <c:pt idx="2218">
                  <c:v>20.796</c:v>
                </c:pt>
                <c:pt idx="2219">
                  <c:v>20.896</c:v>
                </c:pt>
                <c:pt idx="2220">
                  <c:v>20.995</c:v>
                </c:pt>
                <c:pt idx="2221">
                  <c:v>21.095</c:v>
                </c:pt>
                <c:pt idx="2222">
                  <c:v>21.194</c:v>
                </c:pt>
                <c:pt idx="2223">
                  <c:v>21.294</c:v>
                </c:pt>
                <c:pt idx="2224">
                  <c:v>21.393</c:v>
                </c:pt>
                <c:pt idx="2225">
                  <c:v>21.49299999999998</c:v>
                </c:pt>
                <c:pt idx="2226">
                  <c:v>21.592</c:v>
                </c:pt>
                <c:pt idx="2227">
                  <c:v>21.692</c:v>
                </c:pt>
                <c:pt idx="2228">
                  <c:v>21.791</c:v>
                </c:pt>
                <c:pt idx="2229">
                  <c:v>21.89099999999999</c:v>
                </c:pt>
                <c:pt idx="2230">
                  <c:v>21.99</c:v>
                </c:pt>
                <c:pt idx="2231">
                  <c:v>22.09</c:v>
                </c:pt>
                <c:pt idx="2232">
                  <c:v>22.189</c:v>
                </c:pt>
                <c:pt idx="2233">
                  <c:v>22.289</c:v>
                </c:pt>
                <c:pt idx="2234">
                  <c:v>22.388</c:v>
                </c:pt>
                <c:pt idx="2235">
                  <c:v>22.488</c:v>
                </c:pt>
                <c:pt idx="2236">
                  <c:v>22.587</c:v>
                </c:pt>
                <c:pt idx="2237">
                  <c:v>22.687</c:v>
                </c:pt>
                <c:pt idx="2238">
                  <c:v>22.786</c:v>
                </c:pt>
                <c:pt idx="2239">
                  <c:v>22.886</c:v>
                </c:pt>
                <c:pt idx="2240">
                  <c:v>22.985</c:v>
                </c:pt>
                <c:pt idx="2241">
                  <c:v>23.085</c:v>
                </c:pt>
                <c:pt idx="2242">
                  <c:v>23.184</c:v>
                </c:pt>
                <c:pt idx="2243">
                  <c:v>23.284</c:v>
                </c:pt>
                <c:pt idx="2244">
                  <c:v>23.383</c:v>
                </c:pt>
                <c:pt idx="2245">
                  <c:v>23.483</c:v>
                </c:pt>
                <c:pt idx="2246">
                  <c:v>23.582</c:v>
                </c:pt>
                <c:pt idx="2247">
                  <c:v>23.682</c:v>
                </c:pt>
                <c:pt idx="2248">
                  <c:v>23.781</c:v>
                </c:pt>
                <c:pt idx="2249">
                  <c:v>23.881</c:v>
                </c:pt>
                <c:pt idx="2250">
                  <c:v>23.98</c:v>
                </c:pt>
                <c:pt idx="2251">
                  <c:v>24.08</c:v>
                </c:pt>
                <c:pt idx="2252">
                  <c:v>24.17899999999999</c:v>
                </c:pt>
                <c:pt idx="2253">
                  <c:v>24.279</c:v>
                </c:pt>
                <c:pt idx="2254">
                  <c:v>24.378</c:v>
                </c:pt>
                <c:pt idx="2255">
                  <c:v>24.478</c:v>
                </c:pt>
                <c:pt idx="2256">
                  <c:v>24.57700000000001</c:v>
                </c:pt>
                <c:pt idx="2257">
                  <c:v>24.677</c:v>
                </c:pt>
                <c:pt idx="2258">
                  <c:v>24.776</c:v>
                </c:pt>
                <c:pt idx="2259">
                  <c:v>24.876</c:v>
                </c:pt>
                <c:pt idx="2260">
                  <c:v>24.975</c:v>
                </c:pt>
                <c:pt idx="2261">
                  <c:v>25.075</c:v>
                </c:pt>
                <c:pt idx="2262">
                  <c:v>25.174</c:v>
                </c:pt>
                <c:pt idx="2263">
                  <c:v>25.274</c:v>
                </c:pt>
                <c:pt idx="2264">
                  <c:v>25.373</c:v>
                </c:pt>
                <c:pt idx="2265">
                  <c:v>25.473</c:v>
                </c:pt>
                <c:pt idx="2266">
                  <c:v>25.572</c:v>
                </c:pt>
                <c:pt idx="2267">
                  <c:v>25.672</c:v>
                </c:pt>
                <c:pt idx="2268">
                  <c:v>25.771</c:v>
                </c:pt>
                <c:pt idx="2269">
                  <c:v>25.871</c:v>
                </c:pt>
                <c:pt idx="2270">
                  <c:v>25.97</c:v>
                </c:pt>
                <c:pt idx="2271">
                  <c:v>26.07</c:v>
                </c:pt>
                <c:pt idx="2272">
                  <c:v>26.169</c:v>
                </c:pt>
                <c:pt idx="2273">
                  <c:v>26.26899999999998</c:v>
                </c:pt>
                <c:pt idx="2274">
                  <c:v>26.368</c:v>
                </c:pt>
                <c:pt idx="2275">
                  <c:v>26.468</c:v>
                </c:pt>
                <c:pt idx="2276">
                  <c:v>26.567</c:v>
                </c:pt>
                <c:pt idx="2277">
                  <c:v>26.66700000000001</c:v>
                </c:pt>
                <c:pt idx="2278">
                  <c:v>26.76599999999998</c:v>
                </c:pt>
                <c:pt idx="2279">
                  <c:v>26.866</c:v>
                </c:pt>
                <c:pt idx="2280">
                  <c:v>26.965</c:v>
                </c:pt>
                <c:pt idx="2281">
                  <c:v>27.065</c:v>
                </c:pt>
                <c:pt idx="2282">
                  <c:v>27.164</c:v>
                </c:pt>
                <c:pt idx="2283">
                  <c:v>27.264</c:v>
                </c:pt>
                <c:pt idx="2284">
                  <c:v>27.363</c:v>
                </c:pt>
                <c:pt idx="2285">
                  <c:v>27.463</c:v>
                </c:pt>
                <c:pt idx="2286">
                  <c:v>27.562</c:v>
                </c:pt>
                <c:pt idx="2287">
                  <c:v>27.662</c:v>
                </c:pt>
                <c:pt idx="2288">
                  <c:v>27.761</c:v>
                </c:pt>
                <c:pt idx="2289">
                  <c:v>27.861</c:v>
                </c:pt>
                <c:pt idx="2290">
                  <c:v>27.96</c:v>
                </c:pt>
                <c:pt idx="2291">
                  <c:v>28.06</c:v>
                </c:pt>
                <c:pt idx="2292">
                  <c:v>28.159</c:v>
                </c:pt>
                <c:pt idx="2293">
                  <c:v>28.259</c:v>
                </c:pt>
                <c:pt idx="2294">
                  <c:v>28.358</c:v>
                </c:pt>
                <c:pt idx="2295">
                  <c:v>28.45799999999999</c:v>
                </c:pt>
                <c:pt idx="2296">
                  <c:v>28.557</c:v>
                </c:pt>
                <c:pt idx="2297">
                  <c:v>28.657</c:v>
                </c:pt>
                <c:pt idx="2298">
                  <c:v>28.756</c:v>
                </c:pt>
                <c:pt idx="2299">
                  <c:v>28.85600000000001</c:v>
                </c:pt>
                <c:pt idx="2300">
                  <c:v>28.95499999999999</c:v>
                </c:pt>
                <c:pt idx="2301">
                  <c:v>29.055</c:v>
                </c:pt>
                <c:pt idx="2302">
                  <c:v>29.154</c:v>
                </c:pt>
                <c:pt idx="2303">
                  <c:v>29.254</c:v>
                </c:pt>
                <c:pt idx="2304">
                  <c:v>29.35300000000001</c:v>
                </c:pt>
                <c:pt idx="2305">
                  <c:v>29.453</c:v>
                </c:pt>
                <c:pt idx="2306">
                  <c:v>29.552</c:v>
                </c:pt>
                <c:pt idx="2307">
                  <c:v>29.652</c:v>
                </c:pt>
                <c:pt idx="2308">
                  <c:v>29.751</c:v>
                </c:pt>
                <c:pt idx="2309">
                  <c:v>29.851</c:v>
                </c:pt>
                <c:pt idx="2310">
                  <c:v>29.95</c:v>
                </c:pt>
                <c:pt idx="2311">
                  <c:v>30.05</c:v>
                </c:pt>
                <c:pt idx="2312">
                  <c:v>30.149</c:v>
                </c:pt>
                <c:pt idx="2313">
                  <c:v>30.249</c:v>
                </c:pt>
                <c:pt idx="2314">
                  <c:v>30.348</c:v>
                </c:pt>
                <c:pt idx="2315">
                  <c:v>30.448</c:v>
                </c:pt>
                <c:pt idx="2316">
                  <c:v>30.547</c:v>
                </c:pt>
                <c:pt idx="2317">
                  <c:v>30.64699999999999</c:v>
                </c:pt>
                <c:pt idx="2318">
                  <c:v>30.746</c:v>
                </c:pt>
                <c:pt idx="2319">
                  <c:v>30.846</c:v>
                </c:pt>
                <c:pt idx="2320">
                  <c:v>30.945</c:v>
                </c:pt>
                <c:pt idx="2321">
                  <c:v>31.045</c:v>
                </c:pt>
                <c:pt idx="2322">
                  <c:v>31.14399999999999</c:v>
                </c:pt>
                <c:pt idx="2323">
                  <c:v>31.244</c:v>
                </c:pt>
                <c:pt idx="2324">
                  <c:v>31.343</c:v>
                </c:pt>
                <c:pt idx="2325">
                  <c:v>31.443</c:v>
                </c:pt>
                <c:pt idx="2326">
                  <c:v>31.542</c:v>
                </c:pt>
                <c:pt idx="2327">
                  <c:v>31.642</c:v>
                </c:pt>
                <c:pt idx="2328">
                  <c:v>31.741</c:v>
                </c:pt>
                <c:pt idx="2329">
                  <c:v>31.841</c:v>
                </c:pt>
                <c:pt idx="2330">
                  <c:v>31.94</c:v>
                </c:pt>
                <c:pt idx="2331">
                  <c:v>32.04</c:v>
                </c:pt>
                <c:pt idx="2332">
                  <c:v>32.139</c:v>
                </c:pt>
                <c:pt idx="2333">
                  <c:v>32.23900000000001</c:v>
                </c:pt>
                <c:pt idx="2334">
                  <c:v>32.338</c:v>
                </c:pt>
                <c:pt idx="2335">
                  <c:v>32.438</c:v>
                </c:pt>
                <c:pt idx="2336">
                  <c:v>32.53700000000001</c:v>
                </c:pt>
                <c:pt idx="2337">
                  <c:v>32.637</c:v>
                </c:pt>
                <c:pt idx="2338">
                  <c:v>32.73600000000001</c:v>
                </c:pt>
                <c:pt idx="2339">
                  <c:v>32.83600000000001</c:v>
                </c:pt>
                <c:pt idx="2340">
                  <c:v>32.935</c:v>
                </c:pt>
                <c:pt idx="2341">
                  <c:v>33.035</c:v>
                </c:pt>
                <c:pt idx="2342">
                  <c:v>33.134</c:v>
                </c:pt>
                <c:pt idx="2343">
                  <c:v>33.234</c:v>
                </c:pt>
                <c:pt idx="2344">
                  <c:v>33.33300000000001</c:v>
                </c:pt>
                <c:pt idx="2345">
                  <c:v>33.433</c:v>
                </c:pt>
                <c:pt idx="2346">
                  <c:v>33.532</c:v>
                </c:pt>
                <c:pt idx="2347">
                  <c:v>33.632</c:v>
                </c:pt>
                <c:pt idx="2348">
                  <c:v>33.731</c:v>
                </c:pt>
                <c:pt idx="2349">
                  <c:v>33.831</c:v>
                </c:pt>
                <c:pt idx="2350">
                  <c:v>33.93</c:v>
                </c:pt>
                <c:pt idx="2351">
                  <c:v>34.03</c:v>
                </c:pt>
                <c:pt idx="2352">
                  <c:v>34.12900000000001</c:v>
                </c:pt>
                <c:pt idx="2353">
                  <c:v>34.22900000000001</c:v>
                </c:pt>
                <c:pt idx="2354">
                  <c:v>34.328</c:v>
                </c:pt>
                <c:pt idx="2355">
                  <c:v>34.428</c:v>
                </c:pt>
                <c:pt idx="2356">
                  <c:v>34.527</c:v>
                </c:pt>
                <c:pt idx="2357">
                  <c:v>34.627</c:v>
                </c:pt>
                <c:pt idx="2358">
                  <c:v>34.72600000000001</c:v>
                </c:pt>
                <c:pt idx="2359">
                  <c:v>34.826</c:v>
                </c:pt>
                <c:pt idx="2360">
                  <c:v>34.925</c:v>
                </c:pt>
                <c:pt idx="2361">
                  <c:v>35.025</c:v>
                </c:pt>
                <c:pt idx="2362">
                  <c:v>35.124</c:v>
                </c:pt>
                <c:pt idx="2363">
                  <c:v>35.22400000000001</c:v>
                </c:pt>
                <c:pt idx="2364">
                  <c:v>35.323</c:v>
                </c:pt>
                <c:pt idx="2365">
                  <c:v>35.423</c:v>
                </c:pt>
                <c:pt idx="2366">
                  <c:v>35.522</c:v>
                </c:pt>
                <c:pt idx="2367">
                  <c:v>35.622</c:v>
                </c:pt>
                <c:pt idx="2368">
                  <c:v>35.72100000000001</c:v>
                </c:pt>
                <c:pt idx="2369">
                  <c:v>35.82100000000001</c:v>
                </c:pt>
                <c:pt idx="2370">
                  <c:v>35.92</c:v>
                </c:pt>
                <c:pt idx="2371">
                  <c:v>36.02</c:v>
                </c:pt>
                <c:pt idx="2372">
                  <c:v>36.119</c:v>
                </c:pt>
                <c:pt idx="2373">
                  <c:v>36.219</c:v>
                </c:pt>
                <c:pt idx="2374">
                  <c:v>36.318</c:v>
                </c:pt>
                <c:pt idx="2375">
                  <c:v>36.418</c:v>
                </c:pt>
                <c:pt idx="2376">
                  <c:v>36.517</c:v>
                </c:pt>
                <c:pt idx="2377">
                  <c:v>36.617</c:v>
                </c:pt>
                <c:pt idx="2378">
                  <c:v>36.716</c:v>
                </c:pt>
                <c:pt idx="2379">
                  <c:v>36.816</c:v>
                </c:pt>
                <c:pt idx="2380">
                  <c:v>36.915</c:v>
                </c:pt>
                <c:pt idx="2381">
                  <c:v>37.015</c:v>
                </c:pt>
                <c:pt idx="2382">
                  <c:v>37.114</c:v>
                </c:pt>
                <c:pt idx="2383">
                  <c:v>37.21400000000001</c:v>
                </c:pt>
                <c:pt idx="2384">
                  <c:v>37.313</c:v>
                </c:pt>
                <c:pt idx="2385">
                  <c:v>37.413</c:v>
                </c:pt>
                <c:pt idx="2386">
                  <c:v>37.512</c:v>
                </c:pt>
                <c:pt idx="2387">
                  <c:v>37.612</c:v>
                </c:pt>
                <c:pt idx="2388">
                  <c:v>37.71100000000001</c:v>
                </c:pt>
                <c:pt idx="2389">
                  <c:v>37.811</c:v>
                </c:pt>
                <c:pt idx="2390">
                  <c:v>37.91</c:v>
                </c:pt>
                <c:pt idx="2391">
                  <c:v>38.01</c:v>
                </c:pt>
                <c:pt idx="2392">
                  <c:v>38.109</c:v>
                </c:pt>
                <c:pt idx="2393">
                  <c:v>38.209</c:v>
                </c:pt>
                <c:pt idx="2394">
                  <c:v>38.308</c:v>
                </c:pt>
                <c:pt idx="2395">
                  <c:v>38.408</c:v>
                </c:pt>
                <c:pt idx="2396">
                  <c:v>38.50700000000001</c:v>
                </c:pt>
                <c:pt idx="2397">
                  <c:v>38.60700000000001</c:v>
                </c:pt>
                <c:pt idx="2398">
                  <c:v>38.706</c:v>
                </c:pt>
                <c:pt idx="2399">
                  <c:v>38.806</c:v>
                </c:pt>
                <c:pt idx="2400">
                  <c:v>38.905</c:v>
                </c:pt>
                <c:pt idx="2401">
                  <c:v>39.005</c:v>
                </c:pt>
                <c:pt idx="2402">
                  <c:v>39.10400000000001</c:v>
                </c:pt>
                <c:pt idx="2403">
                  <c:v>39.204</c:v>
                </c:pt>
                <c:pt idx="2404">
                  <c:v>39.303</c:v>
                </c:pt>
                <c:pt idx="2405">
                  <c:v>39.40300000000001</c:v>
                </c:pt>
                <c:pt idx="2406">
                  <c:v>39.502</c:v>
                </c:pt>
                <c:pt idx="2407">
                  <c:v>39.602</c:v>
                </c:pt>
                <c:pt idx="2408">
                  <c:v>39.701</c:v>
                </c:pt>
                <c:pt idx="2409">
                  <c:v>39.801</c:v>
                </c:pt>
                <c:pt idx="2410">
                  <c:v>39.9</c:v>
                </c:pt>
                <c:pt idx="2411">
                  <c:v>40.0</c:v>
                </c:pt>
                <c:pt idx="2412">
                  <c:v>40.1</c:v>
                </c:pt>
                <c:pt idx="2413">
                  <c:v>40.19900000000001</c:v>
                </c:pt>
                <c:pt idx="2414">
                  <c:v>40.29900000000001</c:v>
                </c:pt>
                <c:pt idx="2415">
                  <c:v>40.398</c:v>
                </c:pt>
                <c:pt idx="2416">
                  <c:v>40.498</c:v>
                </c:pt>
                <c:pt idx="2417">
                  <c:v>40.597</c:v>
                </c:pt>
                <c:pt idx="2418">
                  <c:v>40.697</c:v>
                </c:pt>
                <c:pt idx="2419">
                  <c:v>40.79600000000001</c:v>
                </c:pt>
                <c:pt idx="2420">
                  <c:v>40.896</c:v>
                </c:pt>
                <c:pt idx="2421">
                  <c:v>40.995</c:v>
                </c:pt>
                <c:pt idx="2422">
                  <c:v>41.095</c:v>
                </c:pt>
                <c:pt idx="2423">
                  <c:v>41.194</c:v>
                </c:pt>
                <c:pt idx="2424">
                  <c:v>41.29400000000001</c:v>
                </c:pt>
                <c:pt idx="2425">
                  <c:v>41.393</c:v>
                </c:pt>
                <c:pt idx="2426">
                  <c:v>41.493</c:v>
                </c:pt>
                <c:pt idx="2427">
                  <c:v>41.592</c:v>
                </c:pt>
                <c:pt idx="2428">
                  <c:v>41.692</c:v>
                </c:pt>
                <c:pt idx="2429">
                  <c:v>41.79100000000001</c:v>
                </c:pt>
                <c:pt idx="2430">
                  <c:v>41.89100000000001</c:v>
                </c:pt>
                <c:pt idx="2431">
                  <c:v>41.99</c:v>
                </c:pt>
                <c:pt idx="2432">
                  <c:v>42.09</c:v>
                </c:pt>
                <c:pt idx="2433">
                  <c:v>42.189</c:v>
                </c:pt>
                <c:pt idx="2434">
                  <c:v>42.289</c:v>
                </c:pt>
                <c:pt idx="2435">
                  <c:v>42.388</c:v>
                </c:pt>
                <c:pt idx="2436">
                  <c:v>42.488</c:v>
                </c:pt>
                <c:pt idx="2437">
                  <c:v>42.587</c:v>
                </c:pt>
                <c:pt idx="2438">
                  <c:v>42.687</c:v>
                </c:pt>
                <c:pt idx="2439">
                  <c:v>42.786</c:v>
                </c:pt>
                <c:pt idx="2440">
                  <c:v>42.886</c:v>
                </c:pt>
                <c:pt idx="2441">
                  <c:v>42.985</c:v>
                </c:pt>
                <c:pt idx="2442">
                  <c:v>43.085</c:v>
                </c:pt>
                <c:pt idx="2443">
                  <c:v>43.184</c:v>
                </c:pt>
                <c:pt idx="2444">
                  <c:v>43.28400000000001</c:v>
                </c:pt>
                <c:pt idx="2445">
                  <c:v>43.383</c:v>
                </c:pt>
                <c:pt idx="2446">
                  <c:v>43.483</c:v>
                </c:pt>
                <c:pt idx="2447">
                  <c:v>43.582</c:v>
                </c:pt>
                <c:pt idx="2448">
                  <c:v>43.682</c:v>
                </c:pt>
                <c:pt idx="2449">
                  <c:v>43.78100000000001</c:v>
                </c:pt>
                <c:pt idx="2450">
                  <c:v>43.881</c:v>
                </c:pt>
                <c:pt idx="2451">
                  <c:v>43.98</c:v>
                </c:pt>
                <c:pt idx="2452">
                  <c:v>44.08</c:v>
                </c:pt>
                <c:pt idx="2453">
                  <c:v>44.179</c:v>
                </c:pt>
                <c:pt idx="2454">
                  <c:v>44.279</c:v>
                </c:pt>
                <c:pt idx="2455">
                  <c:v>44.378</c:v>
                </c:pt>
                <c:pt idx="2456">
                  <c:v>44.478</c:v>
                </c:pt>
                <c:pt idx="2457">
                  <c:v>44.57700000000001</c:v>
                </c:pt>
                <c:pt idx="2458">
                  <c:v>44.677</c:v>
                </c:pt>
                <c:pt idx="2459">
                  <c:v>44.776</c:v>
                </c:pt>
                <c:pt idx="2460">
                  <c:v>44.876</c:v>
                </c:pt>
                <c:pt idx="2461">
                  <c:v>44.975</c:v>
                </c:pt>
                <c:pt idx="2462">
                  <c:v>45.075</c:v>
                </c:pt>
                <c:pt idx="2463">
                  <c:v>45.17400000000001</c:v>
                </c:pt>
                <c:pt idx="2464">
                  <c:v>45.274</c:v>
                </c:pt>
                <c:pt idx="2465">
                  <c:v>45.373</c:v>
                </c:pt>
                <c:pt idx="2466">
                  <c:v>45.47300000000001</c:v>
                </c:pt>
                <c:pt idx="2467">
                  <c:v>45.572</c:v>
                </c:pt>
                <c:pt idx="2468">
                  <c:v>45.672</c:v>
                </c:pt>
                <c:pt idx="2469">
                  <c:v>45.771</c:v>
                </c:pt>
                <c:pt idx="2470">
                  <c:v>45.871</c:v>
                </c:pt>
                <c:pt idx="2471">
                  <c:v>45.97</c:v>
                </c:pt>
                <c:pt idx="2472">
                  <c:v>46.07</c:v>
                </c:pt>
                <c:pt idx="2473">
                  <c:v>46.16900000000001</c:v>
                </c:pt>
                <c:pt idx="2474">
                  <c:v>46.26900000000001</c:v>
                </c:pt>
                <c:pt idx="2475">
                  <c:v>46.368</c:v>
                </c:pt>
                <c:pt idx="2476">
                  <c:v>46.46800000000001</c:v>
                </c:pt>
                <c:pt idx="2477">
                  <c:v>46.567</c:v>
                </c:pt>
                <c:pt idx="2478">
                  <c:v>46.667</c:v>
                </c:pt>
                <c:pt idx="2479">
                  <c:v>46.76600000000001</c:v>
                </c:pt>
                <c:pt idx="2480">
                  <c:v>46.866</c:v>
                </c:pt>
                <c:pt idx="2481">
                  <c:v>46.965</c:v>
                </c:pt>
                <c:pt idx="2482">
                  <c:v>47.065</c:v>
                </c:pt>
                <c:pt idx="2483">
                  <c:v>47.164</c:v>
                </c:pt>
                <c:pt idx="2484">
                  <c:v>47.264</c:v>
                </c:pt>
                <c:pt idx="2485">
                  <c:v>47.363</c:v>
                </c:pt>
                <c:pt idx="2486">
                  <c:v>47.463</c:v>
                </c:pt>
                <c:pt idx="2487">
                  <c:v>47.562</c:v>
                </c:pt>
                <c:pt idx="2488">
                  <c:v>47.662</c:v>
                </c:pt>
                <c:pt idx="2489">
                  <c:v>47.761</c:v>
                </c:pt>
                <c:pt idx="2490">
                  <c:v>47.861</c:v>
                </c:pt>
                <c:pt idx="2491">
                  <c:v>47.96</c:v>
                </c:pt>
                <c:pt idx="2492">
                  <c:v>48.06</c:v>
                </c:pt>
                <c:pt idx="2493">
                  <c:v>48.15900000000001</c:v>
                </c:pt>
                <c:pt idx="2494">
                  <c:v>48.259</c:v>
                </c:pt>
                <c:pt idx="2495">
                  <c:v>48.358</c:v>
                </c:pt>
                <c:pt idx="2496">
                  <c:v>48.458</c:v>
                </c:pt>
                <c:pt idx="2497">
                  <c:v>48.557</c:v>
                </c:pt>
                <c:pt idx="2498">
                  <c:v>48.657</c:v>
                </c:pt>
                <c:pt idx="2499">
                  <c:v>48.756</c:v>
                </c:pt>
                <c:pt idx="2500">
                  <c:v>48.856</c:v>
                </c:pt>
                <c:pt idx="2501">
                  <c:v>48.955</c:v>
                </c:pt>
                <c:pt idx="2502">
                  <c:v>49.055</c:v>
                </c:pt>
                <c:pt idx="2503">
                  <c:v>49.154</c:v>
                </c:pt>
                <c:pt idx="2504">
                  <c:v>49.254</c:v>
                </c:pt>
                <c:pt idx="2505">
                  <c:v>49.353</c:v>
                </c:pt>
                <c:pt idx="2506">
                  <c:v>49.453</c:v>
                </c:pt>
                <c:pt idx="2507">
                  <c:v>49.552</c:v>
                </c:pt>
                <c:pt idx="2508">
                  <c:v>49.652</c:v>
                </c:pt>
                <c:pt idx="2509">
                  <c:v>49.751</c:v>
                </c:pt>
                <c:pt idx="2510">
                  <c:v>49.851</c:v>
                </c:pt>
                <c:pt idx="2511">
                  <c:v>49.95</c:v>
                </c:pt>
                <c:pt idx="2512">
                  <c:v>50.05</c:v>
                </c:pt>
                <c:pt idx="2513">
                  <c:v>50.149</c:v>
                </c:pt>
                <c:pt idx="2514">
                  <c:v>50.249</c:v>
                </c:pt>
                <c:pt idx="2515">
                  <c:v>50.348</c:v>
                </c:pt>
                <c:pt idx="2516">
                  <c:v>50.448</c:v>
                </c:pt>
                <c:pt idx="2517">
                  <c:v>50.547</c:v>
                </c:pt>
                <c:pt idx="2518">
                  <c:v>50.64700000000001</c:v>
                </c:pt>
                <c:pt idx="2519">
                  <c:v>50.746</c:v>
                </c:pt>
                <c:pt idx="2520">
                  <c:v>50.846</c:v>
                </c:pt>
                <c:pt idx="2521">
                  <c:v>50.945</c:v>
                </c:pt>
                <c:pt idx="2522">
                  <c:v>51.045</c:v>
                </c:pt>
                <c:pt idx="2523">
                  <c:v>51.14400000000001</c:v>
                </c:pt>
                <c:pt idx="2524">
                  <c:v>51.244</c:v>
                </c:pt>
                <c:pt idx="2525">
                  <c:v>51.343</c:v>
                </c:pt>
                <c:pt idx="2526">
                  <c:v>51.443</c:v>
                </c:pt>
                <c:pt idx="2527">
                  <c:v>51.542</c:v>
                </c:pt>
                <c:pt idx="2528">
                  <c:v>51.642</c:v>
                </c:pt>
                <c:pt idx="2529">
                  <c:v>51.741</c:v>
                </c:pt>
                <c:pt idx="2530">
                  <c:v>51.841</c:v>
                </c:pt>
                <c:pt idx="2531">
                  <c:v>51.94</c:v>
                </c:pt>
                <c:pt idx="2532">
                  <c:v>52.04</c:v>
                </c:pt>
                <c:pt idx="2533">
                  <c:v>52.139</c:v>
                </c:pt>
                <c:pt idx="2534">
                  <c:v>52.23900000000001</c:v>
                </c:pt>
                <c:pt idx="2535">
                  <c:v>52.338</c:v>
                </c:pt>
                <c:pt idx="2536">
                  <c:v>52.438</c:v>
                </c:pt>
                <c:pt idx="2537">
                  <c:v>52.53700000000001</c:v>
                </c:pt>
                <c:pt idx="2538">
                  <c:v>52.637</c:v>
                </c:pt>
                <c:pt idx="2539">
                  <c:v>52.73600000000001</c:v>
                </c:pt>
                <c:pt idx="2540">
                  <c:v>52.83600000000001</c:v>
                </c:pt>
                <c:pt idx="2541">
                  <c:v>52.935</c:v>
                </c:pt>
                <c:pt idx="2542">
                  <c:v>53.035</c:v>
                </c:pt>
                <c:pt idx="2543">
                  <c:v>53.134</c:v>
                </c:pt>
                <c:pt idx="2544">
                  <c:v>53.234</c:v>
                </c:pt>
                <c:pt idx="2545">
                  <c:v>53.33300000000001</c:v>
                </c:pt>
                <c:pt idx="2546">
                  <c:v>53.433</c:v>
                </c:pt>
                <c:pt idx="2547">
                  <c:v>53.532</c:v>
                </c:pt>
                <c:pt idx="2548">
                  <c:v>53.632</c:v>
                </c:pt>
                <c:pt idx="2549">
                  <c:v>53.731</c:v>
                </c:pt>
                <c:pt idx="2550">
                  <c:v>53.831</c:v>
                </c:pt>
                <c:pt idx="2551">
                  <c:v>53.93</c:v>
                </c:pt>
                <c:pt idx="2552">
                  <c:v>54.03</c:v>
                </c:pt>
                <c:pt idx="2553">
                  <c:v>54.12900000000001</c:v>
                </c:pt>
                <c:pt idx="2554">
                  <c:v>54.22900000000001</c:v>
                </c:pt>
                <c:pt idx="2555">
                  <c:v>54.328</c:v>
                </c:pt>
                <c:pt idx="2556">
                  <c:v>54.428</c:v>
                </c:pt>
                <c:pt idx="2557">
                  <c:v>54.527</c:v>
                </c:pt>
                <c:pt idx="2558">
                  <c:v>54.627</c:v>
                </c:pt>
                <c:pt idx="2559">
                  <c:v>54.72600000000001</c:v>
                </c:pt>
                <c:pt idx="2560">
                  <c:v>54.826</c:v>
                </c:pt>
                <c:pt idx="2561">
                  <c:v>54.925</c:v>
                </c:pt>
                <c:pt idx="2562">
                  <c:v>55.025</c:v>
                </c:pt>
                <c:pt idx="2563">
                  <c:v>55.124</c:v>
                </c:pt>
                <c:pt idx="2564">
                  <c:v>55.22400000000001</c:v>
                </c:pt>
                <c:pt idx="2565">
                  <c:v>55.323</c:v>
                </c:pt>
                <c:pt idx="2566">
                  <c:v>55.423</c:v>
                </c:pt>
                <c:pt idx="2567">
                  <c:v>55.522</c:v>
                </c:pt>
                <c:pt idx="2568">
                  <c:v>55.622</c:v>
                </c:pt>
                <c:pt idx="2569">
                  <c:v>55.72100000000001</c:v>
                </c:pt>
                <c:pt idx="2570">
                  <c:v>55.82100000000001</c:v>
                </c:pt>
                <c:pt idx="2571">
                  <c:v>55.92</c:v>
                </c:pt>
                <c:pt idx="2572">
                  <c:v>56.02</c:v>
                </c:pt>
                <c:pt idx="2573">
                  <c:v>56.119</c:v>
                </c:pt>
                <c:pt idx="2574">
                  <c:v>56.219</c:v>
                </c:pt>
                <c:pt idx="2575">
                  <c:v>56.318</c:v>
                </c:pt>
                <c:pt idx="2576">
                  <c:v>56.418</c:v>
                </c:pt>
                <c:pt idx="2577">
                  <c:v>56.517</c:v>
                </c:pt>
                <c:pt idx="2578">
                  <c:v>56.617</c:v>
                </c:pt>
                <c:pt idx="2579">
                  <c:v>56.716</c:v>
                </c:pt>
                <c:pt idx="2580">
                  <c:v>56.816</c:v>
                </c:pt>
                <c:pt idx="2581">
                  <c:v>56.915</c:v>
                </c:pt>
                <c:pt idx="2582">
                  <c:v>57.015</c:v>
                </c:pt>
                <c:pt idx="2583">
                  <c:v>57.114</c:v>
                </c:pt>
                <c:pt idx="2584">
                  <c:v>57.21400000000001</c:v>
                </c:pt>
                <c:pt idx="2585">
                  <c:v>57.313</c:v>
                </c:pt>
                <c:pt idx="2586">
                  <c:v>57.413</c:v>
                </c:pt>
                <c:pt idx="2587">
                  <c:v>57.512</c:v>
                </c:pt>
                <c:pt idx="2588">
                  <c:v>57.612</c:v>
                </c:pt>
                <c:pt idx="2589">
                  <c:v>57.71100000000001</c:v>
                </c:pt>
                <c:pt idx="2590">
                  <c:v>57.811</c:v>
                </c:pt>
                <c:pt idx="2591">
                  <c:v>57.91</c:v>
                </c:pt>
                <c:pt idx="2592">
                  <c:v>58.01</c:v>
                </c:pt>
                <c:pt idx="2593">
                  <c:v>58.109</c:v>
                </c:pt>
                <c:pt idx="2594">
                  <c:v>58.209</c:v>
                </c:pt>
                <c:pt idx="2595">
                  <c:v>58.308</c:v>
                </c:pt>
                <c:pt idx="2596">
                  <c:v>58.408</c:v>
                </c:pt>
                <c:pt idx="2597">
                  <c:v>58.50700000000001</c:v>
                </c:pt>
                <c:pt idx="2598">
                  <c:v>58.60700000000001</c:v>
                </c:pt>
                <c:pt idx="2599">
                  <c:v>58.706</c:v>
                </c:pt>
                <c:pt idx="2600">
                  <c:v>58.806</c:v>
                </c:pt>
                <c:pt idx="2601">
                  <c:v>58.905</c:v>
                </c:pt>
                <c:pt idx="2602">
                  <c:v>59.005</c:v>
                </c:pt>
                <c:pt idx="2603">
                  <c:v>59.10400000000001</c:v>
                </c:pt>
                <c:pt idx="2604">
                  <c:v>59.204</c:v>
                </c:pt>
                <c:pt idx="2605">
                  <c:v>59.303</c:v>
                </c:pt>
                <c:pt idx="2606">
                  <c:v>59.40300000000001</c:v>
                </c:pt>
                <c:pt idx="2607">
                  <c:v>59.502</c:v>
                </c:pt>
                <c:pt idx="2608">
                  <c:v>59.602</c:v>
                </c:pt>
                <c:pt idx="2609">
                  <c:v>59.701</c:v>
                </c:pt>
                <c:pt idx="2610">
                  <c:v>59.801</c:v>
                </c:pt>
                <c:pt idx="2611">
                  <c:v>59.9</c:v>
                </c:pt>
                <c:pt idx="2612">
                  <c:v>60.0</c:v>
                </c:pt>
                <c:pt idx="2613">
                  <c:v>60.09900000000001</c:v>
                </c:pt>
                <c:pt idx="2614">
                  <c:v>60.19900000000001</c:v>
                </c:pt>
                <c:pt idx="2615">
                  <c:v>60.29900000000001</c:v>
                </c:pt>
                <c:pt idx="2616">
                  <c:v>60.398</c:v>
                </c:pt>
                <c:pt idx="2617">
                  <c:v>60.498</c:v>
                </c:pt>
                <c:pt idx="2618">
                  <c:v>60.597</c:v>
                </c:pt>
                <c:pt idx="2619">
                  <c:v>60.697</c:v>
                </c:pt>
                <c:pt idx="2620">
                  <c:v>60.79600000000001</c:v>
                </c:pt>
                <c:pt idx="2621">
                  <c:v>60.896</c:v>
                </c:pt>
                <c:pt idx="2622">
                  <c:v>60.995</c:v>
                </c:pt>
                <c:pt idx="2623">
                  <c:v>61.095</c:v>
                </c:pt>
                <c:pt idx="2624">
                  <c:v>61.194</c:v>
                </c:pt>
                <c:pt idx="2625">
                  <c:v>61.29400000000001</c:v>
                </c:pt>
                <c:pt idx="2626">
                  <c:v>61.393</c:v>
                </c:pt>
                <c:pt idx="2627">
                  <c:v>61.493</c:v>
                </c:pt>
                <c:pt idx="2628">
                  <c:v>61.592</c:v>
                </c:pt>
                <c:pt idx="2629">
                  <c:v>61.692</c:v>
                </c:pt>
                <c:pt idx="2630">
                  <c:v>61.79100000000001</c:v>
                </c:pt>
                <c:pt idx="2631">
                  <c:v>61.89100000000001</c:v>
                </c:pt>
                <c:pt idx="2632">
                  <c:v>61.99</c:v>
                </c:pt>
                <c:pt idx="2633">
                  <c:v>62.09</c:v>
                </c:pt>
                <c:pt idx="2634">
                  <c:v>62.189</c:v>
                </c:pt>
                <c:pt idx="2635">
                  <c:v>62.289</c:v>
                </c:pt>
                <c:pt idx="2636">
                  <c:v>62.388</c:v>
                </c:pt>
                <c:pt idx="2637">
                  <c:v>62.488</c:v>
                </c:pt>
                <c:pt idx="2638">
                  <c:v>62.587</c:v>
                </c:pt>
                <c:pt idx="2639">
                  <c:v>62.687</c:v>
                </c:pt>
                <c:pt idx="2640">
                  <c:v>62.786</c:v>
                </c:pt>
                <c:pt idx="2641">
                  <c:v>62.886</c:v>
                </c:pt>
                <c:pt idx="2642">
                  <c:v>62.985</c:v>
                </c:pt>
                <c:pt idx="2643">
                  <c:v>63.085</c:v>
                </c:pt>
                <c:pt idx="2644">
                  <c:v>63.184</c:v>
                </c:pt>
                <c:pt idx="2645">
                  <c:v>63.28400000000001</c:v>
                </c:pt>
                <c:pt idx="2646">
                  <c:v>63.383</c:v>
                </c:pt>
                <c:pt idx="2647">
                  <c:v>63.483</c:v>
                </c:pt>
                <c:pt idx="2648">
                  <c:v>63.582</c:v>
                </c:pt>
                <c:pt idx="2649">
                  <c:v>63.682</c:v>
                </c:pt>
                <c:pt idx="2650">
                  <c:v>63.78100000000001</c:v>
                </c:pt>
                <c:pt idx="2651">
                  <c:v>63.881</c:v>
                </c:pt>
                <c:pt idx="2652">
                  <c:v>63.98</c:v>
                </c:pt>
                <c:pt idx="2653">
                  <c:v>64.08</c:v>
                </c:pt>
                <c:pt idx="2654">
                  <c:v>64.17899999999996</c:v>
                </c:pt>
                <c:pt idx="2655">
                  <c:v>64.27899999999998</c:v>
                </c:pt>
                <c:pt idx="2656">
                  <c:v>64.37799999999998</c:v>
                </c:pt>
                <c:pt idx="2657">
                  <c:v>64.478</c:v>
                </c:pt>
                <c:pt idx="2658">
                  <c:v>64.577</c:v>
                </c:pt>
                <c:pt idx="2659">
                  <c:v>64.67699999999998</c:v>
                </c:pt>
                <c:pt idx="2660">
                  <c:v>64.77599999999998</c:v>
                </c:pt>
                <c:pt idx="2661">
                  <c:v>64.87599999999998</c:v>
                </c:pt>
                <c:pt idx="2662">
                  <c:v>64.975</c:v>
                </c:pt>
                <c:pt idx="2663">
                  <c:v>65.07499999999998</c:v>
                </c:pt>
                <c:pt idx="2664">
                  <c:v>65.17399999999998</c:v>
                </c:pt>
                <c:pt idx="2665">
                  <c:v>65.274</c:v>
                </c:pt>
                <c:pt idx="2666">
                  <c:v>65.37299999999998</c:v>
                </c:pt>
                <c:pt idx="2667">
                  <c:v>65.473</c:v>
                </c:pt>
                <c:pt idx="2668">
                  <c:v>65.57199999999998</c:v>
                </c:pt>
                <c:pt idx="2669">
                  <c:v>65.67199999999998</c:v>
                </c:pt>
                <c:pt idx="2670">
                  <c:v>65.771</c:v>
                </c:pt>
                <c:pt idx="2671">
                  <c:v>65.87099999999998</c:v>
                </c:pt>
                <c:pt idx="2672">
                  <c:v>65.97</c:v>
                </c:pt>
                <c:pt idx="2673">
                  <c:v>66.07</c:v>
                </c:pt>
                <c:pt idx="2674">
                  <c:v>66.16899999999998</c:v>
                </c:pt>
                <c:pt idx="2675">
                  <c:v>66.269</c:v>
                </c:pt>
                <c:pt idx="2676">
                  <c:v>66.368</c:v>
                </c:pt>
                <c:pt idx="2677">
                  <c:v>66.468</c:v>
                </c:pt>
                <c:pt idx="2678">
                  <c:v>66.567</c:v>
                </c:pt>
                <c:pt idx="2679">
                  <c:v>66.667</c:v>
                </c:pt>
                <c:pt idx="2680">
                  <c:v>66.766</c:v>
                </c:pt>
                <c:pt idx="2681">
                  <c:v>66.866</c:v>
                </c:pt>
                <c:pt idx="2682">
                  <c:v>66.965</c:v>
                </c:pt>
                <c:pt idx="2683">
                  <c:v>67.06500000000001</c:v>
                </c:pt>
                <c:pt idx="2684">
                  <c:v>67.164</c:v>
                </c:pt>
                <c:pt idx="2685">
                  <c:v>67.264</c:v>
                </c:pt>
                <c:pt idx="2686">
                  <c:v>67.363</c:v>
                </c:pt>
                <c:pt idx="2687">
                  <c:v>67.463</c:v>
                </c:pt>
                <c:pt idx="2688">
                  <c:v>67.56200000000001</c:v>
                </c:pt>
                <c:pt idx="2689">
                  <c:v>67.662</c:v>
                </c:pt>
                <c:pt idx="2690">
                  <c:v>67.761</c:v>
                </c:pt>
                <c:pt idx="2691">
                  <c:v>67.861</c:v>
                </c:pt>
                <c:pt idx="2692">
                  <c:v>67.96</c:v>
                </c:pt>
                <c:pt idx="2693">
                  <c:v>68.06</c:v>
                </c:pt>
                <c:pt idx="2694">
                  <c:v>68.15899999999998</c:v>
                </c:pt>
                <c:pt idx="2695">
                  <c:v>68.259</c:v>
                </c:pt>
                <c:pt idx="2696">
                  <c:v>68.35799999999998</c:v>
                </c:pt>
                <c:pt idx="2697">
                  <c:v>68.45800000000001</c:v>
                </c:pt>
                <c:pt idx="2698">
                  <c:v>68.557</c:v>
                </c:pt>
                <c:pt idx="2699">
                  <c:v>68.65699999999998</c:v>
                </c:pt>
                <c:pt idx="2700">
                  <c:v>68.756</c:v>
                </c:pt>
                <c:pt idx="2701">
                  <c:v>68.85599999999998</c:v>
                </c:pt>
                <c:pt idx="2702">
                  <c:v>68.95500000000001</c:v>
                </c:pt>
                <c:pt idx="2703">
                  <c:v>69.055</c:v>
                </c:pt>
                <c:pt idx="2704">
                  <c:v>69.15399999999998</c:v>
                </c:pt>
                <c:pt idx="2705">
                  <c:v>69.254</c:v>
                </c:pt>
                <c:pt idx="2706">
                  <c:v>69.35299999999998</c:v>
                </c:pt>
                <c:pt idx="2707">
                  <c:v>69.453</c:v>
                </c:pt>
                <c:pt idx="2708">
                  <c:v>69.552</c:v>
                </c:pt>
                <c:pt idx="2709">
                  <c:v>69.65199999999998</c:v>
                </c:pt>
                <c:pt idx="2710">
                  <c:v>69.751</c:v>
                </c:pt>
                <c:pt idx="2711">
                  <c:v>69.851</c:v>
                </c:pt>
                <c:pt idx="2712">
                  <c:v>69.95</c:v>
                </c:pt>
                <c:pt idx="2713">
                  <c:v>70.05</c:v>
                </c:pt>
                <c:pt idx="2714">
                  <c:v>70.149</c:v>
                </c:pt>
                <c:pt idx="2715">
                  <c:v>70.249</c:v>
                </c:pt>
                <c:pt idx="2716">
                  <c:v>70.34800000000001</c:v>
                </c:pt>
                <c:pt idx="2717">
                  <c:v>70.448</c:v>
                </c:pt>
                <c:pt idx="2718">
                  <c:v>70.547</c:v>
                </c:pt>
                <c:pt idx="2719">
                  <c:v>70.647</c:v>
                </c:pt>
                <c:pt idx="2720">
                  <c:v>70.746</c:v>
                </c:pt>
                <c:pt idx="2721">
                  <c:v>70.846</c:v>
                </c:pt>
                <c:pt idx="2722">
                  <c:v>70.945</c:v>
                </c:pt>
                <c:pt idx="2723">
                  <c:v>71.045</c:v>
                </c:pt>
                <c:pt idx="2724">
                  <c:v>71.144</c:v>
                </c:pt>
                <c:pt idx="2725">
                  <c:v>71.244</c:v>
                </c:pt>
                <c:pt idx="2726">
                  <c:v>71.343</c:v>
                </c:pt>
                <c:pt idx="2727">
                  <c:v>71.443</c:v>
                </c:pt>
                <c:pt idx="2728">
                  <c:v>71.542</c:v>
                </c:pt>
                <c:pt idx="2729">
                  <c:v>71.642</c:v>
                </c:pt>
                <c:pt idx="2730">
                  <c:v>71.741</c:v>
                </c:pt>
                <c:pt idx="2731">
                  <c:v>71.841</c:v>
                </c:pt>
                <c:pt idx="2732">
                  <c:v>71.94</c:v>
                </c:pt>
                <c:pt idx="2733">
                  <c:v>72.04</c:v>
                </c:pt>
                <c:pt idx="2734">
                  <c:v>72.13899999999998</c:v>
                </c:pt>
                <c:pt idx="2735">
                  <c:v>72.239</c:v>
                </c:pt>
                <c:pt idx="2736">
                  <c:v>72.338</c:v>
                </c:pt>
                <c:pt idx="2737">
                  <c:v>72.438</c:v>
                </c:pt>
                <c:pt idx="2738">
                  <c:v>72.537</c:v>
                </c:pt>
                <c:pt idx="2739">
                  <c:v>72.637</c:v>
                </c:pt>
                <c:pt idx="2740">
                  <c:v>72.736</c:v>
                </c:pt>
                <c:pt idx="2741">
                  <c:v>72.836</c:v>
                </c:pt>
                <c:pt idx="2742">
                  <c:v>72.935</c:v>
                </c:pt>
                <c:pt idx="2743">
                  <c:v>73.035</c:v>
                </c:pt>
                <c:pt idx="2744">
                  <c:v>73.134</c:v>
                </c:pt>
                <c:pt idx="2745">
                  <c:v>73.234</c:v>
                </c:pt>
                <c:pt idx="2746">
                  <c:v>73.333</c:v>
                </c:pt>
                <c:pt idx="2747">
                  <c:v>73.433</c:v>
                </c:pt>
                <c:pt idx="2748">
                  <c:v>73.532</c:v>
                </c:pt>
                <c:pt idx="2749">
                  <c:v>73.632</c:v>
                </c:pt>
                <c:pt idx="2750">
                  <c:v>73.731</c:v>
                </c:pt>
                <c:pt idx="2751">
                  <c:v>73.831</c:v>
                </c:pt>
                <c:pt idx="2752">
                  <c:v>73.93</c:v>
                </c:pt>
                <c:pt idx="2753">
                  <c:v>74.03</c:v>
                </c:pt>
                <c:pt idx="2754">
                  <c:v>74.12899999999998</c:v>
                </c:pt>
                <c:pt idx="2755">
                  <c:v>74.229</c:v>
                </c:pt>
                <c:pt idx="2756">
                  <c:v>74.32799999999998</c:v>
                </c:pt>
                <c:pt idx="2757">
                  <c:v>74.428</c:v>
                </c:pt>
                <c:pt idx="2758">
                  <c:v>74.527</c:v>
                </c:pt>
                <c:pt idx="2759">
                  <c:v>74.62699999999998</c:v>
                </c:pt>
                <c:pt idx="2760">
                  <c:v>74.726</c:v>
                </c:pt>
                <c:pt idx="2761">
                  <c:v>74.82599999999998</c:v>
                </c:pt>
                <c:pt idx="2762">
                  <c:v>74.925</c:v>
                </c:pt>
                <c:pt idx="2763">
                  <c:v>75.025</c:v>
                </c:pt>
                <c:pt idx="2764">
                  <c:v>75.12399999999998</c:v>
                </c:pt>
                <c:pt idx="2765">
                  <c:v>75.224</c:v>
                </c:pt>
                <c:pt idx="2766">
                  <c:v>75.32299999999998</c:v>
                </c:pt>
                <c:pt idx="2767">
                  <c:v>75.423</c:v>
                </c:pt>
                <c:pt idx="2768">
                  <c:v>75.522</c:v>
                </c:pt>
                <c:pt idx="2769">
                  <c:v>75.62199999999998</c:v>
                </c:pt>
                <c:pt idx="2770">
                  <c:v>75.721</c:v>
                </c:pt>
                <c:pt idx="2771">
                  <c:v>75.821</c:v>
                </c:pt>
                <c:pt idx="2772">
                  <c:v>75.92</c:v>
                </c:pt>
                <c:pt idx="2773">
                  <c:v>76.02</c:v>
                </c:pt>
                <c:pt idx="2774">
                  <c:v>76.119</c:v>
                </c:pt>
                <c:pt idx="2775">
                  <c:v>76.219</c:v>
                </c:pt>
                <c:pt idx="2776">
                  <c:v>76.31800000000001</c:v>
                </c:pt>
                <c:pt idx="2777">
                  <c:v>76.418</c:v>
                </c:pt>
                <c:pt idx="2778">
                  <c:v>76.517</c:v>
                </c:pt>
                <c:pt idx="2779">
                  <c:v>76.617</c:v>
                </c:pt>
                <c:pt idx="2780">
                  <c:v>76.716</c:v>
                </c:pt>
                <c:pt idx="2781">
                  <c:v>76.816</c:v>
                </c:pt>
                <c:pt idx="2782">
                  <c:v>76.915</c:v>
                </c:pt>
                <c:pt idx="2783">
                  <c:v>77.015</c:v>
                </c:pt>
                <c:pt idx="2784">
                  <c:v>77.114</c:v>
                </c:pt>
                <c:pt idx="2785">
                  <c:v>77.214</c:v>
                </c:pt>
                <c:pt idx="2786">
                  <c:v>77.313</c:v>
                </c:pt>
                <c:pt idx="2787">
                  <c:v>77.413</c:v>
                </c:pt>
                <c:pt idx="2788">
                  <c:v>77.512</c:v>
                </c:pt>
                <c:pt idx="2789">
                  <c:v>77.612</c:v>
                </c:pt>
                <c:pt idx="2790">
                  <c:v>77.711</c:v>
                </c:pt>
                <c:pt idx="2791">
                  <c:v>77.811</c:v>
                </c:pt>
                <c:pt idx="2792">
                  <c:v>77.91</c:v>
                </c:pt>
                <c:pt idx="2793">
                  <c:v>78.01</c:v>
                </c:pt>
                <c:pt idx="2794">
                  <c:v>78.10899999999998</c:v>
                </c:pt>
                <c:pt idx="2795">
                  <c:v>78.209</c:v>
                </c:pt>
                <c:pt idx="2796">
                  <c:v>78.308</c:v>
                </c:pt>
                <c:pt idx="2797">
                  <c:v>78.408</c:v>
                </c:pt>
                <c:pt idx="2798">
                  <c:v>78.507</c:v>
                </c:pt>
                <c:pt idx="2799">
                  <c:v>78.607</c:v>
                </c:pt>
                <c:pt idx="2800">
                  <c:v>78.706</c:v>
                </c:pt>
                <c:pt idx="2801">
                  <c:v>78.80599999999998</c:v>
                </c:pt>
                <c:pt idx="2802">
                  <c:v>78.905</c:v>
                </c:pt>
                <c:pt idx="2803">
                  <c:v>79.005</c:v>
                </c:pt>
                <c:pt idx="2804">
                  <c:v>79.104</c:v>
                </c:pt>
                <c:pt idx="2805">
                  <c:v>79.204</c:v>
                </c:pt>
                <c:pt idx="2806">
                  <c:v>79.30299999999998</c:v>
                </c:pt>
                <c:pt idx="2807">
                  <c:v>79.403</c:v>
                </c:pt>
                <c:pt idx="2808">
                  <c:v>79.502</c:v>
                </c:pt>
                <c:pt idx="2809">
                  <c:v>79.60199999999998</c:v>
                </c:pt>
                <c:pt idx="2810">
                  <c:v>79.701</c:v>
                </c:pt>
                <c:pt idx="2811">
                  <c:v>79.801</c:v>
                </c:pt>
                <c:pt idx="2812">
                  <c:v>79.9</c:v>
                </c:pt>
                <c:pt idx="2813">
                  <c:v>80.0</c:v>
                </c:pt>
                <c:pt idx="2814">
                  <c:v>80.1</c:v>
                </c:pt>
                <c:pt idx="2815">
                  <c:v>80.199</c:v>
                </c:pt>
                <c:pt idx="2816">
                  <c:v>80.299</c:v>
                </c:pt>
                <c:pt idx="2817">
                  <c:v>80.398</c:v>
                </c:pt>
                <c:pt idx="2818">
                  <c:v>80.498</c:v>
                </c:pt>
                <c:pt idx="2819">
                  <c:v>80.597</c:v>
                </c:pt>
                <c:pt idx="2820">
                  <c:v>80.697</c:v>
                </c:pt>
                <c:pt idx="2821">
                  <c:v>80.796</c:v>
                </c:pt>
                <c:pt idx="2822">
                  <c:v>80.896</c:v>
                </c:pt>
                <c:pt idx="2823">
                  <c:v>80.995</c:v>
                </c:pt>
                <c:pt idx="2824">
                  <c:v>81.09500000000001</c:v>
                </c:pt>
                <c:pt idx="2825">
                  <c:v>81.194</c:v>
                </c:pt>
                <c:pt idx="2826">
                  <c:v>81.294</c:v>
                </c:pt>
                <c:pt idx="2827">
                  <c:v>81.393</c:v>
                </c:pt>
                <c:pt idx="2828">
                  <c:v>81.493</c:v>
                </c:pt>
                <c:pt idx="2829">
                  <c:v>81.59200000000001</c:v>
                </c:pt>
                <c:pt idx="2830">
                  <c:v>81.692</c:v>
                </c:pt>
                <c:pt idx="2831">
                  <c:v>81.791</c:v>
                </c:pt>
                <c:pt idx="2832">
                  <c:v>81.891</c:v>
                </c:pt>
                <c:pt idx="2833">
                  <c:v>81.99</c:v>
                </c:pt>
                <c:pt idx="2834">
                  <c:v>82.09</c:v>
                </c:pt>
                <c:pt idx="2835">
                  <c:v>82.18899999999998</c:v>
                </c:pt>
                <c:pt idx="2836">
                  <c:v>82.289</c:v>
                </c:pt>
                <c:pt idx="2837">
                  <c:v>82.388</c:v>
                </c:pt>
                <c:pt idx="2838">
                  <c:v>82.488</c:v>
                </c:pt>
                <c:pt idx="2839">
                  <c:v>82.587</c:v>
                </c:pt>
                <c:pt idx="2840">
                  <c:v>82.687</c:v>
                </c:pt>
                <c:pt idx="2841">
                  <c:v>82.786</c:v>
                </c:pt>
                <c:pt idx="2842">
                  <c:v>82.88599999999998</c:v>
                </c:pt>
                <c:pt idx="2843">
                  <c:v>82.98500000000001</c:v>
                </c:pt>
                <c:pt idx="2844">
                  <c:v>83.085</c:v>
                </c:pt>
                <c:pt idx="2845">
                  <c:v>83.18399999999998</c:v>
                </c:pt>
                <c:pt idx="2846">
                  <c:v>83.284</c:v>
                </c:pt>
                <c:pt idx="2847">
                  <c:v>83.38299999999998</c:v>
                </c:pt>
                <c:pt idx="2848">
                  <c:v>83.483</c:v>
                </c:pt>
                <c:pt idx="2849">
                  <c:v>83.582</c:v>
                </c:pt>
                <c:pt idx="2850">
                  <c:v>83.68199999999998</c:v>
                </c:pt>
                <c:pt idx="2851">
                  <c:v>83.781</c:v>
                </c:pt>
                <c:pt idx="2852">
                  <c:v>83.881</c:v>
                </c:pt>
                <c:pt idx="2853">
                  <c:v>83.98</c:v>
                </c:pt>
                <c:pt idx="2854">
                  <c:v>84.08</c:v>
                </c:pt>
                <c:pt idx="2855">
                  <c:v>84.17899999999996</c:v>
                </c:pt>
                <c:pt idx="2856">
                  <c:v>84.27899999999998</c:v>
                </c:pt>
                <c:pt idx="2857">
                  <c:v>84.37799999999998</c:v>
                </c:pt>
                <c:pt idx="2858">
                  <c:v>84.478</c:v>
                </c:pt>
                <c:pt idx="2859">
                  <c:v>84.577</c:v>
                </c:pt>
                <c:pt idx="2860">
                  <c:v>84.67699999999998</c:v>
                </c:pt>
                <c:pt idx="2861">
                  <c:v>84.77599999999998</c:v>
                </c:pt>
                <c:pt idx="2862">
                  <c:v>84.87599999999998</c:v>
                </c:pt>
                <c:pt idx="2863">
                  <c:v>84.975</c:v>
                </c:pt>
                <c:pt idx="2864">
                  <c:v>85.07499999999998</c:v>
                </c:pt>
                <c:pt idx="2865">
                  <c:v>85.17399999999998</c:v>
                </c:pt>
                <c:pt idx="2866">
                  <c:v>85.274</c:v>
                </c:pt>
                <c:pt idx="2867">
                  <c:v>85.37299999999998</c:v>
                </c:pt>
                <c:pt idx="2868">
                  <c:v>85.473</c:v>
                </c:pt>
                <c:pt idx="2869">
                  <c:v>85.57199999999998</c:v>
                </c:pt>
                <c:pt idx="2870">
                  <c:v>85.67199999999998</c:v>
                </c:pt>
                <c:pt idx="2871">
                  <c:v>85.771</c:v>
                </c:pt>
                <c:pt idx="2872">
                  <c:v>85.87099999999998</c:v>
                </c:pt>
                <c:pt idx="2873">
                  <c:v>85.97</c:v>
                </c:pt>
                <c:pt idx="2874">
                  <c:v>86.07</c:v>
                </c:pt>
                <c:pt idx="2875">
                  <c:v>86.16899999999998</c:v>
                </c:pt>
                <c:pt idx="2876">
                  <c:v>86.269</c:v>
                </c:pt>
                <c:pt idx="2877">
                  <c:v>86.368</c:v>
                </c:pt>
                <c:pt idx="2878">
                  <c:v>86.468</c:v>
                </c:pt>
                <c:pt idx="2879">
                  <c:v>86.567</c:v>
                </c:pt>
                <c:pt idx="2880">
                  <c:v>86.667</c:v>
                </c:pt>
                <c:pt idx="2881">
                  <c:v>86.766</c:v>
                </c:pt>
                <c:pt idx="2882">
                  <c:v>86.866</c:v>
                </c:pt>
                <c:pt idx="2883">
                  <c:v>86.965</c:v>
                </c:pt>
                <c:pt idx="2884">
                  <c:v>87.06500000000001</c:v>
                </c:pt>
                <c:pt idx="2885">
                  <c:v>87.164</c:v>
                </c:pt>
                <c:pt idx="2886">
                  <c:v>87.264</c:v>
                </c:pt>
                <c:pt idx="2887">
                  <c:v>87.363</c:v>
                </c:pt>
                <c:pt idx="2888">
                  <c:v>87.463</c:v>
                </c:pt>
                <c:pt idx="2889">
                  <c:v>87.56200000000001</c:v>
                </c:pt>
                <c:pt idx="2890">
                  <c:v>87.662</c:v>
                </c:pt>
                <c:pt idx="2891">
                  <c:v>87.761</c:v>
                </c:pt>
                <c:pt idx="2892">
                  <c:v>87.861</c:v>
                </c:pt>
                <c:pt idx="2893">
                  <c:v>87.96</c:v>
                </c:pt>
                <c:pt idx="2894">
                  <c:v>88.06</c:v>
                </c:pt>
                <c:pt idx="2895">
                  <c:v>88.15899999999998</c:v>
                </c:pt>
                <c:pt idx="2896">
                  <c:v>88.259</c:v>
                </c:pt>
                <c:pt idx="2897">
                  <c:v>88.35799999999998</c:v>
                </c:pt>
                <c:pt idx="2898">
                  <c:v>88.45800000000001</c:v>
                </c:pt>
                <c:pt idx="2899">
                  <c:v>88.557</c:v>
                </c:pt>
                <c:pt idx="2900">
                  <c:v>88.65699999999998</c:v>
                </c:pt>
                <c:pt idx="2901">
                  <c:v>88.756</c:v>
                </c:pt>
                <c:pt idx="2902">
                  <c:v>88.85599999999998</c:v>
                </c:pt>
                <c:pt idx="2903">
                  <c:v>88.95500000000001</c:v>
                </c:pt>
                <c:pt idx="2904">
                  <c:v>89.055</c:v>
                </c:pt>
                <c:pt idx="2905">
                  <c:v>89.15399999999998</c:v>
                </c:pt>
                <c:pt idx="2906">
                  <c:v>89.254</c:v>
                </c:pt>
                <c:pt idx="2907">
                  <c:v>89.35299999999998</c:v>
                </c:pt>
                <c:pt idx="2908">
                  <c:v>89.453</c:v>
                </c:pt>
                <c:pt idx="2909">
                  <c:v>89.552</c:v>
                </c:pt>
                <c:pt idx="2910">
                  <c:v>89.65199999999998</c:v>
                </c:pt>
                <c:pt idx="2911">
                  <c:v>89.751</c:v>
                </c:pt>
                <c:pt idx="2912">
                  <c:v>89.851</c:v>
                </c:pt>
                <c:pt idx="2913">
                  <c:v>89.95</c:v>
                </c:pt>
                <c:pt idx="2914">
                  <c:v>90.05</c:v>
                </c:pt>
                <c:pt idx="2915">
                  <c:v>90.149</c:v>
                </c:pt>
                <c:pt idx="2916">
                  <c:v>90.249</c:v>
                </c:pt>
                <c:pt idx="2917">
                  <c:v>90.34800000000001</c:v>
                </c:pt>
                <c:pt idx="2918">
                  <c:v>90.448</c:v>
                </c:pt>
                <c:pt idx="2919">
                  <c:v>90.547</c:v>
                </c:pt>
                <c:pt idx="2920">
                  <c:v>90.647</c:v>
                </c:pt>
                <c:pt idx="2921">
                  <c:v>90.746</c:v>
                </c:pt>
                <c:pt idx="2922">
                  <c:v>90.846</c:v>
                </c:pt>
                <c:pt idx="2923">
                  <c:v>90.945</c:v>
                </c:pt>
                <c:pt idx="2924">
                  <c:v>91.045</c:v>
                </c:pt>
                <c:pt idx="2925">
                  <c:v>91.144</c:v>
                </c:pt>
                <c:pt idx="2926">
                  <c:v>91.244</c:v>
                </c:pt>
                <c:pt idx="2927">
                  <c:v>91.343</c:v>
                </c:pt>
                <c:pt idx="2928">
                  <c:v>91.443</c:v>
                </c:pt>
                <c:pt idx="2929">
                  <c:v>91.542</c:v>
                </c:pt>
                <c:pt idx="2930">
                  <c:v>91.642</c:v>
                </c:pt>
                <c:pt idx="2931">
                  <c:v>91.741</c:v>
                </c:pt>
                <c:pt idx="2932">
                  <c:v>91.841</c:v>
                </c:pt>
                <c:pt idx="2933">
                  <c:v>91.94</c:v>
                </c:pt>
                <c:pt idx="2934">
                  <c:v>92.04</c:v>
                </c:pt>
                <c:pt idx="2935">
                  <c:v>92.13899999999998</c:v>
                </c:pt>
                <c:pt idx="2936">
                  <c:v>92.239</c:v>
                </c:pt>
                <c:pt idx="2937">
                  <c:v>92.338</c:v>
                </c:pt>
                <c:pt idx="2938">
                  <c:v>92.438</c:v>
                </c:pt>
                <c:pt idx="2939">
                  <c:v>92.537</c:v>
                </c:pt>
                <c:pt idx="2940">
                  <c:v>92.637</c:v>
                </c:pt>
                <c:pt idx="2941">
                  <c:v>92.736</c:v>
                </c:pt>
                <c:pt idx="2942">
                  <c:v>92.836</c:v>
                </c:pt>
                <c:pt idx="2943">
                  <c:v>92.935</c:v>
                </c:pt>
                <c:pt idx="2944">
                  <c:v>93.035</c:v>
                </c:pt>
                <c:pt idx="2945">
                  <c:v>93.134</c:v>
                </c:pt>
                <c:pt idx="2946">
                  <c:v>93.234</c:v>
                </c:pt>
                <c:pt idx="2947">
                  <c:v>93.333</c:v>
                </c:pt>
                <c:pt idx="2948">
                  <c:v>93.433</c:v>
                </c:pt>
                <c:pt idx="2949">
                  <c:v>93.532</c:v>
                </c:pt>
                <c:pt idx="2950">
                  <c:v>93.632</c:v>
                </c:pt>
                <c:pt idx="2951">
                  <c:v>93.731</c:v>
                </c:pt>
                <c:pt idx="2952">
                  <c:v>93.831</c:v>
                </c:pt>
                <c:pt idx="2953">
                  <c:v>93.93</c:v>
                </c:pt>
                <c:pt idx="2954">
                  <c:v>94.03</c:v>
                </c:pt>
                <c:pt idx="2955">
                  <c:v>94.12899999999998</c:v>
                </c:pt>
                <c:pt idx="2956">
                  <c:v>94.229</c:v>
                </c:pt>
                <c:pt idx="2957">
                  <c:v>94.32799999999998</c:v>
                </c:pt>
                <c:pt idx="2958">
                  <c:v>94.428</c:v>
                </c:pt>
                <c:pt idx="2959">
                  <c:v>94.527</c:v>
                </c:pt>
                <c:pt idx="2960">
                  <c:v>94.62699999999998</c:v>
                </c:pt>
                <c:pt idx="2961">
                  <c:v>94.726</c:v>
                </c:pt>
                <c:pt idx="2962">
                  <c:v>94.82599999999998</c:v>
                </c:pt>
                <c:pt idx="2963">
                  <c:v>94.925</c:v>
                </c:pt>
                <c:pt idx="2964">
                  <c:v>95.025</c:v>
                </c:pt>
                <c:pt idx="2965">
                  <c:v>95.12399999999998</c:v>
                </c:pt>
                <c:pt idx="2966">
                  <c:v>95.224</c:v>
                </c:pt>
                <c:pt idx="2967">
                  <c:v>95.32299999999998</c:v>
                </c:pt>
                <c:pt idx="2968">
                  <c:v>95.423</c:v>
                </c:pt>
                <c:pt idx="2969">
                  <c:v>95.522</c:v>
                </c:pt>
                <c:pt idx="2970">
                  <c:v>95.62199999999998</c:v>
                </c:pt>
                <c:pt idx="2971">
                  <c:v>95.721</c:v>
                </c:pt>
                <c:pt idx="2972">
                  <c:v>95.821</c:v>
                </c:pt>
                <c:pt idx="2973">
                  <c:v>95.92</c:v>
                </c:pt>
                <c:pt idx="2974">
                  <c:v>96.02</c:v>
                </c:pt>
                <c:pt idx="2975">
                  <c:v>96.119</c:v>
                </c:pt>
                <c:pt idx="2976">
                  <c:v>96.219</c:v>
                </c:pt>
                <c:pt idx="2977">
                  <c:v>96.31800000000001</c:v>
                </c:pt>
                <c:pt idx="2978">
                  <c:v>96.418</c:v>
                </c:pt>
                <c:pt idx="2979">
                  <c:v>96.517</c:v>
                </c:pt>
                <c:pt idx="2980">
                  <c:v>96.617</c:v>
                </c:pt>
                <c:pt idx="2981">
                  <c:v>96.716</c:v>
                </c:pt>
                <c:pt idx="2982">
                  <c:v>96.816</c:v>
                </c:pt>
                <c:pt idx="2983">
                  <c:v>96.915</c:v>
                </c:pt>
                <c:pt idx="2984">
                  <c:v>97.015</c:v>
                </c:pt>
                <c:pt idx="2985">
                  <c:v>97.114</c:v>
                </c:pt>
                <c:pt idx="2986">
                  <c:v>97.214</c:v>
                </c:pt>
                <c:pt idx="2987">
                  <c:v>97.313</c:v>
                </c:pt>
                <c:pt idx="2988">
                  <c:v>97.413</c:v>
                </c:pt>
                <c:pt idx="2989">
                  <c:v>97.512</c:v>
                </c:pt>
                <c:pt idx="2990">
                  <c:v>97.612</c:v>
                </c:pt>
                <c:pt idx="2991">
                  <c:v>97.711</c:v>
                </c:pt>
                <c:pt idx="2992">
                  <c:v>97.811</c:v>
                </c:pt>
                <c:pt idx="2993">
                  <c:v>97.91</c:v>
                </c:pt>
                <c:pt idx="2994">
                  <c:v>98.01</c:v>
                </c:pt>
                <c:pt idx="2995">
                  <c:v>98.10899999999998</c:v>
                </c:pt>
                <c:pt idx="2996">
                  <c:v>98.209</c:v>
                </c:pt>
                <c:pt idx="2997">
                  <c:v>98.308</c:v>
                </c:pt>
                <c:pt idx="2998">
                  <c:v>98.408</c:v>
                </c:pt>
                <c:pt idx="2999">
                  <c:v>98.507</c:v>
                </c:pt>
                <c:pt idx="3000">
                  <c:v>98.607</c:v>
                </c:pt>
                <c:pt idx="3001">
                  <c:v>98.706</c:v>
                </c:pt>
                <c:pt idx="3002">
                  <c:v>98.80599999999998</c:v>
                </c:pt>
                <c:pt idx="3003">
                  <c:v>98.905</c:v>
                </c:pt>
                <c:pt idx="3004">
                  <c:v>99.005</c:v>
                </c:pt>
                <c:pt idx="3005">
                  <c:v>99.104</c:v>
                </c:pt>
                <c:pt idx="3006">
                  <c:v>99.204</c:v>
                </c:pt>
                <c:pt idx="3007">
                  <c:v>99.30299999999998</c:v>
                </c:pt>
                <c:pt idx="3008">
                  <c:v>99.403</c:v>
                </c:pt>
                <c:pt idx="3009">
                  <c:v>99.502</c:v>
                </c:pt>
                <c:pt idx="3010">
                  <c:v>99.60199999999998</c:v>
                </c:pt>
                <c:pt idx="3011">
                  <c:v>99.701</c:v>
                </c:pt>
                <c:pt idx="3012">
                  <c:v>99.801</c:v>
                </c:pt>
                <c:pt idx="3013">
                  <c:v>99.9</c:v>
                </c:pt>
                <c:pt idx="3014">
                  <c:v>100.0</c:v>
                </c:pt>
                <c:pt idx="3015">
                  <c:v>0.099502</c:v>
                </c:pt>
                <c:pt idx="3016">
                  <c:v>0.199</c:v>
                </c:pt>
                <c:pt idx="3017">
                  <c:v>0.29851</c:v>
                </c:pt>
                <c:pt idx="3018">
                  <c:v>0.39801</c:v>
                </c:pt>
                <c:pt idx="3019">
                  <c:v>0.49751</c:v>
                </c:pt>
                <c:pt idx="3020">
                  <c:v>0.59701</c:v>
                </c:pt>
                <c:pt idx="3021">
                  <c:v>0.69652</c:v>
                </c:pt>
                <c:pt idx="3022">
                  <c:v>0.79602</c:v>
                </c:pt>
                <c:pt idx="3023">
                  <c:v>0.89552</c:v>
                </c:pt>
                <c:pt idx="3024">
                  <c:v>0.99502</c:v>
                </c:pt>
                <c:pt idx="3025">
                  <c:v>1.0945</c:v>
                </c:pt>
                <c:pt idx="3026">
                  <c:v>1.194</c:v>
                </c:pt>
                <c:pt idx="3027">
                  <c:v>1.2935</c:v>
                </c:pt>
                <c:pt idx="3028">
                  <c:v>1.393</c:v>
                </c:pt>
                <c:pt idx="3029">
                  <c:v>1.4925</c:v>
                </c:pt>
                <c:pt idx="3030">
                  <c:v>1.592</c:v>
                </c:pt>
                <c:pt idx="3031">
                  <c:v>1.6915</c:v>
                </c:pt>
                <c:pt idx="3032">
                  <c:v>1.791</c:v>
                </c:pt>
                <c:pt idx="3033">
                  <c:v>1.8905</c:v>
                </c:pt>
                <c:pt idx="3034">
                  <c:v>1.99</c:v>
                </c:pt>
                <c:pt idx="3035">
                  <c:v>2.0896</c:v>
                </c:pt>
                <c:pt idx="3036">
                  <c:v>2.1891</c:v>
                </c:pt>
                <c:pt idx="3037">
                  <c:v>2.2886</c:v>
                </c:pt>
                <c:pt idx="3038">
                  <c:v>2.3881</c:v>
                </c:pt>
                <c:pt idx="3039">
                  <c:v>2.4876</c:v>
                </c:pt>
                <c:pt idx="3040">
                  <c:v>2.5871</c:v>
                </c:pt>
                <c:pt idx="3041">
                  <c:v>2.6866</c:v>
                </c:pt>
                <c:pt idx="3042">
                  <c:v>2.7861</c:v>
                </c:pt>
                <c:pt idx="3043">
                  <c:v>2.8856</c:v>
                </c:pt>
                <c:pt idx="3044">
                  <c:v>2.9851</c:v>
                </c:pt>
                <c:pt idx="3045">
                  <c:v>3.0846</c:v>
                </c:pt>
                <c:pt idx="3046">
                  <c:v>3.1841</c:v>
                </c:pt>
                <c:pt idx="3047">
                  <c:v>3.2836</c:v>
                </c:pt>
                <c:pt idx="3048">
                  <c:v>3.3831</c:v>
                </c:pt>
                <c:pt idx="3049">
                  <c:v>3.4826</c:v>
                </c:pt>
                <c:pt idx="3050">
                  <c:v>3.5821</c:v>
                </c:pt>
                <c:pt idx="3051">
                  <c:v>3.6816</c:v>
                </c:pt>
                <c:pt idx="3052">
                  <c:v>3.7811</c:v>
                </c:pt>
                <c:pt idx="3053">
                  <c:v>3.8806</c:v>
                </c:pt>
                <c:pt idx="3054">
                  <c:v>3.9801</c:v>
                </c:pt>
                <c:pt idx="3055">
                  <c:v>4.0796</c:v>
                </c:pt>
                <c:pt idx="3056">
                  <c:v>4.1791</c:v>
                </c:pt>
                <c:pt idx="3057">
                  <c:v>4.2786</c:v>
                </c:pt>
                <c:pt idx="3058">
                  <c:v>4.3781</c:v>
                </c:pt>
                <c:pt idx="3059">
                  <c:v>4.4776</c:v>
                </c:pt>
                <c:pt idx="3060">
                  <c:v>4.5771</c:v>
                </c:pt>
                <c:pt idx="3061">
                  <c:v>4.6766</c:v>
                </c:pt>
                <c:pt idx="3062">
                  <c:v>4.7761</c:v>
                </c:pt>
                <c:pt idx="3063">
                  <c:v>4.8756</c:v>
                </c:pt>
                <c:pt idx="3064">
                  <c:v>4.9751</c:v>
                </c:pt>
                <c:pt idx="3065">
                  <c:v>5.0746</c:v>
                </c:pt>
                <c:pt idx="3066">
                  <c:v>5.174099999999997</c:v>
                </c:pt>
                <c:pt idx="3067">
                  <c:v>5.2736</c:v>
                </c:pt>
                <c:pt idx="3068">
                  <c:v>5.3731</c:v>
                </c:pt>
                <c:pt idx="3069">
                  <c:v>5.4726</c:v>
                </c:pt>
                <c:pt idx="3070">
                  <c:v>5.5721</c:v>
                </c:pt>
                <c:pt idx="3071">
                  <c:v>5.6716</c:v>
                </c:pt>
                <c:pt idx="3072">
                  <c:v>5.7711</c:v>
                </c:pt>
                <c:pt idx="3073">
                  <c:v>5.8706</c:v>
                </c:pt>
                <c:pt idx="3074">
                  <c:v>5.9701</c:v>
                </c:pt>
                <c:pt idx="3075">
                  <c:v>6.0697</c:v>
                </c:pt>
                <c:pt idx="3076">
                  <c:v>6.1692</c:v>
                </c:pt>
                <c:pt idx="3077">
                  <c:v>6.2687</c:v>
                </c:pt>
                <c:pt idx="3078">
                  <c:v>6.368199999999997</c:v>
                </c:pt>
                <c:pt idx="3079">
                  <c:v>6.4677</c:v>
                </c:pt>
                <c:pt idx="3080">
                  <c:v>6.567199999999997</c:v>
                </c:pt>
                <c:pt idx="3081">
                  <c:v>6.6667</c:v>
                </c:pt>
                <c:pt idx="3082">
                  <c:v>6.7662</c:v>
                </c:pt>
                <c:pt idx="3083">
                  <c:v>6.865699999999999</c:v>
                </c:pt>
                <c:pt idx="3084">
                  <c:v>6.9652</c:v>
                </c:pt>
                <c:pt idx="3085">
                  <c:v>7.064699999999998</c:v>
                </c:pt>
                <c:pt idx="3086">
                  <c:v>7.164199999999996</c:v>
                </c:pt>
                <c:pt idx="3087">
                  <c:v>7.2637</c:v>
                </c:pt>
                <c:pt idx="3088">
                  <c:v>7.3632</c:v>
                </c:pt>
                <c:pt idx="3089">
                  <c:v>7.4627</c:v>
                </c:pt>
                <c:pt idx="3090">
                  <c:v>7.562199999999997</c:v>
                </c:pt>
                <c:pt idx="3091">
                  <c:v>7.6617</c:v>
                </c:pt>
                <c:pt idx="3092">
                  <c:v>7.7612</c:v>
                </c:pt>
                <c:pt idx="3093">
                  <c:v>7.8607</c:v>
                </c:pt>
                <c:pt idx="3094">
                  <c:v>7.9602</c:v>
                </c:pt>
                <c:pt idx="3095">
                  <c:v>8.059700000000002</c:v>
                </c:pt>
                <c:pt idx="3096">
                  <c:v>8.1592</c:v>
                </c:pt>
                <c:pt idx="3097">
                  <c:v>8.258700000000001</c:v>
                </c:pt>
                <c:pt idx="3098">
                  <c:v>8.3582</c:v>
                </c:pt>
                <c:pt idx="3099">
                  <c:v>8.457700000000002</c:v>
                </c:pt>
                <c:pt idx="3100">
                  <c:v>8.557200000000003</c:v>
                </c:pt>
                <c:pt idx="3101">
                  <c:v>8.6567</c:v>
                </c:pt>
                <c:pt idx="3102">
                  <c:v>8.756200000000001</c:v>
                </c:pt>
                <c:pt idx="3103">
                  <c:v>8.8557</c:v>
                </c:pt>
                <c:pt idx="3104">
                  <c:v>8.955200000000004</c:v>
                </c:pt>
                <c:pt idx="3105">
                  <c:v>9.0547</c:v>
                </c:pt>
                <c:pt idx="3106">
                  <c:v>9.154200000000001</c:v>
                </c:pt>
                <c:pt idx="3107">
                  <c:v>9.2537</c:v>
                </c:pt>
                <c:pt idx="3108">
                  <c:v>9.353200000000002</c:v>
                </c:pt>
                <c:pt idx="3109">
                  <c:v>9.4527</c:v>
                </c:pt>
                <c:pt idx="3110">
                  <c:v>9.552200000000002</c:v>
                </c:pt>
                <c:pt idx="3111">
                  <c:v>9.651700000000003</c:v>
                </c:pt>
                <c:pt idx="3112">
                  <c:v>9.751200000000001</c:v>
                </c:pt>
                <c:pt idx="3113">
                  <c:v>9.850700000000006</c:v>
                </c:pt>
                <c:pt idx="3114">
                  <c:v>9.9502</c:v>
                </c:pt>
                <c:pt idx="3115">
                  <c:v>10.05</c:v>
                </c:pt>
                <c:pt idx="3116">
                  <c:v>10.149</c:v>
                </c:pt>
                <c:pt idx="3117">
                  <c:v>10.249</c:v>
                </c:pt>
                <c:pt idx="3118">
                  <c:v>10.348</c:v>
                </c:pt>
                <c:pt idx="3119">
                  <c:v>10.448</c:v>
                </c:pt>
                <c:pt idx="3120">
                  <c:v>10.547</c:v>
                </c:pt>
                <c:pt idx="3121">
                  <c:v>10.647</c:v>
                </c:pt>
                <c:pt idx="3122">
                  <c:v>10.746</c:v>
                </c:pt>
                <c:pt idx="3123">
                  <c:v>10.846</c:v>
                </c:pt>
                <c:pt idx="3124">
                  <c:v>10.945</c:v>
                </c:pt>
                <c:pt idx="3125">
                  <c:v>11.045</c:v>
                </c:pt>
                <c:pt idx="3126">
                  <c:v>11.144</c:v>
                </c:pt>
                <c:pt idx="3127">
                  <c:v>11.244</c:v>
                </c:pt>
                <c:pt idx="3128">
                  <c:v>11.343</c:v>
                </c:pt>
                <c:pt idx="3129">
                  <c:v>11.443</c:v>
                </c:pt>
                <c:pt idx="3130">
                  <c:v>11.542</c:v>
                </c:pt>
                <c:pt idx="3131">
                  <c:v>11.642</c:v>
                </c:pt>
                <c:pt idx="3132">
                  <c:v>11.741</c:v>
                </c:pt>
                <c:pt idx="3133">
                  <c:v>11.841</c:v>
                </c:pt>
                <c:pt idx="3134">
                  <c:v>11.94</c:v>
                </c:pt>
                <c:pt idx="3135">
                  <c:v>12.04</c:v>
                </c:pt>
                <c:pt idx="3136">
                  <c:v>12.139</c:v>
                </c:pt>
                <c:pt idx="3137">
                  <c:v>12.239</c:v>
                </c:pt>
                <c:pt idx="3138">
                  <c:v>12.338</c:v>
                </c:pt>
                <c:pt idx="3139">
                  <c:v>12.438</c:v>
                </c:pt>
                <c:pt idx="3140">
                  <c:v>12.537</c:v>
                </c:pt>
                <c:pt idx="3141">
                  <c:v>12.637</c:v>
                </c:pt>
                <c:pt idx="3142">
                  <c:v>12.736</c:v>
                </c:pt>
                <c:pt idx="3143">
                  <c:v>12.836</c:v>
                </c:pt>
                <c:pt idx="3144">
                  <c:v>12.935</c:v>
                </c:pt>
                <c:pt idx="3145">
                  <c:v>13.035</c:v>
                </c:pt>
                <c:pt idx="3146">
                  <c:v>13.134</c:v>
                </c:pt>
                <c:pt idx="3147">
                  <c:v>13.234</c:v>
                </c:pt>
                <c:pt idx="3148">
                  <c:v>13.333</c:v>
                </c:pt>
                <c:pt idx="3149">
                  <c:v>13.433</c:v>
                </c:pt>
                <c:pt idx="3150">
                  <c:v>13.532</c:v>
                </c:pt>
                <c:pt idx="3151">
                  <c:v>13.632</c:v>
                </c:pt>
                <c:pt idx="3152">
                  <c:v>13.731</c:v>
                </c:pt>
                <c:pt idx="3153">
                  <c:v>13.831</c:v>
                </c:pt>
                <c:pt idx="3154">
                  <c:v>13.93</c:v>
                </c:pt>
                <c:pt idx="3155">
                  <c:v>14.03</c:v>
                </c:pt>
                <c:pt idx="3156">
                  <c:v>14.129</c:v>
                </c:pt>
                <c:pt idx="3157">
                  <c:v>14.229</c:v>
                </c:pt>
                <c:pt idx="3158">
                  <c:v>14.328</c:v>
                </c:pt>
                <c:pt idx="3159">
                  <c:v>14.428</c:v>
                </c:pt>
                <c:pt idx="3160">
                  <c:v>14.527</c:v>
                </c:pt>
                <c:pt idx="3161">
                  <c:v>14.627</c:v>
                </c:pt>
                <c:pt idx="3162">
                  <c:v>14.726</c:v>
                </c:pt>
                <c:pt idx="3163">
                  <c:v>14.826</c:v>
                </c:pt>
                <c:pt idx="3164">
                  <c:v>14.925</c:v>
                </c:pt>
                <c:pt idx="3165">
                  <c:v>15.025</c:v>
                </c:pt>
                <c:pt idx="3166">
                  <c:v>15.124</c:v>
                </c:pt>
                <c:pt idx="3167">
                  <c:v>15.224</c:v>
                </c:pt>
                <c:pt idx="3168">
                  <c:v>15.323</c:v>
                </c:pt>
                <c:pt idx="3169">
                  <c:v>15.423</c:v>
                </c:pt>
                <c:pt idx="3170">
                  <c:v>15.522</c:v>
                </c:pt>
                <c:pt idx="3171">
                  <c:v>15.622</c:v>
                </c:pt>
                <c:pt idx="3172">
                  <c:v>15.721</c:v>
                </c:pt>
                <c:pt idx="3173">
                  <c:v>15.821</c:v>
                </c:pt>
                <c:pt idx="3174">
                  <c:v>15.92</c:v>
                </c:pt>
                <c:pt idx="3175">
                  <c:v>16.02</c:v>
                </c:pt>
                <c:pt idx="3176">
                  <c:v>16.119</c:v>
                </c:pt>
                <c:pt idx="3177">
                  <c:v>16.219</c:v>
                </c:pt>
                <c:pt idx="3178">
                  <c:v>16.318</c:v>
                </c:pt>
                <c:pt idx="3179">
                  <c:v>16.418</c:v>
                </c:pt>
                <c:pt idx="3180">
                  <c:v>16.517</c:v>
                </c:pt>
                <c:pt idx="3181">
                  <c:v>16.617</c:v>
                </c:pt>
                <c:pt idx="3182">
                  <c:v>16.716</c:v>
                </c:pt>
                <c:pt idx="3183">
                  <c:v>16.816</c:v>
                </c:pt>
                <c:pt idx="3184">
                  <c:v>16.915</c:v>
                </c:pt>
                <c:pt idx="3185">
                  <c:v>17.015</c:v>
                </c:pt>
                <c:pt idx="3186">
                  <c:v>17.114</c:v>
                </c:pt>
                <c:pt idx="3187">
                  <c:v>17.214</c:v>
                </c:pt>
                <c:pt idx="3188">
                  <c:v>17.313</c:v>
                </c:pt>
                <c:pt idx="3189">
                  <c:v>17.413</c:v>
                </c:pt>
                <c:pt idx="3190">
                  <c:v>17.512</c:v>
                </c:pt>
                <c:pt idx="3191">
                  <c:v>17.612</c:v>
                </c:pt>
                <c:pt idx="3192">
                  <c:v>17.711</c:v>
                </c:pt>
                <c:pt idx="3193">
                  <c:v>17.811</c:v>
                </c:pt>
                <c:pt idx="3194">
                  <c:v>17.91</c:v>
                </c:pt>
                <c:pt idx="3195">
                  <c:v>18.01000000000001</c:v>
                </c:pt>
                <c:pt idx="3196">
                  <c:v>18.10900000000001</c:v>
                </c:pt>
                <c:pt idx="3197">
                  <c:v>18.209</c:v>
                </c:pt>
                <c:pt idx="3198">
                  <c:v>18.308</c:v>
                </c:pt>
                <c:pt idx="3199">
                  <c:v>18.408</c:v>
                </c:pt>
                <c:pt idx="3200">
                  <c:v>18.507</c:v>
                </c:pt>
                <c:pt idx="3201">
                  <c:v>18.607</c:v>
                </c:pt>
                <c:pt idx="3202">
                  <c:v>18.706</c:v>
                </c:pt>
                <c:pt idx="3203">
                  <c:v>18.806</c:v>
                </c:pt>
                <c:pt idx="3204">
                  <c:v>18.905</c:v>
                </c:pt>
                <c:pt idx="3205">
                  <c:v>19.005</c:v>
                </c:pt>
                <c:pt idx="3206">
                  <c:v>19.104</c:v>
                </c:pt>
                <c:pt idx="3207">
                  <c:v>19.204</c:v>
                </c:pt>
                <c:pt idx="3208">
                  <c:v>19.303</c:v>
                </c:pt>
                <c:pt idx="3209">
                  <c:v>19.403</c:v>
                </c:pt>
                <c:pt idx="3210">
                  <c:v>19.502</c:v>
                </c:pt>
                <c:pt idx="3211">
                  <c:v>19.602</c:v>
                </c:pt>
                <c:pt idx="3212">
                  <c:v>19.701</c:v>
                </c:pt>
                <c:pt idx="3213">
                  <c:v>19.80099999999999</c:v>
                </c:pt>
                <c:pt idx="3214">
                  <c:v>19.9</c:v>
                </c:pt>
                <c:pt idx="3215">
                  <c:v>20.0</c:v>
                </c:pt>
                <c:pt idx="3216">
                  <c:v>20.1</c:v>
                </c:pt>
                <c:pt idx="3217">
                  <c:v>20.19900000000001</c:v>
                </c:pt>
                <c:pt idx="3218">
                  <c:v>20.299</c:v>
                </c:pt>
                <c:pt idx="3219">
                  <c:v>20.398</c:v>
                </c:pt>
                <c:pt idx="3220">
                  <c:v>20.498</c:v>
                </c:pt>
                <c:pt idx="3221">
                  <c:v>20.597</c:v>
                </c:pt>
                <c:pt idx="3222">
                  <c:v>20.697</c:v>
                </c:pt>
                <c:pt idx="3223">
                  <c:v>20.796</c:v>
                </c:pt>
                <c:pt idx="3224">
                  <c:v>20.896</c:v>
                </c:pt>
                <c:pt idx="3225">
                  <c:v>20.995</c:v>
                </c:pt>
                <c:pt idx="3226">
                  <c:v>21.095</c:v>
                </c:pt>
                <c:pt idx="3227">
                  <c:v>21.194</c:v>
                </c:pt>
                <c:pt idx="3228">
                  <c:v>21.294</c:v>
                </c:pt>
                <c:pt idx="3229">
                  <c:v>21.393</c:v>
                </c:pt>
                <c:pt idx="3230">
                  <c:v>21.49299999999998</c:v>
                </c:pt>
                <c:pt idx="3231">
                  <c:v>21.592</c:v>
                </c:pt>
                <c:pt idx="3232">
                  <c:v>21.692</c:v>
                </c:pt>
                <c:pt idx="3233">
                  <c:v>21.791</c:v>
                </c:pt>
                <c:pt idx="3234">
                  <c:v>21.89099999999999</c:v>
                </c:pt>
                <c:pt idx="3235">
                  <c:v>21.99</c:v>
                </c:pt>
                <c:pt idx="3236">
                  <c:v>22.09</c:v>
                </c:pt>
                <c:pt idx="3237">
                  <c:v>22.189</c:v>
                </c:pt>
                <c:pt idx="3238">
                  <c:v>22.289</c:v>
                </c:pt>
                <c:pt idx="3239">
                  <c:v>22.388</c:v>
                </c:pt>
                <c:pt idx="3240">
                  <c:v>22.488</c:v>
                </c:pt>
                <c:pt idx="3241">
                  <c:v>22.587</c:v>
                </c:pt>
                <c:pt idx="3242">
                  <c:v>22.687</c:v>
                </c:pt>
                <c:pt idx="3243">
                  <c:v>22.786</c:v>
                </c:pt>
                <c:pt idx="3244">
                  <c:v>22.886</c:v>
                </c:pt>
                <c:pt idx="3245">
                  <c:v>22.985</c:v>
                </c:pt>
                <c:pt idx="3246">
                  <c:v>23.085</c:v>
                </c:pt>
                <c:pt idx="3247">
                  <c:v>23.184</c:v>
                </c:pt>
                <c:pt idx="3248">
                  <c:v>23.284</c:v>
                </c:pt>
                <c:pt idx="3249">
                  <c:v>23.383</c:v>
                </c:pt>
                <c:pt idx="3250">
                  <c:v>23.483</c:v>
                </c:pt>
                <c:pt idx="3251">
                  <c:v>23.582</c:v>
                </c:pt>
                <c:pt idx="3252">
                  <c:v>23.682</c:v>
                </c:pt>
                <c:pt idx="3253">
                  <c:v>23.781</c:v>
                </c:pt>
                <c:pt idx="3254">
                  <c:v>23.881</c:v>
                </c:pt>
                <c:pt idx="3255">
                  <c:v>23.98</c:v>
                </c:pt>
                <c:pt idx="3256">
                  <c:v>24.08</c:v>
                </c:pt>
                <c:pt idx="3257">
                  <c:v>24.17899999999999</c:v>
                </c:pt>
                <c:pt idx="3258">
                  <c:v>24.279</c:v>
                </c:pt>
                <c:pt idx="3259">
                  <c:v>24.378</c:v>
                </c:pt>
                <c:pt idx="3260">
                  <c:v>24.478</c:v>
                </c:pt>
                <c:pt idx="3261">
                  <c:v>24.57700000000001</c:v>
                </c:pt>
                <c:pt idx="3262">
                  <c:v>24.677</c:v>
                </c:pt>
                <c:pt idx="3263">
                  <c:v>24.776</c:v>
                </c:pt>
                <c:pt idx="3264">
                  <c:v>24.876</c:v>
                </c:pt>
                <c:pt idx="3265">
                  <c:v>24.975</c:v>
                </c:pt>
                <c:pt idx="3266">
                  <c:v>25.075</c:v>
                </c:pt>
                <c:pt idx="3267">
                  <c:v>25.174</c:v>
                </c:pt>
                <c:pt idx="3268">
                  <c:v>25.274</c:v>
                </c:pt>
                <c:pt idx="3269">
                  <c:v>25.373</c:v>
                </c:pt>
                <c:pt idx="3270">
                  <c:v>25.473</c:v>
                </c:pt>
                <c:pt idx="3271">
                  <c:v>25.572</c:v>
                </c:pt>
                <c:pt idx="3272">
                  <c:v>25.672</c:v>
                </c:pt>
                <c:pt idx="3273">
                  <c:v>25.771</c:v>
                </c:pt>
                <c:pt idx="3274">
                  <c:v>25.871</c:v>
                </c:pt>
                <c:pt idx="3275">
                  <c:v>25.97</c:v>
                </c:pt>
                <c:pt idx="3276">
                  <c:v>26.07</c:v>
                </c:pt>
                <c:pt idx="3277">
                  <c:v>26.169</c:v>
                </c:pt>
                <c:pt idx="3278">
                  <c:v>26.26899999999998</c:v>
                </c:pt>
                <c:pt idx="3279">
                  <c:v>26.368</c:v>
                </c:pt>
                <c:pt idx="3280">
                  <c:v>26.468</c:v>
                </c:pt>
                <c:pt idx="3281">
                  <c:v>26.567</c:v>
                </c:pt>
                <c:pt idx="3282">
                  <c:v>26.66700000000001</c:v>
                </c:pt>
                <c:pt idx="3283">
                  <c:v>26.76599999999998</c:v>
                </c:pt>
                <c:pt idx="3284">
                  <c:v>26.866</c:v>
                </c:pt>
                <c:pt idx="3285">
                  <c:v>26.965</c:v>
                </c:pt>
                <c:pt idx="3286">
                  <c:v>27.065</c:v>
                </c:pt>
                <c:pt idx="3287">
                  <c:v>27.164</c:v>
                </c:pt>
                <c:pt idx="3288">
                  <c:v>27.264</c:v>
                </c:pt>
                <c:pt idx="3289">
                  <c:v>27.363</c:v>
                </c:pt>
                <c:pt idx="3290">
                  <c:v>27.463</c:v>
                </c:pt>
                <c:pt idx="3291">
                  <c:v>27.562</c:v>
                </c:pt>
                <c:pt idx="3292">
                  <c:v>27.662</c:v>
                </c:pt>
                <c:pt idx="3293">
                  <c:v>27.761</c:v>
                </c:pt>
                <c:pt idx="3294">
                  <c:v>27.861</c:v>
                </c:pt>
                <c:pt idx="3295">
                  <c:v>27.96</c:v>
                </c:pt>
                <c:pt idx="3296">
                  <c:v>28.06</c:v>
                </c:pt>
                <c:pt idx="3297">
                  <c:v>28.159</c:v>
                </c:pt>
                <c:pt idx="3298">
                  <c:v>28.259</c:v>
                </c:pt>
                <c:pt idx="3299">
                  <c:v>28.358</c:v>
                </c:pt>
                <c:pt idx="3300">
                  <c:v>28.45799999999999</c:v>
                </c:pt>
                <c:pt idx="3301">
                  <c:v>28.557</c:v>
                </c:pt>
                <c:pt idx="3302">
                  <c:v>28.657</c:v>
                </c:pt>
                <c:pt idx="3303">
                  <c:v>28.756</c:v>
                </c:pt>
                <c:pt idx="3304">
                  <c:v>28.85600000000001</c:v>
                </c:pt>
                <c:pt idx="3305">
                  <c:v>28.95499999999999</c:v>
                </c:pt>
                <c:pt idx="3306">
                  <c:v>29.055</c:v>
                </c:pt>
                <c:pt idx="3307">
                  <c:v>29.154</c:v>
                </c:pt>
                <c:pt idx="3308">
                  <c:v>29.254</c:v>
                </c:pt>
                <c:pt idx="3309">
                  <c:v>29.35300000000001</c:v>
                </c:pt>
                <c:pt idx="3310">
                  <c:v>29.453</c:v>
                </c:pt>
                <c:pt idx="3311">
                  <c:v>29.552</c:v>
                </c:pt>
                <c:pt idx="3312">
                  <c:v>29.652</c:v>
                </c:pt>
                <c:pt idx="3313">
                  <c:v>29.751</c:v>
                </c:pt>
                <c:pt idx="3314">
                  <c:v>29.851</c:v>
                </c:pt>
                <c:pt idx="3315">
                  <c:v>29.95</c:v>
                </c:pt>
                <c:pt idx="3316">
                  <c:v>30.05</c:v>
                </c:pt>
                <c:pt idx="3317">
                  <c:v>30.149</c:v>
                </c:pt>
                <c:pt idx="3318">
                  <c:v>30.249</c:v>
                </c:pt>
                <c:pt idx="3319">
                  <c:v>30.348</c:v>
                </c:pt>
                <c:pt idx="3320">
                  <c:v>30.448</c:v>
                </c:pt>
                <c:pt idx="3321">
                  <c:v>30.547</c:v>
                </c:pt>
                <c:pt idx="3322">
                  <c:v>30.64699999999999</c:v>
                </c:pt>
                <c:pt idx="3323">
                  <c:v>30.746</c:v>
                </c:pt>
                <c:pt idx="3324">
                  <c:v>30.846</c:v>
                </c:pt>
                <c:pt idx="3325">
                  <c:v>30.945</c:v>
                </c:pt>
                <c:pt idx="3326">
                  <c:v>31.045</c:v>
                </c:pt>
                <c:pt idx="3327">
                  <c:v>31.14399999999999</c:v>
                </c:pt>
                <c:pt idx="3328">
                  <c:v>31.244</c:v>
                </c:pt>
                <c:pt idx="3329">
                  <c:v>31.343</c:v>
                </c:pt>
                <c:pt idx="3330">
                  <c:v>31.443</c:v>
                </c:pt>
                <c:pt idx="3331">
                  <c:v>31.542</c:v>
                </c:pt>
                <c:pt idx="3332">
                  <c:v>31.642</c:v>
                </c:pt>
                <c:pt idx="3333">
                  <c:v>31.741</c:v>
                </c:pt>
                <c:pt idx="3334">
                  <c:v>31.841</c:v>
                </c:pt>
                <c:pt idx="3335">
                  <c:v>31.94</c:v>
                </c:pt>
                <c:pt idx="3336">
                  <c:v>32.04</c:v>
                </c:pt>
                <c:pt idx="3337">
                  <c:v>32.139</c:v>
                </c:pt>
                <c:pt idx="3338">
                  <c:v>32.23900000000001</c:v>
                </c:pt>
                <c:pt idx="3339">
                  <c:v>32.338</c:v>
                </c:pt>
                <c:pt idx="3340">
                  <c:v>32.438</c:v>
                </c:pt>
                <c:pt idx="3341">
                  <c:v>32.53700000000001</c:v>
                </c:pt>
                <c:pt idx="3342">
                  <c:v>32.637</c:v>
                </c:pt>
                <c:pt idx="3343">
                  <c:v>32.73600000000001</c:v>
                </c:pt>
                <c:pt idx="3344">
                  <c:v>32.83600000000001</c:v>
                </c:pt>
                <c:pt idx="3345">
                  <c:v>32.935</c:v>
                </c:pt>
                <c:pt idx="3346">
                  <c:v>33.035</c:v>
                </c:pt>
                <c:pt idx="3347">
                  <c:v>33.134</c:v>
                </c:pt>
                <c:pt idx="3348">
                  <c:v>33.234</c:v>
                </c:pt>
                <c:pt idx="3349">
                  <c:v>33.33300000000001</c:v>
                </c:pt>
                <c:pt idx="3350">
                  <c:v>33.433</c:v>
                </c:pt>
                <c:pt idx="3351">
                  <c:v>33.532</c:v>
                </c:pt>
                <c:pt idx="3352">
                  <c:v>33.632</c:v>
                </c:pt>
                <c:pt idx="3353">
                  <c:v>33.731</c:v>
                </c:pt>
                <c:pt idx="3354">
                  <c:v>33.831</c:v>
                </c:pt>
                <c:pt idx="3355">
                  <c:v>33.93</c:v>
                </c:pt>
                <c:pt idx="3356">
                  <c:v>34.03</c:v>
                </c:pt>
                <c:pt idx="3357">
                  <c:v>34.12900000000001</c:v>
                </c:pt>
                <c:pt idx="3358">
                  <c:v>34.22900000000001</c:v>
                </c:pt>
                <c:pt idx="3359">
                  <c:v>34.328</c:v>
                </c:pt>
                <c:pt idx="3360">
                  <c:v>34.428</c:v>
                </c:pt>
                <c:pt idx="3361">
                  <c:v>34.527</c:v>
                </c:pt>
                <c:pt idx="3362">
                  <c:v>34.627</c:v>
                </c:pt>
                <c:pt idx="3363">
                  <c:v>34.72600000000001</c:v>
                </c:pt>
                <c:pt idx="3364">
                  <c:v>34.826</c:v>
                </c:pt>
                <c:pt idx="3365">
                  <c:v>34.925</c:v>
                </c:pt>
                <c:pt idx="3366">
                  <c:v>35.025</c:v>
                </c:pt>
                <c:pt idx="3367">
                  <c:v>35.124</c:v>
                </c:pt>
                <c:pt idx="3368">
                  <c:v>35.22400000000001</c:v>
                </c:pt>
                <c:pt idx="3369">
                  <c:v>35.323</c:v>
                </c:pt>
                <c:pt idx="3370">
                  <c:v>35.423</c:v>
                </c:pt>
                <c:pt idx="3371">
                  <c:v>35.522</c:v>
                </c:pt>
                <c:pt idx="3372">
                  <c:v>35.622</c:v>
                </c:pt>
                <c:pt idx="3373">
                  <c:v>35.72100000000001</c:v>
                </c:pt>
                <c:pt idx="3374">
                  <c:v>35.82100000000001</c:v>
                </c:pt>
                <c:pt idx="3375">
                  <c:v>35.92</c:v>
                </c:pt>
                <c:pt idx="3376">
                  <c:v>36.02</c:v>
                </c:pt>
                <c:pt idx="3377">
                  <c:v>36.119</c:v>
                </c:pt>
                <c:pt idx="3378">
                  <c:v>36.219</c:v>
                </c:pt>
                <c:pt idx="3379">
                  <c:v>36.318</c:v>
                </c:pt>
                <c:pt idx="3380">
                  <c:v>36.418</c:v>
                </c:pt>
                <c:pt idx="3381">
                  <c:v>36.517</c:v>
                </c:pt>
                <c:pt idx="3382">
                  <c:v>36.617</c:v>
                </c:pt>
                <c:pt idx="3383">
                  <c:v>36.716</c:v>
                </c:pt>
                <c:pt idx="3384">
                  <c:v>36.816</c:v>
                </c:pt>
                <c:pt idx="3385">
                  <c:v>36.915</c:v>
                </c:pt>
                <c:pt idx="3386">
                  <c:v>37.015</c:v>
                </c:pt>
                <c:pt idx="3387">
                  <c:v>37.114</c:v>
                </c:pt>
                <c:pt idx="3388">
                  <c:v>37.21400000000001</c:v>
                </c:pt>
                <c:pt idx="3389">
                  <c:v>37.313</c:v>
                </c:pt>
                <c:pt idx="3390">
                  <c:v>37.413</c:v>
                </c:pt>
                <c:pt idx="3391">
                  <c:v>37.512</c:v>
                </c:pt>
                <c:pt idx="3392">
                  <c:v>37.612</c:v>
                </c:pt>
                <c:pt idx="3393">
                  <c:v>37.71100000000001</c:v>
                </c:pt>
                <c:pt idx="3394">
                  <c:v>37.811</c:v>
                </c:pt>
                <c:pt idx="3395">
                  <c:v>37.91</c:v>
                </c:pt>
                <c:pt idx="3396">
                  <c:v>38.01</c:v>
                </c:pt>
                <c:pt idx="3397">
                  <c:v>38.109</c:v>
                </c:pt>
                <c:pt idx="3398">
                  <c:v>38.209</c:v>
                </c:pt>
                <c:pt idx="3399">
                  <c:v>38.308</c:v>
                </c:pt>
                <c:pt idx="3400">
                  <c:v>38.408</c:v>
                </c:pt>
                <c:pt idx="3401">
                  <c:v>38.50700000000001</c:v>
                </c:pt>
                <c:pt idx="3402">
                  <c:v>38.60700000000001</c:v>
                </c:pt>
                <c:pt idx="3403">
                  <c:v>38.706</c:v>
                </c:pt>
                <c:pt idx="3404">
                  <c:v>38.806</c:v>
                </c:pt>
                <c:pt idx="3405">
                  <c:v>38.905</c:v>
                </c:pt>
                <c:pt idx="3406">
                  <c:v>39.005</c:v>
                </c:pt>
                <c:pt idx="3407">
                  <c:v>39.10400000000001</c:v>
                </c:pt>
                <c:pt idx="3408">
                  <c:v>39.204</c:v>
                </c:pt>
                <c:pt idx="3409">
                  <c:v>39.303</c:v>
                </c:pt>
                <c:pt idx="3410">
                  <c:v>39.40300000000001</c:v>
                </c:pt>
                <c:pt idx="3411">
                  <c:v>39.502</c:v>
                </c:pt>
                <c:pt idx="3412">
                  <c:v>39.602</c:v>
                </c:pt>
                <c:pt idx="3413">
                  <c:v>39.701</c:v>
                </c:pt>
                <c:pt idx="3414">
                  <c:v>39.801</c:v>
                </c:pt>
                <c:pt idx="3415">
                  <c:v>39.9</c:v>
                </c:pt>
                <c:pt idx="3416">
                  <c:v>40.0</c:v>
                </c:pt>
                <c:pt idx="3417">
                  <c:v>40.1</c:v>
                </c:pt>
                <c:pt idx="3418">
                  <c:v>40.19900000000001</c:v>
                </c:pt>
                <c:pt idx="3419">
                  <c:v>40.29900000000001</c:v>
                </c:pt>
                <c:pt idx="3420">
                  <c:v>40.398</c:v>
                </c:pt>
                <c:pt idx="3421">
                  <c:v>40.498</c:v>
                </c:pt>
                <c:pt idx="3422">
                  <c:v>40.597</c:v>
                </c:pt>
                <c:pt idx="3423">
                  <c:v>40.697</c:v>
                </c:pt>
                <c:pt idx="3424">
                  <c:v>40.79600000000001</c:v>
                </c:pt>
                <c:pt idx="3425">
                  <c:v>40.896</c:v>
                </c:pt>
                <c:pt idx="3426">
                  <c:v>40.995</c:v>
                </c:pt>
                <c:pt idx="3427">
                  <c:v>41.095</c:v>
                </c:pt>
                <c:pt idx="3428">
                  <c:v>41.194</c:v>
                </c:pt>
                <c:pt idx="3429">
                  <c:v>41.29400000000001</c:v>
                </c:pt>
                <c:pt idx="3430">
                  <c:v>41.393</c:v>
                </c:pt>
                <c:pt idx="3431">
                  <c:v>41.493</c:v>
                </c:pt>
                <c:pt idx="3432">
                  <c:v>41.592</c:v>
                </c:pt>
                <c:pt idx="3433">
                  <c:v>41.692</c:v>
                </c:pt>
                <c:pt idx="3434">
                  <c:v>41.79100000000001</c:v>
                </c:pt>
                <c:pt idx="3435">
                  <c:v>41.89100000000001</c:v>
                </c:pt>
                <c:pt idx="3436">
                  <c:v>41.99</c:v>
                </c:pt>
                <c:pt idx="3437">
                  <c:v>42.09</c:v>
                </c:pt>
                <c:pt idx="3438">
                  <c:v>42.189</c:v>
                </c:pt>
                <c:pt idx="3439">
                  <c:v>42.289</c:v>
                </c:pt>
                <c:pt idx="3440">
                  <c:v>42.388</c:v>
                </c:pt>
                <c:pt idx="3441">
                  <c:v>42.488</c:v>
                </c:pt>
                <c:pt idx="3442">
                  <c:v>42.587</c:v>
                </c:pt>
                <c:pt idx="3443">
                  <c:v>42.687</c:v>
                </c:pt>
                <c:pt idx="3444">
                  <c:v>42.786</c:v>
                </c:pt>
                <c:pt idx="3445">
                  <c:v>42.886</c:v>
                </c:pt>
                <c:pt idx="3446">
                  <c:v>42.985</c:v>
                </c:pt>
                <c:pt idx="3447">
                  <c:v>43.085</c:v>
                </c:pt>
                <c:pt idx="3448">
                  <c:v>43.184</c:v>
                </c:pt>
                <c:pt idx="3449">
                  <c:v>43.28400000000001</c:v>
                </c:pt>
                <c:pt idx="3450">
                  <c:v>43.383</c:v>
                </c:pt>
                <c:pt idx="3451">
                  <c:v>43.483</c:v>
                </c:pt>
                <c:pt idx="3452">
                  <c:v>43.582</c:v>
                </c:pt>
                <c:pt idx="3453">
                  <c:v>43.682</c:v>
                </c:pt>
                <c:pt idx="3454">
                  <c:v>43.78100000000001</c:v>
                </c:pt>
                <c:pt idx="3455">
                  <c:v>43.881</c:v>
                </c:pt>
                <c:pt idx="3456">
                  <c:v>43.98</c:v>
                </c:pt>
                <c:pt idx="3457">
                  <c:v>44.08</c:v>
                </c:pt>
                <c:pt idx="3458">
                  <c:v>44.179</c:v>
                </c:pt>
                <c:pt idx="3459">
                  <c:v>44.279</c:v>
                </c:pt>
                <c:pt idx="3460">
                  <c:v>44.378</c:v>
                </c:pt>
                <c:pt idx="3461">
                  <c:v>44.478</c:v>
                </c:pt>
                <c:pt idx="3462">
                  <c:v>44.57700000000001</c:v>
                </c:pt>
                <c:pt idx="3463">
                  <c:v>44.677</c:v>
                </c:pt>
                <c:pt idx="3464">
                  <c:v>44.776</c:v>
                </c:pt>
                <c:pt idx="3465">
                  <c:v>44.876</c:v>
                </c:pt>
                <c:pt idx="3466">
                  <c:v>44.975</c:v>
                </c:pt>
                <c:pt idx="3467">
                  <c:v>45.075</c:v>
                </c:pt>
                <c:pt idx="3468">
                  <c:v>45.17400000000001</c:v>
                </c:pt>
                <c:pt idx="3469">
                  <c:v>45.274</c:v>
                </c:pt>
                <c:pt idx="3470">
                  <c:v>45.373</c:v>
                </c:pt>
                <c:pt idx="3471">
                  <c:v>45.47300000000001</c:v>
                </c:pt>
                <c:pt idx="3472">
                  <c:v>45.572</c:v>
                </c:pt>
                <c:pt idx="3473">
                  <c:v>45.672</c:v>
                </c:pt>
                <c:pt idx="3474">
                  <c:v>45.771</c:v>
                </c:pt>
                <c:pt idx="3475">
                  <c:v>45.871</c:v>
                </c:pt>
                <c:pt idx="3476">
                  <c:v>45.97</c:v>
                </c:pt>
                <c:pt idx="3477">
                  <c:v>46.07</c:v>
                </c:pt>
                <c:pt idx="3478">
                  <c:v>46.16900000000001</c:v>
                </c:pt>
                <c:pt idx="3479">
                  <c:v>46.26900000000001</c:v>
                </c:pt>
                <c:pt idx="3480">
                  <c:v>46.368</c:v>
                </c:pt>
                <c:pt idx="3481">
                  <c:v>46.46800000000001</c:v>
                </c:pt>
                <c:pt idx="3482">
                  <c:v>46.567</c:v>
                </c:pt>
                <c:pt idx="3483">
                  <c:v>46.667</c:v>
                </c:pt>
                <c:pt idx="3484">
                  <c:v>46.76600000000001</c:v>
                </c:pt>
                <c:pt idx="3485">
                  <c:v>46.866</c:v>
                </c:pt>
                <c:pt idx="3486">
                  <c:v>46.965</c:v>
                </c:pt>
                <c:pt idx="3487">
                  <c:v>47.065</c:v>
                </c:pt>
                <c:pt idx="3488">
                  <c:v>47.164</c:v>
                </c:pt>
                <c:pt idx="3489">
                  <c:v>47.264</c:v>
                </c:pt>
                <c:pt idx="3490">
                  <c:v>47.363</c:v>
                </c:pt>
                <c:pt idx="3491">
                  <c:v>47.463</c:v>
                </c:pt>
                <c:pt idx="3492">
                  <c:v>47.562</c:v>
                </c:pt>
                <c:pt idx="3493">
                  <c:v>47.662</c:v>
                </c:pt>
                <c:pt idx="3494">
                  <c:v>47.761</c:v>
                </c:pt>
                <c:pt idx="3495">
                  <c:v>47.861</c:v>
                </c:pt>
                <c:pt idx="3496">
                  <c:v>47.96</c:v>
                </c:pt>
                <c:pt idx="3497">
                  <c:v>48.06</c:v>
                </c:pt>
                <c:pt idx="3498">
                  <c:v>48.15900000000001</c:v>
                </c:pt>
                <c:pt idx="3499">
                  <c:v>48.259</c:v>
                </c:pt>
                <c:pt idx="3500">
                  <c:v>48.358</c:v>
                </c:pt>
                <c:pt idx="3501">
                  <c:v>48.458</c:v>
                </c:pt>
                <c:pt idx="3502">
                  <c:v>48.557</c:v>
                </c:pt>
                <c:pt idx="3503">
                  <c:v>48.657</c:v>
                </c:pt>
                <c:pt idx="3504">
                  <c:v>48.756</c:v>
                </c:pt>
                <c:pt idx="3505">
                  <c:v>48.856</c:v>
                </c:pt>
                <c:pt idx="3506">
                  <c:v>48.955</c:v>
                </c:pt>
                <c:pt idx="3507">
                  <c:v>49.055</c:v>
                </c:pt>
                <c:pt idx="3508">
                  <c:v>49.154</c:v>
                </c:pt>
                <c:pt idx="3509">
                  <c:v>49.254</c:v>
                </c:pt>
                <c:pt idx="3510">
                  <c:v>49.353</c:v>
                </c:pt>
                <c:pt idx="3511">
                  <c:v>49.453</c:v>
                </c:pt>
                <c:pt idx="3512">
                  <c:v>49.552</c:v>
                </c:pt>
                <c:pt idx="3513">
                  <c:v>49.652</c:v>
                </c:pt>
                <c:pt idx="3514">
                  <c:v>49.751</c:v>
                </c:pt>
                <c:pt idx="3515">
                  <c:v>49.851</c:v>
                </c:pt>
                <c:pt idx="3516">
                  <c:v>49.95</c:v>
                </c:pt>
                <c:pt idx="3517">
                  <c:v>50.05</c:v>
                </c:pt>
                <c:pt idx="3518">
                  <c:v>50.149</c:v>
                </c:pt>
                <c:pt idx="3519">
                  <c:v>50.249</c:v>
                </c:pt>
                <c:pt idx="3520">
                  <c:v>50.348</c:v>
                </c:pt>
                <c:pt idx="3521">
                  <c:v>50.448</c:v>
                </c:pt>
                <c:pt idx="3522">
                  <c:v>50.547</c:v>
                </c:pt>
                <c:pt idx="3523">
                  <c:v>50.64700000000001</c:v>
                </c:pt>
                <c:pt idx="3524">
                  <c:v>50.746</c:v>
                </c:pt>
                <c:pt idx="3525">
                  <c:v>50.846</c:v>
                </c:pt>
                <c:pt idx="3526">
                  <c:v>50.945</c:v>
                </c:pt>
                <c:pt idx="3527">
                  <c:v>51.045</c:v>
                </c:pt>
                <c:pt idx="3528">
                  <c:v>51.14400000000001</c:v>
                </c:pt>
                <c:pt idx="3529">
                  <c:v>51.244</c:v>
                </c:pt>
                <c:pt idx="3530">
                  <c:v>51.343</c:v>
                </c:pt>
                <c:pt idx="3531">
                  <c:v>51.443</c:v>
                </c:pt>
                <c:pt idx="3532">
                  <c:v>51.542</c:v>
                </c:pt>
                <c:pt idx="3533">
                  <c:v>51.642</c:v>
                </c:pt>
                <c:pt idx="3534">
                  <c:v>51.741</c:v>
                </c:pt>
                <c:pt idx="3535">
                  <c:v>51.841</c:v>
                </c:pt>
                <c:pt idx="3536">
                  <c:v>51.94</c:v>
                </c:pt>
                <c:pt idx="3537">
                  <c:v>52.04</c:v>
                </c:pt>
                <c:pt idx="3538">
                  <c:v>52.139</c:v>
                </c:pt>
                <c:pt idx="3539">
                  <c:v>52.23900000000001</c:v>
                </c:pt>
                <c:pt idx="3540">
                  <c:v>52.338</c:v>
                </c:pt>
                <c:pt idx="3541">
                  <c:v>52.438</c:v>
                </c:pt>
                <c:pt idx="3542">
                  <c:v>52.53700000000001</c:v>
                </c:pt>
                <c:pt idx="3543">
                  <c:v>52.637</c:v>
                </c:pt>
                <c:pt idx="3544">
                  <c:v>52.73600000000001</c:v>
                </c:pt>
                <c:pt idx="3545">
                  <c:v>52.83600000000001</c:v>
                </c:pt>
                <c:pt idx="3546">
                  <c:v>52.935</c:v>
                </c:pt>
                <c:pt idx="3547">
                  <c:v>53.035</c:v>
                </c:pt>
                <c:pt idx="3548">
                  <c:v>53.134</c:v>
                </c:pt>
                <c:pt idx="3549">
                  <c:v>53.234</c:v>
                </c:pt>
                <c:pt idx="3550">
                  <c:v>53.33300000000001</c:v>
                </c:pt>
                <c:pt idx="3551">
                  <c:v>53.433</c:v>
                </c:pt>
                <c:pt idx="3552">
                  <c:v>53.532</c:v>
                </c:pt>
                <c:pt idx="3553">
                  <c:v>53.632</c:v>
                </c:pt>
                <c:pt idx="3554">
                  <c:v>53.731</c:v>
                </c:pt>
                <c:pt idx="3555">
                  <c:v>53.831</c:v>
                </c:pt>
                <c:pt idx="3556">
                  <c:v>53.93</c:v>
                </c:pt>
                <c:pt idx="3557">
                  <c:v>54.03</c:v>
                </c:pt>
                <c:pt idx="3558">
                  <c:v>54.12900000000001</c:v>
                </c:pt>
                <c:pt idx="3559">
                  <c:v>54.22900000000001</c:v>
                </c:pt>
                <c:pt idx="3560">
                  <c:v>54.328</c:v>
                </c:pt>
                <c:pt idx="3561">
                  <c:v>54.428</c:v>
                </c:pt>
                <c:pt idx="3562">
                  <c:v>54.527</c:v>
                </c:pt>
                <c:pt idx="3563">
                  <c:v>54.627</c:v>
                </c:pt>
                <c:pt idx="3564">
                  <c:v>54.72600000000001</c:v>
                </c:pt>
                <c:pt idx="3565">
                  <c:v>54.826</c:v>
                </c:pt>
                <c:pt idx="3566">
                  <c:v>54.925</c:v>
                </c:pt>
                <c:pt idx="3567">
                  <c:v>55.025</c:v>
                </c:pt>
                <c:pt idx="3568">
                  <c:v>55.124</c:v>
                </c:pt>
                <c:pt idx="3569">
                  <c:v>55.22400000000001</c:v>
                </c:pt>
                <c:pt idx="3570">
                  <c:v>55.323</c:v>
                </c:pt>
                <c:pt idx="3571">
                  <c:v>55.423</c:v>
                </c:pt>
                <c:pt idx="3572">
                  <c:v>55.522</c:v>
                </c:pt>
                <c:pt idx="3573">
                  <c:v>55.622</c:v>
                </c:pt>
                <c:pt idx="3574">
                  <c:v>55.72100000000001</c:v>
                </c:pt>
                <c:pt idx="3575">
                  <c:v>55.82100000000001</c:v>
                </c:pt>
                <c:pt idx="3576">
                  <c:v>55.92</c:v>
                </c:pt>
                <c:pt idx="3577">
                  <c:v>56.02</c:v>
                </c:pt>
                <c:pt idx="3578">
                  <c:v>56.119</c:v>
                </c:pt>
                <c:pt idx="3579">
                  <c:v>56.219</c:v>
                </c:pt>
                <c:pt idx="3580">
                  <c:v>56.318</c:v>
                </c:pt>
                <c:pt idx="3581">
                  <c:v>56.418</c:v>
                </c:pt>
                <c:pt idx="3582">
                  <c:v>56.517</c:v>
                </c:pt>
                <c:pt idx="3583">
                  <c:v>56.617</c:v>
                </c:pt>
                <c:pt idx="3584">
                  <c:v>56.716</c:v>
                </c:pt>
                <c:pt idx="3585">
                  <c:v>56.816</c:v>
                </c:pt>
                <c:pt idx="3586">
                  <c:v>56.915</c:v>
                </c:pt>
                <c:pt idx="3587">
                  <c:v>57.015</c:v>
                </c:pt>
                <c:pt idx="3588">
                  <c:v>57.114</c:v>
                </c:pt>
                <c:pt idx="3589">
                  <c:v>57.21400000000001</c:v>
                </c:pt>
                <c:pt idx="3590">
                  <c:v>57.313</c:v>
                </c:pt>
                <c:pt idx="3591">
                  <c:v>57.413</c:v>
                </c:pt>
                <c:pt idx="3592">
                  <c:v>57.512</c:v>
                </c:pt>
                <c:pt idx="3593">
                  <c:v>57.612</c:v>
                </c:pt>
                <c:pt idx="3594">
                  <c:v>57.71100000000001</c:v>
                </c:pt>
                <c:pt idx="3595">
                  <c:v>57.811</c:v>
                </c:pt>
                <c:pt idx="3596">
                  <c:v>57.91</c:v>
                </c:pt>
                <c:pt idx="3597">
                  <c:v>58.01</c:v>
                </c:pt>
                <c:pt idx="3598">
                  <c:v>58.109</c:v>
                </c:pt>
                <c:pt idx="3599">
                  <c:v>58.209</c:v>
                </c:pt>
                <c:pt idx="3600">
                  <c:v>58.308</c:v>
                </c:pt>
                <c:pt idx="3601">
                  <c:v>58.408</c:v>
                </c:pt>
                <c:pt idx="3602">
                  <c:v>58.50700000000001</c:v>
                </c:pt>
                <c:pt idx="3603">
                  <c:v>58.60700000000001</c:v>
                </c:pt>
                <c:pt idx="3604">
                  <c:v>58.706</c:v>
                </c:pt>
                <c:pt idx="3605">
                  <c:v>58.806</c:v>
                </c:pt>
                <c:pt idx="3606">
                  <c:v>58.905</c:v>
                </c:pt>
                <c:pt idx="3607">
                  <c:v>59.005</c:v>
                </c:pt>
                <c:pt idx="3608">
                  <c:v>59.10400000000001</c:v>
                </c:pt>
                <c:pt idx="3609">
                  <c:v>59.204</c:v>
                </c:pt>
                <c:pt idx="3610">
                  <c:v>59.303</c:v>
                </c:pt>
                <c:pt idx="3611">
                  <c:v>59.40300000000001</c:v>
                </c:pt>
                <c:pt idx="3612">
                  <c:v>59.502</c:v>
                </c:pt>
                <c:pt idx="3613">
                  <c:v>59.602</c:v>
                </c:pt>
                <c:pt idx="3614">
                  <c:v>59.701</c:v>
                </c:pt>
                <c:pt idx="3615">
                  <c:v>59.801</c:v>
                </c:pt>
                <c:pt idx="3616">
                  <c:v>59.9</c:v>
                </c:pt>
                <c:pt idx="3617">
                  <c:v>60.0</c:v>
                </c:pt>
                <c:pt idx="3618">
                  <c:v>60.09900000000001</c:v>
                </c:pt>
                <c:pt idx="3619">
                  <c:v>60.19900000000001</c:v>
                </c:pt>
                <c:pt idx="3620">
                  <c:v>60.29900000000001</c:v>
                </c:pt>
                <c:pt idx="3621">
                  <c:v>60.398</c:v>
                </c:pt>
                <c:pt idx="3622">
                  <c:v>60.498</c:v>
                </c:pt>
                <c:pt idx="3623">
                  <c:v>60.597</c:v>
                </c:pt>
                <c:pt idx="3624">
                  <c:v>60.697</c:v>
                </c:pt>
                <c:pt idx="3625">
                  <c:v>60.79600000000001</c:v>
                </c:pt>
                <c:pt idx="3626">
                  <c:v>60.896</c:v>
                </c:pt>
                <c:pt idx="3627">
                  <c:v>60.995</c:v>
                </c:pt>
                <c:pt idx="3628">
                  <c:v>61.095</c:v>
                </c:pt>
                <c:pt idx="3629">
                  <c:v>61.194</c:v>
                </c:pt>
                <c:pt idx="3630">
                  <c:v>61.29400000000001</c:v>
                </c:pt>
                <c:pt idx="3631">
                  <c:v>61.393</c:v>
                </c:pt>
                <c:pt idx="3632">
                  <c:v>61.493</c:v>
                </c:pt>
                <c:pt idx="3633">
                  <c:v>61.592</c:v>
                </c:pt>
                <c:pt idx="3634">
                  <c:v>61.692</c:v>
                </c:pt>
                <c:pt idx="3635">
                  <c:v>61.79100000000001</c:v>
                </c:pt>
                <c:pt idx="3636">
                  <c:v>61.89100000000001</c:v>
                </c:pt>
                <c:pt idx="3637">
                  <c:v>61.99</c:v>
                </c:pt>
                <c:pt idx="3638">
                  <c:v>62.09</c:v>
                </c:pt>
                <c:pt idx="3639">
                  <c:v>62.189</c:v>
                </c:pt>
                <c:pt idx="3640">
                  <c:v>62.289</c:v>
                </c:pt>
                <c:pt idx="3641">
                  <c:v>62.388</c:v>
                </c:pt>
                <c:pt idx="3642">
                  <c:v>62.488</c:v>
                </c:pt>
                <c:pt idx="3643">
                  <c:v>62.587</c:v>
                </c:pt>
                <c:pt idx="3644">
                  <c:v>62.687</c:v>
                </c:pt>
                <c:pt idx="3645">
                  <c:v>62.786</c:v>
                </c:pt>
                <c:pt idx="3646">
                  <c:v>62.886</c:v>
                </c:pt>
                <c:pt idx="3647">
                  <c:v>62.985</c:v>
                </c:pt>
                <c:pt idx="3648">
                  <c:v>63.085</c:v>
                </c:pt>
                <c:pt idx="3649">
                  <c:v>63.184</c:v>
                </c:pt>
                <c:pt idx="3650">
                  <c:v>63.28400000000001</c:v>
                </c:pt>
                <c:pt idx="3651">
                  <c:v>63.383</c:v>
                </c:pt>
                <c:pt idx="3652">
                  <c:v>63.483</c:v>
                </c:pt>
                <c:pt idx="3653">
                  <c:v>63.582</c:v>
                </c:pt>
                <c:pt idx="3654">
                  <c:v>63.682</c:v>
                </c:pt>
                <c:pt idx="3655">
                  <c:v>63.78100000000001</c:v>
                </c:pt>
                <c:pt idx="3656">
                  <c:v>63.881</c:v>
                </c:pt>
                <c:pt idx="3657">
                  <c:v>63.98</c:v>
                </c:pt>
                <c:pt idx="3658">
                  <c:v>64.08</c:v>
                </c:pt>
                <c:pt idx="3659">
                  <c:v>64.17899999999996</c:v>
                </c:pt>
                <c:pt idx="3660">
                  <c:v>64.27899999999998</c:v>
                </c:pt>
                <c:pt idx="3661">
                  <c:v>64.37799999999998</c:v>
                </c:pt>
                <c:pt idx="3662">
                  <c:v>64.478</c:v>
                </c:pt>
                <c:pt idx="3663">
                  <c:v>64.577</c:v>
                </c:pt>
                <c:pt idx="3664">
                  <c:v>64.67699999999998</c:v>
                </c:pt>
                <c:pt idx="3665">
                  <c:v>64.77599999999998</c:v>
                </c:pt>
                <c:pt idx="3666">
                  <c:v>64.87599999999998</c:v>
                </c:pt>
                <c:pt idx="3667">
                  <c:v>64.975</c:v>
                </c:pt>
                <c:pt idx="3668">
                  <c:v>65.07499999999998</c:v>
                </c:pt>
                <c:pt idx="3669">
                  <c:v>65.17399999999998</c:v>
                </c:pt>
                <c:pt idx="3670">
                  <c:v>65.274</c:v>
                </c:pt>
                <c:pt idx="3671">
                  <c:v>65.37299999999998</c:v>
                </c:pt>
                <c:pt idx="3672">
                  <c:v>65.473</c:v>
                </c:pt>
                <c:pt idx="3673">
                  <c:v>65.57199999999998</c:v>
                </c:pt>
                <c:pt idx="3674">
                  <c:v>65.67199999999998</c:v>
                </c:pt>
                <c:pt idx="3675">
                  <c:v>65.771</c:v>
                </c:pt>
                <c:pt idx="3676">
                  <c:v>65.87099999999998</c:v>
                </c:pt>
                <c:pt idx="3677">
                  <c:v>65.97</c:v>
                </c:pt>
                <c:pt idx="3678">
                  <c:v>66.07</c:v>
                </c:pt>
                <c:pt idx="3679">
                  <c:v>66.16899999999998</c:v>
                </c:pt>
                <c:pt idx="3680">
                  <c:v>66.269</c:v>
                </c:pt>
                <c:pt idx="3681">
                  <c:v>66.368</c:v>
                </c:pt>
                <c:pt idx="3682">
                  <c:v>66.468</c:v>
                </c:pt>
                <c:pt idx="3683">
                  <c:v>66.567</c:v>
                </c:pt>
                <c:pt idx="3684">
                  <c:v>66.667</c:v>
                </c:pt>
                <c:pt idx="3685">
                  <c:v>66.766</c:v>
                </c:pt>
                <c:pt idx="3686">
                  <c:v>66.866</c:v>
                </c:pt>
                <c:pt idx="3687">
                  <c:v>66.965</c:v>
                </c:pt>
                <c:pt idx="3688">
                  <c:v>67.06500000000001</c:v>
                </c:pt>
                <c:pt idx="3689">
                  <c:v>67.164</c:v>
                </c:pt>
                <c:pt idx="3690">
                  <c:v>67.264</c:v>
                </c:pt>
                <c:pt idx="3691">
                  <c:v>67.363</c:v>
                </c:pt>
                <c:pt idx="3692">
                  <c:v>67.463</c:v>
                </c:pt>
                <c:pt idx="3693">
                  <c:v>67.56200000000001</c:v>
                </c:pt>
                <c:pt idx="3694">
                  <c:v>67.662</c:v>
                </c:pt>
                <c:pt idx="3695">
                  <c:v>67.761</c:v>
                </c:pt>
                <c:pt idx="3696">
                  <c:v>67.861</c:v>
                </c:pt>
                <c:pt idx="3697">
                  <c:v>67.96</c:v>
                </c:pt>
                <c:pt idx="3698">
                  <c:v>68.06</c:v>
                </c:pt>
                <c:pt idx="3699">
                  <c:v>68.15899999999998</c:v>
                </c:pt>
                <c:pt idx="3700">
                  <c:v>68.259</c:v>
                </c:pt>
                <c:pt idx="3701">
                  <c:v>68.35799999999998</c:v>
                </c:pt>
                <c:pt idx="3702">
                  <c:v>68.45800000000001</c:v>
                </c:pt>
                <c:pt idx="3703">
                  <c:v>68.557</c:v>
                </c:pt>
                <c:pt idx="3704">
                  <c:v>68.65699999999998</c:v>
                </c:pt>
                <c:pt idx="3705">
                  <c:v>68.756</c:v>
                </c:pt>
                <c:pt idx="3706">
                  <c:v>68.85599999999998</c:v>
                </c:pt>
                <c:pt idx="3707">
                  <c:v>68.95500000000001</c:v>
                </c:pt>
                <c:pt idx="3708">
                  <c:v>69.055</c:v>
                </c:pt>
                <c:pt idx="3709">
                  <c:v>69.15399999999998</c:v>
                </c:pt>
                <c:pt idx="3710">
                  <c:v>69.254</c:v>
                </c:pt>
                <c:pt idx="3711">
                  <c:v>69.35299999999998</c:v>
                </c:pt>
                <c:pt idx="3712">
                  <c:v>69.453</c:v>
                </c:pt>
                <c:pt idx="3713">
                  <c:v>69.552</c:v>
                </c:pt>
                <c:pt idx="3714">
                  <c:v>69.65199999999998</c:v>
                </c:pt>
                <c:pt idx="3715">
                  <c:v>69.751</c:v>
                </c:pt>
                <c:pt idx="3716">
                  <c:v>69.851</c:v>
                </c:pt>
                <c:pt idx="3717">
                  <c:v>69.95</c:v>
                </c:pt>
                <c:pt idx="3718">
                  <c:v>70.05</c:v>
                </c:pt>
                <c:pt idx="3719">
                  <c:v>70.149</c:v>
                </c:pt>
                <c:pt idx="3720">
                  <c:v>70.249</c:v>
                </c:pt>
                <c:pt idx="3721">
                  <c:v>70.34800000000001</c:v>
                </c:pt>
                <c:pt idx="3722">
                  <c:v>70.448</c:v>
                </c:pt>
                <c:pt idx="3723">
                  <c:v>70.547</c:v>
                </c:pt>
                <c:pt idx="3724">
                  <c:v>70.647</c:v>
                </c:pt>
                <c:pt idx="3725">
                  <c:v>70.746</c:v>
                </c:pt>
                <c:pt idx="3726">
                  <c:v>70.846</c:v>
                </c:pt>
                <c:pt idx="3727">
                  <c:v>70.945</c:v>
                </c:pt>
                <c:pt idx="3728">
                  <c:v>71.045</c:v>
                </c:pt>
                <c:pt idx="3729">
                  <c:v>71.144</c:v>
                </c:pt>
                <c:pt idx="3730">
                  <c:v>71.244</c:v>
                </c:pt>
                <c:pt idx="3731">
                  <c:v>71.343</c:v>
                </c:pt>
                <c:pt idx="3732">
                  <c:v>71.443</c:v>
                </c:pt>
                <c:pt idx="3733">
                  <c:v>71.542</c:v>
                </c:pt>
                <c:pt idx="3734">
                  <c:v>71.642</c:v>
                </c:pt>
                <c:pt idx="3735">
                  <c:v>71.741</c:v>
                </c:pt>
                <c:pt idx="3736">
                  <c:v>71.841</c:v>
                </c:pt>
                <c:pt idx="3737">
                  <c:v>71.94</c:v>
                </c:pt>
                <c:pt idx="3738">
                  <c:v>72.04</c:v>
                </c:pt>
                <c:pt idx="3739">
                  <c:v>72.13899999999998</c:v>
                </c:pt>
                <c:pt idx="3740">
                  <c:v>72.239</c:v>
                </c:pt>
                <c:pt idx="3741">
                  <c:v>72.338</c:v>
                </c:pt>
                <c:pt idx="3742">
                  <c:v>72.438</c:v>
                </c:pt>
                <c:pt idx="3743">
                  <c:v>72.537</c:v>
                </c:pt>
                <c:pt idx="3744">
                  <c:v>72.637</c:v>
                </c:pt>
                <c:pt idx="3745">
                  <c:v>72.736</c:v>
                </c:pt>
                <c:pt idx="3746">
                  <c:v>72.836</c:v>
                </c:pt>
                <c:pt idx="3747">
                  <c:v>72.935</c:v>
                </c:pt>
                <c:pt idx="3748">
                  <c:v>73.035</c:v>
                </c:pt>
                <c:pt idx="3749">
                  <c:v>73.134</c:v>
                </c:pt>
                <c:pt idx="3750">
                  <c:v>73.234</c:v>
                </c:pt>
                <c:pt idx="3751">
                  <c:v>73.333</c:v>
                </c:pt>
                <c:pt idx="3752">
                  <c:v>73.433</c:v>
                </c:pt>
                <c:pt idx="3753">
                  <c:v>73.532</c:v>
                </c:pt>
                <c:pt idx="3754">
                  <c:v>73.632</c:v>
                </c:pt>
                <c:pt idx="3755">
                  <c:v>73.731</c:v>
                </c:pt>
                <c:pt idx="3756">
                  <c:v>73.831</c:v>
                </c:pt>
                <c:pt idx="3757">
                  <c:v>73.93</c:v>
                </c:pt>
                <c:pt idx="3758">
                  <c:v>74.03</c:v>
                </c:pt>
                <c:pt idx="3759">
                  <c:v>74.12899999999998</c:v>
                </c:pt>
                <c:pt idx="3760">
                  <c:v>74.229</c:v>
                </c:pt>
                <c:pt idx="3761">
                  <c:v>74.32799999999998</c:v>
                </c:pt>
                <c:pt idx="3762">
                  <c:v>74.428</c:v>
                </c:pt>
                <c:pt idx="3763">
                  <c:v>74.527</c:v>
                </c:pt>
                <c:pt idx="3764">
                  <c:v>74.62699999999998</c:v>
                </c:pt>
                <c:pt idx="3765">
                  <c:v>74.726</c:v>
                </c:pt>
                <c:pt idx="3766">
                  <c:v>74.82599999999998</c:v>
                </c:pt>
                <c:pt idx="3767">
                  <c:v>74.925</c:v>
                </c:pt>
                <c:pt idx="3768">
                  <c:v>75.025</c:v>
                </c:pt>
                <c:pt idx="3769">
                  <c:v>75.12399999999998</c:v>
                </c:pt>
                <c:pt idx="3770">
                  <c:v>75.224</c:v>
                </c:pt>
                <c:pt idx="3771">
                  <c:v>75.32299999999998</c:v>
                </c:pt>
                <c:pt idx="3772">
                  <c:v>75.423</c:v>
                </c:pt>
                <c:pt idx="3773">
                  <c:v>75.522</c:v>
                </c:pt>
                <c:pt idx="3774">
                  <c:v>75.62199999999998</c:v>
                </c:pt>
                <c:pt idx="3775">
                  <c:v>75.721</c:v>
                </c:pt>
                <c:pt idx="3776">
                  <c:v>75.821</c:v>
                </c:pt>
                <c:pt idx="3777">
                  <c:v>75.92</c:v>
                </c:pt>
                <c:pt idx="3778">
                  <c:v>76.02</c:v>
                </c:pt>
                <c:pt idx="3779">
                  <c:v>76.119</c:v>
                </c:pt>
                <c:pt idx="3780">
                  <c:v>76.219</c:v>
                </c:pt>
                <c:pt idx="3781">
                  <c:v>76.31800000000001</c:v>
                </c:pt>
                <c:pt idx="3782">
                  <c:v>76.418</c:v>
                </c:pt>
                <c:pt idx="3783">
                  <c:v>76.517</c:v>
                </c:pt>
                <c:pt idx="3784">
                  <c:v>76.617</c:v>
                </c:pt>
                <c:pt idx="3785">
                  <c:v>76.716</c:v>
                </c:pt>
                <c:pt idx="3786">
                  <c:v>76.816</c:v>
                </c:pt>
                <c:pt idx="3787">
                  <c:v>76.915</c:v>
                </c:pt>
                <c:pt idx="3788">
                  <c:v>77.015</c:v>
                </c:pt>
                <c:pt idx="3789">
                  <c:v>77.114</c:v>
                </c:pt>
                <c:pt idx="3790">
                  <c:v>77.214</c:v>
                </c:pt>
                <c:pt idx="3791">
                  <c:v>77.313</c:v>
                </c:pt>
                <c:pt idx="3792">
                  <c:v>77.413</c:v>
                </c:pt>
                <c:pt idx="3793">
                  <c:v>77.512</c:v>
                </c:pt>
                <c:pt idx="3794">
                  <c:v>77.612</c:v>
                </c:pt>
                <c:pt idx="3795">
                  <c:v>77.711</c:v>
                </c:pt>
                <c:pt idx="3796">
                  <c:v>77.811</c:v>
                </c:pt>
                <c:pt idx="3797">
                  <c:v>77.91</c:v>
                </c:pt>
                <c:pt idx="3798">
                  <c:v>78.01</c:v>
                </c:pt>
                <c:pt idx="3799">
                  <c:v>78.10899999999998</c:v>
                </c:pt>
                <c:pt idx="3800">
                  <c:v>78.209</c:v>
                </c:pt>
                <c:pt idx="3801">
                  <c:v>78.308</c:v>
                </c:pt>
                <c:pt idx="3802">
                  <c:v>78.408</c:v>
                </c:pt>
                <c:pt idx="3803">
                  <c:v>78.507</c:v>
                </c:pt>
                <c:pt idx="3804">
                  <c:v>78.607</c:v>
                </c:pt>
                <c:pt idx="3805">
                  <c:v>78.706</c:v>
                </c:pt>
                <c:pt idx="3806">
                  <c:v>78.80599999999998</c:v>
                </c:pt>
                <c:pt idx="3807">
                  <c:v>78.905</c:v>
                </c:pt>
                <c:pt idx="3808">
                  <c:v>79.005</c:v>
                </c:pt>
                <c:pt idx="3809">
                  <c:v>79.104</c:v>
                </c:pt>
                <c:pt idx="3810">
                  <c:v>79.204</c:v>
                </c:pt>
                <c:pt idx="3811">
                  <c:v>79.30299999999998</c:v>
                </c:pt>
                <c:pt idx="3812">
                  <c:v>79.403</c:v>
                </c:pt>
                <c:pt idx="3813">
                  <c:v>79.502</c:v>
                </c:pt>
                <c:pt idx="3814">
                  <c:v>79.60199999999998</c:v>
                </c:pt>
                <c:pt idx="3815">
                  <c:v>79.701</c:v>
                </c:pt>
                <c:pt idx="3816">
                  <c:v>79.801</c:v>
                </c:pt>
                <c:pt idx="3817">
                  <c:v>79.9</c:v>
                </c:pt>
                <c:pt idx="3818">
                  <c:v>80.0</c:v>
                </c:pt>
                <c:pt idx="3819">
                  <c:v>80.1</c:v>
                </c:pt>
                <c:pt idx="3820">
                  <c:v>80.199</c:v>
                </c:pt>
                <c:pt idx="3821">
                  <c:v>80.299</c:v>
                </c:pt>
                <c:pt idx="3822">
                  <c:v>80.398</c:v>
                </c:pt>
                <c:pt idx="3823">
                  <c:v>80.498</c:v>
                </c:pt>
                <c:pt idx="3824">
                  <c:v>80.597</c:v>
                </c:pt>
                <c:pt idx="3825">
                  <c:v>80.697</c:v>
                </c:pt>
                <c:pt idx="3826">
                  <c:v>80.796</c:v>
                </c:pt>
                <c:pt idx="3827">
                  <c:v>80.896</c:v>
                </c:pt>
                <c:pt idx="3828">
                  <c:v>80.995</c:v>
                </c:pt>
                <c:pt idx="3829">
                  <c:v>81.09500000000001</c:v>
                </c:pt>
                <c:pt idx="3830">
                  <c:v>81.194</c:v>
                </c:pt>
                <c:pt idx="3831">
                  <c:v>81.294</c:v>
                </c:pt>
                <c:pt idx="3832">
                  <c:v>81.393</c:v>
                </c:pt>
                <c:pt idx="3833">
                  <c:v>81.493</c:v>
                </c:pt>
                <c:pt idx="3834">
                  <c:v>81.59200000000001</c:v>
                </c:pt>
                <c:pt idx="3835">
                  <c:v>81.692</c:v>
                </c:pt>
                <c:pt idx="3836">
                  <c:v>81.791</c:v>
                </c:pt>
                <c:pt idx="3837">
                  <c:v>81.891</c:v>
                </c:pt>
                <c:pt idx="3838">
                  <c:v>81.99</c:v>
                </c:pt>
                <c:pt idx="3839">
                  <c:v>82.09</c:v>
                </c:pt>
                <c:pt idx="3840">
                  <c:v>82.18899999999998</c:v>
                </c:pt>
                <c:pt idx="3841">
                  <c:v>82.289</c:v>
                </c:pt>
                <c:pt idx="3842">
                  <c:v>82.388</c:v>
                </c:pt>
                <c:pt idx="3843">
                  <c:v>82.488</c:v>
                </c:pt>
                <c:pt idx="3844">
                  <c:v>82.587</c:v>
                </c:pt>
                <c:pt idx="3845">
                  <c:v>82.687</c:v>
                </c:pt>
                <c:pt idx="3846">
                  <c:v>82.786</c:v>
                </c:pt>
                <c:pt idx="3847">
                  <c:v>82.88599999999998</c:v>
                </c:pt>
                <c:pt idx="3848">
                  <c:v>82.98500000000001</c:v>
                </c:pt>
                <c:pt idx="3849">
                  <c:v>83.085</c:v>
                </c:pt>
                <c:pt idx="3850">
                  <c:v>83.18399999999998</c:v>
                </c:pt>
                <c:pt idx="3851">
                  <c:v>83.284</c:v>
                </c:pt>
                <c:pt idx="3852">
                  <c:v>83.38299999999998</c:v>
                </c:pt>
                <c:pt idx="3853">
                  <c:v>83.483</c:v>
                </c:pt>
                <c:pt idx="3854">
                  <c:v>83.582</c:v>
                </c:pt>
                <c:pt idx="3855">
                  <c:v>83.68199999999998</c:v>
                </c:pt>
                <c:pt idx="3856">
                  <c:v>83.781</c:v>
                </c:pt>
                <c:pt idx="3857">
                  <c:v>83.881</c:v>
                </c:pt>
                <c:pt idx="3858">
                  <c:v>83.98</c:v>
                </c:pt>
                <c:pt idx="3859">
                  <c:v>84.08</c:v>
                </c:pt>
                <c:pt idx="3860">
                  <c:v>84.17899999999996</c:v>
                </c:pt>
                <c:pt idx="3861">
                  <c:v>84.27899999999998</c:v>
                </c:pt>
                <c:pt idx="3862">
                  <c:v>84.37799999999998</c:v>
                </c:pt>
                <c:pt idx="3863">
                  <c:v>84.478</c:v>
                </c:pt>
                <c:pt idx="3864">
                  <c:v>84.577</c:v>
                </c:pt>
                <c:pt idx="3865">
                  <c:v>84.67699999999998</c:v>
                </c:pt>
                <c:pt idx="3866">
                  <c:v>84.77599999999998</c:v>
                </c:pt>
                <c:pt idx="3867">
                  <c:v>84.87599999999998</c:v>
                </c:pt>
                <c:pt idx="3868">
                  <c:v>84.975</c:v>
                </c:pt>
                <c:pt idx="3869">
                  <c:v>85.07499999999998</c:v>
                </c:pt>
                <c:pt idx="3870">
                  <c:v>85.17399999999998</c:v>
                </c:pt>
                <c:pt idx="3871">
                  <c:v>85.274</c:v>
                </c:pt>
                <c:pt idx="3872">
                  <c:v>85.37299999999998</c:v>
                </c:pt>
                <c:pt idx="3873">
                  <c:v>85.473</c:v>
                </c:pt>
                <c:pt idx="3874">
                  <c:v>85.57199999999998</c:v>
                </c:pt>
                <c:pt idx="3875">
                  <c:v>85.67199999999998</c:v>
                </c:pt>
                <c:pt idx="3876">
                  <c:v>85.771</c:v>
                </c:pt>
                <c:pt idx="3877">
                  <c:v>85.87099999999998</c:v>
                </c:pt>
                <c:pt idx="3878">
                  <c:v>85.97</c:v>
                </c:pt>
                <c:pt idx="3879">
                  <c:v>86.07</c:v>
                </c:pt>
                <c:pt idx="3880">
                  <c:v>86.16899999999998</c:v>
                </c:pt>
                <c:pt idx="3881">
                  <c:v>86.269</c:v>
                </c:pt>
                <c:pt idx="3882">
                  <c:v>86.368</c:v>
                </c:pt>
                <c:pt idx="3883">
                  <c:v>86.468</c:v>
                </c:pt>
                <c:pt idx="3884">
                  <c:v>86.567</c:v>
                </c:pt>
                <c:pt idx="3885">
                  <c:v>86.667</c:v>
                </c:pt>
                <c:pt idx="3886">
                  <c:v>86.766</c:v>
                </c:pt>
                <c:pt idx="3887">
                  <c:v>86.866</c:v>
                </c:pt>
                <c:pt idx="3888">
                  <c:v>86.965</c:v>
                </c:pt>
                <c:pt idx="3889">
                  <c:v>87.06500000000001</c:v>
                </c:pt>
                <c:pt idx="3890">
                  <c:v>87.164</c:v>
                </c:pt>
                <c:pt idx="3891">
                  <c:v>87.264</c:v>
                </c:pt>
                <c:pt idx="3892">
                  <c:v>87.363</c:v>
                </c:pt>
                <c:pt idx="3893">
                  <c:v>87.463</c:v>
                </c:pt>
                <c:pt idx="3894">
                  <c:v>87.56200000000001</c:v>
                </c:pt>
                <c:pt idx="3895">
                  <c:v>87.662</c:v>
                </c:pt>
                <c:pt idx="3896">
                  <c:v>87.761</c:v>
                </c:pt>
                <c:pt idx="3897">
                  <c:v>87.861</c:v>
                </c:pt>
                <c:pt idx="3898">
                  <c:v>87.96</c:v>
                </c:pt>
                <c:pt idx="3899">
                  <c:v>88.06</c:v>
                </c:pt>
                <c:pt idx="3900">
                  <c:v>88.15899999999998</c:v>
                </c:pt>
                <c:pt idx="3901">
                  <c:v>88.259</c:v>
                </c:pt>
                <c:pt idx="3902">
                  <c:v>88.35799999999998</c:v>
                </c:pt>
                <c:pt idx="3903">
                  <c:v>88.45800000000001</c:v>
                </c:pt>
                <c:pt idx="3904">
                  <c:v>88.557</c:v>
                </c:pt>
                <c:pt idx="3905">
                  <c:v>88.65699999999998</c:v>
                </c:pt>
                <c:pt idx="3906">
                  <c:v>88.756</c:v>
                </c:pt>
                <c:pt idx="3907">
                  <c:v>88.85599999999998</c:v>
                </c:pt>
                <c:pt idx="3908">
                  <c:v>88.95500000000001</c:v>
                </c:pt>
                <c:pt idx="3909">
                  <c:v>89.055</c:v>
                </c:pt>
                <c:pt idx="3910">
                  <c:v>89.15399999999998</c:v>
                </c:pt>
                <c:pt idx="3911">
                  <c:v>89.254</c:v>
                </c:pt>
                <c:pt idx="3912">
                  <c:v>89.35299999999998</c:v>
                </c:pt>
                <c:pt idx="3913">
                  <c:v>89.453</c:v>
                </c:pt>
                <c:pt idx="3914">
                  <c:v>89.552</c:v>
                </c:pt>
                <c:pt idx="3915">
                  <c:v>89.65199999999998</c:v>
                </c:pt>
                <c:pt idx="3916">
                  <c:v>89.751</c:v>
                </c:pt>
                <c:pt idx="3917">
                  <c:v>89.851</c:v>
                </c:pt>
                <c:pt idx="3918">
                  <c:v>89.95</c:v>
                </c:pt>
                <c:pt idx="3919">
                  <c:v>90.05</c:v>
                </c:pt>
                <c:pt idx="3920">
                  <c:v>90.149</c:v>
                </c:pt>
                <c:pt idx="3921">
                  <c:v>90.249</c:v>
                </c:pt>
                <c:pt idx="3922">
                  <c:v>90.34800000000001</c:v>
                </c:pt>
                <c:pt idx="3923">
                  <c:v>90.448</c:v>
                </c:pt>
                <c:pt idx="3924">
                  <c:v>90.547</c:v>
                </c:pt>
                <c:pt idx="3925">
                  <c:v>90.647</c:v>
                </c:pt>
                <c:pt idx="3926">
                  <c:v>90.746</c:v>
                </c:pt>
                <c:pt idx="3927">
                  <c:v>90.846</c:v>
                </c:pt>
                <c:pt idx="3928">
                  <c:v>90.945</c:v>
                </c:pt>
                <c:pt idx="3929">
                  <c:v>91.045</c:v>
                </c:pt>
                <c:pt idx="3930">
                  <c:v>91.144</c:v>
                </c:pt>
                <c:pt idx="3931">
                  <c:v>91.244</c:v>
                </c:pt>
                <c:pt idx="3932">
                  <c:v>91.343</c:v>
                </c:pt>
                <c:pt idx="3933">
                  <c:v>91.443</c:v>
                </c:pt>
                <c:pt idx="3934">
                  <c:v>91.542</c:v>
                </c:pt>
                <c:pt idx="3935">
                  <c:v>91.642</c:v>
                </c:pt>
                <c:pt idx="3936">
                  <c:v>91.741</c:v>
                </c:pt>
                <c:pt idx="3937">
                  <c:v>91.841</c:v>
                </c:pt>
                <c:pt idx="3938">
                  <c:v>91.94</c:v>
                </c:pt>
                <c:pt idx="3939">
                  <c:v>92.04</c:v>
                </c:pt>
                <c:pt idx="3940">
                  <c:v>92.13899999999998</c:v>
                </c:pt>
                <c:pt idx="3941">
                  <c:v>92.239</c:v>
                </c:pt>
                <c:pt idx="3942">
                  <c:v>92.338</c:v>
                </c:pt>
                <c:pt idx="3943">
                  <c:v>92.438</c:v>
                </c:pt>
                <c:pt idx="3944">
                  <c:v>92.537</c:v>
                </c:pt>
                <c:pt idx="3945">
                  <c:v>92.637</c:v>
                </c:pt>
                <c:pt idx="3946">
                  <c:v>92.736</c:v>
                </c:pt>
                <c:pt idx="3947">
                  <c:v>92.836</c:v>
                </c:pt>
                <c:pt idx="3948">
                  <c:v>92.935</c:v>
                </c:pt>
                <c:pt idx="3949">
                  <c:v>93.035</c:v>
                </c:pt>
                <c:pt idx="3950">
                  <c:v>93.134</c:v>
                </c:pt>
                <c:pt idx="3951">
                  <c:v>93.234</c:v>
                </c:pt>
                <c:pt idx="3952">
                  <c:v>93.333</c:v>
                </c:pt>
                <c:pt idx="3953">
                  <c:v>93.433</c:v>
                </c:pt>
                <c:pt idx="3954">
                  <c:v>93.532</c:v>
                </c:pt>
                <c:pt idx="3955">
                  <c:v>93.632</c:v>
                </c:pt>
                <c:pt idx="3956">
                  <c:v>93.731</c:v>
                </c:pt>
                <c:pt idx="3957">
                  <c:v>93.831</c:v>
                </c:pt>
                <c:pt idx="3958">
                  <c:v>93.93</c:v>
                </c:pt>
                <c:pt idx="3959">
                  <c:v>94.03</c:v>
                </c:pt>
                <c:pt idx="3960">
                  <c:v>94.12899999999998</c:v>
                </c:pt>
                <c:pt idx="3961">
                  <c:v>94.229</c:v>
                </c:pt>
                <c:pt idx="3962">
                  <c:v>94.32799999999998</c:v>
                </c:pt>
                <c:pt idx="3963">
                  <c:v>94.428</c:v>
                </c:pt>
                <c:pt idx="3964">
                  <c:v>94.527</c:v>
                </c:pt>
                <c:pt idx="3965">
                  <c:v>94.62699999999998</c:v>
                </c:pt>
                <c:pt idx="3966">
                  <c:v>94.726</c:v>
                </c:pt>
                <c:pt idx="3967">
                  <c:v>94.82599999999998</c:v>
                </c:pt>
                <c:pt idx="3968">
                  <c:v>94.925</c:v>
                </c:pt>
                <c:pt idx="3969">
                  <c:v>95.025</c:v>
                </c:pt>
                <c:pt idx="3970">
                  <c:v>95.12399999999998</c:v>
                </c:pt>
                <c:pt idx="3971">
                  <c:v>95.224</c:v>
                </c:pt>
                <c:pt idx="3972">
                  <c:v>95.32299999999998</c:v>
                </c:pt>
                <c:pt idx="3973">
                  <c:v>95.423</c:v>
                </c:pt>
                <c:pt idx="3974">
                  <c:v>95.522</c:v>
                </c:pt>
                <c:pt idx="3975">
                  <c:v>95.62199999999998</c:v>
                </c:pt>
                <c:pt idx="3976">
                  <c:v>95.721</c:v>
                </c:pt>
                <c:pt idx="3977">
                  <c:v>95.821</c:v>
                </c:pt>
                <c:pt idx="3978">
                  <c:v>95.92</c:v>
                </c:pt>
                <c:pt idx="3979">
                  <c:v>96.02</c:v>
                </c:pt>
                <c:pt idx="3980">
                  <c:v>96.119</c:v>
                </c:pt>
                <c:pt idx="3981">
                  <c:v>96.219</c:v>
                </c:pt>
                <c:pt idx="3982">
                  <c:v>96.31800000000001</c:v>
                </c:pt>
                <c:pt idx="3983">
                  <c:v>96.418</c:v>
                </c:pt>
                <c:pt idx="3984">
                  <c:v>96.517</c:v>
                </c:pt>
                <c:pt idx="3985">
                  <c:v>96.617</c:v>
                </c:pt>
                <c:pt idx="3986">
                  <c:v>96.716</c:v>
                </c:pt>
                <c:pt idx="3987">
                  <c:v>96.816</c:v>
                </c:pt>
                <c:pt idx="3988">
                  <c:v>96.915</c:v>
                </c:pt>
                <c:pt idx="3989">
                  <c:v>97.015</c:v>
                </c:pt>
                <c:pt idx="3990">
                  <c:v>97.114</c:v>
                </c:pt>
                <c:pt idx="3991">
                  <c:v>97.214</c:v>
                </c:pt>
                <c:pt idx="3992">
                  <c:v>97.313</c:v>
                </c:pt>
                <c:pt idx="3993">
                  <c:v>97.413</c:v>
                </c:pt>
                <c:pt idx="3994">
                  <c:v>97.512</c:v>
                </c:pt>
                <c:pt idx="3995">
                  <c:v>97.612</c:v>
                </c:pt>
                <c:pt idx="3996">
                  <c:v>97.711</c:v>
                </c:pt>
                <c:pt idx="3997">
                  <c:v>97.811</c:v>
                </c:pt>
                <c:pt idx="3998">
                  <c:v>97.91</c:v>
                </c:pt>
                <c:pt idx="3999">
                  <c:v>98.01</c:v>
                </c:pt>
                <c:pt idx="4000">
                  <c:v>98.10899999999998</c:v>
                </c:pt>
                <c:pt idx="4001">
                  <c:v>98.209</c:v>
                </c:pt>
                <c:pt idx="4002">
                  <c:v>98.308</c:v>
                </c:pt>
                <c:pt idx="4003">
                  <c:v>98.408</c:v>
                </c:pt>
                <c:pt idx="4004">
                  <c:v>98.507</c:v>
                </c:pt>
                <c:pt idx="4005">
                  <c:v>98.607</c:v>
                </c:pt>
                <c:pt idx="4006">
                  <c:v>98.706</c:v>
                </c:pt>
                <c:pt idx="4007">
                  <c:v>98.80599999999998</c:v>
                </c:pt>
                <c:pt idx="4008">
                  <c:v>98.905</c:v>
                </c:pt>
                <c:pt idx="4009">
                  <c:v>99.005</c:v>
                </c:pt>
                <c:pt idx="4010">
                  <c:v>99.104</c:v>
                </c:pt>
                <c:pt idx="4011">
                  <c:v>99.204</c:v>
                </c:pt>
                <c:pt idx="4012">
                  <c:v>99.30299999999998</c:v>
                </c:pt>
                <c:pt idx="4013">
                  <c:v>99.403</c:v>
                </c:pt>
                <c:pt idx="4014">
                  <c:v>99.502</c:v>
                </c:pt>
                <c:pt idx="4015">
                  <c:v>99.60199999999998</c:v>
                </c:pt>
                <c:pt idx="4016">
                  <c:v>99.701</c:v>
                </c:pt>
                <c:pt idx="4017">
                  <c:v>99.801</c:v>
                </c:pt>
                <c:pt idx="4018">
                  <c:v>99.9</c:v>
                </c:pt>
                <c:pt idx="4019">
                  <c:v>100.0</c:v>
                </c:pt>
                <c:pt idx="4020">
                  <c:v>0.099502</c:v>
                </c:pt>
                <c:pt idx="4021">
                  <c:v>0.199</c:v>
                </c:pt>
                <c:pt idx="4022">
                  <c:v>0.29851</c:v>
                </c:pt>
                <c:pt idx="4023">
                  <c:v>0.39801</c:v>
                </c:pt>
                <c:pt idx="4024">
                  <c:v>0.49751</c:v>
                </c:pt>
                <c:pt idx="4025">
                  <c:v>0.59701</c:v>
                </c:pt>
                <c:pt idx="4026">
                  <c:v>0.69652</c:v>
                </c:pt>
                <c:pt idx="4027">
                  <c:v>0.79602</c:v>
                </c:pt>
                <c:pt idx="4028">
                  <c:v>0.89552</c:v>
                </c:pt>
                <c:pt idx="4029">
                  <c:v>0.99502</c:v>
                </c:pt>
                <c:pt idx="4030">
                  <c:v>1.0945</c:v>
                </c:pt>
                <c:pt idx="4031">
                  <c:v>1.194</c:v>
                </c:pt>
                <c:pt idx="4032">
                  <c:v>1.2935</c:v>
                </c:pt>
                <c:pt idx="4033">
                  <c:v>1.393</c:v>
                </c:pt>
                <c:pt idx="4034">
                  <c:v>1.4925</c:v>
                </c:pt>
                <c:pt idx="4035">
                  <c:v>1.592</c:v>
                </c:pt>
                <c:pt idx="4036">
                  <c:v>1.6915</c:v>
                </c:pt>
                <c:pt idx="4037">
                  <c:v>1.791</c:v>
                </c:pt>
                <c:pt idx="4038">
                  <c:v>1.8905</c:v>
                </c:pt>
                <c:pt idx="4039">
                  <c:v>1.99</c:v>
                </c:pt>
                <c:pt idx="4040">
                  <c:v>2.0896</c:v>
                </c:pt>
                <c:pt idx="4041">
                  <c:v>2.1891</c:v>
                </c:pt>
                <c:pt idx="4042">
                  <c:v>2.2886</c:v>
                </c:pt>
                <c:pt idx="4043">
                  <c:v>2.3881</c:v>
                </c:pt>
                <c:pt idx="4044">
                  <c:v>2.4876</c:v>
                </c:pt>
                <c:pt idx="4045">
                  <c:v>2.5871</c:v>
                </c:pt>
                <c:pt idx="4046">
                  <c:v>2.6866</c:v>
                </c:pt>
                <c:pt idx="4047">
                  <c:v>2.7861</c:v>
                </c:pt>
                <c:pt idx="4048">
                  <c:v>2.8856</c:v>
                </c:pt>
                <c:pt idx="4049">
                  <c:v>2.9851</c:v>
                </c:pt>
                <c:pt idx="4050">
                  <c:v>3.0846</c:v>
                </c:pt>
                <c:pt idx="4051">
                  <c:v>3.1841</c:v>
                </c:pt>
                <c:pt idx="4052">
                  <c:v>3.2836</c:v>
                </c:pt>
                <c:pt idx="4053">
                  <c:v>3.3831</c:v>
                </c:pt>
                <c:pt idx="4054">
                  <c:v>3.4826</c:v>
                </c:pt>
                <c:pt idx="4055">
                  <c:v>3.5821</c:v>
                </c:pt>
                <c:pt idx="4056">
                  <c:v>3.6816</c:v>
                </c:pt>
                <c:pt idx="4057">
                  <c:v>3.7811</c:v>
                </c:pt>
                <c:pt idx="4058">
                  <c:v>3.8806</c:v>
                </c:pt>
                <c:pt idx="4059">
                  <c:v>3.9801</c:v>
                </c:pt>
                <c:pt idx="4060">
                  <c:v>4.0796</c:v>
                </c:pt>
                <c:pt idx="4061">
                  <c:v>4.1791</c:v>
                </c:pt>
                <c:pt idx="4062">
                  <c:v>4.2786</c:v>
                </c:pt>
                <c:pt idx="4063">
                  <c:v>4.3781</c:v>
                </c:pt>
                <c:pt idx="4064">
                  <c:v>4.4776</c:v>
                </c:pt>
                <c:pt idx="4065">
                  <c:v>4.5771</c:v>
                </c:pt>
                <c:pt idx="4066">
                  <c:v>4.6766</c:v>
                </c:pt>
                <c:pt idx="4067">
                  <c:v>4.7761</c:v>
                </c:pt>
                <c:pt idx="4068">
                  <c:v>4.8756</c:v>
                </c:pt>
                <c:pt idx="4069">
                  <c:v>4.9751</c:v>
                </c:pt>
                <c:pt idx="4070">
                  <c:v>5.0746</c:v>
                </c:pt>
                <c:pt idx="4071">
                  <c:v>5.174099999999997</c:v>
                </c:pt>
                <c:pt idx="4072">
                  <c:v>5.2736</c:v>
                </c:pt>
                <c:pt idx="4073">
                  <c:v>5.3731</c:v>
                </c:pt>
                <c:pt idx="4074">
                  <c:v>5.4726</c:v>
                </c:pt>
                <c:pt idx="4075">
                  <c:v>5.5721</c:v>
                </c:pt>
                <c:pt idx="4076">
                  <c:v>5.6716</c:v>
                </c:pt>
                <c:pt idx="4077">
                  <c:v>5.7711</c:v>
                </c:pt>
                <c:pt idx="4078">
                  <c:v>5.8706</c:v>
                </c:pt>
                <c:pt idx="4079">
                  <c:v>5.9701</c:v>
                </c:pt>
                <c:pt idx="4080">
                  <c:v>6.0697</c:v>
                </c:pt>
                <c:pt idx="4081">
                  <c:v>6.1692</c:v>
                </c:pt>
                <c:pt idx="4082">
                  <c:v>6.2687</c:v>
                </c:pt>
                <c:pt idx="4083">
                  <c:v>6.368199999999997</c:v>
                </c:pt>
                <c:pt idx="4084">
                  <c:v>6.4677</c:v>
                </c:pt>
                <c:pt idx="4085">
                  <c:v>6.567199999999997</c:v>
                </c:pt>
                <c:pt idx="4086">
                  <c:v>6.6667</c:v>
                </c:pt>
                <c:pt idx="4087">
                  <c:v>6.7662</c:v>
                </c:pt>
                <c:pt idx="4088">
                  <c:v>6.865699999999999</c:v>
                </c:pt>
                <c:pt idx="4089">
                  <c:v>6.9652</c:v>
                </c:pt>
                <c:pt idx="4090">
                  <c:v>7.064699999999998</c:v>
                </c:pt>
                <c:pt idx="4091">
                  <c:v>7.164199999999996</c:v>
                </c:pt>
                <c:pt idx="4092">
                  <c:v>7.2637</c:v>
                </c:pt>
                <c:pt idx="4093">
                  <c:v>7.3632</c:v>
                </c:pt>
                <c:pt idx="4094">
                  <c:v>7.4627</c:v>
                </c:pt>
                <c:pt idx="4095">
                  <c:v>7.562199999999997</c:v>
                </c:pt>
                <c:pt idx="4096">
                  <c:v>7.6617</c:v>
                </c:pt>
                <c:pt idx="4097">
                  <c:v>7.7612</c:v>
                </c:pt>
                <c:pt idx="4098">
                  <c:v>7.8607</c:v>
                </c:pt>
                <c:pt idx="4099">
                  <c:v>7.9602</c:v>
                </c:pt>
                <c:pt idx="4100">
                  <c:v>8.059700000000002</c:v>
                </c:pt>
                <c:pt idx="4101">
                  <c:v>8.1592</c:v>
                </c:pt>
                <c:pt idx="4102">
                  <c:v>8.258700000000001</c:v>
                </c:pt>
                <c:pt idx="4103">
                  <c:v>8.3582</c:v>
                </c:pt>
                <c:pt idx="4104">
                  <c:v>8.457700000000002</c:v>
                </c:pt>
                <c:pt idx="4105">
                  <c:v>8.557200000000003</c:v>
                </c:pt>
                <c:pt idx="4106">
                  <c:v>8.6567</c:v>
                </c:pt>
                <c:pt idx="4107">
                  <c:v>8.756200000000001</c:v>
                </c:pt>
                <c:pt idx="4108">
                  <c:v>8.8557</c:v>
                </c:pt>
                <c:pt idx="4109">
                  <c:v>8.955200000000004</c:v>
                </c:pt>
                <c:pt idx="4110">
                  <c:v>9.0547</c:v>
                </c:pt>
                <c:pt idx="4111">
                  <c:v>9.154200000000001</c:v>
                </c:pt>
                <c:pt idx="4112">
                  <c:v>9.2537</c:v>
                </c:pt>
                <c:pt idx="4113">
                  <c:v>9.353200000000002</c:v>
                </c:pt>
                <c:pt idx="4114">
                  <c:v>9.4527</c:v>
                </c:pt>
                <c:pt idx="4115">
                  <c:v>9.552200000000002</c:v>
                </c:pt>
                <c:pt idx="4116">
                  <c:v>9.651700000000003</c:v>
                </c:pt>
                <c:pt idx="4117">
                  <c:v>9.751200000000001</c:v>
                </c:pt>
                <c:pt idx="4118">
                  <c:v>9.850700000000006</c:v>
                </c:pt>
                <c:pt idx="4119">
                  <c:v>9.9502</c:v>
                </c:pt>
                <c:pt idx="4120">
                  <c:v>10.05</c:v>
                </c:pt>
                <c:pt idx="4121">
                  <c:v>10.149</c:v>
                </c:pt>
                <c:pt idx="4122">
                  <c:v>10.249</c:v>
                </c:pt>
                <c:pt idx="4123">
                  <c:v>10.348</c:v>
                </c:pt>
                <c:pt idx="4124">
                  <c:v>10.448</c:v>
                </c:pt>
                <c:pt idx="4125">
                  <c:v>10.547</c:v>
                </c:pt>
                <c:pt idx="4126">
                  <c:v>10.647</c:v>
                </c:pt>
                <c:pt idx="4127">
                  <c:v>10.746</c:v>
                </c:pt>
                <c:pt idx="4128">
                  <c:v>10.846</c:v>
                </c:pt>
                <c:pt idx="4129">
                  <c:v>10.945</c:v>
                </c:pt>
                <c:pt idx="4130">
                  <c:v>11.045</c:v>
                </c:pt>
                <c:pt idx="4131">
                  <c:v>11.144</c:v>
                </c:pt>
                <c:pt idx="4132">
                  <c:v>11.244</c:v>
                </c:pt>
                <c:pt idx="4133">
                  <c:v>11.343</c:v>
                </c:pt>
                <c:pt idx="4134">
                  <c:v>11.443</c:v>
                </c:pt>
                <c:pt idx="4135">
                  <c:v>11.542</c:v>
                </c:pt>
                <c:pt idx="4136">
                  <c:v>11.642</c:v>
                </c:pt>
                <c:pt idx="4137">
                  <c:v>11.741</c:v>
                </c:pt>
                <c:pt idx="4138">
                  <c:v>11.841</c:v>
                </c:pt>
                <c:pt idx="4139">
                  <c:v>11.94</c:v>
                </c:pt>
                <c:pt idx="4140">
                  <c:v>12.04</c:v>
                </c:pt>
                <c:pt idx="4141">
                  <c:v>12.139</c:v>
                </c:pt>
                <c:pt idx="4142">
                  <c:v>12.239</c:v>
                </c:pt>
                <c:pt idx="4143">
                  <c:v>12.338</c:v>
                </c:pt>
                <c:pt idx="4144">
                  <c:v>12.438</c:v>
                </c:pt>
                <c:pt idx="4145">
                  <c:v>12.537</c:v>
                </c:pt>
                <c:pt idx="4146">
                  <c:v>12.637</c:v>
                </c:pt>
                <c:pt idx="4147">
                  <c:v>12.736</c:v>
                </c:pt>
                <c:pt idx="4148">
                  <c:v>12.836</c:v>
                </c:pt>
                <c:pt idx="4149">
                  <c:v>12.935</c:v>
                </c:pt>
                <c:pt idx="4150">
                  <c:v>13.035</c:v>
                </c:pt>
                <c:pt idx="4151">
                  <c:v>13.134</c:v>
                </c:pt>
                <c:pt idx="4152">
                  <c:v>13.234</c:v>
                </c:pt>
                <c:pt idx="4153">
                  <c:v>13.333</c:v>
                </c:pt>
                <c:pt idx="4154">
                  <c:v>13.433</c:v>
                </c:pt>
                <c:pt idx="4155">
                  <c:v>13.532</c:v>
                </c:pt>
                <c:pt idx="4156">
                  <c:v>13.632</c:v>
                </c:pt>
                <c:pt idx="4157">
                  <c:v>13.731</c:v>
                </c:pt>
                <c:pt idx="4158">
                  <c:v>13.831</c:v>
                </c:pt>
                <c:pt idx="4159">
                  <c:v>13.93</c:v>
                </c:pt>
                <c:pt idx="4160">
                  <c:v>14.03</c:v>
                </c:pt>
                <c:pt idx="4161">
                  <c:v>14.129</c:v>
                </c:pt>
                <c:pt idx="4162">
                  <c:v>14.229</c:v>
                </c:pt>
                <c:pt idx="4163">
                  <c:v>14.328</c:v>
                </c:pt>
                <c:pt idx="4164">
                  <c:v>14.428</c:v>
                </c:pt>
                <c:pt idx="4165">
                  <c:v>14.527</c:v>
                </c:pt>
                <c:pt idx="4166">
                  <c:v>14.627</c:v>
                </c:pt>
                <c:pt idx="4167">
                  <c:v>14.726</c:v>
                </c:pt>
                <c:pt idx="4168">
                  <c:v>14.826</c:v>
                </c:pt>
                <c:pt idx="4169">
                  <c:v>14.925</c:v>
                </c:pt>
                <c:pt idx="4170">
                  <c:v>15.025</c:v>
                </c:pt>
                <c:pt idx="4171">
                  <c:v>15.124</c:v>
                </c:pt>
                <c:pt idx="4172">
                  <c:v>15.224</c:v>
                </c:pt>
                <c:pt idx="4173">
                  <c:v>15.323</c:v>
                </c:pt>
                <c:pt idx="4174">
                  <c:v>15.423</c:v>
                </c:pt>
                <c:pt idx="4175">
                  <c:v>15.522</c:v>
                </c:pt>
                <c:pt idx="4176">
                  <c:v>15.622</c:v>
                </c:pt>
                <c:pt idx="4177">
                  <c:v>15.721</c:v>
                </c:pt>
                <c:pt idx="4178">
                  <c:v>15.821</c:v>
                </c:pt>
                <c:pt idx="4179">
                  <c:v>15.92</c:v>
                </c:pt>
                <c:pt idx="4180">
                  <c:v>16.02</c:v>
                </c:pt>
                <c:pt idx="4181">
                  <c:v>16.119</c:v>
                </c:pt>
                <c:pt idx="4182">
                  <c:v>16.219</c:v>
                </c:pt>
                <c:pt idx="4183">
                  <c:v>16.318</c:v>
                </c:pt>
                <c:pt idx="4184">
                  <c:v>16.418</c:v>
                </c:pt>
                <c:pt idx="4185">
                  <c:v>16.517</c:v>
                </c:pt>
                <c:pt idx="4186">
                  <c:v>16.617</c:v>
                </c:pt>
                <c:pt idx="4187">
                  <c:v>16.716</c:v>
                </c:pt>
                <c:pt idx="4188">
                  <c:v>16.816</c:v>
                </c:pt>
                <c:pt idx="4189">
                  <c:v>16.915</c:v>
                </c:pt>
                <c:pt idx="4190">
                  <c:v>17.015</c:v>
                </c:pt>
                <c:pt idx="4191">
                  <c:v>17.114</c:v>
                </c:pt>
                <c:pt idx="4192">
                  <c:v>17.214</c:v>
                </c:pt>
                <c:pt idx="4193">
                  <c:v>17.313</c:v>
                </c:pt>
                <c:pt idx="4194">
                  <c:v>17.413</c:v>
                </c:pt>
                <c:pt idx="4195">
                  <c:v>17.512</c:v>
                </c:pt>
                <c:pt idx="4196">
                  <c:v>17.612</c:v>
                </c:pt>
                <c:pt idx="4197">
                  <c:v>17.711</c:v>
                </c:pt>
                <c:pt idx="4198">
                  <c:v>17.811</c:v>
                </c:pt>
                <c:pt idx="4199">
                  <c:v>17.91</c:v>
                </c:pt>
                <c:pt idx="4200">
                  <c:v>18.01000000000001</c:v>
                </c:pt>
                <c:pt idx="4201">
                  <c:v>18.10900000000001</c:v>
                </c:pt>
                <c:pt idx="4202">
                  <c:v>18.209</c:v>
                </c:pt>
                <c:pt idx="4203">
                  <c:v>18.308</c:v>
                </c:pt>
                <c:pt idx="4204">
                  <c:v>18.408</c:v>
                </c:pt>
                <c:pt idx="4205">
                  <c:v>18.507</c:v>
                </c:pt>
                <c:pt idx="4206">
                  <c:v>18.607</c:v>
                </c:pt>
                <c:pt idx="4207">
                  <c:v>18.706</c:v>
                </c:pt>
                <c:pt idx="4208">
                  <c:v>18.806</c:v>
                </c:pt>
                <c:pt idx="4209">
                  <c:v>18.905</c:v>
                </c:pt>
                <c:pt idx="4210">
                  <c:v>19.005</c:v>
                </c:pt>
                <c:pt idx="4211">
                  <c:v>19.104</c:v>
                </c:pt>
                <c:pt idx="4212">
                  <c:v>19.204</c:v>
                </c:pt>
                <c:pt idx="4213">
                  <c:v>19.303</c:v>
                </c:pt>
                <c:pt idx="4214">
                  <c:v>19.403</c:v>
                </c:pt>
                <c:pt idx="4215">
                  <c:v>19.502</c:v>
                </c:pt>
                <c:pt idx="4216">
                  <c:v>19.602</c:v>
                </c:pt>
                <c:pt idx="4217">
                  <c:v>19.701</c:v>
                </c:pt>
                <c:pt idx="4218">
                  <c:v>19.80099999999999</c:v>
                </c:pt>
                <c:pt idx="4219">
                  <c:v>19.9</c:v>
                </c:pt>
                <c:pt idx="4220">
                  <c:v>20.0</c:v>
                </c:pt>
                <c:pt idx="4221">
                  <c:v>20.1</c:v>
                </c:pt>
                <c:pt idx="4222">
                  <c:v>20.19900000000001</c:v>
                </c:pt>
                <c:pt idx="4223">
                  <c:v>20.299</c:v>
                </c:pt>
                <c:pt idx="4224">
                  <c:v>20.398</c:v>
                </c:pt>
                <c:pt idx="4225">
                  <c:v>20.498</c:v>
                </c:pt>
                <c:pt idx="4226">
                  <c:v>20.597</c:v>
                </c:pt>
                <c:pt idx="4227">
                  <c:v>20.697</c:v>
                </c:pt>
                <c:pt idx="4228">
                  <c:v>20.796</c:v>
                </c:pt>
                <c:pt idx="4229">
                  <c:v>20.896</c:v>
                </c:pt>
                <c:pt idx="4230">
                  <c:v>20.995</c:v>
                </c:pt>
                <c:pt idx="4231">
                  <c:v>21.095</c:v>
                </c:pt>
                <c:pt idx="4232">
                  <c:v>21.194</c:v>
                </c:pt>
                <c:pt idx="4233">
                  <c:v>21.294</c:v>
                </c:pt>
                <c:pt idx="4234">
                  <c:v>21.393</c:v>
                </c:pt>
                <c:pt idx="4235">
                  <c:v>21.49299999999998</c:v>
                </c:pt>
                <c:pt idx="4236">
                  <c:v>21.592</c:v>
                </c:pt>
                <c:pt idx="4237">
                  <c:v>21.692</c:v>
                </c:pt>
                <c:pt idx="4238">
                  <c:v>21.791</c:v>
                </c:pt>
                <c:pt idx="4239">
                  <c:v>21.89099999999999</c:v>
                </c:pt>
                <c:pt idx="4240">
                  <c:v>21.99</c:v>
                </c:pt>
                <c:pt idx="4241">
                  <c:v>22.09</c:v>
                </c:pt>
                <c:pt idx="4242">
                  <c:v>22.189</c:v>
                </c:pt>
                <c:pt idx="4243">
                  <c:v>22.289</c:v>
                </c:pt>
                <c:pt idx="4244">
                  <c:v>22.388</c:v>
                </c:pt>
                <c:pt idx="4245">
                  <c:v>22.488</c:v>
                </c:pt>
                <c:pt idx="4246">
                  <c:v>22.587</c:v>
                </c:pt>
                <c:pt idx="4247">
                  <c:v>22.687</c:v>
                </c:pt>
                <c:pt idx="4248">
                  <c:v>22.786</c:v>
                </c:pt>
                <c:pt idx="4249">
                  <c:v>22.886</c:v>
                </c:pt>
                <c:pt idx="4250">
                  <c:v>22.985</c:v>
                </c:pt>
                <c:pt idx="4251">
                  <c:v>23.085</c:v>
                </c:pt>
                <c:pt idx="4252">
                  <c:v>23.184</c:v>
                </c:pt>
                <c:pt idx="4253">
                  <c:v>23.284</c:v>
                </c:pt>
                <c:pt idx="4254">
                  <c:v>23.383</c:v>
                </c:pt>
                <c:pt idx="4255">
                  <c:v>23.483</c:v>
                </c:pt>
                <c:pt idx="4256">
                  <c:v>23.582</c:v>
                </c:pt>
                <c:pt idx="4257">
                  <c:v>23.682</c:v>
                </c:pt>
                <c:pt idx="4258">
                  <c:v>23.781</c:v>
                </c:pt>
                <c:pt idx="4259">
                  <c:v>23.881</c:v>
                </c:pt>
                <c:pt idx="4260">
                  <c:v>23.98</c:v>
                </c:pt>
                <c:pt idx="4261">
                  <c:v>24.08</c:v>
                </c:pt>
                <c:pt idx="4262">
                  <c:v>24.17899999999999</c:v>
                </c:pt>
                <c:pt idx="4263">
                  <c:v>24.279</c:v>
                </c:pt>
                <c:pt idx="4264">
                  <c:v>24.378</c:v>
                </c:pt>
                <c:pt idx="4265">
                  <c:v>24.478</c:v>
                </c:pt>
                <c:pt idx="4266">
                  <c:v>24.57700000000001</c:v>
                </c:pt>
                <c:pt idx="4267">
                  <c:v>24.677</c:v>
                </c:pt>
                <c:pt idx="4268">
                  <c:v>24.776</c:v>
                </c:pt>
                <c:pt idx="4269">
                  <c:v>24.876</c:v>
                </c:pt>
                <c:pt idx="4270">
                  <c:v>24.975</c:v>
                </c:pt>
                <c:pt idx="4271">
                  <c:v>25.075</c:v>
                </c:pt>
                <c:pt idx="4272">
                  <c:v>25.174</c:v>
                </c:pt>
                <c:pt idx="4273">
                  <c:v>25.274</c:v>
                </c:pt>
                <c:pt idx="4274">
                  <c:v>25.373</c:v>
                </c:pt>
                <c:pt idx="4275">
                  <c:v>25.473</c:v>
                </c:pt>
                <c:pt idx="4276">
                  <c:v>25.572</c:v>
                </c:pt>
                <c:pt idx="4277">
                  <c:v>25.672</c:v>
                </c:pt>
                <c:pt idx="4278">
                  <c:v>25.771</c:v>
                </c:pt>
                <c:pt idx="4279">
                  <c:v>25.871</c:v>
                </c:pt>
                <c:pt idx="4280">
                  <c:v>25.97</c:v>
                </c:pt>
                <c:pt idx="4281">
                  <c:v>26.07</c:v>
                </c:pt>
                <c:pt idx="4282">
                  <c:v>26.169</c:v>
                </c:pt>
                <c:pt idx="4283">
                  <c:v>26.26899999999998</c:v>
                </c:pt>
                <c:pt idx="4284">
                  <c:v>26.368</c:v>
                </c:pt>
                <c:pt idx="4285">
                  <c:v>26.468</c:v>
                </c:pt>
                <c:pt idx="4286">
                  <c:v>26.567</c:v>
                </c:pt>
                <c:pt idx="4287">
                  <c:v>26.66700000000001</c:v>
                </c:pt>
                <c:pt idx="4288">
                  <c:v>26.76599999999998</c:v>
                </c:pt>
                <c:pt idx="4289">
                  <c:v>26.866</c:v>
                </c:pt>
                <c:pt idx="4290">
                  <c:v>26.965</c:v>
                </c:pt>
                <c:pt idx="4291">
                  <c:v>27.065</c:v>
                </c:pt>
                <c:pt idx="4292">
                  <c:v>27.164</c:v>
                </c:pt>
                <c:pt idx="4293">
                  <c:v>27.264</c:v>
                </c:pt>
                <c:pt idx="4294">
                  <c:v>27.363</c:v>
                </c:pt>
                <c:pt idx="4295">
                  <c:v>27.463</c:v>
                </c:pt>
                <c:pt idx="4296">
                  <c:v>27.562</c:v>
                </c:pt>
                <c:pt idx="4297">
                  <c:v>27.662</c:v>
                </c:pt>
                <c:pt idx="4298">
                  <c:v>27.761</c:v>
                </c:pt>
                <c:pt idx="4299">
                  <c:v>27.861</c:v>
                </c:pt>
                <c:pt idx="4300">
                  <c:v>27.96</c:v>
                </c:pt>
                <c:pt idx="4301">
                  <c:v>28.06</c:v>
                </c:pt>
                <c:pt idx="4302">
                  <c:v>28.159</c:v>
                </c:pt>
                <c:pt idx="4303">
                  <c:v>28.259</c:v>
                </c:pt>
                <c:pt idx="4304">
                  <c:v>28.358</c:v>
                </c:pt>
                <c:pt idx="4305">
                  <c:v>28.45799999999999</c:v>
                </c:pt>
                <c:pt idx="4306">
                  <c:v>28.557</c:v>
                </c:pt>
                <c:pt idx="4307">
                  <c:v>28.657</c:v>
                </c:pt>
                <c:pt idx="4308">
                  <c:v>28.756</c:v>
                </c:pt>
                <c:pt idx="4309">
                  <c:v>28.85600000000001</c:v>
                </c:pt>
                <c:pt idx="4310">
                  <c:v>28.95499999999999</c:v>
                </c:pt>
                <c:pt idx="4311">
                  <c:v>29.055</c:v>
                </c:pt>
                <c:pt idx="4312">
                  <c:v>29.154</c:v>
                </c:pt>
                <c:pt idx="4313">
                  <c:v>29.254</c:v>
                </c:pt>
                <c:pt idx="4314">
                  <c:v>29.35300000000001</c:v>
                </c:pt>
                <c:pt idx="4315">
                  <c:v>29.453</c:v>
                </c:pt>
                <c:pt idx="4316">
                  <c:v>29.552</c:v>
                </c:pt>
                <c:pt idx="4317">
                  <c:v>29.652</c:v>
                </c:pt>
                <c:pt idx="4318">
                  <c:v>29.751</c:v>
                </c:pt>
                <c:pt idx="4319">
                  <c:v>29.851</c:v>
                </c:pt>
                <c:pt idx="4320">
                  <c:v>29.95</c:v>
                </c:pt>
                <c:pt idx="4321">
                  <c:v>30.05</c:v>
                </c:pt>
                <c:pt idx="4322">
                  <c:v>30.149</c:v>
                </c:pt>
                <c:pt idx="4323">
                  <c:v>30.249</c:v>
                </c:pt>
                <c:pt idx="4324">
                  <c:v>30.348</c:v>
                </c:pt>
                <c:pt idx="4325">
                  <c:v>30.448</c:v>
                </c:pt>
                <c:pt idx="4326">
                  <c:v>30.547</c:v>
                </c:pt>
                <c:pt idx="4327">
                  <c:v>30.64699999999999</c:v>
                </c:pt>
                <c:pt idx="4328">
                  <c:v>30.746</c:v>
                </c:pt>
                <c:pt idx="4329">
                  <c:v>30.846</c:v>
                </c:pt>
                <c:pt idx="4330">
                  <c:v>30.945</c:v>
                </c:pt>
                <c:pt idx="4331">
                  <c:v>31.045</c:v>
                </c:pt>
                <c:pt idx="4332">
                  <c:v>31.14399999999999</c:v>
                </c:pt>
                <c:pt idx="4333">
                  <c:v>31.244</c:v>
                </c:pt>
                <c:pt idx="4334">
                  <c:v>31.343</c:v>
                </c:pt>
                <c:pt idx="4335">
                  <c:v>31.443</c:v>
                </c:pt>
                <c:pt idx="4336">
                  <c:v>31.542</c:v>
                </c:pt>
                <c:pt idx="4337">
                  <c:v>31.642</c:v>
                </c:pt>
                <c:pt idx="4338">
                  <c:v>31.741</c:v>
                </c:pt>
                <c:pt idx="4339">
                  <c:v>31.841</c:v>
                </c:pt>
                <c:pt idx="4340">
                  <c:v>31.94</c:v>
                </c:pt>
                <c:pt idx="4341">
                  <c:v>32.04</c:v>
                </c:pt>
                <c:pt idx="4342">
                  <c:v>32.139</c:v>
                </c:pt>
                <c:pt idx="4343">
                  <c:v>32.23900000000001</c:v>
                </c:pt>
                <c:pt idx="4344">
                  <c:v>32.338</c:v>
                </c:pt>
                <c:pt idx="4345">
                  <c:v>32.438</c:v>
                </c:pt>
                <c:pt idx="4346">
                  <c:v>32.53700000000001</c:v>
                </c:pt>
                <c:pt idx="4347">
                  <c:v>32.637</c:v>
                </c:pt>
                <c:pt idx="4348">
                  <c:v>32.73600000000001</c:v>
                </c:pt>
                <c:pt idx="4349">
                  <c:v>32.83600000000001</c:v>
                </c:pt>
                <c:pt idx="4350">
                  <c:v>32.935</c:v>
                </c:pt>
                <c:pt idx="4351">
                  <c:v>33.035</c:v>
                </c:pt>
                <c:pt idx="4352">
                  <c:v>33.134</c:v>
                </c:pt>
                <c:pt idx="4353">
                  <c:v>33.234</c:v>
                </c:pt>
                <c:pt idx="4354">
                  <c:v>33.33300000000001</c:v>
                </c:pt>
                <c:pt idx="4355">
                  <c:v>33.433</c:v>
                </c:pt>
                <c:pt idx="4356">
                  <c:v>33.532</c:v>
                </c:pt>
                <c:pt idx="4357">
                  <c:v>33.632</c:v>
                </c:pt>
                <c:pt idx="4358">
                  <c:v>33.731</c:v>
                </c:pt>
                <c:pt idx="4359">
                  <c:v>33.831</c:v>
                </c:pt>
                <c:pt idx="4360">
                  <c:v>33.93</c:v>
                </c:pt>
                <c:pt idx="4361">
                  <c:v>34.03</c:v>
                </c:pt>
                <c:pt idx="4362">
                  <c:v>34.12900000000001</c:v>
                </c:pt>
                <c:pt idx="4363">
                  <c:v>34.22900000000001</c:v>
                </c:pt>
                <c:pt idx="4364">
                  <c:v>34.328</c:v>
                </c:pt>
                <c:pt idx="4365">
                  <c:v>34.428</c:v>
                </c:pt>
                <c:pt idx="4366">
                  <c:v>34.527</c:v>
                </c:pt>
                <c:pt idx="4367">
                  <c:v>34.627</c:v>
                </c:pt>
                <c:pt idx="4368">
                  <c:v>34.72600000000001</c:v>
                </c:pt>
                <c:pt idx="4369">
                  <c:v>34.826</c:v>
                </c:pt>
                <c:pt idx="4370">
                  <c:v>34.925</c:v>
                </c:pt>
                <c:pt idx="4371">
                  <c:v>35.025</c:v>
                </c:pt>
                <c:pt idx="4372">
                  <c:v>35.124</c:v>
                </c:pt>
                <c:pt idx="4373">
                  <c:v>35.22400000000001</c:v>
                </c:pt>
                <c:pt idx="4374">
                  <c:v>35.323</c:v>
                </c:pt>
                <c:pt idx="4375">
                  <c:v>35.423</c:v>
                </c:pt>
                <c:pt idx="4376">
                  <c:v>35.522</c:v>
                </c:pt>
                <c:pt idx="4377">
                  <c:v>35.622</c:v>
                </c:pt>
                <c:pt idx="4378">
                  <c:v>35.72100000000001</c:v>
                </c:pt>
                <c:pt idx="4379">
                  <c:v>35.82100000000001</c:v>
                </c:pt>
                <c:pt idx="4380">
                  <c:v>35.92</c:v>
                </c:pt>
                <c:pt idx="4381">
                  <c:v>36.02</c:v>
                </c:pt>
                <c:pt idx="4382">
                  <c:v>36.119</c:v>
                </c:pt>
                <c:pt idx="4383">
                  <c:v>36.219</c:v>
                </c:pt>
                <c:pt idx="4384">
                  <c:v>36.318</c:v>
                </c:pt>
                <c:pt idx="4385">
                  <c:v>36.418</c:v>
                </c:pt>
                <c:pt idx="4386">
                  <c:v>36.517</c:v>
                </c:pt>
                <c:pt idx="4387">
                  <c:v>36.617</c:v>
                </c:pt>
                <c:pt idx="4388">
                  <c:v>36.716</c:v>
                </c:pt>
                <c:pt idx="4389">
                  <c:v>36.816</c:v>
                </c:pt>
                <c:pt idx="4390">
                  <c:v>36.915</c:v>
                </c:pt>
                <c:pt idx="4391">
                  <c:v>37.015</c:v>
                </c:pt>
                <c:pt idx="4392">
                  <c:v>37.114</c:v>
                </c:pt>
                <c:pt idx="4393">
                  <c:v>37.21400000000001</c:v>
                </c:pt>
                <c:pt idx="4394">
                  <c:v>37.313</c:v>
                </c:pt>
                <c:pt idx="4395">
                  <c:v>37.413</c:v>
                </c:pt>
                <c:pt idx="4396">
                  <c:v>37.512</c:v>
                </c:pt>
                <c:pt idx="4397">
                  <c:v>37.612</c:v>
                </c:pt>
                <c:pt idx="4398">
                  <c:v>37.71100000000001</c:v>
                </c:pt>
                <c:pt idx="4399">
                  <c:v>37.811</c:v>
                </c:pt>
                <c:pt idx="4400">
                  <c:v>37.91</c:v>
                </c:pt>
                <c:pt idx="4401">
                  <c:v>38.01</c:v>
                </c:pt>
                <c:pt idx="4402">
                  <c:v>38.109</c:v>
                </c:pt>
                <c:pt idx="4403">
                  <c:v>38.209</c:v>
                </c:pt>
                <c:pt idx="4404">
                  <c:v>38.308</c:v>
                </c:pt>
                <c:pt idx="4405">
                  <c:v>38.408</c:v>
                </c:pt>
                <c:pt idx="4406">
                  <c:v>38.50700000000001</c:v>
                </c:pt>
                <c:pt idx="4407">
                  <c:v>38.60700000000001</c:v>
                </c:pt>
                <c:pt idx="4408">
                  <c:v>38.706</c:v>
                </c:pt>
                <c:pt idx="4409">
                  <c:v>38.806</c:v>
                </c:pt>
                <c:pt idx="4410">
                  <c:v>38.905</c:v>
                </c:pt>
                <c:pt idx="4411">
                  <c:v>39.005</c:v>
                </c:pt>
                <c:pt idx="4412">
                  <c:v>39.10400000000001</c:v>
                </c:pt>
                <c:pt idx="4413">
                  <c:v>39.204</c:v>
                </c:pt>
                <c:pt idx="4414">
                  <c:v>39.303</c:v>
                </c:pt>
                <c:pt idx="4415">
                  <c:v>39.40300000000001</c:v>
                </c:pt>
                <c:pt idx="4416">
                  <c:v>39.502</c:v>
                </c:pt>
                <c:pt idx="4417">
                  <c:v>39.602</c:v>
                </c:pt>
                <c:pt idx="4418">
                  <c:v>39.701</c:v>
                </c:pt>
                <c:pt idx="4419">
                  <c:v>39.801</c:v>
                </c:pt>
                <c:pt idx="4420">
                  <c:v>39.9</c:v>
                </c:pt>
                <c:pt idx="4421">
                  <c:v>40.0</c:v>
                </c:pt>
                <c:pt idx="4422">
                  <c:v>40.1</c:v>
                </c:pt>
                <c:pt idx="4423">
                  <c:v>40.19900000000001</c:v>
                </c:pt>
                <c:pt idx="4424">
                  <c:v>40.29900000000001</c:v>
                </c:pt>
                <c:pt idx="4425">
                  <c:v>40.398</c:v>
                </c:pt>
                <c:pt idx="4426">
                  <c:v>40.498</c:v>
                </c:pt>
                <c:pt idx="4427">
                  <c:v>40.597</c:v>
                </c:pt>
                <c:pt idx="4428">
                  <c:v>40.697</c:v>
                </c:pt>
                <c:pt idx="4429">
                  <c:v>40.79600000000001</c:v>
                </c:pt>
                <c:pt idx="4430">
                  <c:v>40.896</c:v>
                </c:pt>
                <c:pt idx="4431">
                  <c:v>40.995</c:v>
                </c:pt>
                <c:pt idx="4432">
                  <c:v>41.095</c:v>
                </c:pt>
                <c:pt idx="4433">
                  <c:v>41.194</c:v>
                </c:pt>
                <c:pt idx="4434">
                  <c:v>41.29400000000001</c:v>
                </c:pt>
                <c:pt idx="4435">
                  <c:v>41.393</c:v>
                </c:pt>
                <c:pt idx="4436">
                  <c:v>41.493</c:v>
                </c:pt>
                <c:pt idx="4437">
                  <c:v>41.592</c:v>
                </c:pt>
                <c:pt idx="4438">
                  <c:v>41.692</c:v>
                </c:pt>
                <c:pt idx="4439">
                  <c:v>41.79100000000001</c:v>
                </c:pt>
                <c:pt idx="4440">
                  <c:v>41.89100000000001</c:v>
                </c:pt>
                <c:pt idx="4441">
                  <c:v>41.99</c:v>
                </c:pt>
                <c:pt idx="4442">
                  <c:v>42.09</c:v>
                </c:pt>
                <c:pt idx="4443">
                  <c:v>42.189</c:v>
                </c:pt>
                <c:pt idx="4444">
                  <c:v>42.289</c:v>
                </c:pt>
                <c:pt idx="4445">
                  <c:v>42.388</c:v>
                </c:pt>
                <c:pt idx="4446">
                  <c:v>42.488</c:v>
                </c:pt>
                <c:pt idx="4447">
                  <c:v>42.587</c:v>
                </c:pt>
                <c:pt idx="4448">
                  <c:v>42.687</c:v>
                </c:pt>
                <c:pt idx="4449">
                  <c:v>42.786</c:v>
                </c:pt>
                <c:pt idx="4450">
                  <c:v>42.886</c:v>
                </c:pt>
                <c:pt idx="4451">
                  <c:v>42.985</c:v>
                </c:pt>
                <c:pt idx="4452">
                  <c:v>43.085</c:v>
                </c:pt>
                <c:pt idx="4453">
                  <c:v>43.184</c:v>
                </c:pt>
                <c:pt idx="4454">
                  <c:v>43.28400000000001</c:v>
                </c:pt>
                <c:pt idx="4455">
                  <c:v>43.383</c:v>
                </c:pt>
                <c:pt idx="4456">
                  <c:v>43.483</c:v>
                </c:pt>
                <c:pt idx="4457">
                  <c:v>43.582</c:v>
                </c:pt>
                <c:pt idx="4458">
                  <c:v>43.682</c:v>
                </c:pt>
                <c:pt idx="4459">
                  <c:v>43.78100000000001</c:v>
                </c:pt>
                <c:pt idx="4460">
                  <c:v>43.881</c:v>
                </c:pt>
                <c:pt idx="4461">
                  <c:v>43.98</c:v>
                </c:pt>
                <c:pt idx="4462">
                  <c:v>44.08</c:v>
                </c:pt>
                <c:pt idx="4463">
                  <c:v>44.179</c:v>
                </c:pt>
                <c:pt idx="4464">
                  <c:v>44.279</c:v>
                </c:pt>
                <c:pt idx="4465">
                  <c:v>44.378</c:v>
                </c:pt>
                <c:pt idx="4466">
                  <c:v>44.478</c:v>
                </c:pt>
                <c:pt idx="4467">
                  <c:v>44.57700000000001</c:v>
                </c:pt>
                <c:pt idx="4468">
                  <c:v>44.677</c:v>
                </c:pt>
                <c:pt idx="4469">
                  <c:v>44.776</c:v>
                </c:pt>
                <c:pt idx="4470">
                  <c:v>44.876</c:v>
                </c:pt>
                <c:pt idx="4471">
                  <c:v>44.975</c:v>
                </c:pt>
                <c:pt idx="4472">
                  <c:v>45.075</c:v>
                </c:pt>
                <c:pt idx="4473">
                  <c:v>45.17400000000001</c:v>
                </c:pt>
                <c:pt idx="4474">
                  <c:v>45.274</c:v>
                </c:pt>
                <c:pt idx="4475">
                  <c:v>45.373</c:v>
                </c:pt>
                <c:pt idx="4476">
                  <c:v>45.47300000000001</c:v>
                </c:pt>
                <c:pt idx="4477">
                  <c:v>45.572</c:v>
                </c:pt>
                <c:pt idx="4478">
                  <c:v>45.672</c:v>
                </c:pt>
                <c:pt idx="4479">
                  <c:v>45.771</c:v>
                </c:pt>
                <c:pt idx="4480">
                  <c:v>45.871</c:v>
                </c:pt>
                <c:pt idx="4481">
                  <c:v>45.97</c:v>
                </c:pt>
                <c:pt idx="4482">
                  <c:v>46.07</c:v>
                </c:pt>
                <c:pt idx="4483">
                  <c:v>46.16900000000001</c:v>
                </c:pt>
                <c:pt idx="4484">
                  <c:v>46.26900000000001</c:v>
                </c:pt>
                <c:pt idx="4485">
                  <c:v>46.368</c:v>
                </c:pt>
                <c:pt idx="4486">
                  <c:v>46.46800000000001</c:v>
                </c:pt>
                <c:pt idx="4487">
                  <c:v>46.567</c:v>
                </c:pt>
                <c:pt idx="4488">
                  <c:v>46.667</c:v>
                </c:pt>
                <c:pt idx="4489">
                  <c:v>46.76600000000001</c:v>
                </c:pt>
                <c:pt idx="4490">
                  <c:v>46.866</c:v>
                </c:pt>
                <c:pt idx="4491">
                  <c:v>46.965</c:v>
                </c:pt>
                <c:pt idx="4492">
                  <c:v>47.065</c:v>
                </c:pt>
                <c:pt idx="4493">
                  <c:v>47.164</c:v>
                </c:pt>
                <c:pt idx="4494">
                  <c:v>47.264</c:v>
                </c:pt>
                <c:pt idx="4495">
                  <c:v>47.363</c:v>
                </c:pt>
                <c:pt idx="4496">
                  <c:v>47.463</c:v>
                </c:pt>
                <c:pt idx="4497">
                  <c:v>47.562</c:v>
                </c:pt>
                <c:pt idx="4498">
                  <c:v>47.662</c:v>
                </c:pt>
                <c:pt idx="4499">
                  <c:v>47.761</c:v>
                </c:pt>
                <c:pt idx="4500">
                  <c:v>47.861</c:v>
                </c:pt>
                <c:pt idx="4501">
                  <c:v>47.96</c:v>
                </c:pt>
                <c:pt idx="4502">
                  <c:v>48.06</c:v>
                </c:pt>
                <c:pt idx="4503">
                  <c:v>48.15900000000001</c:v>
                </c:pt>
                <c:pt idx="4504">
                  <c:v>48.259</c:v>
                </c:pt>
                <c:pt idx="4505">
                  <c:v>48.358</c:v>
                </c:pt>
                <c:pt idx="4506">
                  <c:v>48.458</c:v>
                </c:pt>
                <c:pt idx="4507">
                  <c:v>48.557</c:v>
                </c:pt>
                <c:pt idx="4508">
                  <c:v>48.657</c:v>
                </c:pt>
                <c:pt idx="4509">
                  <c:v>48.756</c:v>
                </c:pt>
                <c:pt idx="4510">
                  <c:v>48.856</c:v>
                </c:pt>
                <c:pt idx="4511">
                  <c:v>48.955</c:v>
                </c:pt>
                <c:pt idx="4512">
                  <c:v>49.055</c:v>
                </c:pt>
                <c:pt idx="4513">
                  <c:v>49.154</c:v>
                </c:pt>
                <c:pt idx="4514">
                  <c:v>49.254</c:v>
                </c:pt>
                <c:pt idx="4515">
                  <c:v>49.353</c:v>
                </c:pt>
                <c:pt idx="4516">
                  <c:v>49.453</c:v>
                </c:pt>
                <c:pt idx="4517">
                  <c:v>49.552</c:v>
                </c:pt>
                <c:pt idx="4518">
                  <c:v>49.652</c:v>
                </c:pt>
                <c:pt idx="4519">
                  <c:v>49.751</c:v>
                </c:pt>
                <c:pt idx="4520">
                  <c:v>49.851</c:v>
                </c:pt>
                <c:pt idx="4521">
                  <c:v>49.95</c:v>
                </c:pt>
                <c:pt idx="4522">
                  <c:v>50.05</c:v>
                </c:pt>
                <c:pt idx="4523">
                  <c:v>50.149</c:v>
                </c:pt>
                <c:pt idx="4524">
                  <c:v>50.249</c:v>
                </c:pt>
                <c:pt idx="4525">
                  <c:v>50.348</c:v>
                </c:pt>
                <c:pt idx="4526">
                  <c:v>50.448</c:v>
                </c:pt>
                <c:pt idx="4527">
                  <c:v>50.547</c:v>
                </c:pt>
                <c:pt idx="4528">
                  <c:v>50.64700000000001</c:v>
                </c:pt>
                <c:pt idx="4529">
                  <c:v>50.746</c:v>
                </c:pt>
                <c:pt idx="4530">
                  <c:v>50.846</c:v>
                </c:pt>
                <c:pt idx="4531">
                  <c:v>50.945</c:v>
                </c:pt>
                <c:pt idx="4532">
                  <c:v>51.045</c:v>
                </c:pt>
                <c:pt idx="4533">
                  <c:v>51.14400000000001</c:v>
                </c:pt>
                <c:pt idx="4534">
                  <c:v>51.244</c:v>
                </c:pt>
                <c:pt idx="4535">
                  <c:v>51.343</c:v>
                </c:pt>
                <c:pt idx="4536">
                  <c:v>51.443</c:v>
                </c:pt>
                <c:pt idx="4537">
                  <c:v>51.542</c:v>
                </c:pt>
                <c:pt idx="4538">
                  <c:v>51.642</c:v>
                </c:pt>
                <c:pt idx="4539">
                  <c:v>51.741</c:v>
                </c:pt>
                <c:pt idx="4540">
                  <c:v>51.841</c:v>
                </c:pt>
                <c:pt idx="4541">
                  <c:v>51.94</c:v>
                </c:pt>
                <c:pt idx="4542">
                  <c:v>52.04</c:v>
                </c:pt>
                <c:pt idx="4543">
                  <c:v>52.139</c:v>
                </c:pt>
                <c:pt idx="4544">
                  <c:v>52.23900000000001</c:v>
                </c:pt>
                <c:pt idx="4545">
                  <c:v>52.338</c:v>
                </c:pt>
                <c:pt idx="4546">
                  <c:v>52.438</c:v>
                </c:pt>
                <c:pt idx="4547">
                  <c:v>52.53700000000001</c:v>
                </c:pt>
                <c:pt idx="4548">
                  <c:v>52.637</c:v>
                </c:pt>
                <c:pt idx="4549">
                  <c:v>52.73600000000001</c:v>
                </c:pt>
                <c:pt idx="4550">
                  <c:v>52.83600000000001</c:v>
                </c:pt>
                <c:pt idx="4551">
                  <c:v>52.935</c:v>
                </c:pt>
                <c:pt idx="4552">
                  <c:v>53.035</c:v>
                </c:pt>
                <c:pt idx="4553">
                  <c:v>53.134</c:v>
                </c:pt>
                <c:pt idx="4554">
                  <c:v>53.234</c:v>
                </c:pt>
                <c:pt idx="4555">
                  <c:v>53.33300000000001</c:v>
                </c:pt>
                <c:pt idx="4556">
                  <c:v>53.433</c:v>
                </c:pt>
                <c:pt idx="4557">
                  <c:v>53.532</c:v>
                </c:pt>
                <c:pt idx="4558">
                  <c:v>53.632</c:v>
                </c:pt>
                <c:pt idx="4559">
                  <c:v>53.731</c:v>
                </c:pt>
                <c:pt idx="4560">
                  <c:v>53.831</c:v>
                </c:pt>
                <c:pt idx="4561">
                  <c:v>53.93</c:v>
                </c:pt>
                <c:pt idx="4562">
                  <c:v>54.03</c:v>
                </c:pt>
                <c:pt idx="4563">
                  <c:v>54.12900000000001</c:v>
                </c:pt>
                <c:pt idx="4564">
                  <c:v>54.22900000000001</c:v>
                </c:pt>
                <c:pt idx="4565">
                  <c:v>54.328</c:v>
                </c:pt>
                <c:pt idx="4566">
                  <c:v>54.428</c:v>
                </c:pt>
                <c:pt idx="4567">
                  <c:v>54.527</c:v>
                </c:pt>
                <c:pt idx="4568">
                  <c:v>54.627</c:v>
                </c:pt>
                <c:pt idx="4569">
                  <c:v>54.72600000000001</c:v>
                </c:pt>
                <c:pt idx="4570">
                  <c:v>54.826</c:v>
                </c:pt>
                <c:pt idx="4571">
                  <c:v>54.925</c:v>
                </c:pt>
                <c:pt idx="4572">
                  <c:v>55.025</c:v>
                </c:pt>
                <c:pt idx="4573">
                  <c:v>55.124</c:v>
                </c:pt>
                <c:pt idx="4574">
                  <c:v>55.22400000000001</c:v>
                </c:pt>
                <c:pt idx="4575">
                  <c:v>55.323</c:v>
                </c:pt>
                <c:pt idx="4576">
                  <c:v>55.423</c:v>
                </c:pt>
                <c:pt idx="4577">
                  <c:v>55.522</c:v>
                </c:pt>
                <c:pt idx="4578">
                  <c:v>55.622</c:v>
                </c:pt>
                <c:pt idx="4579">
                  <c:v>55.72100000000001</c:v>
                </c:pt>
                <c:pt idx="4580">
                  <c:v>55.82100000000001</c:v>
                </c:pt>
                <c:pt idx="4581">
                  <c:v>55.92</c:v>
                </c:pt>
                <c:pt idx="4582">
                  <c:v>56.02</c:v>
                </c:pt>
                <c:pt idx="4583">
                  <c:v>56.119</c:v>
                </c:pt>
                <c:pt idx="4584">
                  <c:v>56.219</c:v>
                </c:pt>
                <c:pt idx="4585">
                  <c:v>56.318</c:v>
                </c:pt>
                <c:pt idx="4586">
                  <c:v>56.418</c:v>
                </c:pt>
                <c:pt idx="4587">
                  <c:v>56.517</c:v>
                </c:pt>
                <c:pt idx="4588">
                  <c:v>56.617</c:v>
                </c:pt>
                <c:pt idx="4589">
                  <c:v>56.716</c:v>
                </c:pt>
                <c:pt idx="4590">
                  <c:v>56.816</c:v>
                </c:pt>
                <c:pt idx="4591">
                  <c:v>56.915</c:v>
                </c:pt>
                <c:pt idx="4592">
                  <c:v>57.015</c:v>
                </c:pt>
                <c:pt idx="4593">
                  <c:v>57.114</c:v>
                </c:pt>
                <c:pt idx="4594">
                  <c:v>57.21400000000001</c:v>
                </c:pt>
                <c:pt idx="4595">
                  <c:v>57.313</c:v>
                </c:pt>
                <c:pt idx="4596">
                  <c:v>57.413</c:v>
                </c:pt>
                <c:pt idx="4597">
                  <c:v>57.512</c:v>
                </c:pt>
                <c:pt idx="4598">
                  <c:v>57.612</c:v>
                </c:pt>
                <c:pt idx="4599">
                  <c:v>57.71100000000001</c:v>
                </c:pt>
                <c:pt idx="4600">
                  <c:v>57.811</c:v>
                </c:pt>
                <c:pt idx="4601">
                  <c:v>57.91</c:v>
                </c:pt>
                <c:pt idx="4602">
                  <c:v>58.01</c:v>
                </c:pt>
                <c:pt idx="4603">
                  <c:v>58.109</c:v>
                </c:pt>
                <c:pt idx="4604">
                  <c:v>58.209</c:v>
                </c:pt>
                <c:pt idx="4605">
                  <c:v>58.308</c:v>
                </c:pt>
                <c:pt idx="4606">
                  <c:v>58.408</c:v>
                </c:pt>
                <c:pt idx="4607">
                  <c:v>58.50700000000001</c:v>
                </c:pt>
                <c:pt idx="4608">
                  <c:v>58.60700000000001</c:v>
                </c:pt>
                <c:pt idx="4609">
                  <c:v>58.706</c:v>
                </c:pt>
                <c:pt idx="4610">
                  <c:v>58.806</c:v>
                </c:pt>
                <c:pt idx="4611">
                  <c:v>58.905</c:v>
                </c:pt>
                <c:pt idx="4612">
                  <c:v>59.005</c:v>
                </c:pt>
                <c:pt idx="4613">
                  <c:v>59.10400000000001</c:v>
                </c:pt>
                <c:pt idx="4614">
                  <c:v>59.204</c:v>
                </c:pt>
                <c:pt idx="4615">
                  <c:v>59.303</c:v>
                </c:pt>
                <c:pt idx="4616">
                  <c:v>59.40300000000001</c:v>
                </c:pt>
                <c:pt idx="4617">
                  <c:v>59.502</c:v>
                </c:pt>
                <c:pt idx="4618">
                  <c:v>59.602</c:v>
                </c:pt>
                <c:pt idx="4619">
                  <c:v>59.701</c:v>
                </c:pt>
                <c:pt idx="4620">
                  <c:v>59.801</c:v>
                </c:pt>
                <c:pt idx="4621">
                  <c:v>59.9</c:v>
                </c:pt>
                <c:pt idx="4622">
                  <c:v>60.0</c:v>
                </c:pt>
                <c:pt idx="4623">
                  <c:v>60.09900000000001</c:v>
                </c:pt>
                <c:pt idx="4624">
                  <c:v>60.19900000000001</c:v>
                </c:pt>
                <c:pt idx="4625">
                  <c:v>60.29900000000001</c:v>
                </c:pt>
                <c:pt idx="4626">
                  <c:v>60.398</c:v>
                </c:pt>
                <c:pt idx="4627">
                  <c:v>60.498</c:v>
                </c:pt>
                <c:pt idx="4628">
                  <c:v>60.597</c:v>
                </c:pt>
                <c:pt idx="4629">
                  <c:v>60.697</c:v>
                </c:pt>
                <c:pt idx="4630">
                  <c:v>60.79600000000001</c:v>
                </c:pt>
                <c:pt idx="4631">
                  <c:v>60.896</c:v>
                </c:pt>
                <c:pt idx="4632">
                  <c:v>60.995</c:v>
                </c:pt>
                <c:pt idx="4633">
                  <c:v>61.095</c:v>
                </c:pt>
                <c:pt idx="4634">
                  <c:v>61.194</c:v>
                </c:pt>
                <c:pt idx="4635">
                  <c:v>61.29400000000001</c:v>
                </c:pt>
                <c:pt idx="4636">
                  <c:v>61.393</c:v>
                </c:pt>
                <c:pt idx="4637">
                  <c:v>61.493</c:v>
                </c:pt>
                <c:pt idx="4638">
                  <c:v>61.592</c:v>
                </c:pt>
                <c:pt idx="4639">
                  <c:v>61.692</c:v>
                </c:pt>
                <c:pt idx="4640">
                  <c:v>61.79100000000001</c:v>
                </c:pt>
                <c:pt idx="4641">
                  <c:v>61.89100000000001</c:v>
                </c:pt>
                <c:pt idx="4642">
                  <c:v>61.99</c:v>
                </c:pt>
                <c:pt idx="4643">
                  <c:v>62.09</c:v>
                </c:pt>
                <c:pt idx="4644">
                  <c:v>62.189</c:v>
                </c:pt>
                <c:pt idx="4645">
                  <c:v>62.289</c:v>
                </c:pt>
                <c:pt idx="4646">
                  <c:v>62.388</c:v>
                </c:pt>
                <c:pt idx="4647">
                  <c:v>62.488</c:v>
                </c:pt>
                <c:pt idx="4648">
                  <c:v>62.587</c:v>
                </c:pt>
                <c:pt idx="4649">
                  <c:v>62.687</c:v>
                </c:pt>
                <c:pt idx="4650">
                  <c:v>62.786</c:v>
                </c:pt>
                <c:pt idx="4651">
                  <c:v>62.886</c:v>
                </c:pt>
                <c:pt idx="4652">
                  <c:v>62.985</c:v>
                </c:pt>
                <c:pt idx="4653">
                  <c:v>63.085</c:v>
                </c:pt>
                <c:pt idx="4654">
                  <c:v>63.184</c:v>
                </c:pt>
                <c:pt idx="4655">
                  <c:v>63.28400000000001</c:v>
                </c:pt>
                <c:pt idx="4656">
                  <c:v>63.383</c:v>
                </c:pt>
                <c:pt idx="4657">
                  <c:v>63.483</c:v>
                </c:pt>
                <c:pt idx="4658">
                  <c:v>63.582</c:v>
                </c:pt>
                <c:pt idx="4659">
                  <c:v>63.682</c:v>
                </c:pt>
                <c:pt idx="4660">
                  <c:v>63.78100000000001</c:v>
                </c:pt>
                <c:pt idx="4661">
                  <c:v>63.881</c:v>
                </c:pt>
                <c:pt idx="4662">
                  <c:v>63.98</c:v>
                </c:pt>
                <c:pt idx="4663">
                  <c:v>64.08</c:v>
                </c:pt>
                <c:pt idx="4664">
                  <c:v>64.17899999999996</c:v>
                </c:pt>
                <c:pt idx="4665">
                  <c:v>64.27899999999998</c:v>
                </c:pt>
                <c:pt idx="4666">
                  <c:v>64.37799999999998</c:v>
                </c:pt>
                <c:pt idx="4667">
                  <c:v>64.478</c:v>
                </c:pt>
                <c:pt idx="4668">
                  <c:v>64.577</c:v>
                </c:pt>
                <c:pt idx="4669">
                  <c:v>64.67699999999998</c:v>
                </c:pt>
                <c:pt idx="4670">
                  <c:v>64.77599999999998</c:v>
                </c:pt>
                <c:pt idx="4671">
                  <c:v>64.87599999999998</c:v>
                </c:pt>
                <c:pt idx="4672">
                  <c:v>64.975</c:v>
                </c:pt>
                <c:pt idx="4673">
                  <c:v>65.07499999999998</c:v>
                </c:pt>
                <c:pt idx="4674">
                  <c:v>65.17399999999998</c:v>
                </c:pt>
                <c:pt idx="4675">
                  <c:v>65.274</c:v>
                </c:pt>
                <c:pt idx="4676">
                  <c:v>65.37299999999998</c:v>
                </c:pt>
                <c:pt idx="4677">
                  <c:v>65.473</c:v>
                </c:pt>
                <c:pt idx="4678">
                  <c:v>65.57199999999998</c:v>
                </c:pt>
                <c:pt idx="4679">
                  <c:v>65.67199999999998</c:v>
                </c:pt>
                <c:pt idx="4680">
                  <c:v>65.771</c:v>
                </c:pt>
                <c:pt idx="4681">
                  <c:v>65.87099999999998</c:v>
                </c:pt>
                <c:pt idx="4682">
                  <c:v>65.97</c:v>
                </c:pt>
                <c:pt idx="4683">
                  <c:v>66.07</c:v>
                </c:pt>
                <c:pt idx="4684">
                  <c:v>66.16899999999998</c:v>
                </c:pt>
                <c:pt idx="4685">
                  <c:v>66.269</c:v>
                </c:pt>
                <c:pt idx="4686">
                  <c:v>66.368</c:v>
                </c:pt>
                <c:pt idx="4687">
                  <c:v>66.468</c:v>
                </c:pt>
                <c:pt idx="4688">
                  <c:v>66.567</c:v>
                </c:pt>
                <c:pt idx="4689">
                  <c:v>66.667</c:v>
                </c:pt>
                <c:pt idx="4690">
                  <c:v>66.766</c:v>
                </c:pt>
                <c:pt idx="4691">
                  <c:v>66.866</c:v>
                </c:pt>
                <c:pt idx="4692">
                  <c:v>66.965</c:v>
                </c:pt>
                <c:pt idx="4693">
                  <c:v>67.06500000000001</c:v>
                </c:pt>
                <c:pt idx="4694">
                  <c:v>67.164</c:v>
                </c:pt>
                <c:pt idx="4695">
                  <c:v>67.264</c:v>
                </c:pt>
                <c:pt idx="4696">
                  <c:v>67.363</c:v>
                </c:pt>
                <c:pt idx="4697">
                  <c:v>67.463</c:v>
                </c:pt>
                <c:pt idx="4698">
                  <c:v>67.56200000000001</c:v>
                </c:pt>
                <c:pt idx="4699">
                  <c:v>67.662</c:v>
                </c:pt>
                <c:pt idx="4700">
                  <c:v>67.761</c:v>
                </c:pt>
                <c:pt idx="4701">
                  <c:v>67.861</c:v>
                </c:pt>
                <c:pt idx="4702">
                  <c:v>67.96</c:v>
                </c:pt>
                <c:pt idx="4703">
                  <c:v>68.06</c:v>
                </c:pt>
                <c:pt idx="4704">
                  <c:v>68.15899999999998</c:v>
                </c:pt>
                <c:pt idx="4705">
                  <c:v>68.259</c:v>
                </c:pt>
                <c:pt idx="4706">
                  <c:v>68.35799999999998</c:v>
                </c:pt>
                <c:pt idx="4707">
                  <c:v>68.45800000000001</c:v>
                </c:pt>
                <c:pt idx="4708">
                  <c:v>68.557</c:v>
                </c:pt>
                <c:pt idx="4709">
                  <c:v>68.65699999999998</c:v>
                </c:pt>
                <c:pt idx="4710">
                  <c:v>68.756</c:v>
                </c:pt>
                <c:pt idx="4711">
                  <c:v>68.85599999999998</c:v>
                </c:pt>
                <c:pt idx="4712">
                  <c:v>68.95500000000001</c:v>
                </c:pt>
                <c:pt idx="4713">
                  <c:v>69.055</c:v>
                </c:pt>
                <c:pt idx="4714">
                  <c:v>69.15399999999998</c:v>
                </c:pt>
                <c:pt idx="4715">
                  <c:v>69.254</c:v>
                </c:pt>
                <c:pt idx="4716">
                  <c:v>69.35299999999998</c:v>
                </c:pt>
                <c:pt idx="4717">
                  <c:v>69.453</c:v>
                </c:pt>
                <c:pt idx="4718">
                  <c:v>69.552</c:v>
                </c:pt>
                <c:pt idx="4719">
                  <c:v>69.65199999999998</c:v>
                </c:pt>
                <c:pt idx="4720">
                  <c:v>69.751</c:v>
                </c:pt>
                <c:pt idx="4721">
                  <c:v>69.851</c:v>
                </c:pt>
                <c:pt idx="4722">
                  <c:v>69.95</c:v>
                </c:pt>
                <c:pt idx="4723">
                  <c:v>70.05</c:v>
                </c:pt>
                <c:pt idx="4724">
                  <c:v>70.149</c:v>
                </c:pt>
                <c:pt idx="4725">
                  <c:v>70.249</c:v>
                </c:pt>
                <c:pt idx="4726">
                  <c:v>70.34800000000001</c:v>
                </c:pt>
                <c:pt idx="4727">
                  <c:v>70.448</c:v>
                </c:pt>
                <c:pt idx="4728">
                  <c:v>70.547</c:v>
                </c:pt>
                <c:pt idx="4729">
                  <c:v>70.647</c:v>
                </c:pt>
                <c:pt idx="4730">
                  <c:v>70.746</c:v>
                </c:pt>
                <c:pt idx="4731">
                  <c:v>70.846</c:v>
                </c:pt>
                <c:pt idx="4732">
                  <c:v>70.945</c:v>
                </c:pt>
                <c:pt idx="4733">
                  <c:v>71.045</c:v>
                </c:pt>
                <c:pt idx="4734">
                  <c:v>71.144</c:v>
                </c:pt>
                <c:pt idx="4735">
                  <c:v>71.244</c:v>
                </c:pt>
                <c:pt idx="4736">
                  <c:v>71.343</c:v>
                </c:pt>
                <c:pt idx="4737">
                  <c:v>71.443</c:v>
                </c:pt>
                <c:pt idx="4738">
                  <c:v>71.542</c:v>
                </c:pt>
                <c:pt idx="4739">
                  <c:v>71.642</c:v>
                </c:pt>
                <c:pt idx="4740">
                  <c:v>71.741</c:v>
                </c:pt>
                <c:pt idx="4741">
                  <c:v>71.841</c:v>
                </c:pt>
                <c:pt idx="4742">
                  <c:v>71.94</c:v>
                </c:pt>
                <c:pt idx="4743">
                  <c:v>72.04</c:v>
                </c:pt>
                <c:pt idx="4744">
                  <c:v>72.13899999999998</c:v>
                </c:pt>
                <c:pt idx="4745">
                  <c:v>72.239</c:v>
                </c:pt>
                <c:pt idx="4746">
                  <c:v>72.338</c:v>
                </c:pt>
                <c:pt idx="4747">
                  <c:v>72.438</c:v>
                </c:pt>
                <c:pt idx="4748">
                  <c:v>72.537</c:v>
                </c:pt>
                <c:pt idx="4749">
                  <c:v>72.637</c:v>
                </c:pt>
                <c:pt idx="4750">
                  <c:v>72.736</c:v>
                </c:pt>
                <c:pt idx="4751">
                  <c:v>72.836</c:v>
                </c:pt>
                <c:pt idx="4752">
                  <c:v>72.935</c:v>
                </c:pt>
                <c:pt idx="4753">
                  <c:v>73.035</c:v>
                </c:pt>
                <c:pt idx="4754">
                  <c:v>73.134</c:v>
                </c:pt>
                <c:pt idx="4755">
                  <c:v>73.234</c:v>
                </c:pt>
                <c:pt idx="4756">
                  <c:v>73.333</c:v>
                </c:pt>
                <c:pt idx="4757">
                  <c:v>73.433</c:v>
                </c:pt>
                <c:pt idx="4758">
                  <c:v>73.532</c:v>
                </c:pt>
                <c:pt idx="4759">
                  <c:v>73.632</c:v>
                </c:pt>
                <c:pt idx="4760">
                  <c:v>73.731</c:v>
                </c:pt>
                <c:pt idx="4761">
                  <c:v>73.831</c:v>
                </c:pt>
                <c:pt idx="4762">
                  <c:v>73.93</c:v>
                </c:pt>
                <c:pt idx="4763">
                  <c:v>74.03</c:v>
                </c:pt>
                <c:pt idx="4764">
                  <c:v>74.12899999999998</c:v>
                </c:pt>
                <c:pt idx="4765">
                  <c:v>74.229</c:v>
                </c:pt>
                <c:pt idx="4766">
                  <c:v>74.32799999999998</c:v>
                </c:pt>
                <c:pt idx="4767">
                  <c:v>74.428</c:v>
                </c:pt>
                <c:pt idx="4768">
                  <c:v>74.527</c:v>
                </c:pt>
                <c:pt idx="4769">
                  <c:v>74.62699999999998</c:v>
                </c:pt>
                <c:pt idx="4770">
                  <c:v>74.726</c:v>
                </c:pt>
                <c:pt idx="4771">
                  <c:v>74.82599999999998</c:v>
                </c:pt>
                <c:pt idx="4772">
                  <c:v>74.925</c:v>
                </c:pt>
                <c:pt idx="4773">
                  <c:v>75.025</c:v>
                </c:pt>
                <c:pt idx="4774">
                  <c:v>75.12399999999998</c:v>
                </c:pt>
                <c:pt idx="4775">
                  <c:v>75.224</c:v>
                </c:pt>
                <c:pt idx="4776">
                  <c:v>75.32299999999998</c:v>
                </c:pt>
                <c:pt idx="4777">
                  <c:v>75.423</c:v>
                </c:pt>
                <c:pt idx="4778">
                  <c:v>75.522</c:v>
                </c:pt>
                <c:pt idx="4779">
                  <c:v>75.62199999999998</c:v>
                </c:pt>
                <c:pt idx="4780">
                  <c:v>75.721</c:v>
                </c:pt>
                <c:pt idx="4781">
                  <c:v>75.821</c:v>
                </c:pt>
                <c:pt idx="4782">
                  <c:v>75.92</c:v>
                </c:pt>
                <c:pt idx="4783">
                  <c:v>76.02</c:v>
                </c:pt>
                <c:pt idx="4784">
                  <c:v>76.119</c:v>
                </c:pt>
                <c:pt idx="4785">
                  <c:v>76.219</c:v>
                </c:pt>
                <c:pt idx="4786">
                  <c:v>76.31800000000001</c:v>
                </c:pt>
                <c:pt idx="4787">
                  <c:v>76.418</c:v>
                </c:pt>
                <c:pt idx="4788">
                  <c:v>76.517</c:v>
                </c:pt>
                <c:pt idx="4789">
                  <c:v>76.617</c:v>
                </c:pt>
                <c:pt idx="4790">
                  <c:v>76.716</c:v>
                </c:pt>
                <c:pt idx="4791">
                  <c:v>76.816</c:v>
                </c:pt>
                <c:pt idx="4792">
                  <c:v>76.915</c:v>
                </c:pt>
                <c:pt idx="4793">
                  <c:v>77.015</c:v>
                </c:pt>
                <c:pt idx="4794">
                  <c:v>77.114</c:v>
                </c:pt>
                <c:pt idx="4795">
                  <c:v>77.214</c:v>
                </c:pt>
                <c:pt idx="4796">
                  <c:v>77.313</c:v>
                </c:pt>
                <c:pt idx="4797">
                  <c:v>77.413</c:v>
                </c:pt>
                <c:pt idx="4798">
                  <c:v>77.512</c:v>
                </c:pt>
                <c:pt idx="4799">
                  <c:v>77.612</c:v>
                </c:pt>
                <c:pt idx="4800">
                  <c:v>77.711</c:v>
                </c:pt>
                <c:pt idx="4801">
                  <c:v>77.811</c:v>
                </c:pt>
                <c:pt idx="4802">
                  <c:v>77.91</c:v>
                </c:pt>
                <c:pt idx="4803">
                  <c:v>78.01</c:v>
                </c:pt>
                <c:pt idx="4804">
                  <c:v>78.10899999999998</c:v>
                </c:pt>
                <c:pt idx="4805">
                  <c:v>78.209</c:v>
                </c:pt>
                <c:pt idx="4806">
                  <c:v>78.308</c:v>
                </c:pt>
                <c:pt idx="4807">
                  <c:v>78.408</c:v>
                </c:pt>
                <c:pt idx="4808">
                  <c:v>78.507</c:v>
                </c:pt>
                <c:pt idx="4809">
                  <c:v>78.607</c:v>
                </c:pt>
                <c:pt idx="4810">
                  <c:v>78.706</c:v>
                </c:pt>
                <c:pt idx="4811">
                  <c:v>78.80599999999998</c:v>
                </c:pt>
                <c:pt idx="4812">
                  <c:v>78.905</c:v>
                </c:pt>
                <c:pt idx="4813">
                  <c:v>79.005</c:v>
                </c:pt>
                <c:pt idx="4814">
                  <c:v>79.104</c:v>
                </c:pt>
                <c:pt idx="4815">
                  <c:v>79.204</c:v>
                </c:pt>
                <c:pt idx="4816">
                  <c:v>79.30299999999998</c:v>
                </c:pt>
                <c:pt idx="4817">
                  <c:v>79.403</c:v>
                </c:pt>
                <c:pt idx="4818">
                  <c:v>79.502</c:v>
                </c:pt>
                <c:pt idx="4819">
                  <c:v>79.60199999999998</c:v>
                </c:pt>
                <c:pt idx="4820">
                  <c:v>79.701</c:v>
                </c:pt>
                <c:pt idx="4821">
                  <c:v>79.801</c:v>
                </c:pt>
                <c:pt idx="4822">
                  <c:v>79.9</c:v>
                </c:pt>
                <c:pt idx="4823">
                  <c:v>80.0</c:v>
                </c:pt>
                <c:pt idx="4824">
                  <c:v>80.1</c:v>
                </c:pt>
                <c:pt idx="4825">
                  <c:v>80.199</c:v>
                </c:pt>
                <c:pt idx="4826">
                  <c:v>80.299</c:v>
                </c:pt>
                <c:pt idx="4827">
                  <c:v>80.398</c:v>
                </c:pt>
                <c:pt idx="4828">
                  <c:v>80.498</c:v>
                </c:pt>
                <c:pt idx="4829">
                  <c:v>80.597</c:v>
                </c:pt>
                <c:pt idx="4830">
                  <c:v>80.697</c:v>
                </c:pt>
                <c:pt idx="4831">
                  <c:v>80.796</c:v>
                </c:pt>
                <c:pt idx="4832">
                  <c:v>80.896</c:v>
                </c:pt>
                <c:pt idx="4833">
                  <c:v>80.995</c:v>
                </c:pt>
                <c:pt idx="4834">
                  <c:v>81.09500000000001</c:v>
                </c:pt>
                <c:pt idx="4835">
                  <c:v>81.194</c:v>
                </c:pt>
                <c:pt idx="4836">
                  <c:v>81.294</c:v>
                </c:pt>
                <c:pt idx="4837">
                  <c:v>81.393</c:v>
                </c:pt>
                <c:pt idx="4838">
                  <c:v>81.493</c:v>
                </c:pt>
                <c:pt idx="4839">
                  <c:v>81.59200000000001</c:v>
                </c:pt>
                <c:pt idx="4840">
                  <c:v>81.692</c:v>
                </c:pt>
                <c:pt idx="4841">
                  <c:v>81.791</c:v>
                </c:pt>
                <c:pt idx="4842">
                  <c:v>81.891</c:v>
                </c:pt>
                <c:pt idx="4843">
                  <c:v>81.99</c:v>
                </c:pt>
                <c:pt idx="4844">
                  <c:v>82.09</c:v>
                </c:pt>
                <c:pt idx="4845">
                  <c:v>82.18899999999998</c:v>
                </c:pt>
                <c:pt idx="4846">
                  <c:v>82.289</c:v>
                </c:pt>
                <c:pt idx="4847">
                  <c:v>82.388</c:v>
                </c:pt>
                <c:pt idx="4848">
                  <c:v>82.488</c:v>
                </c:pt>
                <c:pt idx="4849">
                  <c:v>82.587</c:v>
                </c:pt>
                <c:pt idx="4850">
                  <c:v>82.687</c:v>
                </c:pt>
                <c:pt idx="4851">
                  <c:v>82.786</c:v>
                </c:pt>
                <c:pt idx="4852">
                  <c:v>82.88599999999998</c:v>
                </c:pt>
                <c:pt idx="4853">
                  <c:v>82.98500000000001</c:v>
                </c:pt>
                <c:pt idx="4854">
                  <c:v>83.085</c:v>
                </c:pt>
                <c:pt idx="4855">
                  <c:v>83.18399999999998</c:v>
                </c:pt>
                <c:pt idx="4856">
                  <c:v>83.284</c:v>
                </c:pt>
                <c:pt idx="4857">
                  <c:v>83.38299999999998</c:v>
                </c:pt>
                <c:pt idx="4858">
                  <c:v>83.483</c:v>
                </c:pt>
                <c:pt idx="4859">
                  <c:v>83.582</c:v>
                </c:pt>
                <c:pt idx="4860">
                  <c:v>83.68199999999998</c:v>
                </c:pt>
                <c:pt idx="4861">
                  <c:v>83.781</c:v>
                </c:pt>
                <c:pt idx="4862">
                  <c:v>83.881</c:v>
                </c:pt>
                <c:pt idx="4863">
                  <c:v>83.98</c:v>
                </c:pt>
                <c:pt idx="4864">
                  <c:v>84.08</c:v>
                </c:pt>
                <c:pt idx="4865">
                  <c:v>84.17899999999996</c:v>
                </c:pt>
                <c:pt idx="4866">
                  <c:v>84.27899999999998</c:v>
                </c:pt>
                <c:pt idx="4867">
                  <c:v>84.37799999999998</c:v>
                </c:pt>
                <c:pt idx="4868">
                  <c:v>84.478</c:v>
                </c:pt>
                <c:pt idx="4869">
                  <c:v>84.577</c:v>
                </c:pt>
                <c:pt idx="4870">
                  <c:v>84.67699999999998</c:v>
                </c:pt>
                <c:pt idx="4871">
                  <c:v>84.77599999999998</c:v>
                </c:pt>
                <c:pt idx="4872">
                  <c:v>84.87599999999998</c:v>
                </c:pt>
                <c:pt idx="4873">
                  <c:v>84.975</c:v>
                </c:pt>
                <c:pt idx="4874">
                  <c:v>85.07499999999998</c:v>
                </c:pt>
                <c:pt idx="4875">
                  <c:v>85.17399999999998</c:v>
                </c:pt>
                <c:pt idx="4876">
                  <c:v>85.274</c:v>
                </c:pt>
                <c:pt idx="4877">
                  <c:v>85.37299999999998</c:v>
                </c:pt>
                <c:pt idx="4878">
                  <c:v>85.473</c:v>
                </c:pt>
                <c:pt idx="4879">
                  <c:v>85.57199999999998</c:v>
                </c:pt>
                <c:pt idx="4880">
                  <c:v>85.67199999999998</c:v>
                </c:pt>
                <c:pt idx="4881">
                  <c:v>85.771</c:v>
                </c:pt>
                <c:pt idx="4882">
                  <c:v>85.87099999999998</c:v>
                </c:pt>
                <c:pt idx="4883">
                  <c:v>85.97</c:v>
                </c:pt>
                <c:pt idx="4884">
                  <c:v>86.07</c:v>
                </c:pt>
                <c:pt idx="4885">
                  <c:v>86.16899999999998</c:v>
                </c:pt>
                <c:pt idx="4886">
                  <c:v>86.269</c:v>
                </c:pt>
                <c:pt idx="4887">
                  <c:v>86.368</c:v>
                </c:pt>
                <c:pt idx="4888">
                  <c:v>86.468</c:v>
                </c:pt>
                <c:pt idx="4889">
                  <c:v>86.567</c:v>
                </c:pt>
                <c:pt idx="4890">
                  <c:v>86.667</c:v>
                </c:pt>
                <c:pt idx="4891">
                  <c:v>86.766</c:v>
                </c:pt>
                <c:pt idx="4892">
                  <c:v>86.866</c:v>
                </c:pt>
                <c:pt idx="4893">
                  <c:v>86.965</c:v>
                </c:pt>
                <c:pt idx="4894">
                  <c:v>87.06500000000001</c:v>
                </c:pt>
                <c:pt idx="4895">
                  <c:v>87.164</c:v>
                </c:pt>
                <c:pt idx="4896">
                  <c:v>87.264</c:v>
                </c:pt>
                <c:pt idx="4897">
                  <c:v>87.363</c:v>
                </c:pt>
                <c:pt idx="4898">
                  <c:v>87.463</c:v>
                </c:pt>
                <c:pt idx="4899">
                  <c:v>87.56200000000001</c:v>
                </c:pt>
                <c:pt idx="4900">
                  <c:v>87.662</c:v>
                </c:pt>
                <c:pt idx="4901">
                  <c:v>87.761</c:v>
                </c:pt>
                <c:pt idx="4902">
                  <c:v>87.861</c:v>
                </c:pt>
                <c:pt idx="4903">
                  <c:v>87.96</c:v>
                </c:pt>
                <c:pt idx="4904">
                  <c:v>88.06</c:v>
                </c:pt>
                <c:pt idx="4905">
                  <c:v>88.15899999999998</c:v>
                </c:pt>
                <c:pt idx="4906">
                  <c:v>88.259</c:v>
                </c:pt>
                <c:pt idx="4907">
                  <c:v>88.35799999999998</c:v>
                </c:pt>
                <c:pt idx="4908">
                  <c:v>88.45800000000001</c:v>
                </c:pt>
                <c:pt idx="4909">
                  <c:v>88.557</c:v>
                </c:pt>
                <c:pt idx="4910">
                  <c:v>88.65699999999998</c:v>
                </c:pt>
                <c:pt idx="4911">
                  <c:v>88.756</c:v>
                </c:pt>
                <c:pt idx="4912">
                  <c:v>88.85599999999998</c:v>
                </c:pt>
                <c:pt idx="4913">
                  <c:v>88.95500000000001</c:v>
                </c:pt>
                <c:pt idx="4914">
                  <c:v>89.055</c:v>
                </c:pt>
                <c:pt idx="4915">
                  <c:v>89.15399999999998</c:v>
                </c:pt>
                <c:pt idx="4916">
                  <c:v>89.254</c:v>
                </c:pt>
                <c:pt idx="4917">
                  <c:v>89.35299999999998</c:v>
                </c:pt>
                <c:pt idx="4918">
                  <c:v>89.453</c:v>
                </c:pt>
                <c:pt idx="4919">
                  <c:v>89.552</c:v>
                </c:pt>
                <c:pt idx="4920">
                  <c:v>89.65199999999998</c:v>
                </c:pt>
                <c:pt idx="4921">
                  <c:v>89.751</c:v>
                </c:pt>
                <c:pt idx="4922">
                  <c:v>89.851</c:v>
                </c:pt>
                <c:pt idx="4923">
                  <c:v>89.95</c:v>
                </c:pt>
                <c:pt idx="4924">
                  <c:v>90.05</c:v>
                </c:pt>
                <c:pt idx="4925">
                  <c:v>90.149</c:v>
                </c:pt>
                <c:pt idx="4926">
                  <c:v>90.249</c:v>
                </c:pt>
                <c:pt idx="4927">
                  <c:v>90.34800000000001</c:v>
                </c:pt>
                <c:pt idx="4928">
                  <c:v>90.448</c:v>
                </c:pt>
                <c:pt idx="4929">
                  <c:v>90.547</c:v>
                </c:pt>
                <c:pt idx="4930">
                  <c:v>90.647</c:v>
                </c:pt>
                <c:pt idx="4931">
                  <c:v>90.746</c:v>
                </c:pt>
                <c:pt idx="4932">
                  <c:v>90.846</c:v>
                </c:pt>
                <c:pt idx="4933">
                  <c:v>90.945</c:v>
                </c:pt>
                <c:pt idx="4934">
                  <c:v>91.045</c:v>
                </c:pt>
                <c:pt idx="4935">
                  <c:v>91.144</c:v>
                </c:pt>
                <c:pt idx="4936">
                  <c:v>91.244</c:v>
                </c:pt>
                <c:pt idx="4937">
                  <c:v>91.343</c:v>
                </c:pt>
                <c:pt idx="4938">
                  <c:v>91.443</c:v>
                </c:pt>
                <c:pt idx="4939">
                  <c:v>91.542</c:v>
                </c:pt>
                <c:pt idx="4940">
                  <c:v>91.642</c:v>
                </c:pt>
                <c:pt idx="4941">
                  <c:v>91.741</c:v>
                </c:pt>
                <c:pt idx="4942">
                  <c:v>91.841</c:v>
                </c:pt>
                <c:pt idx="4943">
                  <c:v>91.94</c:v>
                </c:pt>
                <c:pt idx="4944">
                  <c:v>92.04</c:v>
                </c:pt>
                <c:pt idx="4945">
                  <c:v>92.13899999999998</c:v>
                </c:pt>
                <c:pt idx="4946">
                  <c:v>92.239</c:v>
                </c:pt>
                <c:pt idx="4947">
                  <c:v>92.338</c:v>
                </c:pt>
                <c:pt idx="4948">
                  <c:v>92.438</c:v>
                </c:pt>
                <c:pt idx="4949">
                  <c:v>92.537</c:v>
                </c:pt>
                <c:pt idx="4950">
                  <c:v>92.637</c:v>
                </c:pt>
                <c:pt idx="4951">
                  <c:v>92.736</c:v>
                </c:pt>
                <c:pt idx="4952">
                  <c:v>92.836</c:v>
                </c:pt>
                <c:pt idx="4953">
                  <c:v>92.935</c:v>
                </c:pt>
                <c:pt idx="4954">
                  <c:v>93.035</c:v>
                </c:pt>
                <c:pt idx="4955">
                  <c:v>93.134</c:v>
                </c:pt>
                <c:pt idx="4956">
                  <c:v>93.234</c:v>
                </c:pt>
                <c:pt idx="4957">
                  <c:v>93.333</c:v>
                </c:pt>
                <c:pt idx="4958">
                  <c:v>93.433</c:v>
                </c:pt>
                <c:pt idx="4959">
                  <c:v>93.532</c:v>
                </c:pt>
                <c:pt idx="4960">
                  <c:v>93.632</c:v>
                </c:pt>
                <c:pt idx="4961">
                  <c:v>93.731</c:v>
                </c:pt>
                <c:pt idx="4962">
                  <c:v>93.831</c:v>
                </c:pt>
                <c:pt idx="4963">
                  <c:v>93.93</c:v>
                </c:pt>
                <c:pt idx="4964">
                  <c:v>94.03</c:v>
                </c:pt>
                <c:pt idx="4965">
                  <c:v>94.12899999999998</c:v>
                </c:pt>
                <c:pt idx="4966">
                  <c:v>94.229</c:v>
                </c:pt>
                <c:pt idx="4967">
                  <c:v>94.32799999999998</c:v>
                </c:pt>
                <c:pt idx="4968">
                  <c:v>94.428</c:v>
                </c:pt>
                <c:pt idx="4969">
                  <c:v>94.527</c:v>
                </c:pt>
                <c:pt idx="4970">
                  <c:v>94.62699999999998</c:v>
                </c:pt>
                <c:pt idx="4971">
                  <c:v>94.726</c:v>
                </c:pt>
                <c:pt idx="4972">
                  <c:v>94.82599999999998</c:v>
                </c:pt>
                <c:pt idx="4973">
                  <c:v>94.925</c:v>
                </c:pt>
                <c:pt idx="4974">
                  <c:v>95.025</c:v>
                </c:pt>
                <c:pt idx="4975">
                  <c:v>95.12399999999998</c:v>
                </c:pt>
                <c:pt idx="4976">
                  <c:v>95.224</c:v>
                </c:pt>
                <c:pt idx="4977">
                  <c:v>95.32299999999998</c:v>
                </c:pt>
                <c:pt idx="4978">
                  <c:v>95.423</c:v>
                </c:pt>
                <c:pt idx="4979">
                  <c:v>95.522</c:v>
                </c:pt>
                <c:pt idx="4980">
                  <c:v>95.62199999999998</c:v>
                </c:pt>
                <c:pt idx="4981">
                  <c:v>95.721</c:v>
                </c:pt>
                <c:pt idx="4982">
                  <c:v>95.821</c:v>
                </c:pt>
                <c:pt idx="4983">
                  <c:v>95.92</c:v>
                </c:pt>
                <c:pt idx="4984">
                  <c:v>96.02</c:v>
                </c:pt>
                <c:pt idx="4985">
                  <c:v>96.119</c:v>
                </c:pt>
                <c:pt idx="4986">
                  <c:v>96.219</c:v>
                </c:pt>
                <c:pt idx="4987">
                  <c:v>96.31800000000001</c:v>
                </c:pt>
                <c:pt idx="4988">
                  <c:v>96.418</c:v>
                </c:pt>
                <c:pt idx="4989">
                  <c:v>96.517</c:v>
                </c:pt>
                <c:pt idx="4990">
                  <c:v>96.617</c:v>
                </c:pt>
                <c:pt idx="4991">
                  <c:v>96.716</c:v>
                </c:pt>
                <c:pt idx="4992">
                  <c:v>96.816</c:v>
                </c:pt>
                <c:pt idx="4993">
                  <c:v>96.915</c:v>
                </c:pt>
                <c:pt idx="4994">
                  <c:v>97.015</c:v>
                </c:pt>
                <c:pt idx="4995">
                  <c:v>97.114</c:v>
                </c:pt>
                <c:pt idx="4996">
                  <c:v>97.214</c:v>
                </c:pt>
                <c:pt idx="4997">
                  <c:v>97.313</c:v>
                </c:pt>
                <c:pt idx="4998">
                  <c:v>97.413</c:v>
                </c:pt>
                <c:pt idx="4999">
                  <c:v>97.512</c:v>
                </c:pt>
                <c:pt idx="5000">
                  <c:v>97.612</c:v>
                </c:pt>
                <c:pt idx="5001">
                  <c:v>97.711</c:v>
                </c:pt>
                <c:pt idx="5002">
                  <c:v>97.811</c:v>
                </c:pt>
                <c:pt idx="5003">
                  <c:v>97.91</c:v>
                </c:pt>
                <c:pt idx="5004">
                  <c:v>98.01</c:v>
                </c:pt>
                <c:pt idx="5005">
                  <c:v>98.10899999999998</c:v>
                </c:pt>
                <c:pt idx="5006">
                  <c:v>98.209</c:v>
                </c:pt>
                <c:pt idx="5007">
                  <c:v>98.308</c:v>
                </c:pt>
                <c:pt idx="5008">
                  <c:v>98.408</c:v>
                </c:pt>
                <c:pt idx="5009">
                  <c:v>98.507</c:v>
                </c:pt>
                <c:pt idx="5010">
                  <c:v>98.607</c:v>
                </c:pt>
                <c:pt idx="5011">
                  <c:v>98.706</c:v>
                </c:pt>
                <c:pt idx="5012">
                  <c:v>98.80599999999998</c:v>
                </c:pt>
                <c:pt idx="5013">
                  <c:v>98.905</c:v>
                </c:pt>
                <c:pt idx="5014">
                  <c:v>99.005</c:v>
                </c:pt>
                <c:pt idx="5015">
                  <c:v>99.104</c:v>
                </c:pt>
                <c:pt idx="5016">
                  <c:v>99.204</c:v>
                </c:pt>
                <c:pt idx="5017">
                  <c:v>99.30299999999998</c:v>
                </c:pt>
                <c:pt idx="5018">
                  <c:v>99.403</c:v>
                </c:pt>
                <c:pt idx="5019">
                  <c:v>99.502</c:v>
                </c:pt>
                <c:pt idx="5020">
                  <c:v>99.60199999999998</c:v>
                </c:pt>
                <c:pt idx="5021">
                  <c:v>99.701</c:v>
                </c:pt>
                <c:pt idx="5022">
                  <c:v>99.801</c:v>
                </c:pt>
                <c:pt idx="5023">
                  <c:v>99.9</c:v>
                </c:pt>
                <c:pt idx="5024">
                  <c:v>100.0</c:v>
                </c:pt>
              </c:numCache>
            </c:numRef>
          </c:xVal>
          <c:yVal>
            <c:numRef>
              <c:f>Sheet1!$C$2:$C$8041</c:f>
              <c:numCache>
                <c:formatCode>General</c:formatCode>
                <c:ptCount val="8040"/>
                <c:pt idx="1005" formatCode="0.00E+00">
                  <c:v>0.0</c:v>
                </c:pt>
                <c:pt idx="1006" formatCode="0.00E+00">
                  <c:v>0.0</c:v>
                </c:pt>
                <c:pt idx="1007" formatCode="0.00E+00">
                  <c:v>0.0</c:v>
                </c:pt>
                <c:pt idx="1008" formatCode="0.00E+00">
                  <c:v>0.0023</c:v>
                </c:pt>
                <c:pt idx="1009" formatCode="0.00E+00">
                  <c:v>0.1</c:v>
                </c:pt>
                <c:pt idx="1010" formatCode="0.00E+00">
                  <c:v>0.1867</c:v>
                </c:pt>
                <c:pt idx="1011" formatCode="0.00E+00">
                  <c:v>0.2</c:v>
                </c:pt>
                <c:pt idx="1012" formatCode="0.00E+00">
                  <c:v>0.21</c:v>
                </c:pt>
                <c:pt idx="1013" formatCode="0.00E+00">
                  <c:v>0.24</c:v>
                </c:pt>
                <c:pt idx="1014" formatCode="0.00E+00">
                  <c:v>0.31</c:v>
                </c:pt>
                <c:pt idx="1015" formatCode="0.00E+00">
                  <c:v>0.3233</c:v>
                </c:pt>
                <c:pt idx="1016" formatCode="0.00E+00">
                  <c:v>0.34</c:v>
                </c:pt>
                <c:pt idx="1017" formatCode="0.00E+00">
                  <c:v>0.38</c:v>
                </c:pt>
                <c:pt idx="1018" formatCode="0.00E+00">
                  <c:v>0.3867</c:v>
                </c:pt>
                <c:pt idx="1019" formatCode="0.00E+00">
                  <c:v>0.4467</c:v>
                </c:pt>
                <c:pt idx="1020" formatCode="0.00E+00">
                  <c:v>0.4533</c:v>
                </c:pt>
                <c:pt idx="1021" formatCode="0.00E+00">
                  <c:v>0.4567</c:v>
                </c:pt>
                <c:pt idx="1022" formatCode="0.00E+00">
                  <c:v>0.4667</c:v>
                </c:pt>
                <c:pt idx="1023" formatCode="0.00E+00">
                  <c:v>0.47</c:v>
                </c:pt>
                <c:pt idx="1024" formatCode="0.00E+00">
                  <c:v>0.49</c:v>
                </c:pt>
                <c:pt idx="1025" formatCode="0.00E+00">
                  <c:v>0.49</c:v>
                </c:pt>
                <c:pt idx="1026" formatCode="0.00E+00">
                  <c:v>0.5</c:v>
                </c:pt>
                <c:pt idx="1027" formatCode="0.00E+00">
                  <c:v>0.5133</c:v>
                </c:pt>
                <c:pt idx="1028" formatCode="0.00E+00">
                  <c:v>0.52</c:v>
                </c:pt>
                <c:pt idx="1029" formatCode="0.00E+00">
                  <c:v>0.52</c:v>
                </c:pt>
                <c:pt idx="1030" formatCode="0.00E+00">
                  <c:v>0.5267</c:v>
                </c:pt>
                <c:pt idx="1031" formatCode="0.00E+00">
                  <c:v>0.5267</c:v>
                </c:pt>
                <c:pt idx="1032" formatCode="0.00E+00">
                  <c:v>0.54</c:v>
                </c:pt>
                <c:pt idx="1033" formatCode="0.00E+00">
                  <c:v>0.56</c:v>
                </c:pt>
                <c:pt idx="1034" formatCode="0.00E+00">
                  <c:v>0.56</c:v>
                </c:pt>
                <c:pt idx="1035" formatCode="0.00E+00">
                  <c:v>0.57</c:v>
                </c:pt>
                <c:pt idx="1036" formatCode="0.00E+00">
                  <c:v>0.57</c:v>
                </c:pt>
                <c:pt idx="1037" formatCode="0.00E+00">
                  <c:v>0.58</c:v>
                </c:pt>
                <c:pt idx="1038" formatCode="0.00E+00">
                  <c:v>0.5833</c:v>
                </c:pt>
                <c:pt idx="1039" formatCode="0.00E+00">
                  <c:v>0.59</c:v>
                </c:pt>
                <c:pt idx="1040" formatCode="0.00E+00">
                  <c:v>0.59</c:v>
                </c:pt>
                <c:pt idx="1041" formatCode="0.00E+00">
                  <c:v>0.5933</c:v>
                </c:pt>
                <c:pt idx="1042" formatCode="0.00E+00">
                  <c:v>0.6</c:v>
                </c:pt>
                <c:pt idx="1043" formatCode="0.00E+00">
                  <c:v>0.6</c:v>
                </c:pt>
                <c:pt idx="1044" formatCode="0.00E+00">
                  <c:v>0.6</c:v>
                </c:pt>
                <c:pt idx="1045" formatCode="0.00E+00">
                  <c:v>0.61</c:v>
                </c:pt>
                <c:pt idx="1046" formatCode="0.00E+00">
                  <c:v>0.6133</c:v>
                </c:pt>
                <c:pt idx="1047" formatCode="0.00E+00">
                  <c:v>0.62</c:v>
                </c:pt>
                <c:pt idx="1048" formatCode="0.00E+00">
                  <c:v>0.62</c:v>
                </c:pt>
                <c:pt idx="1049" formatCode="0.00E+00">
                  <c:v>0.6233</c:v>
                </c:pt>
                <c:pt idx="1050" formatCode="0.00E+00">
                  <c:v>0.6267</c:v>
                </c:pt>
                <c:pt idx="1051" formatCode="0.00E+00">
                  <c:v>0.63</c:v>
                </c:pt>
                <c:pt idx="1052" formatCode="0.00E+00">
                  <c:v>0.63</c:v>
                </c:pt>
                <c:pt idx="1053" formatCode="0.00E+00">
                  <c:v>0.6367</c:v>
                </c:pt>
                <c:pt idx="1054" formatCode="0.00E+00">
                  <c:v>0.64</c:v>
                </c:pt>
                <c:pt idx="1055" formatCode="0.00E+00">
                  <c:v>0.6467</c:v>
                </c:pt>
                <c:pt idx="1056" formatCode="0.00E+00">
                  <c:v>0.66</c:v>
                </c:pt>
                <c:pt idx="1057" formatCode="0.00E+00">
                  <c:v>0.67</c:v>
                </c:pt>
                <c:pt idx="1058" formatCode="0.00E+00">
                  <c:v>0.67</c:v>
                </c:pt>
                <c:pt idx="1059" formatCode="0.00E+00">
                  <c:v>0.67</c:v>
                </c:pt>
                <c:pt idx="1060" formatCode="0.00E+00">
                  <c:v>0.6733</c:v>
                </c:pt>
                <c:pt idx="1061" formatCode="0.00E+00">
                  <c:v>0.68</c:v>
                </c:pt>
                <c:pt idx="1062" formatCode="0.00E+00">
                  <c:v>0.69</c:v>
                </c:pt>
                <c:pt idx="1063" formatCode="0.00E+00">
                  <c:v>0.69</c:v>
                </c:pt>
                <c:pt idx="1064" formatCode="0.00E+00">
                  <c:v>0.7</c:v>
                </c:pt>
                <c:pt idx="1065" formatCode="0.00E+00">
                  <c:v>0.7</c:v>
                </c:pt>
                <c:pt idx="1066" formatCode="0.00E+00">
                  <c:v>0.7</c:v>
                </c:pt>
                <c:pt idx="1067" formatCode="0.00E+00">
                  <c:v>0.7067</c:v>
                </c:pt>
                <c:pt idx="1068" formatCode="0.00E+00">
                  <c:v>0.7067</c:v>
                </c:pt>
                <c:pt idx="1069" formatCode="0.00E+00">
                  <c:v>0.7067</c:v>
                </c:pt>
                <c:pt idx="1070" formatCode="0.00E+00">
                  <c:v>0.71</c:v>
                </c:pt>
                <c:pt idx="1071" formatCode="0.00E+00">
                  <c:v>0.7133</c:v>
                </c:pt>
                <c:pt idx="1072" formatCode="0.00E+00">
                  <c:v>0.7167</c:v>
                </c:pt>
                <c:pt idx="1073" formatCode="0.00E+00">
                  <c:v>0.7167</c:v>
                </c:pt>
                <c:pt idx="1074" formatCode="0.00E+00">
                  <c:v>0.72</c:v>
                </c:pt>
                <c:pt idx="1075" formatCode="0.00E+00">
                  <c:v>0.72</c:v>
                </c:pt>
                <c:pt idx="1076" formatCode="0.00E+00">
                  <c:v>0.7267</c:v>
                </c:pt>
                <c:pt idx="1077" formatCode="0.00E+00">
                  <c:v>0.73</c:v>
                </c:pt>
                <c:pt idx="1078" formatCode="0.00E+00">
                  <c:v>0.73</c:v>
                </c:pt>
                <c:pt idx="1079" formatCode="0.00E+00">
                  <c:v>0.74</c:v>
                </c:pt>
                <c:pt idx="1080" formatCode="0.00E+00">
                  <c:v>0.74</c:v>
                </c:pt>
                <c:pt idx="1081" formatCode="0.00E+00">
                  <c:v>0.75</c:v>
                </c:pt>
                <c:pt idx="1082" formatCode="0.00E+00">
                  <c:v>0.7567</c:v>
                </c:pt>
                <c:pt idx="1083" formatCode="0.00E+00">
                  <c:v>0.77</c:v>
                </c:pt>
                <c:pt idx="1084" formatCode="0.00E+00">
                  <c:v>0.77</c:v>
                </c:pt>
                <c:pt idx="1085" formatCode="0.00E+00">
                  <c:v>0.77</c:v>
                </c:pt>
                <c:pt idx="1086" formatCode="0.00E+00">
                  <c:v>0.77</c:v>
                </c:pt>
                <c:pt idx="1087" formatCode="0.00E+00">
                  <c:v>0.78</c:v>
                </c:pt>
                <c:pt idx="1088" formatCode="0.00E+00">
                  <c:v>0.78</c:v>
                </c:pt>
                <c:pt idx="1089" formatCode="0.00E+00">
                  <c:v>0.78</c:v>
                </c:pt>
                <c:pt idx="1090" formatCode="0.00E+00">
                  <c:v>0.78</c:v>
                </c:pt>
                <c:pt idx="1091" formatCode="0.00E+00">
                  <c:v>0.78</c:v>
                </c:pt>
                <c:pt idx="1092" formatCode="0.00E+00">
                  <c:v>0.78</c:v>
                </c:pt>
                <c:pt idx="1093" formatCode="0.00E+00">
                  <c:v>0.7833</c:v>
                </c:pt>
                <c:pt idx="1094" formatCode="0.00E+00">
                  <c:v>0.7833</c:v>
                </c:pt>
                <c:pt idx="1095" formatCode="0.00E+00">
                  <c:v>0.79</c:v>
                </c:pt>
                <c:pt idx="1096" formatCode="0.00E+00">
                  <c:v>0.7967</c:v>
                </c:pt>
                <c:pt idx="1097" formatCode="0.00E+00">
                  <c:v>0.7967</c:v>
                </c:pt>
                <c:pt idx="1098" formatCode="0.00E+00">
                  <c:v>0.8</c:v>
                </c:pt>
                <c:pt idx="1099" formatCode="0.00E+00">
                  <c:v>0.8</c:v>
                </c:pt>
                <c:pt idx="1100" formatCode="0.00E+00">
                  <c:v>0.8</c:v>
                </c:pt>
                <c:pt idx="1101" formatCode="0.00E+00">
                  <c:v>0.8</c:v>
                </c:pt>
                <c:pt idx="1102" formatCode="0.00E+00">
                  <c:v>0.81</c:v>
                </c:pt>
                <c:pt idx="1103" formatCode="0.00E+00">
                  <c:v>0.81</c:v>
                </c:pt>
                <c:pt idx="1104" formatCode="0.00E+00">
                  <c:v>0.8133</c:v>
                </c:pt>
                <c:pt idx="1105" formatCode="0.00E+00">
                  <c:v>0.82</c:v>
                </c:pt>
                <c:pt idx="1106" formatCode="0.00E+00">
                  <c:v>0.82</c:v>
                </c:pt>
                <c:pt idx="1107" formatCode="0.00E+00">
                  <c:v>0.82</c:v>
                </c:pt>
                <c:pt idx="1108" formatCode="0.00E+00">
                  <c:v>0.8233</c:v>
                </c:pt>
                <c:pt idx="1109" formatCode="0.00E+00">
                  <c:v>0.8267</c:v>
                </c:pt>
                <c:pt idx="1110" formatCode="0.00E+00">
                  <c:v>0.8333</c:v>
                </c:pt>
                <c:pt idx="1111" formatCode="0.00E+00">
                  <c:v>0.84</c:v>
                </c:pt>
                <c:pt idx="1112" formatCode="0.00E+00">
                  <c:v>0.84</c:v>
                </c:pt>
                <c:pt idx="1113" formatCode="0.00E+00">
                  <c:v>0.85</c:v>
                </c:pt>
                <c:pt idx="1114" formatCode="0.00E+00">
                  <c:v>0.85</c:v>
                </c:pt>
                <c:pt idx="1115" formatCode="0.00E+00">
                  <c:v>0.85</c:v>
                </c:pt>
                <c:pt idx="1116" formatCode="0.00E+00">
                  <c:v>0.85</c:v>
                </c:pt>
                <c:pt idx="1117" formatCode="0.00E+00">
                  <c:v>0.85</c:v>
                </c:pt>
                <c:pt idx="1118" formatCode="0.00E+00">
                  <c:v>0.8567</c:v>
                </c:pt>
                <c:pt idx="1119" formatCode="0.00E+00">
                  <c:v>0.86</c:v>
                </c:pt>
                <c:pt idx="1120" formatCode="0.00E+00">
                  <c:v>0.86</c:v>
                </c:pt>
                <c:pt idx="1121" formatCode="0.00E+00">
                  <c:v>0.87</c:v>
                </c:pt>
                <c:pt idx="1122" formatCode="0.00E+00">
                  <c:v>0.87</c:v>
                </c:pt>
                <c:pt idx="1123" formatCode="0.00E+00">
                  <c:v>0.87</c:v>
                </c:pt>
                <c:pt idx="1124" formatCode="0.00E+00">
                  <c:v>0.8733</c:v>
                </c:pt>
                <c:pt idx="1125" formatCode="0.00E+00">
                  <c:v>0.88</c:v>
                </c:pt>
                <c:pt idx="1126" formatCode="0.00E+00">
                  <c:v>0.88</c:v>
                </c:pt>
                <c:pt idx="1127" formatCode="0.00E+00">
                  <c:v>0.88</c:v>
                </c:pt>
                <c:pt idx="1128" formatCode="0.00E+00">
                  <c:v>0.88</c:v>
                </c:pt>
                <c:pt idx="1129" formatCode="0.00E+00">
                  <c:v>0.89</c:v>
                </c:pt>
                <c:pt idx="1130" formatCode="0.00E+00">
                  <c:v>0.89</c:v>
                </c:pt>
                <c:pt idx="1131" formatCode="0.00E+00">
                  <c:v>0.8933</c:v>
                </c:pt>
                <c:pt idx="1132" formatCode="0.00E+00">
                  <c:v>0.8933</c:v>
                </c:pt>
                <c:pt idx="1133" formatCode="0.00E+00">
                  <c:v>0.8967</c:v>
                </c:pt>
                <c:pt idx="1134" formatCode="0.00E+00">
                  <c:v>0.9</c:v>
                </c:pt>
                <c:pt idx="1135" formatCode="0.00E+00">
                  <c:v>0.9</c:v>
                </c:pt>
                <c:pt idx="1136" formatCode="0.00E+00">
                  <c:v>0.9</c:v>
                </c:pt>
                <c:pt idx="1137" formatCode="0.00E+00">
                  <c:v>0.9033</c:v>
                </c:pt>
                <c:pt idx="1138" formatCode="0.00E+00">
                  <c:v>0.9067</c:v>
                </c:pt>
                <c:pt idx="1139" formatCode="0.00E+00">
                  <c:v>0.91</c:v>
                </c:pt>
                <c:pt idx="1140" formatCode="0.00E+00">
                  <c:v>0.91</c:v>
                </c:pt>
                <c:pt idx="1141" formatCode="0.00E+00">
                  <c:v>0.915</c:v>
                </c:pt>
                <c:pt idx="1142" formatCode="0.00E+00">
                  <c:v>0.9167</c:v>
                </c:pt>
                <c:pt idx="1143" formatCode="0.00E+00">
                  <c:v>0.92</c:v>
                </c:pt>
                <c:pt idx="1144" formatCode="0.00E+00">
                  <c:v>0.92</c:v>
                </c:pt>
                <c:pt idx="1145" formatCode="0.00E+00">
                  <c:v>0.92</c:v>
                </c:pt>
                <c:pt idx="1146" formatCode="0.00E+00">
                  <c:v>0.92</c:v>
                </c:pt>
                <c:pt idx="1147" formatCode="0.00E+00">
                  <c:v>0.9233</c:v>
                </c:pt>
                <c:pt idx="1148" formatCode="0.00E+00">
                  <c:v>0.93</c:v>
                </c:pt>
                <c:pt idx="1149" formatCode="0.00E+00">
                  <c:v>0.93</c:v>
                </c:pt>
                <c:pt idx="1150" formatCode="0.00E+00">
                  <c:v>0.93</c:v>
                </c:pt>
                <c:pt idx="1151" formatCode="0.00E+00">
                  <c:v>0.93</c:v>
                </c:pt>
                <c:pt idx="1152" formatCode="0.00E+00">
                  <c:v>0.93</c:v>
                </c:pt>
                <c:pt idx="1153" formatCode="0.00E+00">
                  <c:v>0.93</c:v>
                </c:pt>
                <c:pt idx="1154" formatCode="0.00E+00">
                  <c:v>0.94</c:v>
                </c:pt>
                <c:pt idx="1155" formatCode="0.00E+00">
                  <c:v>0.94</c:v>
                </c:pt>
                <c:pt idx="1156" formatCode="0.00E+00">
                  <c:v>0.9467</c:v>
                </c:pt>
                <c:pt idx="1157" formatCode="0.00E+00">
                  <c:v>0.95</c:v>
                </c:pt>
                <c:pt idx="1158" formatCode="0.00E+00">
                  <c:v>0.95</c:v>
                </c:pt>
                <c:pt idx="1159" formatCode="0.00E+00">
                  <c:v>0.95</c:v>
                </c:pt>
                <c:pt idx="1160" formatCode="0.00E+00">
                  <c:v>0.95</c:v>
                </c:pt>
                <c:pt idx="1161" formatCode="0.00E+00">
                  <c:v>0.95</c:v>
                </c:pt>
                <c:pt idx="1162" formatCode="0.00E+00">
                  <c:v>0.9533</c:v>
                </c:pt>
                <c:pt idx="1163" formatCode="0.00E+00">
                  <c:v>0.9567</c:v>
                </c:pt>
                <c:pt idx="1164" formatCode="0.00E+00">
                  <c:v>0.96</c:v>
                </c:pt>
                <c:pt idx="1165" formatCode="0.00E+00">
                  <c:v>0.96</c:v>
                </c:pt>
                <c:pt idx="1166" formatCode="0.00E+00">
                  <c:v>0.96</c:v>
                </c:pt>
                <c:pt idx="1167" formatCode="0.00E+00">
                  <c:v>0.96</c:v>
                </c:pt>
                <c:pt idx="1168" formatCode="0.00E+00">
                  <c:v>0.9633</c:v>
                </c:pt>
                <c:pt idx="1169" formatCode="0.00E+00">
                  <c:v>0.97</c:v>
                </c:pt>
                <c:pt idx="1170" formatCode="0.00E+00">
                  <c:v>0.97</c:v>
                </c:pt>
                <c:pt idx="1171" formatCode="0.00E+00">
                  <c:v>0.97</c:v>
                </c:pt>
                <c:pt idx="1172" formatCode="0.00E+00">
                  <c:v>0.975</c:v>
                </c:pt>
                <c:pt idx="1173" formatCode="0.00E+00">
                  <c:v>0.98</c:v>
                </c:pt>
                <c:pt idx="1174" formatCode="0.00E+00">
                  <c:v>0.98</c:v>
                </c:pt>
                <c:pt idx="1175" formatCode="0.00E+00">
                  <c:v>0.99</c:v>
                </c:pt>
                <c:pt idx="1176" formatCode="0.00E+00">
                  <c:v>0.99</c:v>
                </c:pt>
                <c:pt idx="1177" formatCode="0.00E+00">
                  <c:v>0.99</c:v>
                </c:pt>
                <c:pt idx="1178" formatCode="0.00E+00">
                  <c:v>0.9967</c:v>
                </c:pt>
                <c:pt idx="1179" formatCode="0.00E+00">
                  <c:v>1.0</c:v>
                </c:pt>
                <c:pt idx="1180" formatCode="0.00E+00">
                  <c:v>1.01</c:v>
                </c:pt>
                <c:pt idx="1181" formatCode="0.00E+00">
                  <c:v>1.01</c:v>
                </c:pt>
                <c:pt idx="1182" formatCode="0.00E+00">
                  <c:v>1.01</c:v>
                </c:pt>
                <c:pt idx="1183" formatCode="0.00E+00">
                  <c:v>1.0133</c:v>
                </c:pt>
                <c:pt idx="1184" formatCode="0.00E+00">
                  <c:v>1.02</c:v>
                </c:pt>
                <c:pt idx="1185" formatCode="0.00E+00">
                  <c:v>1.02</c:v>
                </c:pt>
                <c:pt idx="1186" formatCode="0.00E+00">
                  <c:v>1.02</c:v>
                </c:pt>
                <c:pt idx="1187" formatCode="0.00E+00">
                  <c:v>1.02</c:v>
                </c:pt>
                <c:pt idx="1188" formatCode="0.00E+00">
                  <c:v>1.02</c:v>
                </c:pt>
                <c:pt idx="1189" formatCode="0.00E+00">
                  <c:v>1.025</c:v>
                </c:pt>
                <c:pt idx="1190" formatCode="0.00E+00">
                  <c:v>1.0267</c:v>
                </c:pt>
                <c:pt idx="1191" formatCode="0.00E+00">
                  <c:v>1.03</c:v>
                </c:pt>
                <c:pt idx="1192" formatCode="0.00E+00">
                  <c:v>1.03</c:v>
                </c:pt>
                <c:pt idx="1193" formatCode="0.00E+00">
                  <c:v>1.03</c:v>
                </c:pt>
                <c:pt idx="1194" formatCode="0.00E+00">
                  <c:v>1.0333</c:v>
                </c:pt>
                <c:pt idx="1195" formatCode="0.00E+00">
                  <c:v>1.0367</c:v>
                </c:pt>
                <c:pt idx="1196" formatCode="0.00E+00">
                  <c:v>1.04</c:v>
                </c:pt>
                <c:pt idx="1197" formatCode="0.00E+00">
                  <c:v>1.04</c:v>
                </c:pt>
                <c:pt idx="1198" formatCode="0.00E+00">
                  <c:v>1.04</c:v>
                </c:pt>
                <c:pt idx="1199" formatCode="0.00E+00">
                  <c:v>1.04</c:v>
                </c:pt>
                <c:pt idx="1200" formatCode="0.00E+00">
                  <c:v>1.04</c:v>
                </c:pt>
                <c:pt idx="1201" formatCode="0.00E+00">
                  <c:v>1.04</c:v>
                </c:pt>
                <c:pt idx="1202" formatCode="0.00E+00">
                  <c:v>1.04</c:v>
                </c:pt>
                <c:pt idx="1203" formatCode="0.00E+00">
                  <c:v>1.04</c:v>
                </c:pt>
                <c:pt idx="1204" formatCode="0.00E+00">
                  <c:v>1.0467</c:v>
                </c:pt>
                <c:pt idx="1205" formatCode="0.00E+00">
                  <c:v>1.05</c:v>
                </c:pt>
                <c:pt idx="1206" formatCode="0.00E+00">
                  <c:v>1.05</c:v>
                </c:pt>
                <c:pt idx="1207" formatCode="0.00E+00">
                  <c:v>1.05</c:v>
                </c:pt>
                <c:pt idx="1208" formatCode="0.00E+00">
                  <c:v>1.05</c:v>
                </c:pt>
                <c:pt idx="1209" formatCode="0.00E+00">
                  <c:v>1.0567</c:v>
                </c:pt>
                <c:pt idx="1210" formatCode="0.00E+00">
                  <c:v>1.06</c:v>
                </c:pt>
                <c:pt idx="1211" formatCode="0.00E+00">
                  <c:v>1.06</c:v>
                </c:pt>
                <c:pt idx="1212" formatCode="0.00E+00">
                  <c:v>1.06</c:v>
                </c:pt>
                <c:pt idx="1213" formatCode="0.00E+00">
                  <c:v>1.06</c:v>
                </c:pt>
                <c:pt idx="1214" formatCode="0.00E+00">
                  <c:v>1.06</c:v>
                </c:pt>
                <c:pt idx="1215" formatCode="0.00E+00">
                  <c:v>1.0633</c:v>
                </c:pt>
                <c:pt idx="1216" formatCode="0.00E+00">
                  <c:v>1.0667</c:v>
                </c:pt>
                <c:pt idx="1217" formatCode="0.00E+00">
                  <c:v>1.07</c:v>
                </c:pt>
                <c:pt idx="1218" formatCode="0.00E+00">
                  <c:v>1.07</c:v>
                </c:pt>
                <c:pt idx="1219" formatCode="0.00E+00">
                  <c:v>1.07</c:v>
                </c:pt>
                <c:pt idx="1220" formatCode="0.00E+00">
                  <c:v>1.07</c:v>
                </c:pt>
                <c:pt idx="1221" formatCode="0.00E+00">
                  <c:v>1.07</c:v>
                </c:pt>
                <c:pt idx="1222" formatCode="0.00E+00">
                  <c:v>1.07</c:v>
                </c:pt>
                <c:pt idx="1223" formatCode="0.00E+00">
                  <c:v>1.07</c:v>
                </c:pt>
                <c:pt idx="1224" formatCode="0.00E+00">
                  <c:v>1.075</c:v>
                </c:pt>
                <c:pt idx="1225" formatCode="0.00E+00">
                  <c:v>1.0767</c:v>
                </c:pt>
                <c:pt idx="1226" formatCode="0.00E+00">
                  <c:v>1.08</c:v>
                </c:pt>
                <c:pt idx="1227" formatCode="0.00E+00">
                  <c:v>1.08</c:v>
                </c:pt>
                <c:pt idx="1228" formatCode="0.00E+00">
                  <c:v>1.08</c:v>
                </c:pt>
                <c:pt idx="1229" formatCode="0.00E+00">
                  <c:v>1.08</c:v>
                </c:pt>
                <c:pt idx="1230" formatCode="0.00E+00">
                  <c:v>1.08</c:v>
                </c:pt>
                <c:pt idx="1231" formatCode="0.00E+00">
                  <c:v>1.08</c:v>
                </c:pt>
                <c:pt idx="1232" formatCode="0.00E+00">
                  <c:v>1.0833</c:v>
                </c:pt>
                <c:pt idx="1233" formatCode="0.00E+00">
                  <c:v>1.0833</c:v>
                </c:pt>
                <c:pt idx="1234" formatCode="0.00E+00">
                  <c:v>1.0867</c:v>
                </c:pt>
                <c:pt idx="1235" formatCode="0.00E+00">
                  <c:v>1.09</c:v>
                </c:pt>
                <c:pt idx="1236" formatCode="0.00E+00">
                  <c:v>1.09</c:v>
                </c:pt>
                <c:pt idx="1237" formatCode="0.00E+00">
                  <c:v>1.09</c:v>
                </c:pt>
                <c:pt idx="1238" formatCode="0.00E+00">
                  <c:v>1.1</c:v>
                </c:pt>
                <c:pt idx="1239" formatCode="0.00E+00">
                  <c:v>1.1</c:v>
                </c:pt>
                <c:pt idx="1240" formatCode="0.00E+00">
                  <c:v>1.1</c:v>
                </c:pt>
                <c:pt idx="1241" formatCode="0.00E+00">
                  <c:v>1.1</c:v>
                </c:pt>
                <c:pt idx="1242" formatCode="0.00E+00">
                  <c:v>1.1033</c:v>
                </c:pt>
                <c:pt idx="1243" formatCode="0.00E+00">
                  <c:v>1.11</c:v>
                </c:pt>
                <c:pt idx="1244" formatCode="0.00E+00">
                  <c:v>1.11</c:v>
                </c:pt>
                <c:pt idx="1245" formatCode="0.00E+00">
                  <c:v>1.11</c:v>
                </c:pt>
                <c:pt idx="1246" formatCode="0.00E+00">
                  <c:v>1.11</c:v>
                </c:pt>
                <c:pt idx="1247" formatCode="0.00E+00">
                  <c:v>1.11</c:v>
                </c:pt>
                <c:pt idx="1248" formatCode="0.00E+00">
                  <c:v>1.12</c:v>
                </c:pt>
                <c:pt idx="1249" formatCode="0.00E+00">
                  <c:v>1.1233</c:v>
                </c:pt>
                <c:pt idx="1250" formatCode="0.00E+00">
                  <c:v>1.13</c:v>
                </c:pt>
                <c:pt idx="1251" formatCode="0.00E+00">
                  <c:v>1.13</c:v>
                </c:pt>
                <c:pt idx="1252" formatCode="0.00E+00">
                  <c:v>1.1367</c:v>
                </c:pt>
                <c:pt idx="1253" formatCode="0.00E+00">
                  <c:v>1.14</c:v>
                </c:pt>
                <c:pt idx="1254" formatCode="0.00E+00">
                  <c:v>1.15</c:v>
                </c:pt>
                <c:pt idx="1255" formatCode="0.00E+00">
                  <c:v>1.15</c:v>
                </c:pt>
                <c:pt idx="1256" formatCode="0.00E+00">
                  <c:v>1.15</c:v>
                </c:pt>
                <c:pt idx="1257" formatCode="0.00E+00">
                  <c:v>1.1567</c:v>
                </c:pt>
                <c:pt idx="1258" formatCode="0.00E+00">
                  <c:v>1.16</c:v>
                </c:pt>
                <c:pt idx="1259" formatCode="0.00E+00">
                  <c:v>1.16</c:v>
                </c:pt>
                <c:pt idx="1260" formatCode="0.00E+00">
                  <c:v>1.16</c:v>
                </c:pt>
                <c:pt idx="1261" formatCode="0.00E+00">
                  <c:v>1.16</c:v>
                </c:pt>
                <c:pt idx="1262" formatCode="0.00E+00">
                  <c:v>1.16</c:v>
                </c:pt>
                <c:pt idx="1263" formatCode="0.00E+00">
                  <c:v>1.1667</c:v>
                </c:pt>
                <c:pt idx="1264" formatCode="0.00E+00">
                  <c:v>1.17</c:v>
                </c:pt>
                <c:pt idx="1265" formatCode="0.00E+00">
                  <c:v>1.17</c:v>
                </c:pt>
                <c:pt idx="1266" formatCode="0.00E+00">
                  <c:v>1.17</c:v>
                </c:pt>
                <c:pt idx="1267" formatCode="0.00E+00">
                  <c:v>1.18</c:v>
                </c:pt>
                <c:pt idx="1268" formatCode="0.00E+00">
                  <c:v>1.18</c:v>
                </c:pt>
                <c:pt idx="1269" formatCode="0.00E+00">
                  <c:v>1.18</c:v>
                </c:pt>
                <c:pt idx="1270" formatCode="0.00E+00">
                  <c:v>1.1833</c:v>
                </c:pt>
                <c:pt idx="1271" formatCode="0.00E+00">
                  <c:v>1.2</c:v>
                </c:pt>
                <c:pt idx="1272" formatCode="0.00E+00">
                  <c:v>1.2067</c:v>
                </c:pt>
                <c:pt idx="1273" formatCode="0.00E+00">
                  <c:v>1.21</c:v>
                </c:pt>
                <c:pt idx="1274" formatCode="0.00E+00">
                  <c:v>1.21</c:v>
                </c:pt>
                <c:pt idx="1275" formatCode="0.00E+00">
                  <c:v>1.21</c:v>
                </c:pt>
                <c:pt idx="1276" formatCode="0.00E+00">
                  <c:v>1.2133</c:v>
                </c:pt>
                <c:pt idx="1277" formatCode="0.00E+00">
                  <c:v>1.22</c:v>
                </c:pt>
                <c:pt idx="1278" formatCode="0.00E+00">
                  <c:v>1.22</c:v>
                </c:pt>
                <c:pt idx="1279" formatCode="0.00E+00">
                  <c:v>1.22</c:v>
                </c:pt>
                <c:pt idx="1280" formatCode="0.00E+00">
                  <c:v>1.22</c:v>
                </c:pt>
                <c:pt idx="1281" formatCode="0.00E+00">
                  <c:v>1.22</c:v>
                </c:pt>
                <c:pt idx="1282" formatCode="0.00E+00">
                  <c:v>1.22</c:v>
                </c:pt>
                <c:pt idx="1283" formatCode="0.00E+00">
                  <c:v>1.2233</c:v>
                </c:pt>
                <c:pt idx="1284" formatCode="0.00E+00">
                  <c:v>1.23</c:v>
                </c:pt>
                <c:pt idx="1285" formatCode="0.00E+00">
                  <c:v>1.23</c:v>
                </c:pt>
                <c:pt idx="1286" formatCode="0.00E+00">
                  <c:v>1.23</c:v>
                </c:pt>
                <c:pt idx="1287" formatCode="0.00E+00">
                  <c:v>1.23</c:v>
                </c:pt>
                <c:pt idx="1288" formatCode="0.00E+00">
                  <c:v>1.23</c:v>
                </c:pt>
                <c:pt idx="1289" formatCode="0.00E+00">
                  <c:v>1.24</c:v>
                </c:pt>
                <c:pt idx="1290" formatCode="0.00E+00">
                  <c:v>1.24</c:v>
                </c:pt>
                <c:pt idx="1291" formatCode="0.00E+00">
                  <c:v>1.24</c:v>
                </c:pt>
                <c:pt idx="1292" formatCode="0.00E+00">
                  <c:v>1.25</c:v>
                </c:pt>
                <c:pt idx="1293" formatCode="0.00E+00">
                  <c:v>1.25</c:v>
                </c:pt>
                <c:pt idx="1294" formatCode="0.00E+00">
                  <c:v>1.25</c:v>
                </c:pt>
                <c:pt idx="1295" formatCode="0.00E+00">
                  <c:v>1.26</c:v>
                </c:pt>
                <c:pt idx="1296" formatCode="0.00E+00">
                  <c:v>1.2633</c:v>
                </c:pt>
                <c:pt idx="1297" formatCode="0.00E+00">
                  <c:v>1.2633</c:v>
                </c:pt>
                <c:pt idx="1298" formatCode="0.00E+00">
                  <c:v>1.265</c:v>
                </c:pt>
                <c:pt idx="1299" formatCode="0.00E+00">
                  <c:v>1.2667</c:v>
                </c:pt>
                <c:pt idx="1300" formatCode="0.00E+00">
                  <c:v>1.27</c:v>
                </c:pt>
                <c:pt idx="1301" formatCode="0.00E+00">
                  <c:v>1.27</c:v>
                </c:pt>
                <c:pt idx="1302" formatCode="0.00E+00">
                  <c:v>1.27</c:v>
                </c:pt>
                <c:pt idx="1303" formatCode="0.00E+00">
                  <c:v>1.27</c:v>
                </c:pt>
                <c:pt idx="1304" formatCode="0.00E+00">
                  <c:v>1.27</c:v>
                </c:pt>
                <c:pt idx="1305" formatCode="0.00E+00">
                  <c:v>1.28</c:v>
                </c:pt>
                <c:pt idx="1306" formatCode="0.00E+00">
                  <c:v>1.28</c:v>
                </c:pt>
                <c:pt idx="1307" formatCode="0.00E+00">
                  <c:v>1.28</c:v>
                </c:pt>
                <c:pt idx="1308" formatCode="0.00E+00">
                  <c:v>1.28</c:v>
                </c:pt>
                <c:pt idx="1309" formatCode="0.00E+00">
                  <c:v>1.2833</c:v>
                </c:pt>
                <c:pt idx="1310" formatCode="0.00E+00">
                  <c:v>1.2833</c:v>
                </c:pt>
                <c:pt idx="1311" formatCode="0.00E+00">
                  <c:v>1.2833</c:v>
                </c:pt>
                <c:pt idx="1312" formatCode="0.00E+00">
                  <c:v>1.2867</c:v>
                </c:pt>
                <c:pt idx="1313" formatCode="0.00E+00">
                  <c:v>1.29</c:v>
                </c:pt>
                <c:pt idx="1314" formatCode="0.00E+00">
                  <c:v>1.29</c:v>
                </c:pt>
                <c:pt idx="1315" formatCode="0.00E+00">
                  <c:v>1.29</c:v>
                </c:pt>
                <c:pt idx="1316" formatCode="0.00E+00">
                  <c:v>1.29</c:v>
                </c:pt>
                <c:pt idx="1317" formatCode="0.00E+00">
                  <c:v>1.29</c:v>
                </c:pt>
                <c:pt idx="1318" formatCode="0.00E+00">
                  <c:v>1.2967</c:v>
                </c:pt>
                <c:pt idx="1319" formatCode="0.00E+00">
                  <c:v>1.3</c:v>
                </c:pt>
                <c:pt idx="1320" formatCode="0.00E+00">
                  <c:v>1.3</c:v>
                </c:pt>
                <c:pt idx="1321" formatCode="0.00E+00">
                  <c:v>1.3</c:v>
                </c:pt>
                <c:pt idx="1322" formatCode="0.00E+00">
                  <c:v>1.3</c:v>
                </c:pt>
                <c:pt idx="1323" formatCode="0.00E+00">
                  <c:v>1.3033</c:v>
                </c:pt>
                <c:pt idx="1324" formatCode="0.00E+00">
                  <c:v>1.3033</c:v>
                </c:pt>
                <c:pt idx="1325" formatCode="0.00E+00">
                  <c:v>1.31</c:v>
                </c:pt>
                <c:pt idx="1326" formatCode="0.00E+00">
                  <c:v>1.3133</c:v>
                </c:pt>
                <c:pt idx="1327" formatCode="0.00E+00">
                  <c:v>1.3133</c:v>
                </c:pt>
                <c:pt idx="1328" formatCode="0.00E+00">
                  <c:v>1.3167</c:v>
                </c:pt>
                <c:pt idx="1329" formatCode="0.00E+00">
                  <c:v>1.32</c:v>
                </c:pt>
                <c:pt idx="1330" formatCode="0.00E+00">
                  <c:v>1.32</c:v>
                </c:pt>
                <c:pt idx="1331" formatCode="0.00E+00">
                  <c:v>1.32</c:v>
                </c:pt>
                <c:pt idx="1332" formatCode="0.00E+00">
                  <c:v>1.33</c:v>
                </c:pt>
                <c:pt idx="1333" formatCode="0.00E+00">
                  <c:v>1.33</c:v>
                </c:pt>
                <c:pt idx="1334" formatCode="0.00E+00">
                  <c:v>1.33</c:v>
                </c:pt>
                <c:pt idx="1335" formatCode="0.00E+00">
                  <c:v>1.33</c:v>
                </c:pt>
                <c:pt idx="1336" formatCode="0.00E+00">
                  <c:v>1.33</c:v>
                </c:pt>
                <c:pt idx="1337" formatCode="0.00E+00">
                  <c:v>1.33</c:v>
                </c:pt>
                <c:pt idx="1338" formatCode="0.00E+00">
                  <c:v>1.3333</c:v>
                </c:pt>
                <c:pt idx="1339" formatCode="0.00E+00">
                  <c:v>1.3367</c:v>
                </c:pt>
                <c:pt idx="1340" formatCode="0.00E+00">
                  <c:v>1.34</c:v>
                </c:pt>
                <c:pt idx="1341" formatCode="0.00E+00">
                  <c:v>1.35</c:v>
                </c:pt>
                <c:pt idx="1342" formatCode="0.00E+00">
                  <c:v>1.35</c:v>
                </c:pt>
                <c:pt idx="1343" formatCode="0.00E+00">
                  <c:v>1.35</c:v>
                </c:pt>
                <c:pt idx="1344" formatCode="0.00E+00">
                  <c:v>1.36</c:v>
                </c:pt>
                <c:pt idx="1345" formatCode="0.00E+00">
                  <c:v>1.36</c:v>
                </c:pt>
                <c:pt idx="1346" formatCode="0.00E+00">
                  <c:v>1.36</c:v>
                </c:pt>
                <c:pt idx="1347" formatCode="0.00E+00">
                  <c:v>1.37</c:v>
                </c:pt>
                <c:pt idx="1348" formatCode="0.00E+00">
                  <c:v>1.37</c:v>
                </c:pt>
                <c:pt idx="1349" formatCode="0.00E+00">
                  <c:v>1.38</c:v>
                </c:pt>
                <c:pt idx="1350" formatCode="0.00E+00">
                  <c:v>1.38</c:v>
                </c:pt>
                <c:pt idx="1351" formatCode="0.00E+00">
                  <c:v>1.38</c:v>
                </c:pt>
                <c:pt idx="1352" formatCode="0.00E+00">
                  <c:v>1.38</c:v>
                </c:pt>
                <c:pt idx="1353" formatCode="0.00E+00">
                  <c:v>1.385</c:v>
                </c:pt>
                <c:pt idx="1354" formatCode="0.00E+00">
                  <c:v>1.39</c:v>
                </c:pt>
                <c:pt idx="1355" formatCode="0.00E+00">
                  <c:v>1.3933</c:v>
                </c:pt>
                <c:pt idx="1356" formatCode="0.00E+00">
                  <c:v>1.4</c:v>
                </c:pt>
                <c:pt idx="1357" formatCode="0.00E+00">
                  <c:v>1.4</c:v>
                </c:pt>
                <c:pt idx="1358" formatCode="0.00E+00">
                  <c:v>1.4</c:v>
                </c:pt>
                <c:pt idx="1359" formatCode="0.00E+00">
                  <c:v>1.4</c:v>
                </c:pt>
                <c:pt idx="1360" formatCode="0.00E+00">
                  <c:v>1.4033</c:v>
                </c:pt>
                <c:pt idx="1361" formatCode="0.00E+00">
                  <c:v>1.41</c:v>
                </c:pt>
                <c:pt idx="1362" formatCode="0.00E+00">
                  <c:v>1.41</c:v>
                </c:pt>
                <c:pt idx="1363" formatCode="0.00E+00">
                  <c:v>1.41</c:v>
                </c:pt>
                <c:pt idx="1364" formatCode="0.00E+00">
                  <c:v>1.41</c:v>
                </c:pt>
                <c:pt idx="1365" formatCode="0.00E+00">
                  <c:v>1.41</c:v>
                </c:pt>
                <c:pt idx="1366" formatCode="0.00E+00">
                  <c:v>1.42</c:v>
                </c:pt>
                <c:pt idx="1367" formatCode="0.00E+00">
                  <c:v>1.42</c:v>
                </c:pt>
                <c:pt idx="1368" formatCode="0.00E+00">
                  <c:v>1.42</c:v>
                </c:pt>
                <c:pt idx="1369" formatCode="0.00E+00">
                  <c:v>1.4233</c:v>
                </c:pt>
                <c:pt idx="1370" formatCode="0.00E+00">
                  <c:v>1.4267</c:v>
                </c:pt>
                <c:pt idx="1371" formatCode="0.00E+00">
                  <c:v>1.43</c:v>
                </c:pt>
                <c:pt idx="1372" formatCode="0.00E+00">
                  <c:v>1.43</c:v>
                </c:pt>
                <c:pt idx="1373" formatCode="0.00E+00">
                  <c:v>1.43</c:v>
                </c:pt>
                <c:pt idx="1374" formatCode="0.00E+00">
                  <c:v>1.43</c:v>
                </c:pt>
                <c:pt idx="1375" formatCode="0.00E+00">
                  <c:v>1.43</c:v>
                </c:pt>
                <c:pt idx="1376" formatCode="0.00E+00">
                  <c:v>1.4333</c:v>
                </c:pt>
                <c:pt idx="1377" formatCode="0.00E+00">
                  <c:v>1.44</c:v>
                </c:pt>
                <c:pt idx="1378" formatCode="0.00E+00">
                  <c:v>1.44</c:v>
                </c:pt>
                <c:pt idx="1379" formatCode="0.00E+00">
                  <c:v>1.44</c:v>
                </c:pt>
                <c:pt idx="1380" formatCode="0.00E+00">
                  <c:v>1.45</c:v>
                </c:pt>
                <c:pt idx="1381" formatCode="0.00E+00">
                  <c:v>1.45</c:v>
                </c:pt>
                <c:pt idx="1382" formatCode="0.00E+00">
                  <c:v>1.45</c:v>
                </c:pt>
                <c:pt idx="1383" formatCode="0.00E+00">
                  <c:v>1.45</c:v>
                </c:pt>
                <c:pt idx="1384" formatCode="0.00E+00">
                  <c:v>1.45</c:v>
                </c:pt>
                <c:pt idx="1385" formatCode="0.00E+00">
                  <c:v>1.45</c:v>
                </c:pt>
                <c:pt idx="1386" formatCode="0.00E+00">
                  <c:v>1.46</c:v>
                </c:pt>
                <c:pt idx="1387" formatCode="0.00E+00">
                  <c:v>1.46</c:v>
                </c:pt>
                <c:pt idx="1388" formatCode="0.00E+00">
                  <c:v>1.46</c:v>
                </c:pt>
                <c:pt idx="1389" formatCode="0.00E+00">
                  <c:v>1.46</c:v>
                </c:pt>
                <c:pt idx="1390" formatCode="0.00E+00">
                  <c:v>1.46</c:v>
                </c:pt>
                <c:pt idx="1391" formatCode="0.00E+00">
                  <c:v>1.47</c:v>
                </c:pt>
                <c:pt idx="1392" formatCode="0.00E+00">
                  <c:v>1.47</c:v>
                </c:pt>
                <c:pt idx="1393" formatCode="0.00E+00">
                  <c:v>1.47</c:v>
                </c:pt>
                <c:pt idx="1394" formatCode="0.00E+00">
                  <c:v>1.47</c:v>
                </c:pt>
                <c:pt idx="1395" formatCode="0.00E+00">
                  <c:v>1.47</c:v>
                </c:pt>
                <c:pt idx="1396" formatCode="0.00E+00">
                  <c:v>1.48</c:v>
                </c:pt>
                <c:pt idx="1397" formatCode="0.00E+00">
                  <c:v>1.48</c:v>
                </c:pt>
                <c:pt idx="1398" formatCode="0.00E+00">
                  <c:v>1.48</c:v>
                </c:pt>
                <c:pt idx="1399" formatCode="0.00E+00">
                  <c:v>1.4867</c:v>
                </c:pt>
                <c:pt idx="1400" formatCode="0.00E+00">
                  <c:v>1.49</c:v>
                </c:pt>
                <c:pt idx="1401" formatCode="0.00E+00">
                  <c:v>1.49</c:v>
                </c:pt>
                <c:pt idx="1402" formatCode="0.00E+00">
                  <c:v>1.49</c:v>
                </c:pt>
                <c:pt idx="1403" formatCode="0.00E+00">
                  <c:v>1.5</c:v>
                </c:pt>
                <c:pt idx="1404" formatCode="0.00E+00">
                  <c:v>1.5</c:v>
                </c:pt>
                <c:pt idx="1405" formatCode="0.00E+00">
                  <c:v>1.5</c:v>
                </c:pt>
                <c:pt idx="1406" formatCode="0.00E+00">
                  <c:v>1.5</c:v>
                </c:pt>
                <c:pt idx="1407" formatCode="0.00E+00">
                  <c:v>1.5</c:v>
                </c:pt>
                <c:pt idx="1408" formatCode="0.00E+00">
                  <c:v>1.5067</c:v>
                </c:pt>
                <c:pt idx="1409" formatCode="0.00E+00">
                  <c:v>1.51</c:v>
                </c:pt>
                <c:pt idx="1410" formatCode="0.00E+00">
                  <c:v>1.51</c:v>
                </c:pt>
                <c:pt idx="1411" formatCode="0.00E+00">
                  <c:v>1.52</c:v>
                </c:pt>
                <c:pt idx="1412" formatCode="0.00E+00">
                  <c:v>1.52</c:v>
                </c:pt>
                <c:pt idx="1413" formatCode="0.00E+00">
                  <c:v>1.52</c:v>
                </c:pt>
                <c:pt idx="1414" formatCode="0.00E+00">
                  <c:v>1.52</c:v>
                </c:pt>
                <c:pt idx="1415" formatCode="0.00E+00">
                  <c:v>1.52</c:v>
                </c:pt>
                <c:pt idx="1416" formatCode="0.00E+00">
                  <c:v>1.52</c:v>
                </c:pt>
                <c:pt idx="1417" formatCode="0.00E+00">
                  <c:v>1.53</c:v>
                </c:pt>
                <c:pt idx="1418" formatCode="0.00E+00">
                  <c:v>1.53</c:v>
                </c:pt>
                <c:pt idx="1419" formatCode="0.00E+00">
                  <c:v>1.53</c:v>
                </c:pt>
                <c:pt idx="1420" formatCode="0.00E+00">
                  <c:v>1.53</c:v>
                </c:pt>
                <c:pt idx="1421" formatCode="0.00E+00">
                  <c:v>1.53</c:v>
                </c:pt>
                <c:pt idx="1422" formatCode="0.00E+00">
                  <c:v>1.5333</c:v>
                </c:pt>
                <c:pt idx="1423" formatCode="0.00E+00">
                  <c:v>1.54</c:v>
                </c:pt>
                <c:pt idx="1424" formatCode="0.00E+00">
                  <c:v>1.54</c:v>
                </c:pt>
                <c:pt idx="1425" formatCode="0.00E+00">
                  <c:v>1.54</c:v>
                </c:pt>
                <c:pt idx="1426" formatCode="0.00E+00">
                  <c:v>1.54</c:v>
                </c:pt>
                <c:pt idx="1427" formatCode="0.00E+00">
                  <c:v>1.54</c:v>
                </c:pt>
                <c:pt idx="1428" formatCode="0.00E+00">
                  <c:v>1.55</c:v>
                </c:pt>
                <c:pt idx="1429" formatCode="0.00E+00">
                  <c:v>1.55</c:v>
                </c:pt>
                <c:pt idx="1430" formatCode="0.00E+00">
                  <c:v>1.55</c:v>
                </c:pt>
                <c:pt idx="1431" formatCode="0.00E+00">
                  <c:v>1.55</c:v>
                </c:pt>
                <c:pt idx="1432" formatCode="0.00E+00">
                  <c:v>1.56</c:v>
                </c:pt>
                <c:pt idx="1433" formatCode="0.00E+00">
                  <c:v>1.56</c:v>
                </c:pt>
                <c:pt idx="1434" formatCode="0.00E+00">
                  <c:v>1.56</c:v>
                </c:pt>
                <c:pt idx="1435" formatCode="0.00E+00">
                  <c:v>1.56</c:v>
                </c:pt>
                <c:pt idx="1436" formatCode="0.00E+00">
                  <c:v>1.56</c:v>
                </c:pt>
                <c:pt idx="1437" formatCode="0.00E+00">
                  <c:v>1.56</c:v>
                </c:pt>
                <c:pt idx="1438" formatCode="0.00E+00">
                  <c:v>1.57</c:v>
                </c:pt>
                <c:pt idx="1439" formatCode="0.00E+00">
                  <c:v>1.5767</c:v>
                </c:pt>
                <c:pt idx="1440" formatCode="0.00E+00">
                  <c:v>1.58</c:v>
                </c:pt>
                <c:pt idx="1441" formatCode="0.00E+00">
                  <c:v>1.58</c:v>
                </c:pt>
                <c:pt idx="1442" formatCode="0.00E+00">
                  <c:v>1.58</c:v>
                </c:pt>
                <c:pt idx="1443" formatCode="0.00E+00">
                  <c:v>1.59</c:v>
                </c:pt>
                <c:pt idx="1444" formatCode="0.00E+00">
                  <c:v>1.5967</c:v>
                </c:pt>
                <c:pt idx="1445" formatCode="0.00E+00">
                  <c:v>1.6</c:v>
                </c:pt>
                <c:pt idx="1446" formatCode="0.00E+00">
                  <c:v>1.6</c:v>
                </c:pt>
                <c:pt idx="1447" formatCode="0.00E+00">
                  <c:v>1.6</c:v>
                </c:pt>
                <c:pt idx="1448" formatCode="0.00E+00">
                  <c:v>1.6</c:v>
                </c:pt>
                <c:pt idx="1449" formatCode="0.00E+00">
                  <c:v>1.61</c:v>
                </c:pt>
                <c:pt idx="1450" formatCode="0.00E+00">
                  <c:v>1.61</c:v>
                </c:pt>
                <c:pt idx="1451" formatCode="0.00E+00">
                  <c:v>1.61</c:v>
                </c:pt>
                <c:pt idx="1452" formatCode="0.00E+00">
                  <c:v>1.61</c:v>
                </c:pt>
                <c:pt idx="1453" formatCode="0.00E+00">
                  <c:v>1.61</c:v>
                </c:pt>
                <c:pt idx="1454" formatCode="0.00E+00">
                  <c:v>1.62</c:v>
                </c:pt>
                <c:pt idx="1455" formatCode="0.00E+00">
                  <c:v>1.62</c:v>
                </c:pt>
                <c:pt idx="1456" formatCode="0.00E+00">
                  <c:v>1.6267</c:v>
                </c:pt>
                <c:pt idx="1457" formatCode="0.00E+00">
                  <c:v>1.63</c:v>
                </c:pt>
                <c:pt idx="1458" formatCode="0.00E+00">
                  <c:v>1.63</c:v>
                </c:pt>
                <c:pt idx="1459" formatCode="0.00E+00">
                  <c:v>1.64</c:v>
                </c:pt>
                <c:pt idx="1460" formatCode="0.00E+00">
                  <c:v>1.64</c:v>
                </c:pt>
                <c:pt idx="1461" formatCode="0.00E+00">
                  <c:v>1.64</c:v>
                </c:pt>
                <c:pt idx="1462" formatCode="0.00E+00">
                  <c:v>1.64</c:v>
                </c:pt>
                <c:pt idx="1463" formatCode="0.00E+00">
                  <c:v>1.645</c:v>
                </c:pt>
                <c:pt idx="1464" formatCode="0.00E+00">
                  <c:v>1.65</c:v>
                </c:pt>
                <c:pt idx="1465" formatCode="0.00E+00">
                  <c:v>1.65</c:v>
                </c:pt>
                <c:pt idx="1466" formatCode="0.00E+00">
                  <c:v>1.65</c:v>
                </c:pt>
                <c:pt idx="1467" formatCode="0.00E+00">
                  <c:v>1.65</c:v>
                </c:pt>
                <c:pt idx="1468" formatCode="0.00E+00">
                  <c:v>1.6533</c:v>
                </c:pt>
                <c:pt idx="1469" formatCode="0.00E+00">
                  <c:v>1.66</c:v>
                </c:pt>
                <c:pt idx="1470" formatCode="0.00E+00">
                  <c:v>1.66</c:v>
                </c:pt>
                <c:pt idx="1471" formatCode="0.00E+00">
                  <c:v>1.66</c:v>
                </c:pt>
                <c:pt idx="1472" formatCode="0.00E+00">
                  <c:v>1.66</c:v>
                </c:pt>
                <c:pt idx="1473" formatCode="0.00E+00">
                  <c:v>1.66</c:v>
                </c:pt>
                <c:pt idx="1474" formatCode="0.00E+00">
                  <c:v>1.66</c:v>
                </c:pt>
                <c:pt idx="1475" formatCode="0.00E+00">
                  <c:v>1.66</c:v>
                </c:pt>
                <c:pt idx="1476" formatCode="0.00E+00">
                  <c:v>1.67</c:v>
                </c:pt>
                <c:pt idx="1477" formatCode="0.00E+00">
                  <c:v>1.67</c:v>
                </c:pt>
                <c:pt idx="1478" formatCode="0.00E+00">
                  <c:v>1.68</c:v>
                </c:pt>
                <c:pt idx="1479" formatCode="0.00E+00">
                  <c:v>1.68</c:v>
                </c:pt>
                <c:pt idx="1480" formatCode="0.00E+00">
                  <c:v>1.6833</c:v>
                </c:pt>
                <c:pt idx="1481" formatCode="0.00E+00">
                  <c:v>1.69</c:v>
                </c:pt>
                <c:pt idx="1482" formatCode="0.00E+00">
                  <c:v>1.69</c:v>
                </c:pt>
                <c:pt idx="1483" formatCode="0.00E+00">
                  <c:v>1.69</c:v>
                </c:pt>
                <c:pt idx="1484" formatCode="0.00E+00">
                  <c:v>1.69</c:v>
                </c:pt>
                <c:pt idx="1485" formatCode="0.00E+00">
                  <c:v>1.69</c:v>
                </c:pt>
                <c:pt idx="1486" formatCode="0.00E+00">
                  <c:v>1.6933</c:v>
                </c:pt>
                <c:pt idx="1487" formatCode="0.00E+00">
                  <c:v>1.6967</c:v>
                </c:pt>
                <c:pt idx="1488" formatCode="0.00E+00">
                  <c:v>1.7</c:v>
                </c:pt>
                <c:pt idx="1489" formatCode="0.00E+00">
                  <c:v>1.7</c:v>
                </c:pt>
                <c:pt idx="1490" formatCode="0.00E+00">
                  <c:v>1.7</c:v>
                </c:pt>
                <c:pt idx="1491" formatCode="0.00E+00">
                  <c:v>1.71</c:v>
                </c:pt>
                <c:pt idx="1492" formatCode="0.00E+00">
                  <c:v>1.71</c:v>
                </c:pt>
                <c:pt idx="1493" formatCode="0.00E+00">
                  <c:v>1.71</c:v>
                </c:pt>
                <c:pt idx="1494" formatCode="0.00E+00">
                  <c:v>1.71</c:v>
                </c:pt>
                <c:pt idx="1495" formatCode="0.00E+00">
                  <c:v>1.71</c:v>
                </c:pt>
                <c:pt idx="1496" formatCode="0.00E+00">
                  <c:v>1.71</c:v>
                </c:pt>
                <c:pt idx="1497" formatCode="0.00E+00">
                  <c:v>1.71</c:v>
                </c:pt>
                <c:pt idx="1498" formatCode="0.00E+00">
                  <c:v>1.71</c:v>
                </c:pt>
                <c:pt idx="1499" formatCode="0.00E+00">
                  <c:v>1.7167</c:v>
                </c:pt>
                <c:pt idx="1500" formatCode="0.00E+00">
                  <c:v>1.72</c:v>
                </c:pt>
                <c:pt idx="1501" formatCode="0.00E+00">
                  <c:v>1.72</c:v>
                </c:pt>
                <c:pt idx="1502" formatCode="0.00E+00">
                  <c:v>1.72</c:v>
                </c:pt>
                <c:pt idx="1503" formatCode="0.00E+00">
                  <c:v>1.73</c:v>
                </c:pt>
                <c:pt idx="1504" formatCode="0.00E+00">
                  <c:v>1.73</c:v>
                </c:pt>
                <c:pt idx="1505" formatCode="0.00E+00">
                  <c:v>1.7333</c:v>
                </c:pt>
                <c:pt idx="1506" formatCode="0.00E+00">
                  <c:v>1.7333</c:v>
                </c:pt>
                <c:pt idx="1507" formatCode="0.00E+00">
                  <c:v>1.74</c:v>
                </c:pt>
                <c:pt idx="1508" formatCode="0.00E+00">
                  <c:v>1.74</c:v>
                </c:pt>
                <c:pt idx="1509" formatCode="0.00E+00">
                  <c:v>1.74</c:v>
                </c:pt>
                <c:pt idx="1510" formatCode="0.00E+00">
                  <c:v>1.74</c:v>
                </c:pt>
                <c:pt idx="1511" formatCode="0.00E+00">
                  <c:v>1.75</c:v>
                </c:pt>
                <c:pt idx="1512" formatCode="0.00E+00">
                  <c:v>1.75</c:v>
                </c:pt>
                <c:pt idx="1513" formatCode="0.00E+00">
                  <c:v>1.75</c:v>
                </c:pt>
                <c:pt idx="1514" formatCode="0.00E+00">
                  <c:v>1.7533</c:v>
                </c:pt>
                <c:pt idx="1515" formatCode="0.00E+00">
                  <c:v>1.7567</c:v>
                </c:pt>
                <c:pt idx="1516" formatCode="0.00E+00">
                  <c:v>1.7567</c:v>
                </c:pt>
                <c:pt idx="1517" formatCode="0.00E+00">
                  <c:v>1.76</c:v>
                </c:pt>
                <c:pt idx="1518" formatCode="0.00E+00">
                  <c:v>1.76</c:v>
                </c:pt>
                <c:pt idx="1519" formatCode="0.00E+00">
                  <c:v>1.76</c:v>
                </c:pt>
                <c:pt idx="1520" formatCode="0.00E+00">
                  <c:v>1.76</c:v>
                </c:pt>
                <c:pt idx="1521" formatCode="0.00E+00">
                  <c:v>1.76</c:v>
                </c:pt>
                <c:pt idx="1522" formatCode="0.00E+00">
                  <c:v>1.76</c:v>
                </c:pt>
                <c:pt idx="1523" formatCode="0.00E+00">
                  <c:v>1.7667</c:v>
                </c:pt>
                <c:pt idx="1524" formatCode="0.00E+00">
                  <c:v>1.77</c:v>
                </c:pt>
                <c:pt idx="1525" formatCode="0.00E+00">
                  <c:v>1.77</c:v>
                </c:pt>
                <c:pt idx="1526" formatCode="0.00E+00">
                  <c:v>1.77</c:v>
                </c:pt>
                <c:pt idx="1527" formatCode="0.00E+00">
                  <c:v>1.77</c:v>
                </c:pt>
                <c:pt idx="1528" formatCode="0.00E+00">
                  <c:v>1.77</c:v>
                </c:pt>
                <c:pt idx="1529" formatCode="0.00E+00">
                  <c:v>1.78</c:v>
                </c:pt>
                <c:pt idx="1530" formatCode="0.00E+00">
                  <c:v>1.78</c:v>
                </c:pt>
                <c:pt idx="1531" formatCode="0.00E+00">
                  <c:v>1.78</c:v>
                </c:pt>
                <c:pt idx="1532" formatCode="0.00E+00">
                  <c:v>1.78</c:v>
                </c:pt>
                <c:pt idx="1533" formatCode="0.00E+00">
                  <c:v>1.78</c:v>
                </c:pt>
                <c:pt idx="1534" formatCode="0.00E+00">
                  <c:v>1.78</c:v>
                </c:pt>
                <c:pt idx="1535" formatCode="0.00E+00">
                  <c:v>1.78</c:v>
                </c:pt>
                <c:pt idx="1536" formatCode="0.00E+00">
                  <c:v>1.78</c:v>
                </c:pt>
                <c:pt idx="1537" formatCode="0.00E+00">
                  <c:v>1.7867</c:v>
                </c:pt>
                <c:pt idx="1538" formatCode="0.00E+00">
                  <c:v>1.79</c:v>
                </c:pt>
                <c:pt idx="1539" formatCode="0.00E+00">
                  <c:v>1.79</c:v>
                </c:pt>
                <c:pt idx="1540" formatCode="0.00E+00">
                  <c:v>1.79</c:v>
                </c:pt>
                <c:pt idx="1541" formatCode="0.00E+00">
                  <c:v>1.79</c:v>
                </c:pt>
                <c:pt idx="1542" formatCode="0.00E+00">
                  <c:v>1.79</c:v>
                </c:pt>
                <c:pt idx="1543" formatCode="0.00E+00">
                  <c:v>1.79</c:v>
                </c:pt>
                <c:pt idx="1544" formatCode="0.00E+00">
                  <c:v>1.7967</c:v>
                </c:pt>
                <c:pt idx="1545" formatCode="0.00E+00">
                  <c:v>1.8</c:v>
                </c:pt>
                <c:pt idx="1546" formatCode="0.00E+00">
                  <c:v>1.8</c:v>
                </c:pt>
                <c:pt idx="1547" formatCode="0.00E+00">
                  <c:v>1.81</c:v>
                </c:pt>
                <c:pt idx="1548" formatCode="0.00E+00">
                  <c:v>1.81</c:v>
                </c:pt>
                <c:pt idx="1549" formatCode="0.00E+00">
                  <c:v>1.81</c:v>
                </c:pt>
                <c:pt idx="1550" formatCode="0.00E+00">
                  <c:v>1.8133</c:v>
                </c:pt>
                <c:pt idx="1551" formatCode="0.00E+00">
                  <c:v>1.8133</c:v>
                </c:pt>
                <c:pt idx="1552" formatCode="0.00E+00">
                  <c:v>1.8167</c:v>
                </c:pt>
                <c:pt idx="1553" formatCode="0.00E+00">
                  <c:v>1.82</c:v>
                </c:pt>
                <c:pt idx="1554" formatCode="0.00E+00">
                  <c:v>1.82</c:v>
                </c:pt>
                <c:pt idx="1555" formatCode="0.00E+00">
                  <c:v>1.82</c:v>
                </c:pt>
                <c:pt idx="1556" formatCode="0.00E+00">
                  <c:v>1.82</c:v>
                </c:pt>
                <c:pt idx="1557" formatCode="0.00E+00">
                  <c:v>1.82</c:v>
                </c:pt>
                <c:pt idx="1558" formatCode="0.00E+00">
                  <c:v>1.83</c:v>
                </c:pt>
                <c:pt idx="1559" formatCode="0.00E+00">
                  <c:v>1.83</c:v>
                </c:pt>
                <c:pt idx="1560" formatCode="0.00E+00">
                  <c:v>1.83</c:v>
                </c:pt>
                <c:pt idx="1561" formatCode="0.00E+00">
                  <c:v>1.8333</c:v>
                </c:pt>
                <c:pt idx="1562" formatCode="0.00E+00">
                  <c:v>1.8367</c:v>
                </c:pt>
                <c:pt idx="1563" formatCode="0.00E+00">
                  <c:v>1.84</c:v>
                </c:pt>
                <c:pt idx="1564" formatCode="0.00E+00">
                  <c:v>1.84</c:v>
                </c:pt>
                <c:pt idx="1565" formatCode="0.00E+00">
                  <c:v>1.84</c:v>
                </c:pt>
                <c:pt idx="1566" formatCode="0.00E+00">
                  <c:v>1.84</c:v>
                </c:pt>
                <c:pt idx="1567" formatCode="0.00E+00">
                  <c:v>1.85</c:v>
                </c:pt>
                <c:pt idx="1568" formatCode="0.00E+00">
                  <c:v>1.85</c:v>
                </c:pt>
                <c:pt idx="1569" formatCode="0.00E+00">
                  <c:v>1.85</c:v>
                </c:pt>
                <c:pt idx="1570" formatCode="0.00E+00">
                  <c:v>1.86</c:v>
                </c:pt>
                <c:pt idx="1571" formatCode="0.00E+00">
                  <c:v>1.86</c:v>
                </c:pt>
                <c:pt idx="1572" formatCode="0.00E+00">
                  <c:v>1.86</c:v>
                </c:pt>
                <c:pt idx="1573" formatCode="0.00E+00">
                  <c:v>1.87</c:v>
                </c:pt>
                <c:pt idx="1574" formatCode="0.00E+00">
                  <c:v>1.87</c:v>
                </c:pt>
                <c:pt idx="1575" formatCode="0.00E+00">
                  <c:v>1.87</c:v>
                </c:pt>
                <c:pt idx="1576" formatCode="0.00E+00">
                  <c:v>1.88</c:v>
                </c:pt>
                <c:pt idx="1577" formatCode="0.00E+00">
                  <c:v>1.88</c:v>
                </c:pt>
                <c:pt idx="1578" formatCode="0.00E+00">
                  <c:v>1.88</c:v>
                </c:pt>
                <c:pt idx="1579" formatCode="0.00E+00">
                  <c:v>1.89</c:v>
                </c:pt>
                <c:pt idx="1580" formatCode="0.00E+00">
                  <c:v>1.89</c:v>
                </c:pt>
                <c:pt idx="1581" formatCode="0.00E+00">
                  <c:v>1.89</c:v>
                </c:pt>
                <c:pt idx="1582" formatCode="0.00E+00">
                  <c:v>1.89</c:v>
                </c:pt>
                <c:pt idx="1583" formatCode="0.00E+00">
                  <c:v>1.89</c:v>
                </c:pt>
                <c:pt idx="1584" formatCode="0.00E+00">
                  <c:v>1.89</c:v>
                </c:pt>
                <c:pt idx="1585" formatCode="0.00E+00">
                  <c:v>1.8967</c:v>
                </c:pt>
                <c:pt idx="1586" formatCode="0.00E+00">
                  <c:v>1.9067</c:v>
                </c:pt>
                <c:pt idx="1587" formatCode="0.00E+00">
                  <c:v>1.91</c:v>
                </c:pt>
                <c:pt idx="1588" formatCode="0.00E+00">
                  <c:v>1.91</c:v>
                </c:pt>
                <c:pt idx="1589" formatCode="0.00E+00">
                  <c:v>1.91</c:v>
                </c:pt>
                <c:pt idx="1590" formatCode="0.00E+00">
                  <c:v>1.91</c:v>
                </c:pt>
                <c:pt idx="1591" formatCode="0.00E+00">
                  <c:v>1.91</c:v>
                </c:pt>
                <c:pt idx="1592" formatCode="0.00E+00">
                  <c:v>1.9133</c:v>
                </c:pt>
                <c:pt idx="1593" formatCode="0.00E+00">
                  <c:v>1.92</c:v>
                </c:pt>
                <c:pt idx="1594" formatCode="0.00E+00">
                  <c:v>1.92</c:v>
                </c:pt>
                <c:pt idx="1595" formatCode="0.00E+00">
                  <c:v>1.92</c:v>
                </c:pt>
                <c:pt idx="1596" formatCode="0.00E+00">
                  <c:v>1.92</c:v>
                </c:pt>
                <c:pt idx="1597" formatCode="0.00E+00">
                  <c:v>1.92</c:v>
                </c:pt>
                <c:pt idx="1598" formatCode="0.00E+00">
                  <c:v>1.93</c:v>
                </c:pt>
                <c:pt idx="1599" formatCode="0.00E+00">
                  <c:v>1.93</c:v>
                </c:pt>
                <c:pt idx="1600" formatCode="0.00E+00">
                  <c:v>1.93</c:v>
                </c:pt>
                <c:pt idx="1601" formatCode="0.00E+00">
                  <c:v>1.94</c:v>
                </c:pt>
                <c:pt idx="1602" formatCode="0.00E+00">
                  <c:v>1.94</c:v>
                </c:pt>
                <c:pt idx="1603" formatCode="0.00E+00">
                  <c:v>1.94</c:v>
                </c:pt>
                <c:pt idx="1604" formatCode="0.00E+00">
                  <c:v>1.95</c:v>
                </c:pt>
                <c:pt idx="1605" formatCode="0.00E+00">
                  <c:v>1.95</c:v>
                </c:pt>
                <c:pt idx="1606" formatCode="0.00E+00">
                  <c:v>1.95</c:v>
                </c:pt>
                <c:pt idx="1607" formatCode="0.00E+00">
                  <c:v>1.95</c:v>
                </c:pt>
                <c:pt idx="1608" formatCode="0.00E+00">
                  <c:v>1.95</c:v>
                </c:pt>
                <c:pt idx="1609" formatCode="0.00E+00">
                  <c:v>1.96</c:v>
                </c:pt>
                <c:pt idx="1610" formatCode="0.00E+00">
                  <c:v>1.96</c:v>
                </c:pt>
                <c:pt idx="1611" formatCode="0.00E+00">
                  <c:v>1.96</c:v>
                </c:pt>
                <c:pt idx="1612" formatCode="0.00E+00">
                  <c:v>1.96</c:v>
                </c:pt>
                <c:pt idx="1613" formatCode="0.00E+00">
                  <c:v>1.97</c:v>
                </c:pt>
                <c:pt idx="1614" formatCode="0.00E+00">
                  <c:v>1.97</c:v>
                </c:pt>
                <c:pt idx="1615" formatCode="0.00E+00">
                  <c:v>1.9733</c:v>
                </c:pt>
                <c:pt idx="1616" formatCode="0.00E+00">
                  <c:v>1.9733</c:v>
                </c:pt>
                <c:pt idx="1617" formatCode="0.00E+00">
                  <c:v>1.98</c:v>
                </c:pt>
                <c:pt idx="1618" formatCode="0.00E+00">
                  <c:v>1.98</c:v>
                </c:pt>
                <c:pt idx="1619" formatCode="0.00E+00">
                  <c:v>1.98</c:v>
                </c:pt>
                <c:pt idx="1620" formatCode="0.00E+00">
                  <c:v>1.99</c:v>
                </c:pt>
                <c:pt idx="1621" formatCode="0.00E+00">
                  <c:v>1.99</c:v>
                </c:pt>
                <c:pt idx="1622" formatCode="0.00E+00">
                  <c:v>1.99</c:v>
                </c:pt>
                <c:pt idx="1623" formatCode="0.00E+00">
                  <c:v>1.99</c:v>
                </c:pt>
                <c:pt idx="1624" formatCode="0.00E+00">
                  <c:v>1.99</c:v>
                </c:pt>
                <c:pt idx="1625" formatCode="0.00E+00">
                  <c:v>2.0</c:v>
                </c:pt>
                <c:pt idx="1626" formatCode="0.00E+00">
                  <c:v>2.0</c:v>
                </c:pt>
                <c:pt idx="1627" formatCode="0.00E+00">
                  <c:v>2.0</c:v>
                </c:pt>
                <c:pt idx="1628" formatCode="0.00E+00">
                  <c:v>2.01</c:v>
                </c:pt>
                <c:pt idx="1629" formatCode="0.00E+00">
                  <c:v>2.01</c:v>
                </c:pt>
                <c:pt idx="1630" formatCode="0.00E+00">
                  <c:v>2.01</c:v>
                </c:pt>
                <c:pt idx="1631" formatCode="0.00E+00">
                  <c:v>2.02</c:v>
                </c:pt>
                <c:pt idx="1632" formatCode="0.00E+00">
                  <c:v>2.02</c:v>
                </c:pt>
                <c:pt idx="1633" formatCode="0.00E+00">
                  <c:v>2.02</c:v>
                </c:pt>
                <c:pt idx="1634" formatCode="0.00E+00">
                  <c:v>2.02</c:v>
                </c:pt>
                <c:pt idx="1635" formatCode="0.00E+00">
                  <c:v>2.03</c:v>
                </c:pt>
                <c:pt idx="1636" formatCode="0.00E+00">
                  <c:v>2.03</c:v>
                </c:pt>
                <c:pt idx="1637" formatCode="0.00E+00">
                  <c:v>2.03</c:v>
                </c:pt>
                <c:pt idx="1638" formatCode="0.00E+00">
                  <c:v>2.04</c:v>
                </c:pt>
                <c:pt idx="1639" formatCode="0.00E+00">
                  <c:v>2.04</c:v>
                </c:pt>
                <c:pt idx="1640" formatCode="0.00E+00">
                  <c:v>2.04</c:v>
                </c:pt>
                <c:pt idx="1641" formatCode="0.00E+00">
                  <c:v>2.05</c:v>
                </c:pt>
                <c:pt idx="1642" formatCode="0.00E+00">
                  <c:v>2.06</c:v>
                </c:pt>
                <c:pt idx="1643" formatCode="0.00E+00">
                  <c:v>2.06</c:v>
                </c:pt>
                <c:pt idx="1644" formatCode="0.00E+00">
                  <c:v>2.06</c:v>
                </c:pt>
                <c:pt idx="1645" formatCode="0.00E+00">
                  <c:v>2.06</c:v>
                </c:pt>
                <c:pt idx="1646" formatCode="0.00E+00">
                  <c:v>2.0733</c:v>
                </c:pt>
                <c:pt idx="1647" formatCode="0.00E+00">
                  <c:v>2.08</c:v>
                </c:pt>
                <c:pt idx="1648" formatCode="0.00E+00">
                  <c:v>2.08</c:v>
                </c:pt>
                <c:pt idx="1649" formatCode="0.00E+00">
                  <c:v>2.085</c:v>
                </c:pt>
                <c:pt idx="1650" formatCode="0.00E+00">
                  <c:v>2.09</c:v>
                </c:pt>
                <c:pt idx="1651" formatCode="0.00E+00">
                  <c:v>2.09</c:v>
                </c:pt>
                <c:pt idx="1652" formatCode="0.00E+00">
                  <c:v>2.09</c:v>
                </c:pt>
                <c:pt idx="1653" formatCode="0.00E+00">
                  <c:v>2.09</c:v>
                </c:pt>
                <c:pt idx="1654" formatCode="0.00E+00">
                  <c:v>2.09</c:v>
                </c:pt>
                <c:pt idx="1655" formatCode="0.00E+00">
                  <c:v>2.09</c:v>
                </c:pt>
                <c:pt idx="1656" formatCode="0.00E+00">
                  <c:v>2.096699999999998</c:v>
                </c:pt>
                <c:pt idx="1657" formatCode="0.00E+00">
                  <c:v>2.1</c:v>
                </c:pt>
                <c:pt idx="1658" formatCode="0.00E+00">
                  <c:v>2.1</c:v>
                </c:pt>
                <c:pt idx="1659" formatCode="0.00E+00">
                  <c:v>2.1</c:v>
                </c:pt>
                <c:pt idx="1660" formatCode="0.00E+00">
                  <c:v>2.1</c:v>
                </c:pt>
                <c:pt idx="1661" formatCode="0.00E+00">
                  <c:v>2.1067</c:v>
                </c:pt>
                <c:pt idx="1662" formatCode="0.00E+00">
                  <c:v>2.11</c:v>
                </c:pt>
                <c:pt idx="1663" formatCode="0.00E+00">
                  <c:v>2.11</c:v>
                </c:pt>
                <c:pt idx="1664" formatCode="0.00E+00">
                  <c:v>2.12</c:v>
                </c:pt>
                <c:pt idx="1665" formatCode="0.00E+00">
                  <c:v>2.12</c:v>
                </c:pt>
                <c:pt idx="1666" formatCode="0.00E+00">
                  <c:v>2.12</c:v>
                </c:pt>
                <c:pt idx="1667" formatCode="0.00E+00">
                  <c:v>2.12</c:v>
                </c:pt>
                <c:pt idx="1668" formatCode="0.00E+00">
                  <c:v>2.12</c:v>
                </c:pt>
                <c:pt idx="1669" formatCode="0.00E+00">
                  <c:v>2.12</c:v>
                </c:pt>
                <c:pt idx="1670" formatCode="0.00E+00">
                  <c:v>2.12</c:v>
                </c:pt>
                <c:pt idx="1671" formatCode="0.00E+00">
                  <c:v>2.12</c:v>
                </c:pt>
                <c:pt idx="1672" formatCode="0.00E+00">
                  <c:v>2.13</c:v>
                </c:pt>
                <c:pt idx="1673" formatCode="0.00E+00">
                  <c:v>2.13</c:v>
                </c:pt>
                <c:pt idx="1674" formatCode="0.00E+00">
                  <c:v>2.14</c:v>
                </c:pt>
                <c:pt idx="1675" formatCode="0.00E+00">
                  <c:v>2.14</c:v>
                </c:pt>
                <c:pt idx="1676" formatCode="0.00E+00">
                  <c:v>2.1467</c:v>
                </c:pt>
                <c:pt idx="1677" formatCode="0.00E+00">
                  <c:v>2.15</c:v>
                </c:pt>
                <c:pt idx="1678" formatCode="0.00E+00">
                  <c:v>2.15</c:v>
                </c:pt>
                <c:pt idx="1679" formatCode="0.00E+00">
                  <c:v>2.1533</c:v>
                </c:pt>
                <c:pt idx="1680" formatCode="0.00E+00">
                  <c:v>2.16</c:v>
                </c:pt>
                <c:pt idx="1681" formatCode="0.00E+00">
                  <c:v>2.16</c:v>
                </c:pt>
                <c:pt idx="1682" formatCode="0.00E+00">
                  <c:v>2.16</c:v>
                </c:pt>
                <c:pt idx="1683" formatCode="0.00E+00">
                  <c:v>2.17</c:v>
                </c:pt>
                <c:pt idx="1684" formatCode="0.00E+00">
                  <c:v>2.17</c:v>
                </c:pt>
                <c:pt idx="1685" formatCode="0.00E+00">
                  <c:v>2.18</c:v>
                </c:pt>
                <c:pt idx="1686" formatCode="0.00E+00">
                  <c:v>2.18</c:v>
                </c:pt>
                <c:pt idx="1687" formatCode="0.00E+00">
                  <c:v>2.18</c:v>
                </c:pt>
                <c:pt idx="1688" formatCode="0.00E+00">
                  <c:v>2.18</c:v>
                </c:pt>
                <c:pt idx="1689" formatCode="0.00E+00">
                  <c:v>2.1833</c:v>
                </c:pt>
                <c:pt idx="1690" formatCode="0.00E+00">
                  <c:v>2.19</c:v>
                </c:pt>
                <c:pt idx="1691" formatCode="0.00E+00">
                  <c:v>2.2</c:v>
                </c:pt>
                <c:pt idx="1692" formatCode="0.00E+00">
                  <c:v>2.2067</c:v>
                </c:pt>
                <c:pt idx="1693" formatCode="0.00E+00">
                  <c:v>2.2067</c:v>
                </c:pt>
                <c:pt idx="1694" formatCode="0.00E+00">
                  <c:v>2.21</c:v>
                </c:pt>
                <c:pt idx="1695" formatCode="0.00E+00">
                  <c:v>2.21</c:v>
                </c:pt>
                <c:pt idx="1696" formatCode="0.00E+00">
                  <c:v>2.21</c:v>
                </c:pt>
                <c:pt idx="1697" formatCode="0.00E+00">
                  <c:v>2.22</c:v>
                </c:pt>
                <c:pt idx="1698" formatCode="0.00E+00">
                  <c:v>2.22</c:v>
                </c:pt>
                <c:pt idx="1699" formatCode="0.00E+00">
                  <c:v>2.22</c:v>
                </c:pt>
                <c:pt idx="1700" formatCode="0.00E+00">
                  <c:v>2.22</c:v>
                </c:pt>
                <c:pt idx="1701" formatCode="0.00E+00">
                  <c:v>2.23</c:v>
                </c:pt>
                <c:pt idx="1702" formatCode="0.00E+00">
                  <c:v>2.23</c:v>
                </c:pt>
                <c:pt idx="1703" formatCode="0.00E+00">
                  <c:v>2.23</c:v>
                </c:pt>
                <c:pt idx="1704" formatCode="0.00E+00">
                  <c:v>2.23</c:v>
                </c:pt>
                <c:pt idx="1705" formatCode="0.00E+00">
                  <c:v>2.25</c:v>
                </c:pt>
                <c:pt idx="1706" formatCode="0.00E+00">
                  <c:v>2.25</c:v>
                </c:pt>
                <c:pt idx="1707" formatCode="0.00E+00">
                  <c:v>2.25</c:v>
                </c:pt>
                <c:pt idx="1708" formatCode="0.00E+00">
                  <c:v>2.25</c:v>
                </c:pt>
                <c:pt idx="1709" formatCode="0.00E+00">
                  <c:v>2.25</c:v>
                </c:pt>
                <c:pt idx="1710" formatCode="0.00E+00">
                  <c:v>2.27</c:v>
                </c:pt>
                <c:pt idx="1711" formatCode="0.00E+00">
                  <c:v>2.27</c:v>
                </c:pt>
                <c:pt idx="1712" formatCode="0.00E+00">
                  <c:v>2.27</c:v>
                </c:pt>
                <c:pt idx="1713" formatCode="0.00E+00">
                  <c:v>2.2833</c:v>
                </c:pt>
                <c:pt idx="1714" formatCode="0.00E+00">
                  <c:v>2.29</c:v>
                </c:pt>
                <c:pt idx="1715" formatCode="0.00E+00">
                  <c:v>2.29</c:v>
                </c:pt>
                <c:pt idx="1716" formatCode="0.00E+00">
                  <c:v>2.29</c:v>
                </c:pt>
                <c:pt idx="1717" formatCode="0.00E+00">
                  <c:v>2.29</c:v>
                </c:pt>
                <c:pt idx="1718" formatCode="0.00E+00">
                  <c:v>2.29</c:v>
                </c:pt>
                <c:pt idx="1719" formatCode="0.00E+00">
                  <c:v>2.2933</c:v>
                </c:pt>
                <c:pt idx="1720" formatCode="0.00E+00">
                  <c:v>2.3</c:v>
                </c:pt>
                <c:pt idx="1721" formatCode="0.00E+00">
                  <c:v>2.3</c:v>
                </c:pt>
                <c:pt idx="1722" formatCode="0.00E+00">
                  <c:v>2.31</c:v>
                </c:pt>
                <c:pt idx="1723" formatCode="0.00E+00">
                  <c:v>2.31</c:v>
                </c:pt>
                <c:pt idx="1724" formatCode="0.00E+00">
                  <c:v>2.31</c:v>
                </c:pt>
                <c:pt idx="1725" formatCode="0.00E+00">
                  <c:v>2.31</c:v>
                </c:pt>
                <c:pt idx="1726" formatCode="0.00E+00">
                  <c:v>2.319999999999998</c:v>
                </c:pt>
                <c:pt idx="1727" formatCode="0.00E+00">
                  <c:v>2.3233</c:v>
                </c:pt>
                <c:pt idx="1728" formatCode="0.00E+00">
                  <c:v>2.33</c:v>
                </c:pt>
                <c:pt idx="1729" formatCode="0.00E+00">
                  <c:v>2.33</c:v>
                </c:pt>
                <c:pt idx="1730" formatCode="0.00E+00">
                  <c:v>2.3367</c:v>
                </c:pt>
                <c:pt idx="1731" formatCode="0.00E+00">
                  <c:v>2.34</c:v>
                </c:pt>
                <c:pt idx="1732" formatCode="0.00E+00">
                  <c:v>2.36</c:v>
                </c:pt>
                <c:pt idx="1733" formatCode="0.00E+00">
                  <c:v>2.36</c:v>
                </c:pt>
                <c:pt idx="1734" formatCode="0.00E+00">
                  <c:v>2.36</c:v>
                </c:pt>
                <c:pt idx="1735" formatCode="0.00E+00">
                  <c:v>2.37</c:v>
                </c:pt>
                <c:pt idx="1736" formatCode="0.00E+00">
                  <c:v>2.37</c:v>
                </c:pt>
                <c:pt idx="1737" formatCode="0.00E+00">
                  <c:v>2.37</c:v>
                </c:pt>
                <c:pt idx="1738" formatCode="0.00E+00">
                  <c:v>2.3733</c:v>
                </c:pt>
                <c:pt idx="1739" formatCode="0.00E+00">
                  <c:v>2.38</c:v>
                </c:pt>
                <c:pt idx="1740" formatCode="0.00E+00">
                  <c:v>2.38</c:v>
                </c:pt>
                <c:pt idx="1741" formatCode="0.00E+00">
                  <c:v>2.39</c:v>
                </c:pt>
                <c:pt idx="1742" formatCode="0.00E+00">
                  <c:v>2.4</c:v>
                </c:pt>
                <c:pt idx="1743" formatCode="0.00E+00">
                  <c:v>2.4</c:v>
                </c:pt>
                <c:pt idx="1744" formatCode="0.00E+00">
                  <c:v>2.4</c:v>
                </c:pt>
                <c:pt idx="1745" formatCode="0.00E+00">
                  <c:v>2.4</c:v>
                </c:pt>
                <c:pt idx="1746" formatCode="0.00E+00">
                  <c:v>2.4</c:v>
                </c:pt>
                <c:pt idx="1747" formatCode="0.00E+00">
                  <c:v>2.41</c:v>
                </c:pt>
                <c:pt idx="1748" formatCode="0.00E+00">
                  <c:v>2.41</c:v>
                </c:pt>
                <c:pt idx="1749" formatCode="0.00E+00">
                  <c:v>2.42</c:v>
                </c:pt>
                <c:pt idx="1750" formatCode="0.00E+00">
                  <c:v>2.42</c:v>
                </c:pt>
                <c:pt idx="1751" formatCode="0.00E+00">
                  <c:v>2.43</c:v>
                </c:pt>
                <c:pt idx="1752" formatCode="0.00E+00">
                  <c:v>2.43</c:v>
                </c:pt>
                <c:pt idx="1753" formatCode="0.00E+00">
                  <c:v>2.43</c:v>
                </c:pt>
                <c:pt idx="1754" formatCode="0.00E+00">
                  <c:v>2.4333</c:v>
                </c:pt>
                <c:pt idx="1755" formatCode="0.00E+00">
                  <c:v>2.44</c:v>
                </c:pt>
                <c:pt idx="1756" formatCode="0.00E+00">
                  <c:v>2.44</c:v>
                </c:pt>
                <c:pt idx="1757" formatCode="0.00E+00">
                  <c:v>2.45</c:v>
                </c:pt>
                <c:pt idx="1758" formatCode="0.00E+00">
                  <c:v>2.45</c:v>
                </c:pt>
                <c:pt idx="1759" formatCode="0.00E+00">
                  <c:v>2.46</c:v>
                </c:pt>
                <c:pt idx="1760" formatCode="0.00E+00">
                  <c:v>2.46</c:v>
                </c:pt>
                <c:pt idx="1761" formatCode="0.00E+00">
                  <c:v>2.47</c:v>
                </c:pt>
                <c:pt idx="1762" formatCode="0.00E+00">
                  <c:v>2.47</c:v>
                </c:pt>
                <c:pt idx="1763" formatCode="0.00E+00">
                  <c:v>2.4733</c:v>
                </c:pt>
                <c:pt idx="1764" formatCode="0.00E+00">
                  <c:v>2.4833</c:v>
                </c:pt>
                <c:pt idx="1765" formatCode="0.00E+00">
                  <c:v>2.49</c:v>
                </c:pt>
                <c:pt idx="1766" formatCode="0.00E+00">
                  <c:v>2.49</c:v>
                </c:pt>
                <c:pt idx="1767" formatCode="0.00E+00">
                  <c:v>2.49</c:v>
                </c:pt>
                <c:pt idx="1768" formatCode="0.00E+00">
                  <c:v>2.5</c:v>
                </c:pt>
                <c:pt idx="1769" formatCode="0.00E+00">
                  <c:v>2.5</c:v>
                </c:pt>
                <c:pt idx="1770" formatCode="0.00E+00">
                  <c:v>2.5</c:v>
                </c:pt>
                <c:pt idx="1771" formatCode="0.00E+00">
                  <c:v>2.5</c:v>
                </c:pt>
                <c:pt idx="1772" formatCode="0.00E+00">
                  <c:v>2.51</c:v>
                </c:pt>
                <c:pt idx="1773" formatCode="0.00E+00">
                  <c:v>2.52</c:v>
                </c:pt>
                <c:pt idx="1774" formatCode="0.00E+00">
                  <c:v>2.5233</c:v>
                </c:pt>
                <c:pt idx="1775" formatCode="0.00E+00">
                  <c:v>2.53</c:v>
                </c:pt>
                <c:pt idx="1776" formatCode="0.00E+00">
                  <c:v>2.53</c:v>
                </c:pt>
                <c:pt idx="1777" formatCode="0.00E+00">
                  <c:v>2.55</c:v>
                </c:pt>
                <c:pt idx="1778" formatCode="0.00E+00">
                  <c:v>2.555</c:v>
                </c:pt>
                <c:pt idx="1779" formatCode="0.00E+00">
                  <c:v>2.56</c:v>
                </c:pt>
                <c:pt idx="1780" formatCode="0.00E+00">
                  <c:v>2.56</c:v>
                </c:pt>
                <c:pt idx="1781" formatCode="0.00E+00">
                  <c:v>2.57</c:v>
                </c:pt>
                <c:pt idx="1782" formatCode="0.00E+00">
                  <c:v>2.57</c:v>
                </c:pt>
                <c:pt idx="1783" formatCode="0.00E+00">
                  <c:v>2.58</c:v>
                </c:pt>
                <c:pt idx="1784" formatCode="0.00E+00">
                  <c:v>2.58</c:v>
                </c:pt>
                <c:pt idx="1785" formatCode="0.00E+00">
                  <c:v>2.59</c:v>
                </c:pt>
                <c:pt idx="1786" formatCode="0.00E+00">
                  <c:v>2.6</c:v>
                </c:pt>
                <c:pt idx="1787" formatCode="0.00E+00">
                  <c:v>2.6</c:v>
                </c:pt>
                <c:pt idx="1788" formatCode="0.00E+00">
                  <c:v>2.6</c:v>
                </c:pt>
                <c:pt idx="1789" formatCode="0.00E+00">
                  <c:v>2.6</c:v>
                </c:pt>
                <c:pt idx="1790" formatCode="0.00E+00">
                  <c:v>2.6</c:v>
                </c:pt>
                <c:pt idx="1791" formatCode="0.00E+00">
                  <c:v>2.6</c:v>
                </c:pt>
                <c:pt idx="1792" formatCode="0.00E+00">
                  <c:v>2.6</c:v>
                </c:pt>
                <c:pt idx="1793" formatCode="0.00E+00">
                  <c:v>2.6033</c:v>
                </c:pt>
                <c:pt idx="1794" formatCode="0.00E+00">
                  <c:v>2.6067</c:v>
                </c:pt>
                <c:pt idx="1795" formatCode="0.00E+00">
                  <c:v>2.61</c:v>
                </c:pt>
                <c:pt idx="1796" formatCode="0.00E+00">
                  <c:v>2.61</c:v>
                </c:pt>
                <c:pt idx="1797" formatCode="0.00E+00">
                  <c:v>2.62</c:v>
                </c:pt>
                <c:pt idx="1798" formatCode="0.00E+00">
                  <c:v>2.63</c:v>
                </c:pt>
                <c:pt idx="1799" formatCode="0.00E+00">
                  <c:v>2.64</c:v>
                </c:pt>
                <c:pt idx="1800" formatCode="0.00E+00">
                  <c:v>2.64</c:v>
                </c:pt>
                <c:pt idx="1801" formatCode="0.00E+00">
                  <c:v>2.64</c:v>
                </c:pt>
                <c:pt idx="1802" formatCode="0.00E+00">
                  <c:v>2.64</c:v>
                </c:pt>
                <c:pt idx="1803" formatCode="0.00E+00">
                  <c:v>2.65</c:v>
                </c:pt>
                <c:pt idx="1804" formatCode="0.00E+00">
                  <c:v>2.65</c:v>
                </c:pt>
                <c:pt idx="1805" formatCode="0.00E+00">
                  <c:v>2.66</c:v>
                </c:pt>
                <c:pt idx="1806" formatCode="0.00E+00">
                  <c:v>2.66</c:v>
                </c:pt>
                <c:pt idx="1807" formatCode="0.00E+00">
                  <c:v>2.66</c:v>
                </c:pt>
                <c:pt idx="1808" formatCode="0.00E+00">
                  <c:v>2.68</c:v>
                </c:pt>
                <c:pt idx="1809" formatCode="0.00E+00">
                  <c:v>2.7</c:v>
                </c:pt>
                <c:pt idx="1810" formatCode="0.00E+00">
                  <c:v>2.71</c:v>
                </c:pt>
                <c:pt idx="1811" formatCode="0.00E+00">
                  <c:v>2.71</c:v>
                </c:pt>
                <c:pt idx="1812" formatCode="0.00E+00">
                  <c:v>2.72</c:v>
                </c:pt>
                <c:pt idx="1813" formatCode="0.00E+00">
                  <c:v>2.73</c:v>
                </c:pt>
                <c:pt idx="1814" formatCode="0.00E+00">
                  <c:v>2.73</c:v>
                </c:pt>
                <c:pt idx="1815" formatCode="0.00E+00">
                  <c:v>2.74</c:v>
                </c:pt>
                <c:pt idx="1816" formatCode="0.00E+00">
                  <c:v>2.74</c:v>
                </c:pt>
                <c:pt idx="1817" formatCode="0.00E+00">
                  <c:v>2.7467</c:v>
                </c:pt>
                <c:pt idx="1818" formatCode="0.00E+00">
                  <c:v>2.75</c:v>
                </c:pt>
                <c:pt idx="1819" formatCode="0.00E+00">
                  <c:v>2.75</c:v>
                </c:pt>
                <c:pt idx="1820" formatCode="0.00E+00">
                  <c:v>2.76</c:v>
                </c:pt>
                <c:pt idx="1821" formatCode="0.00E+00">
                  <c:v>2.76</c:v>
                </c:pt>
                <c:pt idx="1822" formatCode="0.00E+00">
                  <c:v>2.76</c:v>
                </c:pt>
                <c:pt idx="1823" formatCode="0.00E+00">
                  <c:v>2.77</c:v>
                </c:pt>
                <c:pt idx="1824" formatCode="0.00E+00">
                  <c:v>2.77</c:v>
                </c:pt>
                <c:pt idx="1825" formatCode="0.00E+00">
                  <c:v>2.77</c:v>
                </c:pt>
                <c:pt idx="1826" formatCode="0.00E+00">
                  <c:v>2.78</c:v>
                </c:pt>
                <c:pt idx="1827" formatCode="0.00E+00">
                  <c:v>2.79</c:v>
                </c:pt>
                <c:pt idx="1828" formatCode="0.00E+00">
                  <c:v>2.8</c:v>
                </c:pt>
                <c:pt idx="1829" formatCode="0.00E+00">
                  <c:v>2.8033</c:v>
                </c:pt>
                <c:pt idx="1830" formatCode="0.00E+00">
                  <c:v>2.82</c:v>
                </c:pt>
                <c:pt idx="1831" formatCode="0.00E+00">
                  <c:v>2.83</c:v>
                </c:pt>
                <c:pt idx="1832" formatCode="0.00E+00">
                  <c:v>2.83</c:v>
                </c:pt>
                <c:pt idx="1833" formatCode="0.00E+00">
                  <c:v>2.83</c:v>
                </c:pt>
                <c:pt idx="1834" formatCode="0.00E+00">
                  <c:v>2.85</c:v>
                </c:pt>
                <c:pt idx="1835" formatCode="0.00E+00">
                  <c:v>2.87</c:v>
                </c:pt>
                <c:pt idx="1836" formatCode="0.00E+00">
                  <c:v>2.87</c:v>
                </c:pt>
                <c:pt idx="1837" formatCode="0.00E+00">
                  <c:v>2.87</c:v>
                </c:pt>
                <c:pt idx="1838" formatCode="0.00E+00">
                  <c:v>2.88</c:v>
                </c:pt>
                <c:pt idx="1839" formatCode="0.00E+00">
                  <c:v>2.88</c:v>
                </c:pt>
                <c:pt idx="1840" formatCode="0.00E+00">
                  <c:v>2.89</c:v>
                </c:pt>
                <c:pt idx="1841" formatCode="0.00E+00">
                  <c:v>2.89</c:v>
                </c:pt>
                <c:pt idx="1842" formatCode="0.00E+00">
                  <c:v>2.89</c:v>
                </c:pt>
                <c:pt idx="1843" formatCode="0.00E+00">
                  <c:v>2.89</c:v>
                </c:pt>
                <c:pt idx="1844" formatCode="0.00E+00">
                  <c:v>2.8933</c:v>
                </c:pt>
                <c:pt idx="1845" formatCode="0.00E+00">
                  <c:v>2.9</c:v>
                </c:pt>
                <c:pt idx="1846" formatCode="0.00E+00">
                  <c:v>2.92</c:v>
                </c:pt>
                <c:pt idx="1847" formatCode="0.00E+00">
                  <c:v>2.9333</c:v>
                </c:pt>
                <c:pt idx="1848" formatCode="0.00E+00">
                  <c:v>2.94</c:v>
                </c:pt>
                <c:pt idx="1849" formatCode="0.00E+00">
                  <c:v>2.94</c:v>
                </c:pt>
                <c:pt idx="1850" formatCode="0.00E+00">
                  <c:v>2.95</c:v>
                </c:pt>
                <c:pt idx="1851" formatCode="0.00E+00">
                  <c:v>2.95</c:v>
                </c:pt>
                <c:pt idx="1852" formatCode="0.00E+00">
                  <c:v>2.96</c:v>
                </c:pt>
                <c:pt idx="1853" formatCode="0.00E+00">
                  <c:v>2.96</c:v>
                </c:pt>
                <c:pt idx="1854" formatCode="0.00E+00">
                  <c:v>2.97</c:v>
                </c:pt>
                <c:pt idx="1855" formatCode="0.00E+00">
                  <c:v>2.98</c:v>
                </c:pt>
                <c:pt idx="1856" formatCode="0.00E+00">
                  <c:v>2.99</c:v>
                </c:pt>
                <c:pt idx="1857" formatCode="0.00E+00">
                  <c:v>3.0</c:v>
                </c:pt>
                <c:pt idx="1858" formatCode="0.00E+00">
                  <c:v>3.0</c:v>
                </c:pt>
                <c:pt idx="1859" formatCode="0.00E+00">
                  <c:v>3.006699999999999</c:v>
                </c:pt>
                <c:pt idx="1860" formatCode="0.00E+00">
                  <c:v>3.01</c:v>
                </c:pt>
                <c:pt idx="1861" formatCode="0.00E+00">
                  <c:v>3.02</c:v>
                </c:pt>
                <c:pt idx="1862" formatCode="0.00E+00">
                  <c:v>3.03</c:v>
                </c:pt>
                <c:pt idx="1863" formatCode="0.00E+00">
                  <c:v>3.03</c:v>
                </c:pt>
                <c:pt idx="1864" formatCode="0.00E+00">
                  <c:v>3.04</c:v>
                </c:pt>
                <c:pt idx="1865" formatCode="0.00E+00">
                  <c:v>3.04</c:v>
                </c:pt>
                <c:pt idx="1866" formatCode="0.00E+00">
                  <c:v>3.0467</c:v>
                </c:pt>
                <c:pt idx="1867" formatCode="0.00E+00">
                  <c:v>3.055</c:v>
                </c:pt>
                <c:pt idx="1868" formatCode="0.00E+00">
                  <c:v>3.06</c:v>
                </c:pt>
                <c:pt idx="1869" formatCode="0.00E+00">
                  <c:v>3.08</c:v>
                </c:pt>
                <c:pt idx="1870" formatCode="0.00E+00">
                  <c:v>3.09</c:v>
                </c:pt>
                <c:pt idx="1871" formatCode="0.00E+00">
                  <c:v>3.1</c:v>
                </c:pt>
                <c:pt idx="1872" formatCode="0.00E+00">
                  <c:v>3.1</c:v>
                </c:pt>
                <c:pt idx="1873" formatCode="0.00E+00">
                  <c:v>3.1033</c:v>
                </c:pt>
                <c:pt idx="1874" formatCode="0.00E+00">
                  <c:v>3.11</c:v>
                </c:pt>
                <c:pt idx="1875" formatCode="0.00E+00">
                  <c:v>3.12</c:v>
                </c:pt>
                <c:pt idx="1876" formatCode="0.00E+00">
                  <c:v>3.13</c:v>
                </c:pt>
                <c:pt idx="1877" formatCode="0.00E+00">
                  <c:v>3.13</c:v>
                </c:pt>
                <c:pt idx="1878" formatCode="0.00E+00">
                  <c:v>3.13</c:v>
                </c:pt>
                <c:pt idx="1879" formatCode="0.00E+00">
                  <c:v>3.1433</c:v>
                </c:pt>
                <c:pt idx="1880" formatCode="0.00E+00">
                  <c:v>3.16</c:v>
                </c:pt>
                <c:pt idx="1881" formatCode="0.00E+00">
                  <c:v>3.16</c:v>
                </c:pt>
                <c:pt idx="1882" formatCode="0.00E+00">
                  <c:v>3.18</c:v>
                </c:pt>
                <c:pt idx="1883" formatCode="0.00E+00">
                  <c:v>3.19</c:v>
                </c:pt>
                <c:pt idx="1884" formatCode="0.00E+00">
                  <c:v>3.2</c:v>
                </c:pt>
                <c:pt idx="1885" formatCode="0.00E+00">
                  <c:v>3.21</c:v>
                </c:pt>
                <c:pt idx="1886" formatCode="0.00E+00">
                  <c:v>3.2133</c:v>
                </c:pt>
                <c:pt idx="1887" formatCode="0.00E+00">
                  <c:v>3.22</c:v>
                </c:pt>
                <c:pt idx="1888" formatCode="0.00E+00">
                  <c:v>3.22</c:v>
                </c:pt>
                <c:pt idx="1889" formatCode="0.00E+00">
                  <c:v>3.22</c:v>
                </c:pt>
                <c:pt idx="1890" formatCode="0.00E+00">
                  <c:v>3.23</c:v>
                </c:pt>
                <c:pt idx="1891" formatCode="0.00E+00">
                  <c:v>3.24</c:v>
                </c:pt>
                <c:pt idx="1892" formatCode="0.00E+00">
                  <c:v>3.28</c:v>
                </c:pt>
                <c:pt idx="1893" formatCode="0.00E+00">
                  <c:v>3.3</c:v>
                </c:pt>
                <c:pt idx="1894" formatCode="0.00E+00">
                  <c:v>3.31</c:v>
                </c:pt>
                <c:pt idx="1895" formatCode="0.00E+00">
                  <c:v>3.31</c:v>
                </c:pt>
                <c:pt idx="1896" formatCode="0.00E+00">
                  <c:v>3.31</c:v>
                </c:pt>
                <c:pt idx="1897" formatCode="0.00E+00">
                  <c:v>3.31</c:v>
                </c:pt>
                <c:pt idx="1898" formatCode="0.00E+00">
                  <c:v>3.3267</c:v>
                </c:pt>
                <c:pt idx="1899" formatCode="0.00E+00">
                  <c:v>3.36</c:v>
                </c:pt>
                <c:pt idx="1900" formatCode="0.00E+00">
                  <c:v>3.36</c:v>
                </c:pt>
                <c:pt idx="1901" formatCode="0.00E+00">
                  <c:v>3.37</c:v>
                </c:pt>
                <c:pt idx="1902" formatCode="0.00E+00">
                  <c:v>3.37</c:v>
                </c:pt>
                <c:pt idx="1903" formatCode="0.00E+00">
                  <c:v>3.3733</c:v>
                </c:pt>
                <c:pt idx="1904" formatCode="0.00E+00">
                  <c:v>3.39</c:v>
                </c:pt>
                <c:pt idx="1905" formatCode="0.00E+00">
                  <c:v>3.41</c:v>
                </c:pt>
                <c:pt idx="1906" formatCode="0.00E+00">
                  <c:v>3.4133</c:v>
                </c:pt>
                <c:pt idx="1907" formatCode="0.00E+00">
                  <c:v>3.46</c:v>
                </c:pt>
                <c:pt idx="1908" formatCode="0.00E+00">
                  <c:v>3.466699999999999</c:v>
                </c:pt>
                <c:pt idx="1909" formatCode="0.00E+00">
                  <c:v>3.47</c:v>
                </c:pt>
                <c:pt idx="1910" formatCode="0.00E+00">
                  <c:v>3.48</c:v>
                </c:pt>
                <c:pt idx="1911" formatCode="0.00E+00">
                  <c:v>3.51</c:v>
                </c:pt>
                <c:pt idx="1912" formatCode="0.00E+00">
                  <c:v>3.56</c:v>
                </c:pt>
                <c:pt idx="1913" formatCode="0.00E+00">
                  <c:v>3.56</c:v>
                </c:pt>
                <c:pt idx="1914" formatCode="0.00E+00">
                  <c:v>3.56</c:v>
                </c:pt>
                <c:pt idx="1915" formatCode="0.00E+00">
                  <c:v>3.58</c:v>
                </c:pt>
                <c:pt idx="1916" formatCode="0.00E+00">
                  <c:v>3.59</c:v>
                </c:pt>
                <c:pt idx="1917" formatCode="0.00E+00">
                  <c:v>3.6</c:v>
                </c:pt>
                <c:pt idx="1918" formatCode="0.00E+00">
                  <c:v>3.61</c:v>
                </c:pt>
                <c:pt idx="1919" formatCode="0.00E+00">
                  <c:v>3.62</c:v>
                </c:pt>
                <c:pt idx="1920" formatCode="0.00E+00">
                  <c:v>3.63</c:v>
                </c:pt>
                <c:pt idx="1921" formatCode="0.00E+00">
                  <c:v>3.63</c:v>
                </c:pt>
                <c:pt idx="1922" formatCode="0.00E+00">
                  <c:v>3.64</c:v>
                </c:pt>
                <c:pt idx="1923" formatCode="0.00E+00">
                  <c:v>3.65</c:v>
                </c:pt>
                <c:pt idx="1924" formatCode="0.00E+00">
                  <c:v>3.66</c:v>
                </c:pt>
                <c:pt idx="1925" formatCode="0.00E+00">
                  <c:v>3.67</c:v>
                </c:pt>
                <c:pt idx="1926" formatCode="0.00E+00">
                  <c:v>3.68</c:v>
                </c:pt>
                <c:pt idx="1927" formatCode="0.00E+00">
                  <c:v>3.69</c:v>
                </c:pt>
                <c:pt idx="1928" formatCode="0.00E+00">
                  <c:v>3.71</c:v>
                </c:pt>
                <c:pt idx="1929" formatCode="0.00E+00">
                  <c:v>3.73</c:v>
                </c:pt>
                <c:pt idx="1930" formatCode="0.00E+00">
                  <c:v>3.76</c:v>
                </c:pt>
                <c:pt idx="1931" formatCode="0.00E+00">
                  <c:v>3.78</c:v>
                </c:pt>
                <c:pt idx="1932" formatCode="0.00E+00">
                  <c:v>3.79</c:v>
                </c:pt>
                <c:pt idx="1933" formatCode="0.00E+00">
                  <c:v>3.795</c:v>
                </c:pt>
                <c:pt idx="1934" formatCode="0.00E+00">
                  <c:v>3.81</c:v>
                </c:pt>
                <c:pt idx="1935" formatCode="0.00E+00">
                  <c:v>3.82</c:v>
                </c:pt>
                <c:pt idx="1936" formatCode="0.00E+00">
                  <c:v>3.84</c:v>
                </c:pt>
                <c:pt idx="1937" formatCode="0.00E+00">
                  <c:v>3.9</c:v>
                </c:pt>
                <c:pt idx="1938" formatCode="0.00E+00">
                  <c:v>3.91</c:v>
                </c:pt>
                <c:pt idx="1939" formatCode="0.00E+00">
                  <c:v>3.9133</c:v>
                </c:pt>
                <c:pt idx="1940" formatCode="0.00E+00">
                  <c:v>3.96</c:v>
                </c:pt>
                <c:pt idx="1941" formatCode="0.00E+00">
                  <c:v>3.96</c:v>
                </c:pt>
                <c:pt idx="1942" formatCode="0.00E+00">
                  <c:v>3.97</c:v>
                </c:pt>
                <c:pt idx="1943" formatCode="0.00E+00">
                  <c:v>3.98</c:v>
                </c:pt>
                <c:pt idx="1944" formatCode="0.00E+00">
                  <c:v>3.98</c:v>
                </c:pt>
                <c:pt idx="1945" formatCode="0.00E+00">
                  <c:v>4.0</c:v>
                </c:pt>
                <c:pt idx="1946" formatCode="0.00E+00">
                  <c:v>4.119999999999997</c:v>
                </c:pt>
                <c:pt idx="1947" formatCode="0.00E+00">
                  <c:v>4.14</c:v>
                </c:pt>
                <c:pt idx="1948" formatCode="0.00E+00">
                  <c:v>4.149999999999999</c:v>
                </c:pt>
                <c:pt idx="1949" formatCode="0.00E+00">
                  <c:v>4.159999999999997</c:v>
                </c:pt>
                <c:pt idx="1950" formatCode="0.00E+00">
                  <c:v>4.25</c:v>
                </c:pt>
                <c:pt idx="1951" formatCode="0.00E+00">
                  <c:v>4.28</c:v>
                </c:pt>
                <c:pt idx="1952" formatCode="0.00E+00">
                  <c:v>4.28</c:v>
                </c:pt>
                <c:pt idx="1953" formatCode="0.00E+00">
                  <c:v>4.319999999999998</c:v>
                </c:pt>
                <c:pt idx="1954" formatCode="0.00E+00">
                  <c:v>4.38</c:v>
                </c:pt>
                <c:pt idx="1955" formatCode="0.00E+00">
                  <c:v>4.4</c:v>
                </c:pt>
                <c:pt idx="1956" formatCode="0.00E+00">
                  <c:v>4.43</c:v>
                </c:pt>
                <c:pt idx="1957" formatCode="0.00E+00">
                  <c:v>4.48</c:v>
                </c:pt>
                <c:pt idx="1958" formatCode="0.00E+00">
                  <c:v>4.5</c:v>
                </c:pt>
                <c:pt idx="1959" formatCode="0.00E+00">
                  <c:v>4.56</c:v>
                </c:pt>
                <c:pt idx="1960" formatCode="0.00E+00">
                  <c:v>4.59</c:v>
                </c:pt>
                <c:pt idx="1961" formatCode="0.00E+00">
                  <c:v>4.659999999999997</c:v>
                </c:pt>
                <c:pt idx="1962" formatCode="0.00E+00">
                  <c:v>4.68</c:v>
                </c:pt>
                <c:pt idx="1963" formatCode="0.00E+00">
                  <c:v>4.689999999999999</c:v>
                </c:pt>
                <c:pt idx="1964" formatCode="0.00E+00">
                  <c:v>4.7</c:v>
                </c:pt>
                <c:pt idx="1965" formatCode="0.00E+00">
                  <c:v>4.72</c:v>
                </c:pt>
                <c:pt idx="1966" formatCode="0.00E+00">
                  <c:v>4.74</c:v>
                </c:pt>
                <c:pt idx="1967" formatCode="0.00E+00">
                  <c:v>4.76</c:v>
                </c:pt>
                <c:pt idx="1968" formatCode="0.00E+00">
                  <c:v>4.85</c:v>
                </c:pt>
                <c:pt idx="1969" formatCode="0.00E+00">
                  <c:v>4.85</c:v>
                </c:pt>
                <c:pt idx="1970" formatCode="0.00E+00">
                  <c:v>4.95</c:v>
                </c:pt>
                <c:pt idx="1971" formatCode="0.00E+00">
                  <c:v>4.96</c:v>
                </c:pt>
                <c:pt idx="1972" formatCode="0.00E+00">
                  <c:v>4.98</c:v>
                </c:pt>
                <c:pt idx="1973" formatCode="0.00E+00">
                  <c:v>4.99</c:v>
                </c:pt>
                <c:pt idx="1974" formatCode="0.00E+00">
                  <c:v>5.05</c:v>
                </c:pt>
                <c:pt idx="1975" formatCode="0.00E+00">
                  <c:v>5.09</c:v>
                </c:pt>
                <c:pt idx="1976" formatCode="0.00E+00">
                  <c:v>5.119999999999997</c:v>
                </c:pt>
                <c:pt idx="1977" formatCode="0.00E+00">
                  <c:v>5.149999999999999</c:v>
                </c:pt>
                <c:pt idx="1978" formatCode="0.00E+00">
                  <c:v>5.17</c:v>
                </c:pt>
                <c:pt idx="1979" formatCode="0.00E+00">
                  <c:v>5.34</c:v>
                </c:pt>
                <c:pt idx="1980" formatCode="0.00E+00">
                  <c:v>5.44</c:v>
                </c:pt>
                <c:pt idx="1981" formatCode="0.00E+00">
                  <c:v>5.54</c:v>
                </c:pt>
                <c:pt idx="1982" formatCode="0.00E+00">
                  <c:v>5.56</c:v>
                </c:pt>
                <c:pt idx="1983" formatCode="0.00E+00">
                  <c:v>5.819999999999998</c:v>
                </c:pt>
                <c:pt idx="1984" formatCode="0.00E+00">
                  <c:v>5.88</c:v>
                </c:pt>
                <c:pt idx="1985" formatCode="0.00E+00">
                  <c:v>5.91</c:v>
                </c:pt>
                <c:pt idx="1986" formatCode="0.00E+00">
                  <c:v>5.98</c:v>
                </c:pt>
                <c:pt idx="1987" formatCode="0.00E+00">
                  <c:v>6.06</c:v>
                </c:pt>
                <c:pt idx="1988" formatCode="0.00E+00">
                  <c:v>6.09</c:v>
                </c:pt>
                <c:pt idx="1989" formatCode="0.00E+00">
                  <c:v>6.09</c:v>
                </c:pt>
                <c:pt idx="1990" formatCode="0.00E+00">
                  <c:v>6.2</c:v>
                </c:pt>
                <c:pt idx="1991" formatCode="0.00E+00">
                  <c:v>6.21</c:v>
                </c:pt>
                <c:pt idx="1992" formatCode="0.00E+00">
                  <c:v>6.28</c:v>
                </c:pt>
                <c:pt idx="1993" formatCode="0.00E+00">
                  <c:v>6.4433</c:v>
                </c:pt>
                <c:pt idx="1994" formatCode="0.00E+00">
                  <c:v>6.58</c:v>
                </c:pt>
                <c:pt idx="1995" formatCode="0.00E+00">
                  <c:v>6.7</c:v>
                </c:pt>
                <c:pt idx="1996" formatCode="0.00E+00">
                  <c:v>6.8</c:v>
                </c:pt>
                <c:pt idx="1997" formatCode="0.00E+00">
                  <c:v>6.81</c:v>
                </c:pt>
                <c:pt idx="1998" formatCode="0.00E+00">
                  <c:v>6.85</c:v>
                </c:pt>
                <c:pt idx="1999" formatCode="0.00E+00">
                  <c:v>7.24</c:v>
                </c:pt>
                <c:pt idx="2000" formatCode="0.00E+00">
                  <c:v>7.75</c:v>
                </c:pt>
                <c:pt idx="2001" formatCode="0.00E+00">
                  <c:v>8.16</c:v>
                </c:pt>
                <c:pt idx="2002" formatCode="0.00E+00">
                  <c:v>8.17</c:v>
                </c:pt>
                <c:pt idx="2003" formatCode="0.00E+00">
                  <c:v>8.33</c:v>
                </c:pt>
                <c:pt idx="2004" formatCode="0.00E+00">
                  <c:v>9.540000000000001</c:v>
                </c:pt>
                <c:pt idx="2005" formatCode="0.00E+00">
                  <c:v>10.86</c:v>
                </c:pt>
                <c:pt idx="2006" formatCode="0.00E+00">
                  <c:v>10.89</c:v>
                </c:pt>
                <c:pt idx="2007" formatCode="0.00E+00">
                  <c:v>11.03</c:v>
                </c:pt>
                <c:pt idx="2008" formatCode="0.00E+00">
                  <c:v>11.29</c:v>
                </c:pt>
                <c:pt idx="2009" formatCode="0.00E+00">
                  <c:v>11.94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Halve Settling</c:v>
                </c:pt>
              </c:strCache>
            </c:strRef>
          </c:tx>
          <c:marker>
            <c:symbol val="none"/>
          </c:marker>
          <c:xVal>
            <c:numRef>
              <c:f>Sheet1!$A$2:$A$8041</c:f>
              <c:numCache>
                <c:formatCode>0.00E+00</c:formatCode>
                <c:ptCount val="8040"/>
                <c:pt idx="0">
                  <c:v>0.099502</c:v>
                </c:pt>
                <c:pt idx="1">
                  <c:v>0.199</c:v>
                </c:pt>
                <c:pt idx="2">
                  <c:v>0.29851</c:v>
                </c:pt>
                <c:pt idx="3">
                  <c:v>0.39801</c:v>
                </c:pt>
                <c:pt idx="4">
                  <c:v>0.49751</c:v>
                </c:pt>
                <c:pt idx="5">
                  <c:v>0.59701</c:v>
                </c:pt>
                <c:pt idx="6">
                  <c:v>0.69652</c:v>
                </c:pt>
                <c:pt idx="7">
                  <c:v>0.79602</c:v>
                </c:pt>
                <c:pt idx="8">
                  <c:v>0.89552</c:v>
                </c:pt>
                <c:pt idx="9">
                  <c:v>0.99502</c:v>
                </c:pt>
                <c:pt idx="10">
                  <c:v>1.0945</c:v>
                </c:pt>
                <c:pt idx="11">
                  <c:v>1.194</c:v>
                </c:pt>
                <c:pt idx="12">
                  <c:v>1.2935</c:v>
                </c:pt>
                <c:pt idx="13">
                  <c:v>1.393</c:v>
                </c:pt>
                <c:pt idx="14">
                  <c:v>1.4925</c:v>
                </c:pt>
                <c:pt idx="15">
                  <c:v>1.592</c:v>
                </c:pt>
                <c:pt idx="16">
                  <c:v>1.6915</c:v>
                </c:pt>
                <c:pt idx="17">
                  <c:v>1.791</c:v>
                </c:pt>
                <c:pt idx="18">
                  <c:v>1.8905</c:v>
                </c:pt>
                <c:pt idx="19">
                  <c:v>1.99</c:v>
                </c:pt>
                <c:pt idx="20">
                  <c:v>2.0896</c:v>
                </c:pt>
                <c:pt idx="21">
                  <c:v>2.1891</c:v>
                </c:pt>
                <c:pt idx="22">
                  <c:v>2.2886</c:v>
                </c:pt>
                <c:pt idx="23">
                  <c:v>2.3881</c:v>
                </c:pt>
                <c:pt idx="24">
                  <c:v>2.4876</c:v>
                </c:pt>
                <c:pt idx="25">
                  <c:v>2.5871</c:v>
                </c:pt>
                <c:pt idx="26">
                  <c:v>2.6866</c:v>
                </c:pt>
                <c:pt idx="27">
                  <c:v>2.7861</c:v>
                </c:pt>
                <c:pt idx="28">
                  <c:v>2.8856</c:v>
                </c:pt>
                <c:pt idx="29">
                  <c:v>2.9851</c:v>
                </c:pt>
                <c:pt idx="30">
                  <c:v>3.0846</c:v>
                </c:pt>
                <c:pt idx="31">
                  <c:v>3.1841</c:v>
                </c:pt>
                <c:pt idx="32">
                  <c:v>3.2836</c:v>
                </c:pt>
                <c:pt idx="33">
                  <c:v>3.3831</c:v>
                </c:pt>
                <c:pt idx="34">
                  <c:v>3.4826</c:v>
                </c:pt>
                <c:pt idx="35">
                  <c:v>3.5821</c:v>
                </c:pt>
                <c:pt idx="36">
                  <c:v>3.6816</c:v>
                </c:pt>
                <c:pt idx="37">
                  <c:v>3.7811</c:v>
                </c:pt>
                <c:pt idx="38">
                  <c:v>3.8806</c:v>
                </c:pt>
                <c:pt idx="39">
                  <c:v>3.9801</c:v>
                </c:pt>
                <c:pt idx="40">
                  <c:v>4.0796</c:v>
                </c:pt>
                <c:pt idx="41">
                  <c:v>4.1791</c:v>
                </c:pt>
                <c:pt idx="42">
                  <c:v>4.2786</c:v>
                </c:pt>
                <c:pt idx="43">
                  <c:v>4.3781</c:v>
                </c:pt>
                <c:pt idx="44">
                  <c:v>4.4776</c:v>
                </c:pt>
                <c:pt idx="45">
                  <c:v>4.5771</c:v>
                </c:pt>
                <c:pt idx="46">
                  <c:v>4.6766</c:v>
                </c:pt>
                <c:pt idx="47">
                  <c:v>4.7761</c:v>
                </c:pt>
                <c:pt idx="48">
                  <c:v>4.8756</c:v>
                </c:pt>
                <c:pt idx="49">
                  <c:v>4.9751</c:v>
                </c:pt>
                <c:pt idx="50">
                  <c:v>5.0746</c:v>
                </c:pt>
                <c:pt idx="51">
                  <c:v>5.174099999999997</c:v>
                </c:pt>
                <c:pt idx="52">
                  <c:v>5.2736</c:v>
                </c:pt>
                <c:pt idx="53">
                  <c:v>5.3731</c:v>
                </c:pt>
                <c:pt idx="54">
                  <c:v>5.4726</c:v>
                </c:pt>
                <c:pt idx="55">
                  <c:v>5.5721</c:v>
                </c:pt>
                <c:pt idx="56">
                  <c:v>5.6716</c:v>
                </c:pt>
                <c:pt idx="57">
                  <c:v>5.7711</c:v>
                </c:pt>
                <c:pt idx="58">
                  <c:v>5.8706</c:v>
                </c:pt>
                <c:pt idx="59">
                  <c:v>5.9701</c:v>
                </c:pt>
                <c:pt idx="60">
                  <c:v>6.0697</c:v>
                </c:pt>
                <c:pt idx="61">
                  <c:v>6.1692</c:v>
                </c:pt>
                <c:pt idx="62">
                  <c:v>6.2687</c:v>
                </c:pt>
                <c:pt idx="63">
                  <c:v>6.368199999999997</c:v>
                </c:pt>
                <c:pt idx="64">
                  <c:v>6.4677</c:v>
                </c:pt>
                <c:pt idx="65">
                  <c:v>6.567199999999997</c:v>
                </c:pt>
                <c:pt idx="66">
                  <c:v>6.6667</c:v>
                </c:pt>
                <c:pt idx="67">
                  <c:v>6.7662</c:v>
                </c:pt>
                <c:pt idx="68">
                  <c:v>6.865699999999999</c:v>
                </c:pt>
                <c:pt idx="69">
                  <c:v>6.9652</c:v>
                </c:pt>
                <c:pt idx="70">
                  <c:v>7.064699999999998</c:v>
                </c:pt>
                <c:pt idx="71">
                  <c:v>7.164199999999996</c:v>
                </c:pt>
                <c:pt idx="72">
                  <c:v>7.2637</c:v>
                </c:pt>
                <c:pt idx="73">
                  <c:v>7.3632</c:v>
                </c:pt>
                <c:pt idx="74">
                  <c:v>7.4627</c:v>
                </c:pt>
                <c:pt idx="75">
                  <c:v>7.562199999999997</c:v>
                </c:pt>
                <c:pt idx="76">
                  <c:v>7.6617</c:v>
                </c:pt>
                <c:pt idx="77">
                  <c:v>7.7612</c:v>
                </c:pt>
                <c:pt idx="78">
                  <c:v>7.8607</c:v>
                </c:pt>
                <c:pt idx="79">
                  <c:v>7.9602</c:v>
                </c:pt>
                <c:pt idx="80">
                  <c:v>8.059700000000002</c:v>
                </c:pt>
                <c:pt idx="81">
                  <c:v>8.1592</c:v>
                </c:pt>
                <c:pt idx="82">
                  <c:v>8.258700000000001</c:v>
                </c:pt>
                <c:pt idx="83">
                  <c:v>8.3582</c:v>
                </c:pt>
                <c:pt idx="84">
                  <c:v>8.457700000000002</c:v>
                </c:pt>
                <c:pt idx="85">
                  <c:v>8.557200000000003</c:v>
                </c:pt>
                <c:pt idx="86">
                  <c:v>8.6567</c:v>
                </c:pt>
                <c:pt idx="87">
                  <c:v>8.756200000000001</c:v>
                </c:pt>
                <c:pt idx="88">
                  <c:v>8.8557</c:v>
                </c:pt>
                <c:pt idx="89">
                  <c:v>8.955200000000004</c:v>
                </c:pt>
                <c:pt idx="90">
                  <c:v>9.0547</c:v>
                </c:pt>
                <c:pt idx="91">
                  <c:v>9.154200000000001</c:v>
                </c:pt>
                <c:pt idx="92">
                  <c:v>9.2537</c:v>
                </c:pt>
                <c:pt idx="93">
                  <c:v>9.353200000000002</c:v>
                </c:pt>
                <c:pt idx="94">
                  <c:v>9.4527</c:v>
                </c:pt>
                <c:pt idx="95">
                  <c:v>9.552200000000002</c:v>
                </c:pt>
                <c:pt idx="96">
                  <c:v>9.651700000000003</c:v>
                </c:pt>
                <c:pt idx="97">
                  <c:v>9.751200000000001</c:v>
                </c:pt>
                <c:pt idx="98">
                  <c:v>9.850700000000006</c:v>
                </c:pt>
                <c:pt idx="99">
                  <c:v>9.9502</c:v>
                </c:pt>
                <c:pt idx="100">
                  <c:v>10.05</c:v>
                </c:pt>
                <c:pt idx="101">
                  <c:v>10.149</c:v>
                </c:pt>
                <c:pt idx="102">
                  <c:v>10.249</c:v>
                </c:pt>
                <c:pt idx="103">
                  <c:v>10.348</c:v>
                </c:pt>
                <c:pt idx="104">
                  <c:v>10.448</c:v>
                </c:pt>
                <c:pt idx="105">
                  <c:v>10.547</c:v>
                </c:pt>
                <c:pt idx="106">
                  <c:v>10.647</c:v>
                </c:pt>
                <c:pt idx="107">
                  <c:v>10.746</c:v>
                </c:pt>
                <c:pt idx="108">
                  <c:v>10.846</c:v>
                </c:pt>
                <c:pt idx="109">
                  <c:v>10.945</c:v>
                </c:pt>
                <c:pt idx="110">
                  <c:v>11.045</c:v>
                </c:pt>
                <c:pt idx="111">
                  <c:v>11.144</c:v>
                </c:pt>
                <c:pt idx="112">
                  <c:v>11.244</c:v>
                </c:pt>
                <c:pt idx="113">
                  <c:v>11.343</c:v>
                </c:pt>
                <c:pt idx="114">
                  <c:v>11.443</c:v>
                </c:pt>
                <c:pt idx="115">
                  <c:v>11.542</c:v>
                </c:pt>
                <c:pt idx="116">
                  <c:v>11.642</c:v>
                </c:pt>
                <c:pt idx="117">
                  <c:v>11.741</c:v>
                </c:pt>
                <c:pt idx="118">
                  <c:v>11.841</c:v>
                </c:pt>
                <c:pt idx="119">
                  <c:v>11.94</c:v>
                </c:pt>
                <c:pt idx="120">
                  <c:v>12.04</c:v>
                </c:pt>
                <c:pt idx="121">
                  <c:v>12.139</c:v>
                </c:pt>
                <c:pt idx="122">
                  <c:v>12.239</c:v>
                </c:pt>
                <c:pt idx="123">
                  <c:v>12.338</c:v>
                </c:pt>
                <c:pt idx="124">
                  <c:v>12.438</c:v>
                </c:pt>
                <c:pt idx="125">
                  <c:v>12.537</c:v>
                </c:pt>
                <c:pt idx="126">
                  <c:v>12.637</c:v>
                </c:pt>
                <c:pt idx="127">
                  <c:v>12.736</c:v>
                </c:pt>
                <c:pt idx="128">
                  <c:v>12.836</c:v>
                </c:pt>
                <c:pt idx="129">
                  <c:v>12.935</c:v>
                </c:pt>
                <c:pt idx="130">
                  <c:v>13.035</c:v>
                </c:pt>
                <c:pt idx="131">
                  <c:v>13.134</c:v>
                </c:pt>
                <c:pt idx="132">
                  <c:v>13.234</c:v>
                </c:pt>
                <c:pt idx="133">
                  <c:v>13.333</c:v>
                </c:pt>
                <c:pt idx="134">
                  <c:v>13.433</c:v>
                </c:pt>
                <c:pt idx="135">
                  <c:v>13.532</c:v>
                </c:pt>
                <c:pt idx="136">
                  <c:v>13.632</c:v>
                </c:pt>
                <c:pt idx="137">
                  <c:v>13.731</c:v>
                </c:pt>
                <c:pt idx="138">
                  <c:v>13.831</c:v>
                </c:pt>
                <c:pt idx="139">
                  <c:v>13.93</c:v>
                </c:pt>
                <c:pt idx="140">
                  <c:v>14.03</c:v>
                </c:pt>
                <c:pt idx="141">
                  <c:v>14.129</c:v>
                </c:pt>
                <c:pt idx="142">
                  <c:v>14.229</c:v>
                </c:pt>
                <c:pt idx="143">
                  <c:v>14.328</c:v>
                </c:pt>
                <c:pt idx="144">
                  <c:v>14.428</c:v>
                </c:pt>
                <c:pt idx="145">
                  <c:v>14.527</c:v>
                </c:pt>
                <c:pt idx="146">
                  <c:v>14.627</c:v>
                </c:pt>
                <c:pt idx="147">
                  <c:v>14.726</c:v>
                </c:pt>
                <c:pt idx="148">
                  <c:v>14.826</c:v>
                </c:pt>
                <c:pt idx="149">
                  <c:v>14.925</c:v>
                </c:pt>
                <c:pt idx="150">
                  <c:v>15.025</c:v>
                </c:pt>
                <c:pt idx="151">
                  <c:v>15.124</c:v>
                </c:pt>
                <c:pt idx="152">
                  <c:v>15.224</c:v>
                </c:pt>
                <c:pt idx="153">
                  <c:v>15.323</c:v>
                </c:pt>
                <c:pt idx="154">
                  <c:v>15.423</c:v>
                </c:pt>
                <c:pt idx="155">
                  <c:v>15.522</c:v>
                </c:pt>
                <c:pt idx="156">
                  <c:v>15.622</c:v>
                </c:pt>
                <c:pt idx="157">
                  <c:v>15.721</c:v>
                </c:pt>
                <c:pt idx="158">
                  <c:v>15.821</c:v>
                </c:pt>
                <c:pt idx="159">
                  <c:v>15.92</c:v>
                </c:pt>
                <c:pt idx="160">
                  <c:v>16.02</c:v>
                </c:pt>
                <c:pt idx="161">
                  <c:v>16.119</c:v>
                </c:pt>
                <c:pt idx="162">
                  <c:v>16.219</c:v>
                </c:pt>
                <c:pt idx="163">
                  <c:v>16.318</c:v>
                </c:pt>
                <c:pt idx="164">
                  <c:v>16.418</c:v>
                </c:pt>
                <c:pt idx="165">
                  <c:v>16.517</c:v>
                </c:pt>
                <c:pt idx="166">
                  <c:v>16.617</c:v>
                </c:pt>
                <c:pt idx="167">
                  <c:v>16.716</c:v>
                </c:pt>
                <c:pt idx="168">
                  <c:v>16.816</c:v>
                </c:pt>
                <c:pt idx="169">
                  <c:v>16.915</c:v>
                </c:pt>
                <c:pt idx="170">
                  <c:v>17.015</c:v>
                </c:pt>
                <c:pt idx="171">
                  <c:v>17.114</c:v>
                </c:pt>
                <c:pt idx="172">
                  <c:v>17.214</c:v>
                </c:pt>
                <c:pt idx="173">
                  <c:v>17.313</c:v>
                </c:pt>
                <c:pt idx="174">
                  <c:v>17.413</c:v>
                </c:pt>
                <c:pt idx="175">
                  <c:v>17.512</c:v>
                </c:pt>
                <c:pt idx="176">
                  <c:v>17.612</c:v>
                </c:pt>
                <c:pt idx="177">
                  <c:v>17.711</c:v>
                </c:pt>
                <c:pt idx="178">
                  <c:v>17.811</c:v>
                </c:pt>
                <c:pt idx="179">
                  <c:v>17.91</c:v>
                </c:pt>
                <c:pt idx="180">
                  <c:v>18.01000000000001</c:v>
                </c:pt>
                <c:pt idx="181">
                  <c:v>18.10900000000001</c:v>
                </c:pt>
                <c:pt idx="182">
                  <c:v>18.209</c:v>
                </c:pt>
                <c:pt idx="183">
                  <c:v>18.308</c:v>
                </c:pt>
                <c:pt idx="184">
                  <c:v>18.408</c:v>
                </c:pt>
                <c:pt idx="185">
                  <c:v>18.507</c:v>
                </c:pt>
                <c:pt idx="186">
                  <c:v>18.607</c:v>
                </c:pt>
                <c:pt idx="187">
                  <c:v>18.706</c:v>
                </c:pt>
                <c:pt idx="188">
                  <c:v>18.806</c:v>
                </c:pt>
                <c:pt idx="189">
                  <c:v>18.905</c:v>
                </c:pt>
                <c:pt idx="190">
                  <c:v>19.005</c:v>
                </c:pt>
                <c:pt idx="191">
                  <c:v>19.104</c:v>
                </c:pt>
                <c:pt idx="192">
                  <c:v>19.204</c:v>
                </c:pt>
                <c:pt idx="193">
                  <c:v>19.303</c:v>
                </c:pt>
                <c:pt idx="194">
                  <c:v>19.403</c:v>
                </c:pt>
                <c:pt idx="195">
                  <c:v>19.502</c:v>
                </c:pt>
                <c:pt idx="196">
                  <c:v>19.602</c:v>
                </c:pt>
                <c:pt idx="197">
                  <c:v>19.701</c:v>
                </c:pt>
                <c:pt idx="198">
                  <c:v>19.80099999999999</c:v>
                </c:pt>
                <c:pt idx="199">
                  <c:v>19.9</c:v>
                </c:pt>
                <c:pt idx="200">
                  <c:v>20.0</c:v>
                </c:pt>
                <c:pt idx="201">
                  <c:v>20.1</c:v>
                </c:pt>
                <c:pt idx="202">
                  <c:v>20.19900000000001</c:v>
                </c:pt>
                <c:pt idx="203">
                  <c:v>20.299</c:v>
                </c:pt>
                <c:pt idx="204">
                  <c:v>20.398</c:v>
                </c:pt>
                <c:pt idx="205">
                  <c:v>20.498</c:v>
                </c:pt>
                <c:pt idx="206">
                  <c:v>20.597</c:v>
                </c:pt>
                <c:pt idx="207">
                  <c:v>20.697</c:v>
                </c:pt>
                <c:pt idx="208">
                  <c:v>20.796</c:v>
                </c:pt>
                <c:pt idx="209">
                  <c:v>20.896</c:v>
                </c:pt>
                <c:pt idx="210">
                  <c:v>20.995</c:v>
                </c:pt>
                <c:pt idx="211">
                  <c:v>21.095</c:v>
                </c:pt>
                <c:pt idx="212">
                  <c:v>21.194</c:v>
                </c:pt>
                <c:pt idx="213">
                  <c:v>21.294</c:v>
                </c:pt>
                <c:pt idx="214">
                  <c:v>21.393</c:v>
                </c:pt>
                <c:pt idx="215">
                  <c:v>21.49299999999998</c:v>
                </c:pt>
                <c:pt idx="216">
                  <c:v>21.592</c:v>
                </c:pt>
                <c:pt idx="217">
                  <c:v>21.692</c:v>
                </c:pt>
                <c:pt idx="218">
                  <c:v>21.791</c:v>
                </c:pt>
                <c:pt idx="219">
                  <c:v>21.89099999999999</c:v>
                </c:pt>
                <c:pt idx="220">
                  <c:v>21.99</c:v>
                </c:pt>
                <c:pt idx="221">
                  <c:v>22.09</c:v>
                </c:pt>
                <c:pt idx="222">
                  <c:v>22.189</c:v>
                </c:pt>
                <c:pt idx="223">
                  <c:v>22.289</c:v>
                </c:pt>
                <c:pt idx="224">
                  <c:v>22.388</c:v>
                </c:pt>
                <c:pt idx="225">
                  <c:v>22.488</c:v>
                </c:pt>
                <c:pt idx="226">
                  <c:v>22.587</c:v>
                </c:pt>
                <c:pt idx="227">
                  <c:v>22.687</c:v>
                </c:pt>
                <c:pt idx="228">
                  <c:v>22.786</c:v>
                </c:pt>
                <c:pt idx="229">
                  <c:v>22.886</c:v>
                </c:pt>
                <c:pt idx="230">
                  <c:v>22.985</c:v>
                </c:pt>
                <c:pt idx="231">
                  <c:v>23.085</c:v>
                </c:pt>
                <c:pt idx="232">
                  <c:v>23.184</c:v>
                </c:pt>
                <c:pt idx="233">
                  <c:v>23.284</c:v>
                </c:pt>
                <c:pt idx="234">
                  <c:v>23.383</c:v>
                </c:pt>
                <c:pt idx="235">
                  <c:v>23.483</c:v>
                </c:pt>
                <c:pt idx="236">
                  <c:v>23.582</c:v>
                </c:pt>
                <c:pt idx="237">
                  <c:v>23.682</c:v>
                </c:pt>
                <c:pt idx="238">
                  <c:v>23.781</c:v>
                </c:pt>
                <c:pt idx="239">
                  <c:v>23.881</c:v>
                </c:pt>
                <c:pt idx="240">
                  <c:v>23.98</c:v>
                </c:pt>
                <c:pt idx="241">
                  <c:v>24.08</c:v>
                </c:pt>
                <c:pt idx="242">
                  <c:v>24.17899999999999</c:v>
                </c:pt>
                <c:pt idx="243">
                  <c:v>24.279</c:v>
                </c:pt>
                <c:pt idx="244">
                  <c:v>24.378</c:v>
                </c:pt>
                <c:pt idx="245">
                  <c:v>24.478</c:v>
                </c:pt>
                <c:pt idx="246">
                  <c:v>24.57700000000001</c:v>
                </c:pt>
                <c:pt idx="247">
                  <c:v>24.677</c:v>
                </c:pt>
                <c:pt idx="248">
                  <c:v>24.776</c:v>
                </c:pt>
                <c:pt idx="249">
                  <c:v>24.876</c:v>
                </c:pt>
                <c:pt idx="250">
                  <c:v>24.975</c:v>
                </c:pt>
                <c:pt idx="251">
                  <c:v>25.075</c:v>
                </c:pt>
                <c:pt idx="252">
                  <c:v>25.174</c:v>
                </c:pt>
                <c:pt idx="253">
                  <c:v>25.274</c:v>
                </c:pt>
                <c:pt idx="254">
                  <c:v>25.373</c:v>
                </c:pt>
                <c:pt idx="255">
                  <c:v>25.473</c:v>
                </c:pt>
                <c:pt idx="256">
                  <c:v>25.572</c:v>
                </c:pt>
                <c:pt idx="257">
                  <c:v>25.672</c:v>
                </c:pt>
                <c:pt idx="258">
                  <c:v>25.771</c:v>
                </c:pt>
                <c:pt idx="259">
                  <c:v>25.871</c:v>
                </c:pt>
                <c:pt idx="260">
                  <c:v>25.97</c:v>
                </c:pt>
                <c:pt idx="261">
                  <c:v>26.07</c:v>
                </c:pt>
                <c:pt idx="262">
                  <c:v>26.169</c:v>
                </c:pt>
                <c:pt idx="263">
                  <c:v>26.26899999999998</c:v>
                </c:pt>
                <c:pt idx="264">
                  <c:v>26.368</c:v>
                </c:pt>
                <c:pt idx="265">
                  <c:v>26.468</c:v>
                </c:pt>
                <c:pt idx="266">
                  <c:v>26.567</c:v>
                </c:pt>
                <c:pt idx="267">
                  <c:v>26.66700000000001</c:v>
                </c:pt>
                <c:pt idx="268">
                  <c:v>26.76599999999998</c:v>
                </c:pt>
                <c:pt idx="269">
                  <c:v>26.866</c:v>
                </c:pt>
                <c:pt idx="270">
                  <c:v>26.965</c:v>
                </c:pt>
                <c:pt idx="271">
                  <c:v>27.065</c:v>
                </c:pt>
                <c:pt idx="272">
                  <c:v>27.164</c:v>
                </c:pt>
                <c:pt idx="273">
                  <c:v>27.264</c:v>
                </c:pt>
                <c:pt idx="274">
                  <c:v>27.363</c:v>
                </c:pt>
                <c:pt idx="275">
                  <c:v>27.463</c:v>
                </c:pt>
                <c:pt idx="276">
                  <c:v>27.562</c:v>
                </c:pt>
                <c:pt idx="277">
                  <c:v>27.662</c:v>
                </c:pt>
                <c:pt idx="278">
                  <c:v>27.761</c:v>
                </c:pt>
                <c:pt idx="279">
                  <c:v>27.861</c:v>
                </c:pt>
                <c:pt idx="280">
                  <c:v>27.96</c:v>
                </c:pt>
                <c:pt idx="281">
                  <c:v>28.06</c:v>
                </c:pt>
                <c:pt idx="282">
                  <c:v>28.159</c:v>
                </c:pt>
                <c:pt idx="283">
                  <c:v>28.259</c:v>
                </c:pt>
                <c:pt idx="284">
                  <c:v>28.358</c:v>
                </c:pt>
                <c:pt idx="285">
                  <c:v>28.45799999999999</c:v>
                </c:pt>
                <c:pt idx="286">
                  <c:v>28.557</c:v>
                </c:pt>
                <c:pt idx="287">
                  <c:v>28.657</c:v>
                </c:pt>
                <c:pt idx="288">
                  <c:v>28.756</c:v>
                </c:pt>
                <c:pt idx="289">
                  <c:v>28.85600000000001</c:v>
                </c:pt>
                <c:pt idx="290">
                  <c:v>28.95499999999999</c:v>
                </c:pt>
                <c:pt idx="291">
                  <c:v>29.055</c:v>
                </c:pt>
                <c:pt idx="292">
                  <c:v>29.154</c:v>
                </c:pt>
                <c:pt idx="293">
                  <c:v>29.254</c:v>
                </c:pt>
                <c:pt idx="294">
                  <c:v>29.35300000000001</c:v>
                </c:pt>
                <c:pt idx="295">
                  <c:v>29.453</c:v>
                </c:pt>
                <c:pt idx="296">
                  <c:v>29.552</c:v>
                </c:pt>
                <c:pt idx="297">
                  <c:v>29.652</c:v>
                </c:pt>
                <c:pt idx="298">
                  <c:v>29.751</c:v>
                </c:pt>
                <c:pt idx="299">
                  <c:v>29.851</c:v>
                </c:pt>
                <c:pt idx="300">
                  <c:v>29.95</c:v>
                </c:pt>
                <c:pt idx="301">
                  <c:v>30.05</c:v>
                </c:pt>
                <c:pt idx="302">
                  <c:v>30.149</c:v>
                </c:pt>
                <c:pt idx="303">
                  <c:v>30.249</c:v>
                </c:pt>
                <c:pt idx="304">
                  <c:v>30.348</c:v>
                </c:pt>
                <c:pt idx="305">
                  <c:v>30.448</c:v>
                </c:pt>
                <c:pt idx="306">
                  <c:v>30.547</c:v>
                </c:pt>
                <c:pt idx="307">
                  <c:v>30.64699999999999</c:v>
                </c:pt>
                <c:pt idx="308">
                  <c:v>30.746</c:v>
                </c:pt>
                <c:pt idx="309">
                  <c:v>30.846</c:v>
                </c:pt>
                <c:pt idx="310">
                  <c:v>30.945</c:v>
                </c:pt>
                <c:pt idx="311">
                  <c:v>31.045</c:v>
                </c:pt>
                <c:pt idx="312">
                  <c:v>31.14399999999999</c:v>
                </c:pt>
                <c:pt idx="313">
                  <c:v>31.244</c:v>
                </c:pt>
                <c:pt idx="314">
                  <c:v>31.343</c:v>
                </c:pt>
                <c:pt idx="315">
                  <c:v>31.443</c:v>
                </c:pt>
                <c:pt idx="316">
                  <c:v>31.542</c:v>
                </c:pt>
                <c:pt idx="317">
                  <c:v>31.642</c:v>
                </c:pt>
                <c:pt idx="318">
                  <c:v>31.741</c:v>
                </c:pt>
                <c:pt idx="319">
                  <c:v>31.841</c:v>
                </c:pt>
                <c:pt idx="320">
                  <c:v>31.94</c:v>
                </c:pt>
                <c:pt idx="321">
                  <c:v>32.04</c:v>
                </c:pt>
                <c:pt idx="322">
                  <c:v>32.139</c:v>
                </c:pt>
                <c:pt idx="323">
                  <c:v>32.23900000000001</c:v>
                </c:pt>
                <c:pt idx="324">
                  <c:v>32.338</c:v>
                </c:pt>
                <c:pt idx="325">
                  <c:v>32.438</c:v>
                </c:pt>
                <c:pt idx="326">
                  <c:v>32.53700000000001</c:v>
                </c:pt>
                <c:pt idx="327">
                  <c:v>32.637</c:v>
                </c:pt>
                <c:pt idx="328">
                  <c:v>32.73600000000001</c:v>
                </c:pt>
                <c:pt idx="329">
                  <c:v>32.83600000000001</c:v>
                </c:pt>
                <c:pt idx="330">
                  <c:v>32.935</c:v>
                </c:pt>
                <c:pt idx="331">
                  <c:v>33.035</c:v>
                </c:pt>
                <c:pt idx="332">
                  <c:v>33.134</c:v>
                </c:pt>
                <c:pt idx="333">
                  <c:v>33.234</c:v>
                </c:pt>
                <c:pt idx="334">
                  <c:v>33.33300000000001</c:v>
                </c:pt>
                <c:pt idx="335">
                  <c:v>33.433</c:v>
                </c:pt>
                <c:pt idx="336">
                  <c:v>33.532</c:v>
                </c:pt>
                <c:pt idx="337">
                  <c:v>33.632</c:v>
                </c:pt>
                <c:pt idx="338">
                  <c:v>33.731</c:v>
                </c:pt>
                <c:pt idx="339">
                  <c:v>33.831</c:v>
                </c:pt>
                <c:pt idx="340">
                  <c:v>33.93</c:v>
                </c:pt>
                <c:pt idx="341">
                  <c:v>34.03</c:v>
                </c:pt>
                <c:pt idx="342">
                  <c:v>34.12900000000001</c:v>
                </c:pt>
                <c:pt idx="343">
                  <c:v>34.22900000000001</c:v>
                </c:pt>
                <c:pt idx="344">
                  <c:v>34.328</c:v>
                </c:pt>
                <c:pt idx="345">
                  <c:v>34.428</c:v>
                </c:pt>
                <c:pt idx="346">
                  <c:v>34.527</c:v>
                </c:pt>
                <c:pt idx="347">
                  <c:v>34.627</c:v>
                </c:pt>
                <c:pt idx="348">
                  <c:v>34.72600000000001</c:v>
                </c:pt>
                <c:pt idx="349">
                  <c:v>34.826</c:v>
                </c:pt>
                <c:pt idx="350">
                  <c:v>34.925</c:v>
                </c:pt>
                <c:pt idx="351">
                  <c:v>35.025</c:v>
                </c:pt>
                <c:pt idx="352">
                  <c:v>35.124</c:v>
                </c:pt>
                <c:pt idx="353">
                  <c:v>35.22400000000001</c:v>
                </c:pt>
                <c:pt idx="354">
                  <c:v>35.323</c:v>
                </c:pt>
                <c:pt idx="355">
                  <c:v>35.423</c:v>
                </c:pt>
                <c:pt idx="356">
                  <c:v>35.522</c:v>
                </c:pt>
                <c:pt idx="357">
                  <c:v>35.622</c:v>
                </c:pt>
                <c:pt idx="358">
                  <c:v>35.72100000000001</c:v>
                </c:pt>
                <c:pt idx="359">
                  <c:v>35.82100000000001</c:v>
                </c:pt>
                <c:pt idx="360">
                  <c:v>35.92</c:v>
                </c:pt>
                <c:pt idx="361">
                  <c:v>36.02</c:v>
                </c:pt>
                <c:pt idx="362">
                  <c:v>36.119</c:v>
                </c:pt>
                <c:pt idx="363">
                  <c:v>36.219</c:v>
                </c:pt>
                <c:pt idx="364">
                  <c:v>36.318</c:v>
                </c:pt>
                <c:pt idx="365">
                  <c:v>36.418</c:v>
                </c:pt>
                <c:pt idx="366">
                  <c:v>36.517</c:v>
                </c:pt>
                <c:pt idx="367">
                  <c:v>36.617</c:v>
                </c:pt>
                <c:pt idx="368">
                  <c:v>36.716</c:v>
                </c:pt>
                <c:pt idx="369">
                  <c:v>36.816</c:v>
                </c:pt>
                <c:pt idx="370">
                  <c:v>36.915</c:v>
                </c:pt>
                <c:pt idx="371">
                  <c:v>37.015</c:v>
                </c:pt>
                <c:pt idx="372">
                  <c:v>37.114</c:v>
                </c:pt>
                <c:pt idx="373">
                  <c:v>37.21400000000001</c:v>
                </c:pt>
                <c:pt idx="374">
                  <c:v>37.313</c:v>
                </c:pt>
                <c:pt idx="375">
                  <c:v>37.413</c:v>
                </c:pt>
                <c:pt idx="376">
                  <c:v>37.512</c:v>
                </c:pt>
                <c:pt idx="377">
                  <c:v>37.612</c:v>
                </c:pt>
                <c:pt idx="378">
                  <c:v>37.71100000000001</c:v>
                </c:pt>
                <c:pt idx="379">
                  <c:v>37.811</c:v>
                </c:pt>
                <c:pt idx="380">
                  <c:v>37.91</c:v>
                </c:pt>
                <c:pt idx="381">
                  <c:v>38.01</c:v>
                </c:pt>
                <c:pt idx="382">
                  <c:v>38.109</c:v>
                </c:pt>
                <c:pt idx="383">
                  <c:v>38.209</c:v>
                </c:pt>
                <c:pt idx="384">
                  <c:v>38.308</c:v>
                </c:pt>
                <c:pt idx="385">
                  <c:v>38.408</c:v>
                </c:pt>
                <c:pt idx="386">
                  <c:v>38.50700000000001</c:v>
                </c:pt>
                <c:pt idx="387">
                  <c:v>38.60700000000001</c:v>
                </c:pt>
                <c:pt idx="388">
                  <c:v>38.706</c:v>
                </c:pt>
                <c:pt idx="389">
                  <c:v>38.806</c:v>
                </c:pt>
                <c:pt idx="390">
                  <c:v>38.905</c:v>
                </c:pt>
                <c:pt idx="391">
                  <c:v>39.005</c:v>
                </c:pt>
                <c:pt idx="392">
                  <c:v>39.10400000000001</c:v>
                </c:pt>
                <c:pt idx="393">
                  <c:v>39.204</c:v>
                </c:pt>
                <c:pt idx="394">
                  <c:v>39.303</c:v>
                </c:pt>
                <c:pt idx="395">
                  <c:v>39.40300000000001</c:v>
                </c:pt>
                <c:pt idx="396">
                  <c:v>39.502</c:v>
                </c:pt>
                <c:pt idx="397">
                  <c:v>39.602</c:v>
                </c:pt>
                <c:pt idx="398">
                  <c:v>39.701</c:v>
                </c:pt>
                <c:pt idx="399">
                  <c:v>39.801</c:v>
                </c:pt>
                <c:pt idx="400">
                  <c:v>39.9</c:v>
                </c:pt>
                <c:pt idx="401">
                  <c:v>40.0</c:v>
                </c:pt>
                <c:pt idx="402">
                  <c:v>40.1</c:v>
                </c:pt>
                <c:pt idx="403">
                  <c:v>40.19900000000001</c:v>
                </c:pt>
                <c:pt idx="404">
                  <c:v>40.29900000000001</c:v>
                </c:pt>
                <c:pt idx="405">
                  <c:v>40.398</c:v>
                </c:pt>
                <c:pt idx="406">
                  <c:v>40.498</c:v>
                </c:pt>
                <c:pt idx="407">
                  <c:v>40.597</c:v>
                </c:pt>
                <c:pt idx="408">
                  <c:v>40.697</c:v>
                </c:pt>
                <c:pt idx="409">
                  <c:v>40.79600000000001</c:v>
                </c:pt>
                <c:pt idx="410">
                  <c:v>40.896</c:v>
                </c:pt>
                <c:pt idx="411">
                  <c:v>40.995</c:v>
                </c:pt>
                <c:pt idx="412">
                  <c:v>41.095</c:v>
                </c:pt>
                <c:pt idx="413">
                  <c:v>41.194</c:v>
                </c:pt>
                <c:pt idx="414">
                  <c:v>41.29400000000001</c:v>
                </c:pt>
                <c:pt idx="415">
                  <c:v>41.393</c:v>
                </c:pt>
                <c:pt idx="416">
                  <c:v>41.493</c:v>
                </c:pt>
                <c:pt idx="417">
                  <c:v>41.592</c:v>
                </c:pt>
                <c:pt idx="418">
                  <c:v>41.692</c:v>
                </c:pt>
                <c:pt idx="419">
                  <c:v>41.79100000000001</c:v>
                </c:pt>
                <c:pt idx="420">
                  <c:v>41.89100000000001</c:v>
                </c:pt>
                <c:pt idx="421">
                  <c:v>41.99</c:v>
                </c:pt>
                <c:pt idx="422">
                  <c:v>42.09</c:v>
                </c:pt>
                <c:pt idx="423">
                  <c:v>42.189</c:v>
                </c:pt>
                <c:pt idx="424">
                  <c:v>42.289</c:v>
                </c:pt>
                <c:pt idx="425">
                  <c:v>42.388</c:v>
                </c:pt>
                <c:pt idx="426">
                  <c:v>42.488</c:v>
                </c:pt>
                <c:pt idx="427">
                  <c:v>42.587</c:v>
                </c:pt>
                <c:pt idx="428">
                  <c:v>42.687</c:v>
                </c:pt>
                <c:pt idx="429">
                  <c:v>42.786</c:v>
                </c:pt>
                <c:pt idx="430">
                  <c:v>42.886</c:v>
                </c:pt>
                <c:pt idx="431">
                  <c:v>42.985</c:v>
                </c:pt>
                <c:pt idx="432">
                  <c:v>43.085</c:v>
                </c:pt>
                <c:pt idx="433">
                  <c:v>43.184</c:v>
                </c:pt>
                <c:pt idx="434">
                  <c:v>43.28400000000001</c:v>
                </c:pt>
                <c:pt idx="435">
                  <c:v>43.383</c:v>
                </c:pt>
                <c:pt idx="436">
                  <c:v>43.483</c:v>
                </c:pt>
                <c:pt idx="437">
                  <c:v>43.582</c:v>
                </c:pt>
                <c:pt idx="438">
                  <c:v>43.682</c:v>
                </c:pt>
                <c:pt idx="439">
                  <c:v>43.78100000000001</c:v>
                </c:pt>
                <c:pt idx="440">
                  <c:v>43.881</c:v>
                </c:pt>
                <c:pt idx="441">
                  <c:v>43.98</c:v>
                </c:pt>
                <c:pt idx="442">
                  <c:v>44.08</c:v>
                </c:pt>
                <c:pt idx="443">
                  <c:v>44.179</c:v>
                </c:pt>
                <c:pt idx="444">
                  <c:v>44.279</c:v>
                </c:pt>
                <c:pt idx="445">
                  <c:v>44.378</c:v>
                </c:pt>
                <c:pt idx="446">
                  <c:v>44.478</c:v>
                </c:pt>
                <c:pt idx="447">
                  <c:v>44.57700000000001</c:v>
                </c:pt>
                <c:pt idx="448">
                  <c:v>44.677</c:v>
                </c:pt>
                <c:pt idx="449">
                  <c:v>44.776</c:v>
                </c:pt>
                <c:pt idx="450">
                  <c:v>44.876</c:v>
                </c:pt>
                <c:pt idx="451">
                  <c:v>44.975</c:v>
                </c:pt>
                <c:pt idx="452">
                  <c:v>45.075</c:v>
                </c:pt>
                <c:pt idx="453">
                  <c:v>45.17400000000001</c:v>
                </c:pt>
                <c:pt idx="454">
                  <c:v>45.274</c:v>
                </c:pt>
                <c:pt idx="455">
                  <c:v>45.373</c:v>
                </c:pt>
                <c:pt idx="456">
                  <c:v>45.47300000000001</c:v>
                </c:pt>
                <c:pt idx="457">
                  <c:v>45.572</c:v>
                </c:pt>
                <c:pt idx="458">
                  <c:v>45.672</c:v>
                </c:pt>
                <c:pt idx="459">
                  <c:v>45.771</c:v>
                </c:pt>
                <c:pt idx="460">
                  <c:v>45.871</c:v>
                </c:pt>
                <c:pt idx="461">
                  <c:v>45.97</c:v>
                </c:pt>
                <c:pt idx="462">
                  <c:v>46.07</c:v>
                </c:pt>
                <c:pt idx="463">
                  <c:v>46.16900000000001</c:v>
                </c:pt>
                <c:pt idx="464">
                  <c:v>46.26900000000001</c:v>
                </c:pt>
                <c:pt idx="465">
                  <c:v>46.368</c:v>
                </c:pt>
                <c:pt idx="466">
                  <c:v>46.46800000000001</c:v>
                </c:pt>
                <c:pt idx="467">
                  <c:v>46.567</c:v>
                </c:pt>
                <c:pt idx="468">
                  <c:v>46.667</c:v>
                </c:pt>
                <c:pt idx="469">
                  <c:v>46.76600000000001</c:v>
                </c:pt>
                <c:pt idx="470">
                  <c:v>46.866</c:v>
                </c:pt>
                <c:pt idx="471">
                  <c:v>46.965</c:v>
                </c:pt>
                <c:pt idx="472">
                  <c:v>47.065</c:v>
                </c:pt>
                <c:pt idx="473">
                  <c:v>47.164</c:v>
                </c:pt>
                <c:pt idx="474">
                  <c:v>47.264</c:v>
                </c:pt>
                <c:pt idx="475">
                  <c:v>47.363</c:v>
                </c:pt>
                <c:pt idx="476">
                  <c:v>47.463</c:v>
                </c:pt>
                <c:pt idx="477">
                  <c:v>47.562</c:v>
                </c:pt>
                <c:pt idx="478">
                  <c:v>47.662</c:v>
                </c:pt>
                <c:pt idx="479">
                  <c:v>47.761</c:v>
                </c:pt>
                <c:pt idx="480">
                  <c:v>47.861</c:v>
                </c:pt>
                <c:pt idx="481">
                  <c:v>47.96</c:v>
                </c:pt>
                <c:pt idx="482">
                  <c:v>48.06</c:v>
                </c:pt>
                <c:pt idx="483">
                  <c:v>48.15900000000001</c:v>
                </c:pt>
                <c:pt idx="484">
                  <c:v>48.259</c:v>
                </c:pt>
                <c:pt idx="485">
                  <c:v>48.358</c:v>
                </c:pt>
                <c:pt idx="486">
                  <c:v>48.458</c:v>
                </c:pt>
                <c:pt idx="487">
                  <c:v>48.557</c:v>
                </c:pt>
                <c:pt idx="488">
                  <c:v>48.657</c:v>
                </c:pt>
                <c:pt idx="489">
                  <c:v>48.756</c:v>
                </c:pt>
                <c:pt idx="490">
                  <c:v>48.856</c:v>
                </c:pt>
                <c:pt idx="491">
                  <c:v>48.955</c:v>
                </c:pt>
                <c:pt idx="492">
                  <c:v>49.055</c:v>
                </c:pt>
                <c:pt idx="493">
                  <c:v>49.154</c:v>
                </c:pt>
                <c:pt idx="494">
                  <c:v>49.254</c:v>
                </c:pt>
                <c:pt idx="495">
                  <c:v>49.353</c:v>
                </c:pt>
                <c:pt idx="496">
                  <c:v>49.453</c:v>
                </c:pt>
                <c:pt idx="497">
                  <c:v>49.552</c:v>
                </c:pt>
                <c:pt idx="498">
                  <c:v>49.652</c:v>
                </c:pt>
                <c:pt idx="499">
                  <c:v>49.751</c:v>
                </c:pt>
                <c:pt idx="500">
                  <c:v>49.851</c:v>
                </c:pt>
                <c:pt idx="501">
                  <c:v>49.95</c:v>
                </c:pt>
                <c:pt idx="502">
                  <c:v>50.05</c:v>
                </c:pt>
                <c:pt idx="503">
                  <c:v>50.149</c:v>
                </c:pt>
                <c:pt idx="504">
                  <c:v>50.249</c:v>
                </c:pt>
                <c:pt idx="505">
                  <c:v>50.348</c:v>
                </c:pt>
                <c:pt idx="506">
                  <c:v>50.448</c:v>
                </c:pt>
                <c:pt idx="507">
                  <c:v>50.547</c:v>
                </c:pt>
                <c:pt idx="508">
                  <c:v>50.64700000000001</c:v>
                </c:pt>
                <c:pt idx="509">
                  <c:v>50.746</c:v>
                </c:pt>
                <c:pt idx="510">
                  <c:v>50.846</c:v>
                </c:pt>
                <c:pt idx="511">
                  <c:v>50.945</c:v>
                </c:pt>
                <c:pt idx="512">
                  <c:v>51.045</c:v>
                </c:pt>
                <c:pt idx="513">
                  <c:v>51.14400000000001</c:v>
                </c:pt>
                <c:pt idx="514">
                  <c:v>51.244</c:v>
                </c:pt>
                <c:pt idx="515">
                  <c:v>51.343</c:v>
                </c:pt>
                <c:pt idx="516">
                  <c:v>51.443</c:v>
                </c:pt>
                <c:pt idx="517">
                  <c:v>51.542</c:v>
                </c:pt>
                <c:pt idx="518">
                  <c:v>51.642</c:v>
                </c:pt>
                <c:pt idx="519">
                  <c:v>51.741</c:v>
                </c:pt>
                <c:pt idx="520">
                  <c:v>51.841</c:v>
                </c:pt>
                <c:pt idx="521">
                  <c:v>51.94</c:v>
                </c:pt>
                <c:pt idx="522">
                  <c:v>52.04</c:v>
                </c:pt>
                <c:pt idx="523">
                  <c:v>52.139</c:v>
                </c:pt>
                <c:pt idx="524">
                  <c:v>52.23900000000001</c:v>
                </c:pt>
                <c:pt idx="525">
                  <c:v>52.338</c:v>
                </c:pt>
                <c:pt idx="526">
                  <c:v>52.438</c:v>
                </c:pt>
                <c:pt idx="527">
                  <c:v>52.53700000000001</c:v>
                </c:pt>
                <c:pt idx="528">
                  <c:v>52.637</c:v>
                </c:pt>
                <c:pt idx="529">
                  <c:v>52.73600000000001</c:v>
                </c:pt>
                <c:pt idx="530">
                  <c:v>52.83600000000001</c:v>
                </c:pt>
                <c:pt idx="531">
                  <c:v>52.935</c:v>
                </c:pt>
                <c:pt idx="532">
                  <c:v>53.035</c:v>
                </c:pt>
                <c:pt idx="533">
                  <c:v>53.134</c:v>
                </c:pt>
                <c:pt idx="534">
                  <c:v>53.234</c:v>
                </c:pt>
                <c:pt idx="535">
                  <c:v>53.33300000000001</c:v>
                </c:pt>
                <c:pt idx="536">
                  <c:v>53.433</c:v>
                </c:pt>
                <c:pt idx="537">
                  <c:v>53.532</c:v>
                </c:pt>
                <c:pt idx="538">
                  <c:v>53.632</c:v>
                </c:pt>
                <c:pt idx="539">
                  <c:v>53.731</c:v>
                </c:pt>
                <c:pt idx="540">
                  <c:v>53.831</c:v>
                </c:pt>
                <c:pt idx="541">
                  <c:v>53.93</c:v>
                </c:pt>
                <c:pt idx="542">
                  <c:v>54.03</c:v>
                </c:pt>
                <c:pt idx="543">
                  <c:v>54.12900000000001</c:v>
                </c:pt>
                <c:pt idx="544">
                  <c:v>54.22900000000001</c:v>
                </c:pt>
                <c:pt idx="545">
                  <c:v>54.328</c:v>
                </c:pt>
                <c:pt idx="546">
                  <c:v>54.428</c:v>
                </c:pt>
                <c:pt idx="547">
                  <c:v>54.527</c:v>
                </c:pt>
                <c:pt idx="548">
                  <c:v>54.627</c:v>
                </c:pt>
                <c:pt idx="549">
                  <c:v>54.72600000000001</c:v>
                </c:pt>
                <c:pt idx="550">
                  <c:v>54.826</c:v>
                </c:pt>
                <c:pt idx="551">
                  <c:v>54.925</c:v>
                </c:pt>
                <c:pt idx="552">
                  <c:v>55.025</c:v>
                </c:pt>
                <c:pt idx="553">
                  <c:v>55.124</c:v>
                </c:pt>
                <c:pt idx="554">
                  <c:v>55.22400000000001</c:v>
                </c:pt>
                <c:pt idx="555">
                  <c:v>55.323</c:v>
                </c:pt>
                <c:pt idx="556">
                  <c:v>55.423</c:v>
                </c:pt>
                <c:pt idx="557">
                  <c:v>55.522</c:v>
                </c:pt>
                <c:pt idx="558">
                  <c:v>55.622</c:v>
                </c:pt>
                <c:pt idx="559">
                  <c:v>55.72100000000001</c:v>
                </c:pt>
                <c:pt idx="560">
                  <c:v>55.82100000000001</c:v>
                </c:pt>
                <c:pt idx="561">
                  <c:v>55.92</c:v>
                </c:pt>
                <c:pt idx="562">
                  <c:v>56.02</c:v>
                </c:pt>
                <c:pt idx="563">
                  <c:v>56.119</c:v>
                </c:pt>
                <c:pt idx="564">
                  <c:v>56.219</c:v>
                </c:pt>
                <c:pt idx="565">
                  <c:v>56.318</c:v>
                </c:pt>
                <c:pt idx="566">
                  <c:v>56.418</c:v>
                </c:pt>
                <c:pt idx="567">
                  <c:v>56.517</c:v>
                </c:pt>
                <c:pt idx="568">
                  <c:v>56.617</c:v>
                </c:pt>
                <c:pt idx="569">
                  <c:v>56.716</c:v>
                </c:pt>
                <c:pt idx="570">
                  <c:v>56.816</c:v>
                </c:pt>
                <c:pt idx="571">
                  <c:v>56.915</c:v>
                </c:pt>
                <c:pt idx="572">
                  <c:v>57.015</c:v>
                </c:pt>
                <c:pt idx="573">
                  <c:v>57.114</c:v>
                </c:pt>
                <c:pt idx="574">
                  <c:v>57.21400000000001</c:v>
                </c:pt>
                <c:pt idx="575">
                  <c:v>57.313</c:v>
                </c:pt>
                <c:pt idx="576">
                  <c:v>57.413</c:v>
                </c:pt>
                <c:pt idx="577">
                  <c:v>57.512</c:v>
                </c:pt>
                <c:pt idx="578">
                  <c:v>57.612</c:v>
                </c:pt>
                <c:pt idx="579">
                  <c:v>57.71100000000001</c:v>
                </c:pt>
                <c:pt idx="580">
                  <c:v>57.811</c:v>
                </c:pt>
                <c:pt idx="581">
                  <c:v>57.91</c:v>
                </c:pt>
                <c:pt idx="582">
                  <c:v>58.01</c:v>
                </c:pt>
                <c:pt idx="583">
                  <c:v>58.109</c:v>
                </c:pt>
                <c:pt idx="584">
                  <c:v>58.209</c:v>
                </c:pt>
                <c:pt idx="585">
                  <c:v>58.308</c:v>
                </c:pt>
                <c:pt idx="586">
                  <c:v>58.408</c:v>
                </c:pt>
                <c:pt idx="587">
                  <c:v>58.50700000000001</c:v>
                </c:pt>
                <c:pt idx="588">
                  <c:v>58.60700000000001</c:v>
                </c:pt>
                <c:pt idx="589">
                  <c:v>58.706</c:v>
                </c:pt>
                <c:pt idx="590">
                  <c:v>58.806</c:v>
                </c:pt>
                <c:pt idx="591">
                  <c:v>58.905</c:v>
                </c:pt>
                <c:pt idx="592">
                  <c:v>59.005</c:v>
                </c:pt>
                <c:pt idx="593">
                  <c:v>59.10400000000001</c:v>
                </c:pt>
                <c:pt idx="594">
                  <c:v>59.204</c:v>
                </c:pt>
                <c:pt idx="595">
                  <c:v>59.303</c:v>
                </c:pt>
                <c:pt idx="596">
                  <c:v>59.40300000000001</c:v>
                </c:pt>
                <c:pt idx="597">
                  <c:v>59.502</c:v>
                </c:pt>
                <c:pt idx="598">
                  <c:v>59.602</c:v>
                </c:pt>
                <c:pt idx="599">
                  <c:v>59.701</c:v>
                </c:pt>
                <c:pt idx="600">
                  <c:v>59.801</c:v>
                </c:pt>
                <c:pt idx="601">
                  <c:v>59.9</c:v>
                </c:pt>
                <c:pt idx="602">
                  <c:v>60.0</c:v>
                </c:pt>
                <c:pt idx="603">
                  <c:v>60.09900000000001</c:v>
                </c:pt>
                <c:pt idx="604">
                  <c:v>60.19900000000001</c:v>
                </c:pt>
                <c:pt idx="605">
                  <c:v>60.29900000000001</c:v>
                </c:pt>
                <c:pt idx="606">
                  <c:v>60.398</c:v>
                </c:pt>
                <c:pt idx="607">
                  <c:v>60.498</c:v>
                </c:pt>
                <c:pt idx="608">
                  <c:v>60.597</c:v>
                </c:pt>
                <c:pt idx="609">
                  <c:v>60.697</c:v>
                </c:pt>
                <c:pt idx="610">
                  <c:v>60.79600000000001</c:v>
                </c:pt>
                <c:pt idx="611">
                  <c:v>60.896</c:v>
                </c:pt>
                <c:pt idx="612">
                  <c:v>60.995</c:v>
                </c:pt>
                <c:pt idx="613">
                  <c:v>61.095</c:v>
                </c:pt>
                <c:pt idx="614">
                  <c:v>61.194</c:v>
                </c:pt>
                <c:pt idx="615">
                  <c:v>61.29400000000001</c:v>
                </c:pt>
                <c:pt idx="616">
                  <c:v>61.393</c:v>
                </c:pt>
                <c:pt idx="617">
                  <c:v>61.493</c:v>
                </c:pt>
                <c:pt idx="618">
                  <c:v>61.592</c:v>
                </c:pt>
                <c:pt idx="619">
                  <c:v>61.692</c:v>
                </c:pt>
                <c:pt idx="620">
                  <c:v>61.79100000000001</c:v>
                </c:pt>
                <c:pt idx="621">
                  <c:v>61.89100000000001</c:v>
                </c:pt>
                <c:pt idx="622">
                  <c:v>61.99</c:v>
                </c:pt>
                <c:pt idx="623">
                  <c:v>62.09</c:v>
                </c:pt>
                <c:pt idx="624">
                  <c:v>62.189</c:v>
                </c:pt>
                <c:pt idx="625">
                  <c:v>62.289</c:v>
                </c:pt>
                <c:pt idx="626">
                  <c:v>62.388</c:v>
                </c:pt>
                <c:pt idx="627">
                  <c:v>62.488</c:v>
                </c:pt>
                <c:pt idx="628">
                  <c:v>62.587</c:v>
                </c:pt>
                <c:pt idx="629">
                  <c:v>62.687</c:v>
                </c:pt>
                <c:pt idx="630">
                  <c:v>62.786</c:v>
                </c:pt>
                <c:pt idx="631">
                  <c:v>62.886</c:v>
                </c:pt>
                <c:pt idx="632">
                  <c:v>62.985</c:v>
                </c:pt>
                <c:pt idx="633">
                  <c:v>63.085</c:v>
                </c:pt>
                <c:pt idx="634">
                  <c:v>63.184</c:v>
                </c:pt>
                <c:pt idx="635">
                  <c:v>63.28400000000001</c:v>
                </c:pt>
                <c:pt idx="636">
                  <c:v>63.383</c:v>
                </c:pt>
                <c:pt idx="637">
                  <c:v>63.483</c:v>
                </c:pt>
                <c:pt idx="638">
                  <c:v>63.582</c:v>
                </c:pt>
                <c:pt idx="639">
                  <c:v>63.682</c:v>
                </c:pt>
                <c:pt idx="640">
                  <c:v>63.78100000000001</c:v>
                </c:pt>
                <c:pt idx="641">
                  <c:v>63.881</c:v>
                </c:pt>
                <c:pt idx="642">
                  <c:v>63.98</c:v>
                </c:pt>
                <c:pt idx="643">
                  <c:v>64.08</c:v>
                </c:pt>
                <c:pt idx="644">
                  <c:v>64.17899999999996</c:v>
                </c:pt>
                <c:pt idx="645">
                  <c:v>64.27899999999998</c:v>
                </c:pt>
                <c:pt idx="646">
                  <c:v>64.37799999999998</c:v>
                </c:pt>
                <c:pt idx="647">
                  <c:v>64.478</c:v>
                </c:pt>
                <c:pt idx="648">
                  <c:v>64.577</c:v>
                </c:pt>
                <c:pt idx="649">
                  <c:v>64.67699999999998</c:v>
                </c:pt>
                <c:pt idx="650">
                  <c:v>64.77599999999998</c:v>
                </c:pt>
                <c:pt idx="651">
                  <c:v>64.87599999999998</c:v>
                </c:pt>
                <c:pt idx="652">
                  <c:v>64.975</c:v>
                </c:pt>
                <c:pt idx="653">
                  <c:v>65.07499999999998</c:v>
                </c:pt>
                <c:pt idx="654">
                  <c:v>65.17399999999998</c:v>
                </c:pt>
                <c:pt idx="655">
                  <c:v>65.274</c:v>
                </c:pt>
                <c:pt idx="656">
                  <c:v>65.37299999999998</c:v>
                </c:pt>
                <c:pt idx="657">
                  <c:v>65.473</c:v>
                </c:pt>
                <c:pt idx="658">
                  <c:v>65.57199999999998</c:v>
                </c:pt>
                <c:pt idx="659">
                  <c:v>65.67199999999998</c:v>
                </c:pt>
                <c:pt idx="660">
                  <c:v>65.771</c:v>
                </c:pt>
                <c:pt idx="661">
                  <c:v>65.87099999999998</c:v>
                </c:pt>
                <c:pt idx="662">
                  <c:v>65.97</c:v>
                </c:pt>
                <c:pt idx="663">
                  <c:v>66.07</c:v>
                </c:pt>
                <c:pt idx="664">
                  <c:v>66.16899999999998</c:v>
                </c:pt>
                <c:pt idx="665">
                  <c:v>66.269</c:v>
                </c:pt>
                <c:pt idx="666">
                  <c:v>66.368</c:v>
                </c:pt>
                <c:pt idx="667">
                  <c:v>66.468</c:v>
                </c:pt>
                <c:pt idx="668">
                  <c:v>66.567</c:v>
                </c:pt>
                <c:pt idx="669">
                  <c:v>66.667</c:v>
                </c:pt>
                <c:pt idx="670">
                  <c:v>66.766</c:v>
                </c:pt>
                <c:pt idx="671">
                  <c:v>66.866</c:v>
                </c:pt>
                <c:pt idx="672">
                  <c:v>66.965</c:v>
                </c:pt>
                <c:pt idx="673">
                  <c:v>67.06500000000001</c:v>
                </c:pt>
                <c:pt idx="674">
                  <c:v>67.164</c:v>
                </c:pt>
                <c:pt idx="675">
                  <c:v>67.264</c:v>
                </c:pt>
                <c:pt idx="676">
                  <c:v>67.363</c:v>
                </c:pt>
                <c:pt idx="677">
                  <c:v>67.463</c:v>
                </c:pt>
                <c:pt idx="678">
                  <c:v>67.56200000000001</c:v>
                </c:pt>
                <c:pt idx="679">
                  <c:v>67.662</c:v>
                </c:pt>
                <c:pt idx="680">
                  <c:v>67.761</c:v>
                </c:pt>
                <c:pt idx="681">
                  <c:v>67.861</c:v>
                </c:pt>
                <c:pt idx="682">
                  <c:v>67.96</c:v>
                </c:pt>
                <c:pt idx="683">
                  <c:v>68.06</c:v>
                </c:pt>
                <c:pt idx="684">
                  <c:v>68.15899999999998</c:v>
                </c:pt>
                <c:pt idx="685">
                  <c:v>68.259</c:v>
                </c:pt>
                <c:pt idx="686">
                  <c:v>68.35799999999998</c:v>
                </c:pt>
                <c:pt idx="687">
                  <c:v>68.45800000000001</c:v>
                </c:pt>
                <c:pt idx="688">
                  <c:v>68.557</c:v>
                </c:pt>
                <c:pt idx="689">
                  <c:v>68.65699999999998</c:v>
                </c:pt>
                <c:pt idx="690">
                  <c:v>68.756</c:v>
                </c:pt>
                <c:pt idx="691">
                  <c:v>68.85599999999998</c:v>
                </c:pt>
                <c:pt idx="692">
                  <c:v>68.95500000000001</c:v>
                </c:pt>
                <c:pt idx="693">
                  <c:v>69.055</c:v>
                </c:pt>
                <c:pt idx="694">
                  <c:v>69.15399999999998</c:v>
                </c:pt>
                <c:pt idx="695">
                  <c:v>69.254</c:v>
                </c:pt>
                <c:pt idx="696">
                  <c:v>69.35299999999998</c:v>
                </c:pt>
                <c:pt idx="697">
                  <c:v>69.453</c:v>
                </c:pt>
                <c:pt idx="698">
                  <c:v>69.552</c:v>
                </c:pt>
                <c:pt idx="699">
                  <c:v>69.65199999999998</c:v>
                </c:pt>
                <c:pt idx="700">
                  <c:v>69.751</c:v>
                </c:pt>
                <c:pt idx="701">
                  <c:v>69.851</c:v>
                </c:pt>
                <c:pt idx="702">
                  <c:v>69.95</c:v>
                </c:pt>
                <c:pt idx="703">
                  <c:v>70.05</c:v>
                </c:pt>
                <c:pt idx="704">
                  <c:v>70.149</c:v>
                </c:pt>
                <c:pt idx="705">
                  <c:v>70.249</c:v>
                </c:pt>
                <c:pt idx="706">
                  <c:v>70.34800000000001</c:v>
                </c:pt>
                <c:pt idx="707">
                  <c:v>70.448</c:v>
                </c:pt>
                <c:pt idx="708">
                  <c:v>70.547</c:v>
                </c:pt>
                <c:pt idx="709">
                  <c:v>70.647</c:v>
                </c:pt>
                <c:pt idx="710">
                  <c:v>70.746</c:v>
                </c:pt>
                <c:pt idx="711">
                  <c:v>70.846</c:v>
                </c:pt>
                <c:pt idx="712">
                  <c:v>70.945</c:v>
                </c:pt>
                <c:pt idx="713">
                  <c:v>71.045</c:v>
                </c:pt>
                <c:pt idx="714">
                  <c:v>71.144</c:v>
                </c:pt>
                <c:pt idx="715">
                  <c:v>71.244</c:v>
                </c:pt>
                <c:pt idx="716">
                  <c:v>71.343</c:v>
                </c:pt>
                <c:pt idx="717">
                  <c:v>71.443</c:v>
                </c:pt>
                <c:pt idx="718">
                  <c:v>71.542</c:v>
                </c:pt>
                <c:pt idx="719">
                  <c:v>71.642</c:v>
                </c:pt>
                <c:pt idx="720">
                  <c:v>71.741</c:v>
                </c:pt>
                <c:pt idx="721">
                  <c:v>71.841</c:v>
                </c:pt>
                <c:pt idx="722">
                  <c:v>71.94</c:v>
                </c:pt>
                <c:pt idx="723">
                  <c:v>72.04</c:v>
                </c:pt>
                <c:pt idx="724">
                  <c:v>72.13899999999998</c:v>
                </c:pt>
                <c:pt idx="725">
                  <c:v>72.239</c:v>
                </c:pt>
                <c:pt idx="726">
                  <c:v>72.338</c:v>
                </c:pt>
                <c:pt idx="727">
                  <c:v>72.438</c:v>
                </c:pt>
                <c:pt idx="728">
                  <c:v>72.537</c:v>
                </c:pt>
                <c:pt idx="729">
                  <c:v>72.637</c:v>
                </c:pt>
                <c:pt idx="730">
                  <c:v>72.736</c:v>
                </c:pt>
                <c:pt idx="731">
                  <c:v>72.836</c:v>
                </c:pt>
                <c:pt idx="732">
                  <c:v>72.935</c:v>
                </c:pt>
                <c:pt idx="733">
                  <c:v>73.035</c:v>
                </c:pt>
                <c:pt idx="734">
                  <c:v>73.134</c:v>
                </c:pt>
                <c:pt idx="735">
                  <c:v>73.234</c:v>
                </c:pt>
                <c:pt idx="736">
                  <c:v>73.333</c:v>
                </c:pt>
                <c:pt idx="737">
                  <c:v>73.433</c:v>
                </c:pt>
                <c:pt idx="738">
                  <c:v>73.532</c:v>
                </c:pt>
                <c:pt idx="739">
                  <c:v>73.632</c:v>
                </c:pt>
                <c:pt idx="740">
                  <c:v>73.731</c:v>
                </c:pt>
                <c:pt idx="741">
                  <c:v>73.831</c:v>
                </c:pt>
                <c:pt idx="742">
                  <c:v>73.93</c:v>
                </c:pt>
                <c:pt idx="743">
                  <c:v>74.03</c:v>
                </c:pt>
                <c:pt idx="744">
                  <c:v>74.12899999999998</c:v>
                </c:pt>
                <c:pt idx="745">
                  <c:v>74.229</c:v>
                </c:pt>
                <c:pt idx="746">
                  <c:v>74.32799999999998</c:v>
                </c:pt>
                <c:pt idx="747">
                  <c:v>74.428</c:v>
                </c:pt>
                <c:pt idx="748">
                  <c:v>74.527</c:v>
                </c:pt>
                <c:pt idx="749">
                  <c:v>74.62699999999998</c:v>
                </c:pt>
                <c:pt idx="750">
                  <c:v>74.726</c:v>
                </c:pt>
                <c:pt idx="751">
                  <c:v>74.82599999999998</c:v>
                </c:pt>
                <c:pt idx="752">
                  <c:v>74.925</c:v>
                </c:pt>
                <c:pt idx="753">
                  <c:v>75.025</c:v>
                </c:pt>
                <c:pt idx="754">
                  <c:v>75.12399999999998</c:v>
                </c:pt>
                <c:pt idx="755">
                  <c:v>75.224</c:v>
                </c:pt>
                <c:pt idx="756">
                  <c:v>75.32299999999998</c:v>
                </c:pt>
                <c:pt idx="757">
                  <c:v>75.423</c:v>
                </c:pt>
                <c:pt idx="758">
                  <c:v>75.522</c:v>
                </c:pt>
                <c:pt idx="759">
                  <c:v>75.62199999999998</c:v>
                </c:pt>
                <c:pt idx="760">
                  <c:v>75.721</c:v>
                </c:pt>
                <c:pt idx="761">
                  <c:v>75.821</c:v>
                </c:pt>
                <c:pt idx="762">
                  <c:v>75.92</c:v>
                </c:pt>
                <c:pt idx="763">
                  <c:v>76.02</c:v>
                </c:pt>
                <c:pt idx="764">
                  <c:v>76.119</c:v>
                </c:pt>
                <c:pt idx="765">
                  <c:v>76.219</c:v>
                </c:pt>
                <c:pt idx="766">
                  <c:v>76.31800000000001</c:v>
                </c:pt>
                <c:pt idx="767">
                  <c:v>76.418</c:v>
                </c:pt>
                <c:pt idx="768">
                  <c:v>76.517</c:v>
                </c:pt>
                <c:pt idx="769">
                  <c:v>76.617</c:v>
                </c:pt>
                <c:pt idx="770">
                  <c:v>76.716</c:v>
                </c:pt>
                <c:pt idx="771">
                  <c:v>76.816</c:v>
                </c:pt>
                <c:pt idx="772">
                  <c:v>76.915</c:v>
                </c:pt>
                <c:pt idx="773">
                  <c:v>77.015</c:v>
                </c:pt>
                <c:pt idx="774">
                  <c:v>77.114</c:v>
                </c:pt>
                <c:pt idx="775">
                  <c:v>77.214</c:v>
                </c:pt>
                <c:pt idx="776">
                  <c:v>77.313</c:v>
                </c:pt>
                <c:pt idx="777">
                  <c:v>77.413</c:v>
                </c:pt>
                <c:pt idx="778">
                  <c:v>77.512</c:v>
                </c:pt>
                <c:pt idx="779">
                  <c:v>77.612</c:v>
                </c:pt>
                <c:pt idx="780">
                  <c:v>77.711</c:v>
                </c:pt>
                <c:pt idx="781">
                  <c:v>77.811</c:v>
                </c:pt>
                <c:pt idx="782">
                  <c:v>77.91</c:v>
                </c:pt>
                <c:pt idx="783">
                  <c:v>78.01</c:v>
                </c:pt>
                <c:pt idx="784">
                  <c:v>78.10899999999998</c:v>
                </c:pt>
                <c:pt idx="785">
                  <c:v>78.209</c:v>
                </c:pt>
                <c:pt idx="786">
                  <c:v>78.308</c:v>
                </c:pt>
                <c:pt idx="787">
                  <c:v>78.408</c:v>
                </c:pt>
                <c:pt idx="788">
                  <c:v>78.507</c:v>
                </c:pt>
                <c:pt idx="789">
                  <c:v>78.607</c:v>
                </c:pt>
                <c:pt idx="790">
                  <c:v>78.706</c:v>
                </c:pt>
                <c:pt idx="791">
                  <c:v>78.80599999999998</c:v>
                </c:pt>
                <c:pt idx="792">
                  <c:v>78.905</c:v>
                </c:pt>
                <c:pt idx="793">
                  <c:v>79.005</c:v>
                </c:pt>
                <c:pt idx="794">
                  <c:v>79.104</c:v>
                </c:pt>
                <c:pt idx="795">
                  <c:v>79.204</c:v>
                </c:pt>
                <c:pt idx="796">
                  <c:v>79.30299999999998</c:v>
                </c:pt>
                <c:pt idx="797">
                  <c:v>79.403</c:v>
                </c:pt>
                <c:pt idx="798">
                  <c:v>79.502</c:v>
                </c:pt>
                <c:pt idx="799">
                  <c:v>79.60199999999998</c:v>
                </c:pt>
                <c:pt idx="800">
                  <c:v>79.701</c:v>
                </c:pt>
                <c:pt idx="801">
                  <c:v>79.801</c:v>
                </c:pt>
                <c:pt idx="802">
                  <c:v>79.9</c:v>
                </c:pt>
                <c:pt idx="803">
                  <c:v>80.0</c:v>
                </c:pt>
                <c:pt idx="804">
                  <c:v>80.1</c:v>
                </c:pt>
                <c:pt idx="805">
                  <c:v>80.199</c:v>
                </c:pt>
                <c:pt idx="806">
                  <c:v>80.299</c:v>
                </c:pt>
                <c:pt idx="807">
                  <c:v>80.398</c:v>
                </c:pt>
                <c:pt idx="808">
                  <c:v>80.498</c:v>
                </c:pt>
                <c:pt idx="809">
                  <c:v>80.597</c:v>
                </c:pt>
                <c:pt idx="810">
                  <c:v>80.697</c:v>
                </c:pt>
                <c:pt idx="811">
                  <c:v>80.796</c:v>
                </c:pt>
                <c:pt idx="812">
                  <c:v>80.896</c:v>
                </c:pt>
                <c:pt idx="813">
                  <c:v>80.995</c:v>
                </c:pt>
                <c:pt idx="814">
                  <c:v>81.09500000000001</c:v>
                </c:pt>
                <c:pt idx="815">
                  <c:v>81.194</c:v>
                </c:pt>
                <c:pt idx="816">
                  <c:v>81.294</c:v>
                </c:pt>
                <c:pt idx="817">
                  <c:v>81.393</c:v>
                </c:pt>
                <c:pt idx="818">
                  <c:v>81.493</c:v>
                </c:pt>
                <c:pt idx="819">
                  <c:v>81.59200000000001</c:v>
                </c:pt>
                <c:pt idx="820">
                  <c:v>81.692</c:v>
                </c:pt>
                <c:pt idx="821">
                  <c:v>81.791</c:v>
                </c:pt>
                <c:pt idx="822">
                  <c:v>81.891</c:v>
                </c:pt>
                <c:pt idx="823">
                  <c:v>81.99</c:v>
                </c:pt>
                <c:pt idx="824">
                  <c:v>82.09</c:v>
                </c:pt>
                <c:pt idx="825">
                  <c:v>82.18899999999998</c:v>
                </c:pt>
                <c:pt idx="826">
                  <c:v>82.289</c:v>
                </c:pt>
                <c:pt idx="827">
                  <c:v>82.388</c:v>
                </c:pt>
                <c:pt idx="828">
                  <c:v>82.488</c:v>
                </c:pt>
                <c:pt idx="829">
                  <c:v>82.587</c:v>
                </c:pt>
                <c:pt idx="830">
                  <c:v>82.687</c:v>
                </c:pt>
                <c:pt idx="831">
                  <c:v>82.786</c:v>
                </c:pt>
                <c:pt idx="832">
                  <c:v>82.88599999999998</c:v>
                </c:pt>
                <c:pt idx="833">
                  <c:v>82.98500000000001</c:v>
                </c:pt>
                <c:pt idx="834">
                  <c:v>83.085</c:v>
                </c:pt>
                <c:pt idx="835">
                  <c:v>83.18399999999998</c:v>
                </c:pt>
                <c:pt idx="836">
                  <c:v>83.284</c:v>
                </c:pt>
                <c:pt idx="837">
                  <c:v>83.38299999999998</c:v>
                </c:pt>
                <c:pt idx="838">
                  <c:v>83.483</c:v>
                </c:pt>
                <c:pt idx="839">
                  <c:v>83.582</c:v>
                </c:pt>
                <c:pt idx="840">
                  <c:v>83.68199999999998</c:v>
                </c:pt>
                <c:pt idx="841">
                  <c:v>83.781</c:v>
                </c:pt>
                <c:pt idx="842">
                  <c:v>83.881</c:v>
                </c:pt>
                <c:pt idx="843">
                  <c:v>83.98</c:v>
                </c:pt>
                <c:pt idx="844">
                  <c:v>84.08</c:v>
                </c:pt>
                <c:pt idx="845">
                  <c:v>84.17899999999996</c:v>
                </c:pt>
                <c:pt idx="846">
                  <c:v>84.27899999999998</c:v>
                </c:pt>
                <c:pt idx="847">
                  <c:v>84.37799999999998</c:v>
                </c:pt>
                <c:pt idx="848">
                  <c:v>84.478</c:v>
                </c:pt>
                <c:pt idx="849">
                  <c:v>84.577</c:v>
                </c:pt>
                <c:pt idx="850">
                  <c:v>84.67699999999998</c:v>
                </c:pt>
                <c:pt idx="851">
                  <c:v>84.77599999999998</c:v>
                </c:pt>
                <c:pt idx="852">
                  <c:v>84.87599999999998</c:v>
                </c:pt>
                <c:pt idx="853">
                  <c:v>84.975</c:v>
                </c:pt>
                <c:pt idx="854">
                  <c:v>85.07499999999998</c:v>
                </c:pt>
                <c:pt idx="855">
                  <c:v>85.17399999999998</c:v>
                </c:pt>
                <c:pt idx="856">
                  <c:v>85.274</c:v>
                </c:pt>
                <c:pt idx="857">
                  <c:v>85.37299999999998</c:v>
                </c:pt>
                <c:pt idx="858">
                  <c:v>85.473</c:v>
                </c:pt>
                <c:pt idx="859">
                  <c:v>85.57199999999998</c:v>
                </c:pt>
                <c:pt idx="860">
                  <c:v>85.67199999999998</c:v>
                </c:pt>
                <c:pt idx="861">
                  <c:v>85.771</c:v>
                </c:pt>
                <c:pt idx="862">
                  <c:v>85.87099999999998</c:v>
                </c:pt>
                <c:pt idx="863">
                  <c:v>85.97</c:v>
                </c:pt>
                <c:pt idx="864">
                  <c:v>86.07</c:v>
                </c:pt>
                <c:pt idx="865">
                  <c:v>86.16899999999998</c:v>
                </c:pt>
                <c:pt idx="866">
                  <c:v>86.269</c:v>
                </c:pt>
                <c:pt idx="867">
                  <c:v>86.368</c:v>
                </c:pt>
                <c:pt idx="868">
                  <c:v>86.468</c:v>
                </c:pt>
                <c:pt idx="869">
                  <c:v>86.567</c:v>
                </c:pt>
                <c:pt idx="870">
                  <c:v>86.667</c:v>
                </c:pt>
                <c:pt idx="871">
                  <c:v>86.766</c:v>
                </c:pt>
                <c:pt idx="872">
                  <c:v>86.866</c:v>
                </c:pt>
                <c:pt idx="873">
                  <c:v>86.965</c:v>
                </c:pt>
                <c:pt idx="874">
                  <c:v>87.06500000000001</c:v>
                </c:pt>
                <c:pt idx="875">
                  <c:v>87.164</c:v>
                </c:pt>
                <c:pt idx="876">
                  <c:v>87.264</c:v>
                </c:pt>
                <c:pt idx="877">
                  <c:v>87.363</c:v>
                </c:pt>
                <c:pt idx="878">
                  <c:v>87.463</c:v>
                </c:pt>
                <c:pt idx="879">
                  <c:v>87.56200000000001</c:v>
                </c:pt>
                <c:pt idx="880">
                  <c:v>87.662</c:v>
                </c:pt>
                <c:pt idx="881">
                  <c:v>87.761</c:v>
                </c:pt>
                <c:pt idx="882">
                  <c:v>87.861</c:v>
                </c:pt>
                <c:pt idx="883">
                  <c:v>87.96</c:v>
                </c:pt>
                <c:pt idx="884">
                  <c:v>88.06</c:v>
                </c:pt>
                <c:pt idx="885">
                  <c:v>88.15899999999998</c:v>
                </c:pt>
                <c:pt idx="886">
                  <c:v>88.259</c:v>
                </c:pt>
                <c:pt idx="887">
                  <c:v>88.35799999999998</c:v>
                </c:pt>
                <c:pt idx="888">
                  <c:v>88.45800000000001</c:v>
                </c:pt>
                <c:pt idx="889">
                  <c:v>88.557</c:v>
                </c:pt>
                <c:pt idx="890">
                  <c:v>88.65699999999998</c:v>
                </c:pt>
                <c:pt idx="891">
                  <c:v>88.756</c:v>
                </c:pt>
                <c:pt idx="892">
                  <c:v>88.85599999999998</c:v>
                </c:pt>
                <c:pt idx="893">
                  <c:v>88.95500000000001</c:v>
                </c:pt>
                <c:pt idx="894">
                  <c:v>89.055</c:v>
                </c:pt>
                <c:pt idx="895">
                  <c:v>89.15399999999998</c:v>
                </c:pt>
                <c:pt idx="896">
                  <c:v>89.254</c:v>
                </c:pt>
                <c:pt idx="897">
                  <c:v>89.35299999999998</c:v>
                </c:pt>
                <c:pt idx="898">
                  <c:v>89.453</c:v>
                </c:pt>
                <c:pt idx="899">
                  <c:v>89.552</c:v>
                </c:pt>
                <c:pt idx="900">
                  <c:v>89.65199999999998</c:v>
                </c:pt>
                <c:pt idx="901">
                  <c:v>89.751</c:v>
                </c:pt>
                <c:pt idx="902">
                  <c:v>89.851</c:v>
                </c:pt>
                <c:pt idx="903">
                  <c:v>89.95</c:v>
                </c:pt>
                <c:pt idx="904">
                  <c:v>90.05</c:v>
                </c:pt>
                <c:pt idx="905">
                  <c:v>90.149</c:v>
                </c:pt>
                <c:pt idx="906">
                  <c:v>90.249</c:v>
                </c:pt>
                <c:pt idx="907">
                  <c:v>90.34800000000001</c:v>
                </c:pt>
                <c:pt idx="908">
                  <c:v>90.448</c:v>
                </c:pt>
                <c:pt idx="909">
                  <c:v>90.547</c:v>
                </c:pt>
                <c:pt idx="910">
                  <c:v>90.647</c:v>
                </c:pt>
                <c:pt idx="911">
                  <c:v>90.746</c:v>
                </c:pt>
                <c:pt idx="912">
                  <c:v>90.846</c:v>
                </c:pt>
                <c:pt idx="913">
                  <c:v>90.945</c:v>
                </c:pt>
                <c:pt idx="914">
                  <c:v>91.045</c:v>
                </c:pt>
                <c:pt idx="915">
                  <c:v>91.144</c:v>
                </c:pt>
                <c:pt idx="916">
                  <c:v>91.244</c:v>
                </c:pt>
                <c:pt idx="917">
                  <c:v>91.343</c:v>
                </c:pt>
                <c:pt idx="918">
                  <c:v>91.443</c:v>
                </c:pt>
                <c:pt idx="919">
                  <c:v>91.542</c:v>
                </c:pt>
                <c:pt idx="920">
                  <c:v>91.642</c:v>
                </c:pt>
                <c:pt idx="921">
                  <c:v>91.741</c:v>
                </c:pt>
                <c:pt idx="922">
                  <c:v>91.841</c:v>
                </c:pt>
                <c:pt idx="923">
                  <c:v>91.94</c:v>
                </c:pt>
                <c:pt idx="924">
                  <c:v>92.04</c:v>
                </c:pt>
                <c:pt idx="925">
                  <c:v>92.13899999999998</c:v>
                </c:pt>
                <c:pt idx="926">
                  <c:v>92.239</c:v>
                </c:pt>
                <c:pt idx="927">
                  <c:v>92.338</c:v>
                </c:pt>
                <c:pt idx="928">
                  <c:v>92.438</c:v>
                </c:pt>
                <c:pt idx="929">
                  <c:v>92.537</c:v>
                </c:pt>
                <c:pt idx="930">
                  <c:v>92.637</c:v>
                </c:pt>
                <c:pt idx="931">
                  <c:v>92.736</c:v>
                </c:pt>
                <c:pt idx="932">
                  <c:v>92.836</c:v>
                </c:pt>
                <c:pt idx="933">
                  <c:v>92.935</c:v>
                </c:pt>
                <c:pt idx="934">
                  <c:v>93.035</c:v>
                </c:pt>
                <c:pt idx="935">
                  <c:v>93.134</c:v>
                </c:pt>
                <c:pt idx="936">
                  <c:v>93.234</c:v>
                </c:pt>
                <c:pt idx="937">
                  <c:v>93.333</c:v>
                </c:pt>
                <c:pt idx="938">
                  <c:v>93.433</c:v>
                </c:pt>
                <c:pt idx="939">
                  <c:v>93.532</c:v>
                </c:pt>
                <c:pt idx="940">
                  <c:v>93.632</c:v>
                </c:pt>
                <c:pt idx="941">
                  <c:v>93.731</c:v>
                </c:pt>
                <c:pt idx="942">
                  <c:v>93.831</c:v>
                </c:pt>
                <c:pt idx="943">
                  <c:v>93.93</c:v>
                </c:pt>
                <c:pt idx="944">
                  <c:v>94.03</c:v>
                </c:pt>
                <c:pt idx="945">
                  <c:v>94.12899999999998</c:v>
                </c:pt>
                <c:pt idx="946">
                  <c:v>94.229</c:v>
                </c:pt>
                <c:pt idx="947">
                  <c:v>94.32799999999998</c:v>
                </c:pt>
                <c:pt idx="948">
                  <c:v>94.428</c:v>
                </c:pt>
                <c:pt idx="949">
                  <c:v>94.527</c:v>
                </c:pt>
                <c:pt idx="950">
                  <c:v>94.62699999999998</c:v>
                </c:pt>
                <c:pt idx="951">
                  <c:v>94.726</c:v>
                </c:pt>
                <c:pt idx="952">
                  <c:v>94.82599999999998</c:v>
                </c:pt>
                <c:pt idx="953">
                  <c:v>94.925</c:v>
                </c:pt>
                <c:pt idx="954">
                  <c:v>95.025</c:v>
                </c:pt>
                <c:pt idx="955">
                  <c:v>95.12399999999998</c:v>
                </c:pt>
                <c:pt idx="956">
                  <c:v>95.224</c:v>
                </c:pt>
                <c:pt idx="957">
                  <c:v>95.32299999999998</c:v>
                </c:pt>
                <c:pt idx="958">
                  <c:v>95.423</c:v>
                </c:pt>
                <c:pt idx="959">
                  <c:v>95.522</c:v>
                </c:pt>
                <c:pt idx="960">
                  <c:v>95.62199999999998</c:v>
                </c:pt>
                <c:pt idx="961">
                  <c:v>95.721</c:v>
                </c:pt>
                <c:pt idx="962">
                  <c:v>95.821</c:v>
                </c:pt>
                <c:pt idx="963">
                  <c:v>95.92</c:v>
                </c:pt>
                <c:pt idx="964">
                  <c:v>96.02</c:v>
                </c:pt>
                <c:pt idx="965">
                  <c:v>96.119</c:v>
                </c:pt>
                <c:pt idx="966">
                  <c:v>96.219</c:v>
                </c:pt>
                <c:pt idx="967">
                  <c:v>96.31800000000001</c:v>
                </c:pt>
                <c:pt idx="968">
                  <c:v>96.418</c:v>
                </c:pt>
                <c:pt idx="969">
                  <c:v>96.517</c:v>
                </c:pt>
                <c:pt idx="970">
                  <c:v>96.617</c:v>
                </c:pt>
                <c:pt idx="971">
                  <c:v>96.716</c:v>
                </c:pt>
                <c:pt idx="972">
                  <c:v>96.816</c:v>
                </c:pt>
                <c:pt idx="973">
                  <c:v>96.915</c:v>
                </c:pt>
                <c:pt idx="974">
                  <c:v>97.015</c:v>
                </c:pt>
                <c:pt idx="975">
                  <c:v>97.114</c:v>
                </c:pt>
                <c:pt idx="976">
                  <c:v>97.214</c:v>
                </c:pt>
                <c:pt idx="977">
                  <c:v>97.313</c:v>
                </c:pt>
                <c:pt idx="978">
                  <c:v>97.413</c:v>
                </c:pt>
                <c:pt idx="979">
                  <c:v>97.512</c:v>
                </c:pt>
                <c:pt idx="980">
                  <c:v>97.612</c:v>
                </c:pt>
                <c:pt idx="981">
                  <c:v>97.711</c:v>
                </c:pt>
                <c:pt idx="982">
                  <c:v>97.811</c:v>
                </c:pt>
                <c:pt idx="983">
                  <c:v>97.91</c:v>
                </c:pt>
                <c:pt idx="984">
                  <c:v>98.01</c:v>
                </c:pt>
                <c:pt idx="985">
                  <c:v>98.10899999999998</c:v>
                </c:pt>
                <c:pt idx="986">
                  <c:v>98.209</c:v>
                </c:pt>
                <c:pt idx="987">
                  <c:v>98.308</c:v>
                </c:pt>
                <c:pt idx="988">
                  <c:v>98.408</c:v>
                </c:pt>
                <c:pt idx="989">
                  <c:v>98.507</c:v>
                </c:pt>
                <c:pt idx="990">
                  <c:v>98.607</c:v>
                </c:pt>
                <c:pt idx="991">
                  <c:v>98.706</c:v>
                </c:pt>
                <c:pt idx="992">
                  <c:v>98.80599999999998</c:v>
                </c:pt>
                <c:pt idx="993">
                  <c:v>98.905</c:v>
                </c:pt>
                <c:pt idx="994">
                  <c:v>99.005</c:v>
                </c:pt>
                <c:pt idx="995">
                  <c:v>99.104</c:v>
                </c:pt>
                <c:pt idx="996">
                  <c:v>99.204</c:v>
                </c:pt>
                <c:pt idx="997">
                  <c:v>99.30299999999998</c:v>
                </c:pt>
                <c:pt idx="998">
                  <c:v>99.403</c:v>
                </c:pt>
                <c:pt idx="999">
                  <c:v>99.502</c:v>
                </c:pt>
                <c:pt idx="1000">
                  <c:v>99.60199999999998</c:v>
                </c:pt>
                <c:pt idx="1001">
                  <c:v>99.701</c:v>
                </c:pt>
                <c:pt idx="1002">
                  <c:v>99.801</c:v>
                </c:pt>
                <c:pt idx="1003">
                  <c:v>99.9</c:v>
                </c:pt>
                <c:pt idx="1004">
                  <c:v>100.0</c:v>
                </c:pt>
                <c:pt idx="1005">
                  <c:v>0.099502</c:v>
                </c:pt>
                <c:pt idx="1006">
                  <c:v>0.199</c:v>
                </c:pt>
                <c:pt idx="1007">
                  <c:v>0.29851</c:v>
                </c:pt>
                <c:pt idx="1008">
                  <c:v>0.39801</c:v>
                </c:pt>
                <c:pt idx="1009">
                  <c:v>0.49751</c:v>
                </c:pt>
                <c:pt idx="1010">
                  <c:v>0.59701</c:v>
                </c:pt>
                <c:pt idx="1011">
                  <c:v>0.69652</c:v>
                </c:pt>
                <c:pt idx="1012">
                  <c:v>0.79602</c:v>
                </c:pt>
                <c:pt idx="1013">
                  <c:v>0.89552</c:v>
                </c:pt>
                <c:pt idx="1014">
                  <c:v>0.99502</c:v>
                </c:pt>
                <c:pt idx="1015">
                  <c:v>1.0945</c:v>
                </c:pt>
                <c:pt idx="1016">
                  <c:v>1.194</c:v>
                </c:pt>
                <c:pt idx="1017">
                  <c:v>1.2935</c:v>
                </c:pt>
                <c:pt idx="1018">
                  <c:v>1.393</c:v>
                </c:pt>
                <c:pt idx="1019">
                  <c:v>1.4925</c:v>
                </c:pt>
                <c:pt idx="1020">
                  <c:v>1.592</c:v>
                </c:pt>
                <c:pt idx="1021">
                  <c:v>1.6915</c:v>
                </c:pt>
                <c:pt idx="1022">
                  <c:v>1.791</c:v>
                </c:pt>
                <c:pt idx="1023">
                  <c:v>1.8905</c:v>
                </c:pt>
                <c:pt idx="1024">
                  <c:v>1.99</c:v>
                </c:pt>
                <c:pt idx="1025">
                  <c:v>2.0896</c:v>
                </c:pt>
                <c:pt idx="1026">
                  <c:v>2.1891</c:v>
                </c:pt>
                <c:pt idx="1027">
                  <c:v>2.2886</c:v>
                </c:pt>
                <c:pt idx="1028">
                  <c:v>2.3881</c:v>
                </c:pt>
                <c:pt idx="1029">
                  <c:v>2.4876</c:v>
                </c:pt>
                <c:pt idx="1030">
                  <c:v>2.5871</c:v>
                </c:pt>
                <c:pt idx="1031">
                  <c:v>2.6866</c:v>
                </c:pt>
                <c:pt idx="1032">
                  <c:v>2.7861</c:v>
                </c:pt>
                <c:pt idx="1033">
                  <c:v>2.8856</c:v>
                </c:pt>
                <c:pt idx="1034">
                  <c:v>2.9851</c:v>
                </c:pt>
                <c:pt idx="1035">
                  <c:v>3.0846</c:v>
                </c:pt>
                <c:pt idx="1036">
                  <c:v>3.1841</c:v>
                </c:pt>
                <c:pt idx="1037">
                  <c:v>3.2836</c:v>
                </c:pt>
                <c:pt idx="1038">
                  <c:v>3.3831</c:v>
                </c:pt>
                <c:pt idx="1039">
                  <c:v>3.4826</c:v>
                </c:pt>
                <c:pt idx="1040">
                  <c:v>3.5821</c:v>
                </c:pt>
                <c:pt idx="1041">
                  <c:v>3.6816</c:v>
                </c:pt>
                <c:pt idx="1042">
                  <c:v>3.7811</c:v>
                </c:pt>
                <c:pt idx="1043">
                  <c:v>3.8806</c:v>
                </c:pt>
                <c:pt idx="1044">
                  <c:v>3.9801</c:v>
                </c:pt>
                <c:pt idx="1045">
                  <c:v>4.0796</c:v>
                </c:pt>
                <c:pt idx="1046">
                  <c:v>4.1791</c:v>
                </c:pt>
                <c:pt idx="1047">
                  <c:v>4.2786</c:v>
                </c:pt>
                <c:pt idx="1048">
                  <c:v>4.3781</c:v>
                </c:pt>
                <c:pt idx="1049">
                  <c:v>4.4776</c:v>
                </c:pt>
                <c:pt idx="1050">
                  <c:v>4.5771</c:v>
                </c:pt>
                <c:pt idx="1051">
                  <c:v>4.6766</c:v>
                </c:pt>
                <c:pt idx="1052">
                  <c:v>4.7761</c:v>
                </c:pt>
                <c:pt idx="1053">
                  <c:v>4.8756</c:v>
                </c:pt>
                <c:pt idx="1054">
                  <c:v>4.9751</c:v>
                </c:pt>
                <c:pt idx="1055">
                  <c:v>5.0746</c:v>
                </c:pt>
                <c:pt idx="1056">
                  <c:v>5.174099999999997</c:v>
                </c:pt>
                <c:pt idx="1057">
                  <c:v>5.2736</c:v>
                </c:pt>
                <c:pt idx="1058">
                  <c:v>5.3731</c:v>
                </c:pt>
                <c:pt idx="1059">
                  <c:v>5.4726</c:v>
                </c:pt>
                <c:pt idx="1060">
                  <c:v>5.5721</c:v>
                </c:pt>
                <c:pt idx="1061">
                  <c:v>5.6716</c:v>
                </c:pt>
                <c:pt idx="1062">
                  <c:v>5.7711</c:v>
                </c:pt>
                <c:pt idx="1063">
                  <c:v>5.8706</c:v>
                </c:pt>
                <c:pt idx="1064">
                  <c:v>5.9701</c:v>
                </c:pt>
                <c:pt idx="1065">
                  <c:v>6.0697</c:v>
                </c:pt>
                <c:pt idx="1066">
                  <c:v>6.1692</c:v>
                </c:pt>
                <c:pt idx="1067">
                  <c:v>6.2687</c:v>
                </c:pt>
                <c:pt idx="1068">
                  <c:v>6.368199999999997</c:v>
                </c:pt>
                <c:pt idx="1069">
                  <c:v>6.4677</c:v>
                </c:pt>
                <c:pt idx="1070">
                  <c:v>6.567199999999997</c:v>
                </c:pt>
                <c:pt idx="1071">
                  <c:v>6.6667</c:v>
                </c:pt>
                <c:pt idx="1072">
                  <c:v>6.7662</c:v>
                </c:pt>
                <c:pt idx="1073">
                  <c:v>6.865699999999999</c:v>
                </c:pt>
                <c:pt idx="1074">
                  <c:v>6.9652</c:v>
                </c:pt>
                <c:pt idx="1075">
                  <c:v>7.064699999999998</c:v>
                </c:pt>
                <c:pt idx="1076">
                  <c:v>7.164199999999996</c:v>
                </c:pt>
                <c:pt idx="1077">
                  <c:v>7.2637</c:v>
                </c:pt>
                <c:pt idx="1078">
                  <c:v>7.3632</c:v>
                </c:pt>
                <c:pt idx="1079">
                  <c:v>7.4627</c:v>
                </c:pt>
                <c:pt idx="1080">
                  <c:v>7.562199999999997</c:v>
                </c:pt>
                <c:pt idx="1081">
                  <c:v>7.6617</c:v>
                </c:pt>
                <c:pt idx="1082">
                  <c:v>7.7612</c:v>
                </c:pt>
                <c:pt idx="1083">
                  <c:v>7.8607</c:v>
                </c:pt>
                <c:pt idx="1084">
                  <c:v>7.9602</c:v>
                </c:pt>
                <c:pt idx="1085">
                  <c:v>8.059700000000002</c:v>
                </c:pt>
                <c:pt idx="1086">
                  <c:v>8.1592</c:v>
                </c:pt>
                <c:pt idx="1087">
                  <c:v>8.258700000000001</c:v>
                </c:pt>
                <c:pt idx="1088">
                  <c:v>8.3582</c:v>
                </c:pt>
                <c:pt idx="1089">
                  <c:v>8.457700000000002</c:v>
                </c:pt>
                <c:pt idx="1090">
                  <c:v>8.557200000000003</c:v>
                </c:pt>
                <c:pt idx="1091">
                  <c:v>8.6567</c:v>
                </c:pt>
                <c:pt idx="1092">
                  <c:v>8.756200000000001</c:v>
                </c:pt>
                <c:pt idx="1093">
                  <c:v>8.8557</c:v>
                </c:pt>
                <c:pt idx="1094">
                  <c:v>8.955200000000004</c:v>
                </c:pt>
                <c:pt idx="1095">
                  <c:v>9.0547</c:v>
                </c:pt>
                <c:pt idx="1096">
                  <c:v>9.154200000000001</c:v>
                </c:pt>
                <c:pt idx="1097">
                  <c:v>9.2537</c:v>
                </c:pt>
                <c:pt idx="1098">
                  <c:v>9.353200000000002</c:v>
                </c:pt>
                <c:pt idx="1099">
                  <c:v>9.4527</c:v>
                </c:pt>
                <c:pt idx="1100">
                  <c:v>9.552200000000002</c:v>
                </c:pt>
                <c:pt idx="1101">
                  <c:v>9.651700000000003</c:v>
                </c:pt>
                <c:pt idx="1102">
                  <c:v>9.751200000000001</c:v>
                </c:pt>
                <c:pt idx="1103">
                  <c:v>9.850700000000006</c:v>
                </c:pt>
                <c:pt idx="1104">
                  <c:v>9.9502</c:v>
                </c:pt>
                <c:pt idx="1105">
                  <c:v>10.05</c:v>
                </c:pt>
                <c:pt idx="1106">
                  <c:v>10.149</c:v>
                </c:pt>
                <c:pt idx="1107">
                  <c:v>10.249</c:v>
                </c:pt>
                <c:pt idx="1108">
                  <c:v>10.348</c:v>
                </c:pt>
                <c:pt idx="1109">
                  <c:v>10.448</c:v>
                </c:pt>
                <c:pt idx="1110">
                  <c:v>10.547</c:v>
                </c:pt>
                <c:pt idx="1111">
                  <c:v>10.647</c:v>
                </c:pt>
                <c:pt idx="1112">
                  <c:v>10.746</c:v>
                </c:pt>
                <c:pt idx="1113">
                  <c:v>10.846</c:v>
                </c:pt>
                <c:pt idx="1114">
                  <c:v>10.945</c:v>
                </c:pt>
                <c:pt idx="1115">
                  <c:v>11.045</c:v>
                </c:pt>
                <c:pt idx="1116">
                  <c:v>11.144</c:v>
                </c:pt>
                <c:pt idx="1117">
                  <c:v>11.244</c:v>
                </c:pt>
                <c:pt idx="1118">
                  <c:v>11.343</c:v>
                </c:pt>
                <c:pt idx="1119">
                  <c:v>11.443</c:v>
                </c:pt>
                <c:pt idx="1120">
                  <c:v>11.542</c:v>
                </c:pt>
                <c:pt idx="1121">
                  <c:v>11.642</c:v>
                </c:pt>
                <c:pt idx="1122">
                  <c:v>11.741</c:v>
                </c:pt>
                <c:pt idx="1123">
                  <c:v>11.841</c:v>
                </c:pt>
                <c:pt idx="1124">
                  <c:v>11.94</c:v>
                </c:pt>
                <c:pt idx="1125">
                  <c:v>12.04</c:v>
                </c:pt>
                <c:pt idx="1126">
                  <c:v>12.139</c:v>
                </c:pt>
                <c:pt idx="1127">
                  <c:v>12.239</c:v>
                </c:pt>
                <c:pt idx="1128">
                  <c:v>12.338</c:v>
                </c:pt>
                <c:pt idx="1129">
                  <c:v>12.438</c:v>
                </c:pt>
                <c:pt idx="1130">
                  <c:v>12.537</c:v>
                </c:pt>
                <c:pt idx="1131">
                  <c:v>12.637</c:v>
                </c:pt>
                <c:pt idx="1132">
                  <c:v>12.736</c:v>
                </c:pt>
                <c:pt idx="1133">
                  <c:v>12.836</c:v>
                </c:pt>
                <c:pt idx="1134">
                  <c:v>12.935</c:v>
                </c:pt>
                <c:pt idx="1135">
                  <c:v>13.035</c:v>
                </c:pt>
                <c:pt idx="1136">
                  <c:v>13.134</c:v>
                </c:pt>
                <c:pt idx="1137">
                  <c:v>13.234</c:v>
                </c:pt>
                <c:pt idx="1138">
                  <c:v>13.333</c:v>
                </c:pt>
                <c:pt idx="1139">
                  <c:v>13.433</c:v>
                </c:pt>
                <c:pt idx="1140">
                  <c:v>13.532</c:v>
                </c:pt>
                <c:pt idx="1141">
                  <c:v>13.632</c:v>
                </c:pt>
                <c:pt idx="1142">
                  <c:v>13.731</c:v>
                </c:pt>
                <c:pt idx="1143">
                  <c:v>13.831</c:v>
                </c:pt>
                <c:pt idx="1144">
                  <c:v>13.93</c:v>
                </c:pt>
                <c:pt idx="1145">
                  <c:v>14.03</c:v>
                </c:pt>
                <c:pt idx="1146">
                  <c:v>14.129</c:v>
                </c:pt>
                <c:pt idx="1147">
                  <c:v>14.229</c:v>
                </c:pt>
                <c:pt idx="1148">
                  <c:v>14.328</c:v>
                </c:pt>
                <c:pt idx="1149">
                  <c:v>14.428</c:v>
                </c:pt>
                <c:pt idx="1150">
                  <c:v>14.527</c:v>
                </c:pt>
                <c:pt idx="1151">
                  <c:v>14.627</c:v>
                </c:pt>
                <c:pt idx="1152">
                  <c:v>14.726</c:v>
                </c:pt>
                <c:pt idx="1153">
                  <c:v>14.826</c:v>
                </c:pt>
                <c:pt idx="1154">
                  <c:v>14.925</c:v>
                </c:pt>
                <c:pt idx="1155">
                  <c:v>15.025</c:v>
                </c:pt>
                <c:pt idx="1156">
                  <c:v>15.124</c:v>
                </c:pt>
                <c:pt idx="1157">
                  <c:v>15.224</c:v>
                </c:pt>
                <c:pt idx="1158">
                  <c:v>15.323</c:v>
                </c:pt>
                <c:pt idx="1159">
                  <c:v>15.423</c:v>
                </c:pt>
                <c:pt idx="1160">
                  <c:v>15.522</c:v>
                </c:pt>
                <c:pt idx="1161">
                  <c:v>15.622</c:v>
                </c:pt>
                <c:pt idx="1162">
                  <c:v>15.721</c:v>
                </c:pt>
                <c:pt idx="1163">
                  <c:v>15.821</c:v>
                </c:pt>
                <c:pt idx="1164">
                  <c:v>15.92</c:v>
                </c:pt>
                <c:pt idx="1165">
                  <c:v>16.02</c:v>
                </c:pt>
                <c:pt idx="1166">
                  <c:v>16.119</c:v>
                </c:pt>
                <c:pt idx="1167">
                  <c:v>16.219</c:v>
                </c:pt>
                <c:pt idx="1168">
                  <c:v>16.318</c:v>
                </c:pt>
                <c:pt idx="1169">
                  <c:v>16.418</c:v>
                </c:pt>
                <c:pt idx="1170">
                  <c:v>16.517</c:v>
                </c:pt>
                <c:pt idx="1171">
                  <c:v>16.617</c:v>
                </c:pt>
                <c:pt idx="1172">
                  <c:v>16.716</c:v>
                </c:pt>
                <c:pt idx="1173">
                  <c:v>16.816</c:v>
                </c:pt>
                <c:pt idx="1174">
                  <c:v>16.915</c:v>
                </c:pt>
                <c:pt idx="1175">
                  <c:v>17.015</c:v>
                </c:pt>
                <c:pt idx="1176">
                  <c:v>17.114</c:v>
                </c:pt>
                <c:pt idx="1177">
                  <c:v>17.214</c:v>
                </c:pt>
                <c:pt idx="1178">
                  <c:v>17.313</c:v>
                </c:pt>
                <c:pt idx="1179">
                  <c:v>17.413</c:v>
                </c:pt>
                <c:pt idx="1180">
                  <c:v>17.512</c:v>
                </c:pt>
                <c:pt idx="1181">
                  <c:v>17.612</c:v>
                </c:pt>
                <c:pt idx="1182">
                  <c:v>17.711</c:v>
                </c:pt>
                <c:pt idx="1183">
                  <c:v>17.811</c:v>
                </c:pt>
                <c:pt idx="1184">
                  <c:v>17.91</c:v>
                </c:pt>
                <c:pt idx="1185">
                  <c:v>18.01000000000001</c:v>
                </c:pt>
                <c:pt idx="1186">
                  <c:v>18.10900000000001</c:v>
                </c:pt>
                <c:pt idx="1187">
                  <c:v>18.209</c:v>
                </c:pt>
                <c:pt idx="1188">
                  <c:v>18.308</c:v>
                </c:pt>
                <c:pt idx="1189">
                  <c:v>18.408</c:v>
                </c:pt>
                <c:pt idx="1190">
                  <c:v>18.507</c:v>
                </c:pt>
                <c:pt idx="1191">
                  <c:v>18.607</c:v>
                </c:pt>
                <c:pt idx="1192">
                  <c:v>18.706</c:v>
                </c:pt>
                <c:pt idx="1193">
                  <c:v>18.806</c:v>
                </c:pt>
                <c:pt idx="1194">
                  <c:v>18.905</c:v>
                </c:pt>
                <c:pt idx="1195">
                  <c:v>19.005</c:v>
                </c:pt>
                <c:pt idx="1196">
                  <c:v>19.104</c:v>
                </c:pt>
                <c:pt idx="1197">
                  <c:v>19.204</c:v>
                </c:pt>
                <c:pt idx="1198">
                  <c:v>19.303</c:v>
                </c:pt>
                <c:pt idx="1199">
                  <c:v>19.403</c:v>
                </c:pt>
                <c:pt idx="1200">
                  <c:v>19.502</c:v>
                </c:pt>
                <c:pt idx="1201">
                  <c:v>19.602</c:v>
                </c:pt>
                <c:pt idx="1202">
                  <c:v>19.701</c:v>
                </c:pt>
                <c:pt idx="1203">
                  <c:v>19.80099999999999</c:v>
                </c:pt>
                <c:pt idx="1204">
                  <c:v>19.9</c:v>
                </c:pt>
                <c:pt idx="1205">
                  <c:v>20.0</c:v>
                </c:pt>
                <c:pt idx="1206">
                  <c:v>20.1</c:v>
                </c:pt>
                <c:pt idx="1207">
                  <c:v>20.19900000000001</c:v>
                </c:pt>
                <c:pt idx="1208">
                  <c:v>20.299</c:v>
                </c:pt>
                <c:pt idx="1209">
                  <c:v>20.398</c:v>
                </c:pt>
                <c:pt idx="1210">
                  <c:v>20.498</c:v>
                </c:pt>
                <c:pt idx="1211">
                  <c:v>20.597</c:v>
                </c:pt>
                <c:pt idx="1212">
                  <c:v>20.697</c:v>
                </c:pt>
                <c:pt idx="1213">
                  <c:v>20.796</c:v>
                </c:pt>
                <c:pt idx="1214">
                  <c:v>20.896</c:v>
                </c:pt>
                <c:pt idx="1215">
                  <c:v>20.995</c:v>
                </c:pt>
                <c:pt idx="1216">
                  <c:v>21.095</c:v>
                </c:pt>
                <c:pt idx="1217">
                  <c:v>21.194</c:v>
                </c:pt>
                <c:pt idx="1218">
                  <c:v>21.294</c:v>
                </c:pt>
                <c:pt idx="1219">
                  <c:v>21.393</c:v>
                </c:pt>
                <c:pt idx="1220">
                  <c:v>21.49299999999998</c:v>
                </c:pt>
                <c:pt idx="1221">
                  <c:v>21.592</c:v>
                </c:pt>
                <c:pt idx="1222">
                  <c:v>21.692</c:v>
                </c:pt>
                <c:pt idx="1223">
                  <c:v>21.791</c:v>
                </c:pt>
                <c:pt idx="1224">
                  <c:v>21.89099999999999</c:v>
                </c:pt>
                <c:pt idx="1225">
                  <c:v>21.99</c:v>
                </c:pt>
                <c:pt idx="1226">
                  <c:v>22.09</c:v>
                </c:pt>
                <c:pt idx="1227">
                  <c:v>22.189</c:v>
                </c:pt>
                <c:pt idx="1228">
                  <c:v>22.289</c:v>
                </c:pt>
                <c:pt idx="1229">
                  <c:v>22.388</c:v>
                </c:pt>
                <c:pt idx="1230">
                  <c:v>22.488</c:v>
                </c:pt>
                <c:pt idx="1231">
                  <c:v>22.587</c:v>
                </c:pt>
                <c:pt idx="1232">
                  <c:v>22.687</c:v>
                </c:pt>
                <c:pt idx="1233">
                  <c:v>22.786</c:v>
                </c:pt>
                <c:pt idx="1234">
                  <c:v>22.886</c:v>
                </c:pt>
                <c:pt idx="1235">
                  <c:v>22.985</c:v>
                </c:pt>
                <c:pt idx="1236">
                  <c:v>23.085</c:v>
                </c:pt>
                <c:pt idx="1237">
                  <c:v>23.184</c:v>
                </c:pt>
                <c:pt idx="1238">
                  <c:v>23.284</c:v>
                </c:pt>
                <c:pt idx="1239">
                  <c:v>23.383</c:v>
                </c:pt>
                <c:pt idx="1240">
                  <c:v>23.483</c:v>
                </c:pt>
                <c:pt idx="1241">
                  <c:v>23.582</c:v>
                </c:pt>
                <c:pt idx="1242">
                  <c:v>23.682</c:v>
                </c:pt>
                <c:pt idx="1243">
                  <c:v>23.781</c:v>
                </c:pt>
                <c:pt idx="1244">
                  <c:v>23.881</c:v>
                </c:pt>
                <c:pt idx="1245">
                  <c:v>23.98</c:v>
                </c:pt>
                <c:pt idx="1246">
                  <c:v>24.08</c:v>
                </c:pt>
                <c:pt idx="1247">
                  <c:v>24.17899999999999</c:v>
                </c:pt>
                <c:pt idx="1248">
                  <c:v>24.279</c:v>
                </c:pt>
                <c:pt idx="1249">
                  <c:v>24.378</c:v>
                </c:pt>
                <c:pt idx="1250">
                  <c:v>24.478</c:v>
                </c:pt>
                <c:pt idx="1251">
                  <c:v>24.57700000000001</c:v>
                </c:pt>
                <c:pt idx="1252">
                  <c:v>24.677</c:v>
                </c:pt>
                <c:pt idx="1253">
                  <c:v>24.776</c:v>
                </c:pt>
                <c:pt idx="1254">
                  <c:v>24.876</c:v>
                </c:pt>
                <c:pt idx="1255">
                  <c:v>24.975</c:v>
                </c:pt>
                <c:pt idx="1256">
                  <c:v>25.075</c:v>
                </c:pt>
                <c:pt idx="1257">
                  <c:v>25.174</c:v>
                </c:pt>
                <c:pt idx="1258">
                  <c:v>25.274</c:v>
                </c:pt>
                <c:pt idx="1259">
                  <c:v>25.373</c:v>
                </c:pt>
                <c:pt idx="1260">
                  <c:v>25.473</c:v>
                </c:pt>
                <c:pt idx="1261">
                  <c:v>25.572</c:v>
                </c:pt>
                <c:pt idx="1262">
                  <c:v>25.672</c:v>
                </c:pt>
                <c:pt idx="1263">
                  <c:v>25.771</c:v>
                </c:pt>
                <c:pt idx="1264">
                  <c:v>25.871</c:v>
                </c:pt>
                <c:pt idx="1265">
                  <c:v>25.97</c:v>
                </c:pt>
                <c:pt idx="1266">
                  <c:v>26.07</c:v>
                </c:pt>
                <c:pt idx="1267">
                  <c:v>26.169</c:v>
                </c:pt>
                <c:pt idx="1268">
                  <c:v>26.26899999999998</c:v>
                </c:pt>
                <c:pt idx="1269">
                  <c:v>26.368</c:v>
                </c:pt>
                <c:pt idx="1270">
                  <c:v>26.468</c:v>
                </c:pt>
                <c:pt idx="1271">
                  <c:v>26.567</c:v>
                </c:pt>
                <c:pt idx="1272">
                  <c:v>26.66700000000001</c:v>
                </c:pt>
                <c:pt idx="1273">
                  <c:v>26.76599999999998</c:v>
                </c:pt>
                <c:pt idx="1274">
                  <c:v>26.866</c:v>
                </c:pt>
                <c:pt idx="1275">
                  <c:v>26.965</c:v>
                </c:pt>
                <c:pt idx="1276">
                  <c:v>27.065</c:v>
                </c:pt>
                <c:pt idx="1277">
                  <c:v>27.164</c:v>
                </c:pt>
                <c:pt idx="1278">
                  <c:v>27.264</c:v>
                </c:pt>
                <c:pt idx="1279">
                  <c:v>27.363</c:v>
                </c:pt>
                <c:pt idx="1280">
                  <c:v>27.463</c:v>
                </c:pt>
                <c:pt idx="1281">
                  <c:v>27.562</c:v>
                </c:pt>
                <c:pt idx="1282">
                  <c:v>27.662</c:v>
                </c:pt>
                <c:pt idx="1283">
                  <c:v>27.761</c:v>
                </c:pt>
                <c:pt idx="1284">
                  <c:v>27.861</c:v>
                </c:pt>
                <c:pt idx="1285">
                  <c:v>27.96</c:v>
                </c:pt>
                <c:pt idx="1286">
                  <c:v>28.06</c:v>
                </c:pt>
                <c:pt idx="1287">
                  <c:v>28.159</c:v>
                </c:pt>
                <c:pt idx="1288">
                  <c:v>28.259</c:v>
                </c:pt>
                <c:pt idx="1289">
                  <c:v>28.358</c:v>
                </c:pt>
                <c:pt idx="1290">
                  <c:v>28.45799999999999</c:v>
                </c:pt>
                <c:pt idx="1291">
                  <c:v>28.557</c:v>
                </c:pt>
                <c:pt idx="1292">
                  <c:v>28.657</c:v>
                </c:pt>
                <c:pt idx="1293">
                  <c:v>28.756</c:v>
                </c:pt>
                <c:pt idx="1294">
                  <c:v>28.85600000000001</c:v>
                </c:pt>
                <c:pt idx="1295">
                  <c:v>28.95499999999999</c:v>
                </c:pt>
                <c:pt idx="1296">
                  <c:v>29.055</c:v>
                </c:pt>
                <c:pt idx="1297">
                  <c:v>29.154</c:v>
                </c:pt>
                <c:pt idx="1298">
                  <c:v>29.254</c:v>
                </c:pt>
                <c:pt idx="1299">
                  <c:v>29.35300000000001</c:v>
                </c:pt>
                <c:pt idx="1300">
                  <c:v>29.453</c:v>
                </c:pt>
                <c:pt idx="1301">
                  <c:v>29.552</c:v>
                </c:pt>
                <c:pt idx="1302">
                  <c:v>29.652</c:v>
                </c:pt>
                <c:pt idx="1303">
                  <c:v>29.751</c:v>
                </c:pt>
                <c:pt idx="1304">
                  <c:v>29.851</c:v>
                </c:pt>
                <c:pt idx="1305">
                  <c:v>29.95</c:v>
                </c:pt>
                <c:pt idx="1306">
                  <c:v>30.05</c:v>
                </c:pt>
                <c:pt idx="1307">
                  <c:v>30.149</c:v>
                </c:pt>
                <c:pt idx="1308">
                  <c:v>30.249</c:v>
                </c:pt>
                <c:pt idx="1309">
                  <c:v>30.348</c:v>
                </c:pt>
                <c:pt idx="1310">
                  <c:v>30.448</c:v>
                </c:pt>
                <c:pt idx="1311">
                  <c:v>30.547</c:v>
                </c:pt>
                <c:pt idx="1312">
                  <c:v>30.64699999999999</c:v>
                </c:pt>
                <c:pt idx="1313">
                  <c:v>30.746</c:v>
                </c:pt>
                <c:pt idx="1314">
                  <c:v>30.846</c:v>
                </c:pt>
                <c:pt idx="1315">
                  <c:v>30.945</c:v>
                </c:pt>
                <c:pt idx="1316">
                  <c:v>31.045</c:v>
                </c:pt>
                <c:pt idx="1317">
                  <c:v>31.14399999999999</c:v>
                </c:pt>
                <c:pt idx="1318">
                  <c:v>31.244</c:v>
                </c:pt>
                <c:pt idx="1319">
                  <c:v>31.343</c:v>
                </c:pt>
                <c:pt idx="1320">
                  <c:v>31.443</c:v>
                </c:pt>
                <c:pt idx="1321">
                  <c:v>31.542</c:v>
                </c:pt>
                <c:pt idx="1322">
                  <c:v>31.642</c:v>
                </c:pt>
                <c:pt idx="1323">
                  <c:v>31.741</c:v>
                </c:pt>
                <c:pt idx="1324">
                  <c:v>31.841</c:v>
                </c:pt>
                <c:pt idx="1325">
                  <c:v>31.94</c:v>
                </c:pt>
                <c:pt idx="1326">
                  <c:v>32.04</c:v>
                </c:pt>
                <c:pt idx="1327">
                  <c:v>32.139</c:v>
                </c:pt>
                <c:pt idx="1328">
                  <c:v>32.23900000000001</c:v>
                </c:pt>
                <c:pt idx="1329">
                  <c:v>32.338</c:v>
                </c:pt>
                <c:pt idx="1330">
                  <c:v>32.438</c:v>
                </c:pt>
                <c:pt idx="1331">
                  <c:v>32.53700000000001</c:v>
                </c:pt>
                <c:pt idx="1332">
                  <c:v>32.637</c:v>
                </c:pt>
                <c:pt idx="1333">
                  <c:v>32.73600000000001</c:v>
                </c:pt>
                <c:pt idx="1334">
                  <c:v>32.83600000000001</c:v>
                </c:pt>
                <c:pt idx="1335">
                  <c:v>32.935</c:v>
                </c:pt>
                <c:pt idx="1336">
                  <c:v>33.035</c:v>
                </c:pt>
                <c:pt idx="1337">
                  <c:v>33.134</c:v>
                </c:pt>
                <c:pt idx="1338">
                  <c:v>33.234</c:v>
                </c:pt>
                <c:pt idx="1339">
                  <c:v>33.33300000000001</c:v>
                </c:pt>
                <c:pt idx="1340">
                  <c:v>33.433</c:v>
                </c:pt>
                <c:pt idx="1341">
                  <c:v>33.532</c:v>
                </c:pt>
                <c:pt idx="1342">
                  <c:v>33.632</c:v>
                </c:pt>
                <c:pt idx="1343">
                  <c:v>33.731</c:v>
                </c:pt>
                <c:pt idx="1344">
                  <c:v>33.831</c:v>
                </c:pt>
                <c:pt idx="1345">
                  <c:v>33.93</c:v>
                </c:pt>
                <c:pt idx="1346">
                  <c:v>34.03</c:v>
                </c:pt>
                <c:pt idx="1347">
                  <c:v>34.12900000000001</c:v>
                </c:pt>
                <c:pt idx="1348">
                  <c:v>34.22900000000001</c:v>
                </c:pt>
                <c:pt idx="1349">
                  <c:v>34.328</c:v>
                </c:pt>
                <c:pt idx="1350">
                  <c:v>34.428</c:v>
                </c:pt>
                <c:pt idx="1351">
                  <c:v>34.527</c:v>
                </c:pt>
                <c:pt idx="1352">
                  <c:v>34.627</c:v>
                </c:pt>
                <c:pt idx="1353">
                  <c:v>34.72600000000001</c:v>
                </c:pt>
                <c:pt idx="1354">
                  <c:v>34.826</c:v>
                </c:pt>
                <c:pt idx="1355">
                  <c:v>34.925</c:v>
                </c:pt>
                <c:pt idx="1356">
                  <c:v>35.025</c:v>
                </c:pt>
                <c:pt idx="1357">
                  <c:v>35.124</c:v>
                </c:pt>
                <c:pt idx="1358">
                  <c:v>35.22400000000001</c:v>
                </c:pt>
                <c:pt idx="1359">
                  <c:v>35.323</c:v>
                </c:pt>
                <c:pt idx="1360">
                  <c:v>35.423</c:v>
                </c:pt>
                <c:pt idx="1361">
                  <c:v>35.522</c:v>
                </c:pt>
                <c:pt idx="1362">
                  <c:v>35.622</c:v>
                </c:pt>
                <c:pt idx="1363">
                  <c:v>35.72100000000001</c:v>
                </c:pt>
                <c:pt idx="1364">
                  <c:v>35.82100000000001</c:v>
                </c:pt>
                <c:pt idx="1365">
                  <c:v>35.92</c:v>
                </c:pt>
                <c:pt idx="1366">
                  <c:v>36.02</c:v>
                </c:pt>
                <c:pt idx="1367">
                  <c:v>36.119</c:v>
                </c:pt>
                <c:pt idx="1368">
                  <c:v>36.219</c:v>
                </c:pt>
                <c:pt idx="1369">
                  <c:v>36.318</c:v>
                </c:pt>
                <c:pt idx="1370">
                  <c:v>36.418</c:v>
                </c:pt>
                <c:pt idx="1371">
                  <c:v>36.517</c:v>
                </c:pt>
                <c:pt idx="1372">
                  <c:v>36.617</c:v>
                </c:pt>
                <c:pt idx="1373">
                  <c:v>36.716</c:v>
                </c:pt>
                <c:pt idx="1374">
                  <c:v>36.816</c:v>
                </c:pt>
                <c:pt idx="1375">
                  <c:v>36.915</c:v>
                </c:pt>
                <c:pt idx="1376">
                  <c:v>37.015</c:v>
                </c:pt>
                <c:pt idx="1377">
                  <c:v>37.114</c:v>
                </c:pt>
                <c:pt idx="1378">
                  <c:v>37.21400000000001</c:v>
                </c:pt>
                <c:pt idx="1379">
                  <c:v>37.313</c:v>
                </c:pt>
                <c:pt idx="1380">
                  <c:v>37.413</c:v>
                </c:pt>
                <c:pt idx="1381">
                  <c:v>37.512</c:v>
                </c:pt>
                <c:pt idx="1382">
                  <c:v>37.612</c:v>
                </c:pt>
                <c:pt idx="1383">
                  <c:v>37.71100000000001</c:v>
                </c:pt>
                <c:pt idx="1384">
                  <c:v>37.811</c:v>
                </c:pt>
                <c:pt idx="1385">
                  <c:v>37.91</c:v>
                </c:pt>
                <c:pt idx="1386">
                  <c:v>38.01</c:v>
                </c:pt>
                <c:pt idx="1387">
                  <c:v>38.109</c:v>
                </c:pt>
                <c:pt idx="1388">
                  <c:v>38.209</c:v>
                </c:pt>
                <c:pt idx="1389">
                  <c:v>38.308</c:v>
                </c:pt>
                <c:pt idx="1390">
                  <c:v>38.408</c:v>
                </c:pt>
                <c:pt idx="1391">
                  <c:v>38.50700000000001</c:v>
                </c:pt>
                <c:pt idx="1392">
                  <c:v>38.60700000000001</c:v>
                </c:pt>
                <c:pt idx="1393">
                  <c:v>38.706</c:v>
                </c:pt>
                <c:pt idx="1394">
                  <c:v>38.806</c:v>
                </c:pt>
                <c:pt idx="1395">
                  <c:v>38.905</c:v>
                </c:pt>
                <c:pt idx="1396">
                  <c:v>39.005</c:v>
                </c:pt>
                <c:pt idx="1397">
                  <c:v>39.10400000000001</c:v>
                </c:pt>
                <c:pt idx="1398">
                  <c:v>39.204</c:v>
                </c:pt>
                <c:pt idx="1399">
                  <c:v>39.303</c:v>
                </c:pt>
                <c:pt idx="1400">
                  <c:v>39.40300000000001</c:v>
                </c:pt>
                <c:pt idx="1401">
                  <c:v>39.502</c:v>
                </c:pt>
                <c:pt idx="1402">
                  <c:v>39.602</c:v>
                </c:pt>
                <c:pt idx="1403">
                  <c:v>39.701</c:v>
                </c:pt>
                <c:pt idx="1404">
                  <c:v>39.801</c:v>
                </c:pt>
                <c:pt idx="1405">
                  <c:v>39.9</c:v>
                </c:pt>
                <c:pt idx="1406">
                  <c:v>40.0</c:v>
                </c:pt>
                <c:pt idx="1407">
                  <c:v>40.1</c:v>
                </c:pt>
                <c:pt idx="1408">
                  <c:v>40.19900000000001</c:v>
                </c:pt>
                <c:pt idx="1409">
                  <c:v>40.29900000000001</c:v>
                </c:pt>
                <c:pt idx="1410">
                  <c:v>40.398</c:v>
                </c:pt>
                <c:pt idx="1411">
                  <c:v>40.498</c:v>
                </c:pt>
                <c:pt idx="1412">
                  <c:v>40.597</c:v>
                </c:pt>
                <c:pt idx="1413">
                  <c:v>40.697</c:v>
                </c:pt>
                <c:pt idx="1414">
                  <c:v>40.79600000000001</c:v>
                </c:pt>
                <c:pt idx="1415">
                  <c:v>40.896</c:v>
                </c:pt>
                <c:pt idx="1416">
                  <c:v>40.995</c:v>
                </c:pt>
                <c:pt idx="1417">
                  <c:v>41.095</c:v>
                </c:pt>
                <c:pt idx="1418">
                  <c:v>41.194</c:v>
                </c:pt>
                <c:pt idx="1419">
                  <c:v>41.29400000000001</c:v>
                </c:pt>
                <c:pt idx="1420">
                  <c:v>41.393</c:v>
                </c:pt>
                <c:pt idx="1421">
                  <c:v>41.493</c:v>
                </c:pt>
                <c:pt idx="1422">
                  <c:v>41.592</c:v>
                </c:pt>
                <c:pt idx="1423">
                  <c:v>41.692</c:v>
                </c:pt>
                <c:pt idx="1424">
                  <c:v>41.79100000000001</c:v>
                </c:pt>
                <c:pt idx="1425">
                  <c:v>41.89100000000001</c:v>
                </c:pt>
                <c:pt idx="1426">
                  <c:v>41.99</c:v>
                </c:pt>
                <c:pt idx="1427">
                  <c:v>42.09</c:v>
                </c:pt>
                <c:pt idx="1428">
                  <c:v>42.189</c:v>
                </c:pt>
                <c:pt idx="1429">
                  <c:v>42.289</c:v>
                </c:pt>
                <c:pt idx="1430">
                  <c:v>42.388</c:v>
                </c:pt>
                <c:pt idx="1431">
                  <c:v>42.488</c:v>
                </c:pt>
                <c:pt idx="1432">
                  <c:v>42.587</c:v>
                </c:pt>
                <c:pt idx="1433">
                  <c:v>42.687</c:v>
                </c:pt>
                <c:pt idx="1434">
                  <c:v>42.786</c:v>
                </c:pt>
                <c:pt idx="1435">
                  <c:v>42.886</c:v>
                </c:pt>
                <c:pt idx="1436">
                  <c:v>42.985</c:v>
                </c:pt>
                <c:pt idx="1437">
                  <c:v>43.085</c:v>
                </c:pt>
                <c:pt idx="1438">
                  <c:v>43.184</c:v>
                </c:pt>
                <c:pt idx="1439">
                  <c:v>43.28400000000001</c:v>
                </c:pt>
                <c:pt idx="1440">
                  <c:v>43.383</c:v>
                </c:pt>
                <c:pt idx="1441">
                  <c:v>43.483</c:v>
                </c:pt>
                <c:pt idx="1442">
                  <c:v>43.582</c:v>
                </c:pt>
                <c:pt idx="1443">
                  <c:v>43.682</c:v>
                </c:pt>
                <c:pt idx="1444">
                  <c:v>43.78100000000001</c:v>
                </c:pt>
                <c:pt idx="1445">
                  <c:v>43.881</c:v>
                </c:pt>
                <c:pt idx="1446">
                  <c:v>43.98</c:v>
                </c:pt>
                <c:pt idx="1447">
                  <c:v>44.08</c:v>
                </c:pt>
                <c:pt idx="1448">
                  <c:v>44.179</c:v>
                </c:pt>
                <c:pt idx="1449">
                  <c:v>44.279</c:v>
                </c:pt>
                <c:pt idx="1450">
                  <c:v>44.378</c:v>
                </c:pt>
                <c:pt idx="1451">
                  <c:v>44.478</c:v>
                </c:pt>
                <c:pt idx="1452">
                  <c:v>44.57700000000001</c:v>
                </c:pt>
                <c:pt idx="1453">
                  <c:v>44.677</c:v>
                </c:pt>
                <c:pt idx="1454">
                  <c:v>44.776</c:v>
                </c:pt>
                <c:pt idx="1455">
                  <c:v>44.876</c:v>
                </c:pt>
                <c:pt idx="1456">
                  <c:v>44.975</c:v>
                </c:pt>
                <c:pt idx="1457">
                  <c:v>45.075</c:v>
                </c:pt>
                <c:pt idx="1458">
                  <c:v>45.17400000000001</c:v>
                </c:pt>
                <c:pt idx="1459">
                  <c:v>45.274</c:v>
                </c:pt>
                <c:pt idx="1460">
                  <c:v>45.373</c:v>
                </c:pt>
                <c:pt idx="1461">
                  <c:v>45.47300000000001</c:v>
                </c:pt>
                <c:pt idx="1462">
                  <c:v>45.572</c:v>
                </c:pt>
                <c:pt idx="1463">
                  <c:v>45.672</c:v>
                </c:pt>
                <c:pt idx="1464">
                  <c:v>45.771</c:v>
                </c:pt>
                <c:pt idx="1465">
                  <c:v>45.871</c:v>
                </c:pt>
                <c:pt idx="1466">
                  <c:v>45.97</c:v>
                </c:pt>
                <c:pt idx="1467">
                  <c:v>46.07</c:v>
                </c:pt>
                <c:pt idx="1468">
                  <c:v>46.16900000000001</c:v>
                </c:pt>
                <c:pt idx="1469">
                  <c:v>46.26900000000001</c:v>
                </c:pt>
                <c:pt idx="1470">
                  <c:v>46.368</c:v>
                </c:pt>
                <c:pt idx="1471">
                  <c:v>46.46800000000001</c:v>
                </c:pt>
                <c:pt idx="1472">
                  <c:v>46.567</c:v>
                </c:pt>
                <c:pt idx="1473">
                  <c:v>46.667</c:v>
                </c:pt>
                <c:pt idx="1474">
                  <c:v>46.76600000000001</c:v>
                </c:pt>
                <c:pt idx="1475">
                  <c:v>46.866</c:v>
                </c:pt>
                <c:pt idx="1476">
                  <c:v>46.965</c:v>
                </c:pt>
                <c:pt idx="1477">
                  <c:v>47.065</c:v>
                </c:pt>
                <c:pt idx="1478">
                  <c:v>47.164</c:v>
                </c:pt>
                <c:pt idx="1479">
                  <c:v>47.264</c:v>
                </c:pt>
                <c:pt idx="1480">
                  <c:v>47.363</c:v>
                </c:pt>
                <c:pt idx="1481">
                  <c:v>47.463</c:v>
                </c:pt>
                <c:pt idx="1482">
                  <c:v>47.562</c:v>
                </c:pt>
                <c:pt idx="1483">
                  <c:v>47.662</c:v>
                </c:pt>
                <c:pt idx="1484">
                  <c:v>47.761</c:v>
                </c:pt>
                <c:pt idx="1485">
                  <c:v>47.861</c:v>
                </c:pt>
                <c:pt idx="1486">
                  <c:v>47.96</c:v>
                </c:pt>
                <c:pt idx="1487">
                  <c:v>48.06</c:v>
                </c:pt>
                <c:pt idx="1488">
                  <c:v>48.15900000000001</c:v>
                </c:pt>
                <c:pt idx="1489">
                  <c:v>48.259</c:v>
                </c:pt>
                <c:pt idx="1490">
                  <c:v>48.358</c:v>
                </c:pt>
                <c:pt idx="1491">
                  <c:v>48.458</c:v>
                </c:pt>
                <c:pt idx="1492">
                  <c:v>48.557</c:v>
                </c:pt>
                <c:pt idx="1493">
                  <c:v>48.657</c:v>
                </c:pt>
                <c:pt idx="1494">
                  <c:v>48.756</c:v>
                </c:pt>
                <c:pt idx="1495">
                  <c:v>48.856</c:v>
                </c:pt>
                <c:pt idx="1496">
                  <c:v>48.955</c:v>
                </c:pt>
                <c:pt idx="1497">
                  <c:v>49.055</c:v>
                </c:pt>
                <c:pt idx="1498">
                  <c:v>49.154</c:v>
                </c:pt>
                <c:pt idx="1499">
                  <c:v>49.254</c:v>
                </c:pt>
                <c:pt idx="1500">
                  <c:v>49.353</c:v>
                </c:pt>
                <c:pt idx="1501">
                  <c:v>49.453</c:v>
                </c:pt>
                <c:pt idx="1502">
                  <c:v>49.552</c:v>
                </c:pt>
                <c:pt idx="1503">
                  <c:v>49.652</c:v>
                </c:pt>
                <c:pt idx="1504">
                  <c:v>49.751</c:v>
                </c:pt>
                <c:pt idx="1505">
                  <c:v>49.851</c:v>
                </c:pt>
                <c:pt idx="1506">
                  <c:v>49.95</c:v>
                </c:pt>
                <c:pt idx="1507">
                  <c:v>50.05</c:v>
                </c:pt>
                <c:pt idx="1508">
                  <c:v>50.149</c:v>
                </c:pt>
                <c:pt idx="1509">
                  <c:v>50.249</c:v>
                </c:pt>
                <c:pt idx="1510">
                  <c:v>50.348</c:v>
                </c:pt>
                <c:pt idx="1511">
                  <c:v>50.448</c:v>
                </c:pt>
                <c:pt idx="1512">
                  <c:v>50.547</c:v>
                </c:pt>
                <c:pt idx="1513">
                  <c:v>50.64700000000001</c:v>
                </c:pt>
                <c:pt idx="1514">
                  <c:v>50.746</c:v>
                </c:pt>
                <c:pt idx="1515">
                  <c:v>50.846</c:v>
                </c:pt>
                <c:pt idx="1516">
                  <c:v>50.945</c:v>
                </c:pt>
                <c:pt idx="1517">
                  <c:v>51.045</c:v>
                </c:pt>
                <c:pt idx="1518">
                  <c:v>51.14400000000001</c:v>
                </c:pt>
                <c:pt idx="1519">
                  <c:v>51.244</c:v>
                </c:pt>
                <c:pt idx="1520">
                  <c:v>51.343</c:v>
                </c:pt>
                <c:pt idx="1521">
                  <c:v>51.443</c:v>
                </c:pt>
                <c:pt idx="1522">
                  <c:v>51.542</c:v>
                </c:pt>
                <c:pt idx="1523">
                  <c:v>51.642</c:v>
                </c:pt>
                <c:pt idx="1524">
                  <c:v>51.741</c:v>
                </c:pt>
                <c:pt idx="1525">
                  <c:v>51.841</c:v>
                </c:pt>
                <c:pt idx="1526">
                  <c:v>51.94</c:v>
                </c:pt>
                <c:pt idx="1527">
                  <c:v>52.04</c:v>
                </c:pt>
                <c:pt idx="1528">
                  <c:v>52.139</c:v>
                </c:pt>
                <c:pt idx="1529">
                  <c:v>52.23900000000001</c:v>
                </c:pt>
                <c:pt idx="1530">
                  <c:v>52.338</c:v>
                </c:pt>
                <c:pt idx="1531">
                  <c:v>52.438</c:v>
                </c:pt>
                <c:pt idx="1532">
                  <c:v>52.53700000000001</c:v>
                </c:pt>
                <c:pt idx="1533">
                  <c:v>52.637</c:v>
                </c:pt>
                <c:pt idx="1534">
                  <c:v>52.73600000000001</c:v>
                </c:pt>
                <c:pt idx="1535">
                  <c:v>52.83600000000001</c:v>
                </c:pt>
                <c:pt idx="1536">
                  <c:v>52.935</c:v>
                </c:pt>
                <c:pt idx="1537">
                  <c:v>53.035</c:v>
                </c:pt>
                <c:pt idx="1538">
                  <c:v>53.134</c:v>
                </c:pt>
                <c:pt idx="1539">
                  <c:v>53.234</c:v>
                </c:pt>
                <c:pt idx="1540">
                  <c:v>53.33300000000001</c:v>
                </c:pt>
                <c:pt idx="1541">
                  <c:v>53.433</c:v>
                </c:pt>
                <c:pt idx="1542">
                  <c:v>53.532</c:v>
                </c:pt>
                <c:pt idx="1543">
                  <c:v>53.632</c:v>
                </c:pt>
                <c:pt idx="1544">
                  <c:v>53.731</c:v>
                </c:pt>
                <c:pt idx="1545">
                  <c:v>53.831</c:v>
                </c:pt>
                <c:pt idx="1546">
                  <c:v>53.93</c:v>
                </c:pt>
                <c:pt idx="1547">
                  <c:v>54.03</c:v>
                </c:pt>
                <c:pt idx="1548">
                  <c:v>54.12900000000001</c:v>
                </c:pt>
                <c:pt idx="1549">
                  <c:v>54.22900000000001</c:v>
                </c:pt>
                <c:pt idx="1550">
                  <c:v>54.328</c:v>
                </c:pt>
                <c:pt idx="1551">
                  <c:v>54.428</c:v>
                </c:pt>
                <c:pt idx="1552">
                  <c:v>54.527</c:v>
                </c:pt>
                <c:pt idx="1553">
                  <c:v>54.627</c:v>
                </c:pt>
                <c:pt idx="1554">
                  <c:v>54.72600000000001</c:v>
                </c:pt>
                <c:pt idx="1555">
                  <c:v>54.826</c:v>
                </c:pt>
                <c:pt idx="1556">
                  <c:v>54.925</c:v>
                </c:pt>
                <c:pt idx="1557">
                  <c:v>55.025</c:v>
                </c:pt>
                <c:pt idx="1558">
                  <c:v>55.124</c:v>
                </c:pt>
                <c:pt idx="1559">
                  <c:v>55.22400000000001</c:v>
                </c:pt>
                <c:pt idx="1560">
                  <c:v>55.323</c:v>
                </c:pt>
                <c:pt idx="1561">
                  <c:v>55.423</c:v>
                </c:pt>
                <c:pt idx="1562">
                  <c:v>55.522</c:v>
                </c:pt>
                <c:pt idx="1563">
                  <c:v>55.622</c:v>
                </c:pt>
                <c:pt idx="1564">
                  <c:v>55.72100000000001</c:v>
                </c:pt>
                <c:pt idx="1565">
                  <c:v>55.82100000000001</c:v>
                </c:pt>
                <c:pt idx="1566">
                  <c:v>55.92</c:v>
                </c:pt>
                <c:pt idx="1567">
                  <c:v>56.02</c:v>
                </c:pt>
                <c:pt idx="1568">
                  <c:v>56.119</c:v>
                </c:pt>
                <c:pt idx="1569">
                  <c:v>56.219</c:v>
                </c:pt>
                <c:pt idx="1570">
                  <c:v>56.318</c:v>
                </c:pt>
                <c:pt idx="1571">
                  <c:v>56.418</c:v>
                </c:pt>
                <c:pt idx="1572">
                  <c:v>56.517</c:v>
                </c:pt>
                <c:pt idx="1573">
                  <c:v>56.617</c:v>
                </c:pt>
                <c:pt idx="1574">
                  <c:v>56.716</c:v>
                </c:pt>
                <c:pt idx="1575">
                  <c:v>56.816</c:v>
                </c:pt>
                <c:pt idx="1576">
                  <c:v>56.915</c:v>
                </c:pt>
                <c:pt idx="1577">
                  <c:v>57.015</c:v>
                </c:pt>
                <c:pt idx="1578">
                  <c:v>57.114</c:v>
                </c:pt>
                <c:pt idx="1579">
                  <c:v>57.21400000000001</c:v>
                </c:pt>
                <c:pt idx="1580">
                  <c:v>57.313</c:v>
                </c:pt>
                <c:pt idx="1581">
                  <c:v>57.413</c:v>
                </c:pt>
                <c:pt idx="1582">
                  <c:v>57.512</c:v>
                </c:pt>
                <c:pt idx="1583">
                  <c:v>57.612</c:v>
                </c:pt>
                <c:pt idx="1584">
                  <c:v>57.71100000000001</c:v>
                </c:pt>
                <c:pt idx="1585">
                  <c:v>57.811</c:v>
                </c:pt>
                <c:pt idx="1586">
                  <c:v>57.91</c:v>
                </c:pt>
                <c:pt idx="1587">
                  <c:v>58.01</c:v>
                </c:pt>
                <c:pt idx="1588">
                  <c:v>58.109</c:v>
                </c:pt>
                <c:pt idx="1589">
                  <c:v>58.209</c:v>
                </c:pt>
                <c:pt idx="1590">
                  <c:v>58.308</c:v>
                </c:pt>
                <c:pt idx="1591">
                  <c:v>58.408</c:v>
                </c:pt>
                <c:pt idx="1592">
                  <c:v>58.50700000000001</c:v>
                </c:pt>
                <c:pt idx="1593">
                  <c:v>58.60700000000001</c:v>
                </c:pt>
                <c:pt idx="1594">
                  <c:v>58.706</c:v>
                </c:pt>
                <c:pt idx="1595">
                  <c:v>58.806</c:v>
                </c:pt>
                <c:pt idx="1596">
                  <c:v>58.905</c:v>
                </c:pt>
                <c:pt idx="1597">
                  <c:v>59.005</c:v>
                </c:pt>
                <c:pt idx="1598">
                  <c:v>59.10400000000001</c:v>
                </c:pt>
                <c:pt idx="1599">
                  <c:v>59.204</c:v>
                </c:pt>
                <c:pt idx="1600">
                  <c:v>59.303</c:v>
                </c:pt>
                <c:pt idx="1601">
                  <c:v>59.40300000000001</c:v>
                </c:pt>
                <c:pt idx="1602">
                  <c:v>59.502</c:v>
                </c:pt>
                <c:pt idx="1603">
                  <c:v>59.602</c:v>
                </c:pt>
                <c:pt idx="1604">
                  <c:v>59.701</c:v>
                </c:pt>
                <c:pt idx="1605">
                  <c:v>59.801</c:v>
                </c:pt>
                <c:pt idx="1606">
                  <c:v>59.9</c:v>
                </c:pt>
                <c:pt idx="1607">
                  <c:v>60.0</c:v>
                </c:pt>
                <c:pt idx="1608">
                  <c:v>60.09900000000001</c:v>
                </c:pt>
                <c:pt idx="1609">
                  <c:v>60.19900000000001</c:v>
                </c:pt>
                <c:pt idx="1610">
                  <c:v>60.29900000000001</c:v>
                </c:pt>
                <c:pt idx="1611">
                  <c:v>60.398</c:v>
                </c:pt>
                <c:pt idx="1612">
                  <c:v>60.498</c:v>
                </c:pt>
                <c:pt idx="1613">
                  <c:v>60.597</c:v>
                </c:pt>
                <c:pt idx="1614">
                  <c:v>60.697</c:v>
                </c:pt>
                <c:pt idx="1615">
                  <c:v>60.79600000000001</c:v>
                </c:pt>
                <c:pt idx="1616">
                  <c:v>60.896</c:v>
                </c:pt>
                <c:pt idx="1617">
                  <c:v>60.995</c:v>
                </c:pt>
                <c:pt idx="1618">
                  <c:v>61.095</c:v>
                </c:pt>
                <c:pt idx="1619">
                  <c:v>61.194</c:v>
                </c:pt>
                <c:pt idx="1620">
                  <c:v>61.29400000000001</c:v>
                </c:pt>
                <c:pt idx="1621">
                  <c:v>61.393</c:v>
                </c:pt>
                <c:pt idx="1622">
                  <c:v>61.493</c:v>
                </c:pt>
                <c:pt idx="1623">
                  <c:v>61.592</c:v>
                </c:pt>
                <c:pt idx="1624">
                  <c:v>61.692</c:v>
                </c:pt>
                <c:pt idx="1625">
                  <c:v>61.79100000000001</c:v>
                </c:pt>
                <c:pt idx="1626">
                  <c:v>61.89100000000001</c:v>
                </c:pt>
                <c:pt idx="1627">
                  <c:v>61.99</c:v>
                </c:pt>
                <c:pt idx="1628">
                  <c:v>62.09</c:v>
                </c:pt>
                <c:pt idx="1629">
                  <c:v>62.189</c:v>
                </c:pt>
                <c:pt idx="1630">
                  <c:v>62.289</c:v>
                </c:pt>
                <c:pt idx="1631">
                  <c:v>62.388</c:v>
                </c:pt>
                <c:pt idx="1632">
                  <c:v>62.488</c:v>
                </c:pt>
                <c:pt idx="1633">
                  <c:v>62.587</c:v>
                </c:pt>
                <c:pt idx="1634">
                  <c:v>62.687</c:v>
                </c:pt>
                <c:pt idx="1635">
                  <c:v>62.786</c:v>
                </c:pt>
                <c:pt idx="1636">
                  <c:v>62.886</c:v>
                </c:pt>
                <c:pt idx="1637">
                  <c:v>62.985</c:v>
                </c:pt>
                <c:pt idx="1638">
                  <c:v>63.085</c:v>
                </c:pt>
                <c:pt idx="1639">
                  <c:v>63.184</c:v>
                </c:pt>
                <c:pt idx="1640">
                  <c:v>63.28400000000001</c:v>
                </c:pt>
                <c:pt idx="1641">
                  <c:v>63.383</c:v>
                </c:pt>
                <c:pt idx="1642">
                  <c:v>63.483</c:v>
                </c:pt>
                <c:pt idx="1643">
                  <c:v>63.582</c:v>
                </c:pt>
                <c:pt idx="1644">
                  <c:v>63.682</c:v>
                </c:pt>
                <c:pt idx="1645">
                  <c:v>63.78100000000001</c:v>
                </c:pt>
                <c:pt idx="1646">
                  <c:v>63.881</c:v>
                </c:pt>
                <c:pt idx="1647">
                  <c:v>63.98</c:v>
                </c:pt>
                <c:pt idx="1648">
                  <c:v>64.08</c:v>
                </c:pt>
                <c:pt idx="1649">
                  <c:v>64.17899999999996</c:v>
                </c:pt>
                <c:pt idx="1650">
                  <c:v>64.27899999999998</c:v>
                </c:pt>
                <c:pt idx="1651">
                  <c:v>64.37799999999998</c:v>
                </c:pt>
                <c:pt idx="1652">
                  <c:v>64.478</c:v>
                </c:pt>
                <c:pt idx="1653">
                  <c:v>64.577</c:v>
                </c:pt>
                <c:pt idx="1654">
                  <c:v>64.67699999999998</c:v>
                </c:pt>
                <c:pt idx="1655">
                  <c:v>64.77599999999998</c:v>
                </c:pt>
                <c:pt idx="1656">
                  <c:v>64.87599999999998</c:v>
                </c:pt>
                <c:pt idx="1657">
                  <c:v>64.975</c:v>
                </c:pt>
                <c:pt idx="1658">
                  <c:v>65.07499999999998</c:v>
                </c:pt>
                <c:pt idx="1659">
                  <c:v>65.17399999999998</c:v>
                </c:pt>
                <c:pt idx="1660">
                  <c:v>65.274</c:v>
                </c:pt>
                <c:pt idx="1661">
                  <c:v>65.37299999999998</c:v>
                </c:pt>
                <c:pt idx="1662">
                  <c:v>65.473</c:v>
                </c:pt>
                <c:pt idx="1663">
                  <c:v>65.57199999999998</c:v>
                </c:pt>
                <c:pt idx="1664">
                  <c:v>65.67199999999998</c:v>
                </c:pt>
                <c:pt idx="1665">
                  <c:v>65.771</c:v>
                </c:pt>
                <c:pt idx="1666">
                  <c:v>65.87099999999998</c:v>
                </c:pt>
                <c:pt idx="1667">
                  <c:v>65.97</c:v>
                </c:pt>
                <c:pt idx="1668">
                  <c:v>66.07</c:v>
                </c:pt>
                <c:pt idx="1669">
                  <c:v>66.16899999999998</c:v>
                </c:pt>
                <c:pt idx="1670">
                  <c:v>66.269</c:v>
                </c:pt>
                <c:pt idx="1671">
                  <c:v>66.368</c:v>
                </c:pt>
                <c:pt idx="1672">
                  <c:v>66.468</c:v>
                </c:pt>
                <c:pt idx="1673">
                  <c:v>66.567</c:v>
                </c:pt>
                <c:pt idx="1674">
                  <c:v>66.667</c:v>
                </c:pt>
                <c:pt idx="1675">
                  <c:v>66.766</c:v>
                </c:pt>
                <c:pt idx="1676">
                  <c:v>66.866</c:v>
                </c:pt>
                <c:pt idx="1677">
                  <c:v>66.965</c:v>
                </c:pt>
                <c:pt idx="1678">
                  <c:v>67.06500000000001</c:v>
                </c:pt>
                <c:pt idx="1679">
                  <c:v>67.164</c:v>
                </c:pt>
                <c:pt idx="1680">
                  <c:v>67.264</c:v>
                </c:pt>
                <c:pt idx="1681">
                  <c:v>67.363</c:v>
                </c:pt>
                <c:pt idx="1682">
                  <c:v>67.463</c:v>
                </c:pt>
                <c:pt idx="1683">
                  <c:v>67.56200000000001</c:v>
                </c:pt>
                <c:pt idx="1684">
                  <c:v>67.662</c:v>
                </c:pt>
                <c:pt idx="1685">
                  <c:v>67.761</c:v>
                </c:pt>
                <c:pt idx="1686">
                  <c:v>67.861</c:v>
                </c:pt>
                <c:pt idx="1687">
                  <c:v>67.96</c:v>
                </c:pt>
                <c:pt idx="1688">
                  <c:v>68.06</c:v>
                </c:pt>
                <c:pt idx="1689">
                  <c:v>68.15899999999998</c:v>
                </c:pt>
                <c:pt idx="1690">
                  <c:v>68.259</c:v>
                </c:pt>
                <c:pt idx="1691">
                  <c:v>68.35799999999998</c:v>
                </c:pt>
                <c:pt idx="1692">
                  <c:v>68.45800000000001</c:v>
                </c:pt>
                <c:pt idx="1693">
                  <c:v>68.557</c:v>
                </c:pt>
                <c:pt idx="1694">
                  <c:v>68.65699999999998</c:v>
                </c:pt>
                <c:pt idx="1695">
                  <c:v>68.756</c:v>
                </c:pt>
                <c:pt idx="1696">
                  <c:v>68.85599999999998</c:v>
                </c:pt>
                <c:pt idx="1697">
                  <c:v>68.95500000000001</c:v>
                </c:pt>
                <c:pt idx="1698">
                  <c:v>69.055</c:v>
                </c:pt>
                <c:pt idx="1699">
                  <c:v>69.15399999999998</c:v>
                </c:pt>
                <c:pt idx="1700">
                  <c:v>69.254</c:v>
                </c:pt>
                <c:pt idx="1701">
                  <c:v>69.35299999999998</c:v>
                </c:pt>
                <c:pt idx="1702">
                  <c:v>69.453</c:v>
                </c:pt>
                <c:pt idx="1703">
                  <c:v>69.552</c:v>
                </c:pt>
                <c:pt idx="1704">
                  <c:v>69.65199999999998</c:v>
                </c:pt>
                <c:pt idx="1705">
                  <c:v>69.751</c:v>
                </c:pt>
                <c:pt idx="1706">
                  <c:v>69.851</c:v>
                </c:pt>
                <c:pt idx="1707">
                  <c:v>69.95</c:v>
                </c:pt>
                <c:pt idx="1708">
                  <c:v>70.05</c:v>
                </c:pt>
                <c:pt idx="1709">
                  <c:v>70.149</c:v>
                </c:pt>
                <c:pt idx="1710">
                  <c:v>70.249</c:v>
                </c:pt>
                <c:pt idx="1711">
                  <c:v>70.34800000000001</c:v>
                </c:pt>
                <c:pt idx="1712">
                  <c:v>70.448</c:v>
                </c:pt>
                <c:pt idx="1713">
                  <c:v>70.547</c:v>
                </c:pt>
                <c:pt idx="1714">
                  <c:v>70.647</c:v>
                </c:pt>
                <c:pt idx="1715">
                  <c:v>70.746</c:v>
                </c:pt>
                <c:pt idx="1716">
                  <c:v>70.846</c:v>
                </c:pt>
                <c:pt idx="1717">
                  <c:v>70.945</c:v>
                </c:pt>
                <c:pt idx="1718">
                  <c:v>71.045</c:v>
                </c:pt>
                <c:pt idx="1719">
                  <c:v>71.144</c:v>
                </c:pt>
                <c:pt idx="1720">
                  <c:v>71.244</c:v>
                </c:pt>
                <c:pt idx="1721">
                  <c:v>71.343</c:v>
                </c:pt>
                <c:pt idx="1722">
                  <c:v>71.443</c:v>
                </c:pt>
                <c:pt idx="1723">
                  <c:v>71.542</c:v>
                </c:pt>
                <c:pt idx="1724">
                  <c:v>71.642</c:v>
                </c:pt>
                <c:pt idx="1725">
                  <c:v>71.741</c:v>
                </c:pt>
                <c:pt idx="1726">
                  <c:v>71.841</c:v>
                </c:pt>
                <c:pt idx="1727">
                  <c:v>71.94</c:v>
                </c:pt>
                <c:pt idx="1728">
                  <c:v>72.04</c:v>
                </c:pt>
                <c:pt idx="1729">
                  <c:v>72.13899999999998</c:v>
                </c:pt>
                <c:pt idx="1730">
                  <c:v>72.239</c:v>
                </c:pt>
                <c:pt idx="1731">
                  <c:v>72.338</c:v>
                </c:pt>
                <c:pt idx="1732">
                  <c:v>72.438</c:v>
                </c:pt>
                <c:pt idx="1733">
                  <c:v>72.537</c:v>
                </c:pt>
                <c:pt idx="1734">
                  <c:v>72.637</c:v>
                </c:pt>
                <c:pt idx="1735">
                  <c:v>72.736</c:v>
                </c:pt>
                <c:pt idx="1736">
                  <c:v>72.836</c:v>
                </c:pt>
                <c:pt idx="1737">
                  <c:v>72.935</c:v>
                </c:pt>
                <c:pt idx="1738">
                  <c:v>73.035</c:v>
                </c:pt>
                <c:pt idx="1739">
                  <c:v>73.134</c:v>
                </c:pt>
                <c:pt idx="1740">
                  <c:v>73.234</c:v>
                </c:pt>
                <c:pt idx="1741">
                  <c:v>73.333</c:v>
                </c:pt>
                <c:pt idx="1742">
                  <c:v>73.433</c:v>
                </c:pt>
                <c:pt idx="1743">
                  <c:v>73.532</c:v>
                </c:pt>
                <c:pt idx="1744">
                  <c:v>73.632</c:v>
                </c:pt>
                <c:pt idx="1745">
                  <c:v>73.731</c:v>
                </c:pt>
                <c:pt idx="1746">
                  <c:v>73.831</c:v>
                </c:pt>
                <c:pt idx="1747">
                  <c:v>73.93</c:v>
                </c:pt>
                <c:pt idx="1748">
                  <c:v>74.03</c:v>
                </c:pt>
                <c:pt idx="1749">
                  <c:v>74.12899999999998</c:v>
                </c:pt>
                <c:pt idx="1750">
                  <c:v>74.229</c:v>
                </c:pt>
                <c:pt idx="1751">
                  <c:v>74.32799999999998</c:v>
                </c:pt>
                <c:pt idx="1752">
                  <c:v>74.428</c:v>
                </c:pt>
                <c:pt idx="1753">
                  <c:v>74.527</c:v>
                </c:pt>
                <c:pt idx="1754">
                  <c:v>74.62699999999998</c:v>
                </c:pt>
                <c:pt idx="1755">
                  <c:v>74.726</c:v>
                </c:pt>
                <c:pt idx="1756">
                  <c:v>74.82599999999998</c:v>
                </c:pt>
                <c:pt idx="1757">
                  <c:v>74.925</c:v>
                </c:pt>
                <c:pt idx="1758">
                  <c:v>75.025</c:v>
                </c:pt>
                <c:pt idx="1759">
                  <c:v>75.12399999999998</c:v>
                </c:pt>
                <c:pt idx="1760">
                  <c:v>75.224</c:v>
                </c:pt>
                <c:pt idx="1761">
                  <c:v>75.32299999999998</c:v>
                </c:pt>
                <c:pt idx="1762">
                  <c:v>75.423</c:v>
                </c:pt>
                <c:pt idx="1763">
                  <c:v>75.522</c:v>
                </c:pt>
                <c:pt idx="1764">
                  <c:v>75.62199999999998</c:v>
                </c:pt>
                <c:pt idx="1765">
                  <c:v>75.721</c:v>
                </c:pt>
                <c:pt idx="1766">
                  <c:v>75.821</c:v>
                </c:pt>
                <c:pt idx="1767">
                  <c:v>75.92</c:v>
                </c:pt>
                <c:pt idx="1768">
                  <c:v>76.02</c:v>
                </c:pt>
                <c:pt idx="1769">
                  <c:v>76.119</c:v>
                </c:pt>
                <c:pt idx="1770">
                  <c:v>76.219</c:v>
                </c:pt>
                <c:pt idx="1771">
                  <c:v>76.31800000000001</c:v>
                </c:pt>
                <c:pt idx="1772">
                  <c:v>76.418</c:v>
                </c:pt>
                <c:pt idx="1773">
                  <c:v>76.517</c:v>
                </c:pt>
                <c:pt idx="1774">
                  <c:v>76.617</c:v>
                </c:pt>
                <c:pt idx="1775">
                  <c:v>76.716</c:v>
                </c:pt>
                <c:pt idx="1776">
                  <c:v>76.816</c:v>
                </c:pt>
                <c:pt idx="1777">
                  <c:v>76.915</c:v>
                </c:pt>
                <c:pt idx="1778">
                  <c:v>77.015</c:v>
                </c:pt>
                <c:pt idx="1779">
                  <c:v>77.114</c:v>
                </c:pt>
                <c:pt idx="1780">
                  <c:v>77.214</c:v>
                </c:pt>
                <c:pt idx="1781">
                  <c:v>77.313</c:v>
                </c:pt>
                <c:pt idx="1782">
                  <c:v>77.413</c:v>
                </c:pt>
                <c:pt idx="1783">
                  <c:v>77.512</c:v>
                </c:pt>
                <c:pt idx="1784">
                  <c:v>77.612</c:v>
                </c:pt>
                <c:pt idx="1785">
                  <c:v>77.711</c:v>
                </c:pt>
                <c:pt idx="1786">
                  <c:v>77.811</c:v>
                </c:pt>
                <c:pt idx="1787">
                  <c:v>77.91</c:v>
                </c:pt>
                <c:pt idx="1788">
                  <c:v>78.01</c:v>
                </c:pt>
                <c:pt idx="1789">
                  <c:v>78.10899999999998</c:v>
                </c:pt>
                <c:pt idx="1790">
                  <c:v>78.209</c:v>
                </c:pt>
                <c:pt idx="1791">
                  <c:v>78.308</c:v>
                </c:pt>
                <c:pt idx="1792">
                  <c:v>78.408</c:v>
                </c:pt>
                <c:pt idx="1793">
                  <c:v>78.507</c:v>
                </c:pt>
                <c:pt idx="1794">
                  <c:v>78.607</c:v>
                </c:pt>
                <c:pt idx="1795">
                  <c:v>78.706</c:v>
                </c:pt>
                <c:pt idx="1796">
                  <c:v>78.80599999999998</c:v>
                </c:pt>
                <c:pt idx="1797">
                  <c:v>78.905</c:v>
                </c:pt>
                <c:pt idx="1798">
                  <c:v>79.005</c:v>
                </c:pt>
                <c:pt idx="1799">
                  <c:v>79.104</c:v>
                </c:pt>
                <c:pt idx="1800">
                  <c:v>79.204</c:v>
                </c:pt>
                <c:pt idx="1801">
                  <c:v>79.30299999999998</c:v>
                </c:pt>
                <c:pt idx="1802">
                  <c:v>79.403</c:v>
                </c:pt>
                <c:pt idx="1803">
                  <c:v>79.502</c:v>
                </c:pt>
                <c:pt idx="1804">
                  <c:v>79.60199999999998</c:v>
                </c:pt>
                <c:pt idx="1805">
                  <c:v>79.701</c:v>
                </c:pt>
                <c:pt idx="1806">
                  <c:v>79.801</c:v>
                </c:pt>
                <c:pt idx="1807">
                  <c:v>79.9</c:v>
                </c:pt>
                <c:pt idx="1808">
                  <c:v>80.0</c:v>
                </c:pt>
                <c:pt idx="1809">
                  <c:v>80.1</c:v>
                </c:pt>
                <c:pt idx="1810">
                  <c:v>80.199</c:v>
                </c:pt>
                <c:pt idx="1811">
                  <c:v>80.299</c:v>
                </c:pt>
                <c:pt idx="1812">
                  <c:v>80.398</c:v>
                </c:pt>
                <c:pt idx="1813">
                  <c:v>80.498</c:v>
                </c:pt>
                <c:pt idx="1814">
                  <c:v>80.597</c:v>
                </c:pt>
                <c:pt idx="1815">
                  <c:v>80.697</c:v>
                </c:pt>
                <c:pt idx="1816">
                  <c:v>80.796</c:v>
                </c:pt>
                <c:pt idx="1817">
                  <c:v>80.896</c:v>
                </c:pt>
                <c:pt idx="1818">
                  <c:v>80.995</c:v>
                </c:pt>
                <c:pt idx="1819">
                  <c:v>81.09500000000001</c:v>
                </c:pt>
                <c:pt idx="1820">
                  <c:v>81.194</c:v>
                </c:pt>
                <c:pt idx="1821">
                  <c:v>81.294</c:v>
                </c:pt>
                <c:pt idx="1822">
                  <c:v>81.393</c:v>
                </c:pt>
                <c:pt idx="1823">
                  <c:v>81.493</c:v>
                </c:pt>
                <c:pt idx="1824">
                  <c:v>81.59200000000001</c:v>
                </c:pt>
                <c:pt idx="1825">
                  <c:v>81.692</c:v>
                </c:pt>
                <c:pt idx="1826">
                  <c:v>81.791</c:v>
                </c:pt>
                <c:pt idx="1827">
                  <c:v>81.891</c:v>
                </c:pt>
                <c:pt idx="1828">
                  <c:v>81.99</c:v>
                </c:pt>
                <c:pt idx="1829">
                  <c:v>82.09</c:v>
                </c:pt>
                <c:pt idx="1830">
                  <c:v>82.18899999999998</c:v>
                </c:pt>
                <c:pt idx="1831">
                  <c:v>82.289</c:v>
                </c:pt>
                <c:pt idx="1832">
                  <c:v>82.388</c:v>
                </c:pt>
                <c:pt idx="1833">
                  <c:v>82.488</c:v>
                </c:pt>
                <c:pt idx="1834">
                  <c:v>82.587</c:v>
                </c:pt>
                <c:pt idx="1835">
                  <c:v>82.687</c:v>
                </c:pt>
                <c:pt idx="1836">
                  <c:v>82.786</c:v>
                </c:pt>
                <c:pt idx="1837">
                  <c:v>82.88599999999998</c:v>
                </c:pt>
                <c:pt idx="1838">
                  <c:v>82.98500000000001</c:v>
                </c:pt>
                <c:pt idx="1839">
                  <c:v>83.085</c:v>
                </c:pt>
                <c:pt idx="1840">
                  <c:v>83.18399999999998</c:v>
                </c:pt>
                <c:pt idx="1841">
                  <c:v>83.284</c:v>
                </c:pt>
                <c:pt idx="1842">
                  <c:v>83.38299999999998</c:v>
                </c:pt>
                <c:pt idx="1843">
                  <c:v>83.483</c:v>
                </c:pt>
                <c:pt idx="1844">
                  <c:v>83.582</c:v>
                </c:pt>
                <c:pt idx="1845">
                  <c:v>83.68199999999998</c:v>
                </c:pt>
                <c:pt idx="1846">
                  <c:v>83.781</c:v>
                </c:pt>
                <c:pt idx="1847">
                  <c:v>83.881</c:v>
                </c:pt>
                <c:pt idx="1848">
                  <c:v>83.98</c:v>
                </c:pt>
                <c:pt idx="1849">
                  <c:v>84.08</c:v>
                </c:pt>
                <c:pt idx="1850">
                  <c:v>84.17899999999996</c:v>
                </c:pt>
                <c:pt idx="1851">
                  <c:v>84.27899999999998</c:v>
                </c:pt>
                <c:pt idx="1852">
                  <c:v>84.37799999999998</c:v>
                </c:pt>
                <c:pt idx="1853">
                  <c:v>84.478</c:v>
                </c:pt>
                <c:pt idx="1854">
                  <c:v>84.577</c:v>
                </c:pt>
                <c:pt idx="1855">
                  <c:v>84.67699999999998</c:v>
                </c:pt>
                <c:pt idx="1856">
                  <c:v>84.77599999999998</c:v>
                </c:pt>
                <c:pt idx="1857">
                  <c:v>84.87599999999998</c:v>
                </c:pt>
                <c:pt idx="1858">
                  <c:v>84.975</c:v>
                </c:pt>
                <c:pt idx="1859">
                  <c:v>85.07499999999998</c:v>
                </c:pt>
                <c:pt idx="1860">
                  <c:v>85.17399999999998</c:v>
                </c:pt>
                <c:pt idx="1861">
                  <c:v>85.274</c:v>
                </c:pt>
                <c:pt idx="1862">
                  <c:v>85.37299999999998</c:v>
                </c:pt>
                <c:pt idx="1863">
                  <c:v>85.473</c:v>
                </c:pt>
                <c:pt idx="1864">
                  <c:v>85.57199999999998</c:v>
                </c:pt>
                <c:pt idx="1865">
                  <c:v>85.67199999999998</c:v>
                </c:pt>
                <c:pt idx="1866">
                  <c:v>85.771</c:v>
                </c:pt>
                <c:pt idx="1867">
                  <c:v>85.87099999999998</c:v>
                </c:pt>
                <c:pt idx="1868">
                  <c:v>85.97</c:v>
                </c:pt>
                <c:pt idx="1869">
                  <c:v>86.07</c:v>
                </c:pt>
                <c:pt idx="1870">
                  <c:v>86.16899999999998</c:v>
                </c:pt>
                <c:pt idx="1871">
                  <c:v>86.269</c:v>
                </c:pt>
                <c:pt idx="1872">
                  <c:v>86.368</c:v>
                </c:pt>
                <c:pt idx="1873">
                  <c:v>86.468</c:v>
                </c:pt>
                <c:pt idx="1874">
                  <c:v>86.567</c:v>
                </c:pt>
                <c:pt idx="1875">
                  <c:v>86.667</c:v>
                </c:pt>
                <c:pt idx="1876">
                  <c:v>86.766</c:v>
                </c:pt>
                <c:pt idx="1877">
                  <c:v>86.866</c:v>
                </c:pt>
                <c:pt idx="1878">
                  <c:v>86.965</c:v>
                </c:pt>
                <c:pt idx="1879">
                  <c:v>87.06500000000001</c:v>
                </c:pt>
                <c:pt idx="1880">
                  <c:v>87.164</c:v>
                </c:pt>
                <c:pt idx="1881">
                  <c:v>87.264</c:v>
                </c:pt>
                <c:pt idx="1882">
                  <c:v>87.363</c:v>
                </c:pt>
                <c:pt idx="1883">
                  <c:v>87.463</c:v>
                </c:pt>
                <c:pt idx="1884">
                  <c:v>87.56200000000001</c:v>
                </c:pt>
                <c:pt idx="1885">
                  <c:v>87.662</c:v>
                </c:pt>
                <c:pt idx="1886">
                  <c:v>87.761</c:v>
                </c:pt>
                <c:pt idx="1887">
                  <c:v>87.861</c:v>
                </c:pt>
                <c:pt idx="1888">
                  <c:v>87.96</c:v>
                </c:pt>
                <c:pt idx="1889">
                  <c:v>88.06</c:v>
                </c:pt>
                <c:pt idx="1890">
                  <c:v>88.15899999999998</c:v>
                </c:pt>
                <c:pt idx="1891">
                  <c:v>88.259</c:v>
                </c:pt>
                <c:pt idx="1892">
                  <c:v>88.35799999999998</c:v>
                </c:pt>
                <c:pt idx="1893">
                  <c:v>88.45800000000001</c:v>
                </c:pt>
                <c:pt idx="1894">
                  <c:v>88.557</c:v>
                </c:pt>
                <c:pt idx="1895">
                  <c:v>88.65699999999998</c:v>
                </c:pt>
                <c:pt idx="1896">
                  <c:v>88.756</c:v>
                </c:pt>
                <c:pt idx="1897">
                  <c:v>88.85599999999998</c:v>
                </c:pt>
                <c:pt idx="1898">
                  <c:v>88.95500000000001</c:v>
                </c:pt>
                <c:pt idx="1899">
                  <c:v>89.055</c:v>
                </c:pt>
                <c:pt idx="1900">
                  <c:v>89.15399999999998</c:v>
                </c:pt>
                <c:pt idx="1901">
                  <c:v>89.254</c:v>
                </c:pt>
                <c:pt idx="1902">
                  <c:v>89.35299999999998</c:v>
                </c:pt>
                <c:pt idx="1903">
                  <c:v>89.453</c:v>
                </c:pt>
                <c:pt idx="1904">
                  <c:v>89.552</c:v>
                </c:pt>
                <c:pt idx="1905">
                  <c:v>89.65199999999998</c:v>
                </c:pt>
                <c:pt idx="1906">
                  <c:v>89.751</c:v>
                </c:pt>
                <c:pt idx="1907">
                  <c:v>89.851</c:v>
                </c:pt>
                <c:pt idx="1908">
                  <c:v>89.95</c:v>
                </c:pt>
                <c:pt idx="1909">
                  <c:v>90.05</c:v>
                </c:pt>
                <c:pt idx="1910">
                  <c:v>90.149</c:v>
                </c:pt>
                <c:pt idx="1911">
                  <c:v>90.249</c:v>
                </c:pt>
                <c:pt idx="1912">
                  <c:v>90.34800000000001</c:v>
                </c:pt>
                <c:pt idx="1913">
                  <c:v>90.448</c:v>
                </c:pt>
                <c:pt idx="1914">
                  <c:v>90.547</c:v>
                </c:pt>
                <c:pt idx="1915">
                  <c:v>90.647</c:v>
                </c:pt>
                <c:pt idx="1916">
                  <c:v>90.746</c:v>
                </c:pt>
                <c:pt idx="1917">
                  <c:v>90.846</c:v>
                </c:pt>
                <c:pt idx="1918">
                  <c:v>90.945</c:v>
                </c:pt>
                <c:pt idx="1919">
                  <c:v>91.045</c:v>
                </c:pt>
                <c:pt idx="1920">
                  <c:v>91.144</c:v>
                </c:pt>
                <c:pt idx="1921">
                  <c:v>91.244</c:v>
                </c:pt>
                <c:pt idx="1922">
                  <c:v>91.343</c:v>
                </c:pt>
                <c:pt idx="1923">
                  <c:v>91.443</c:v>
                </c:pt>
                <c:pt idx="1924">
                  <c:v>91.542</c:v>
                </c:pt>
                <c:pt idx="1925">
                  <c:v>91.642</c:v>
                </c:pt>
                <c:pt idx="1926">
                  <c:v>91.741</c:v>
                </c:pt>
                <c:pt idx="1927">
                  <c:v>91.841</c:v>
                </c:pt>
                <c:pt idx="1928">
                  <c:v>91.94</c:v>
                </c:pt>
                <c:pt idx="1929">
                  <c:v>92.04</c:v>
                </c:pt>
                <c:pt idx="1930">
                  <c:v>92.13899999999998</c:v>
                </c:pt>
                <c:pt idx="1931">
                  <c:v>92.239</c:v>
                </c:pt>
                <c:pt idx="1932">
                  <c:v>92.338</c:v>
                </c:pt>
                <c:pt idx="1933">
                  <c:v>92.438</c:v>
                </c:pt>
                <c:pt idx="1934">
                  <c:v>92.537</c:v>
                </c:pt>
                <c:pt idx="1935">
                  <c:v>92.637</c:v>
                </c:pt>
                <c:pt idx="1936">
                  <c:v>92.736</c:v>
                </c:pt>
                <c:pt idx="1937">
                  <c:v>92.836</c:v>
                </c:pt>
                <c:pt idx="1938">
                  <c:v>92.935</c:v>
                </c:pt>
                <c:pt idx="1939">
                  <c:v>93.035</c:v>
                </c:pt>
                <c:pt idx="1940">
                  <c:v>93.134</c:v>
                </c:pt>
                <c:pt idx="1941">
                  <c:v>93.234</c:v>
                </c:pt>
                <c:pt idx="1942">
                  <c:v>93.333</c:v>
                </c:pt>
                <c:pt idx="1943">
                  <c:v>93.433</c:v>
                </c:pt>
                <c:pt idx="1944">
                  <c:v>93.532</c:v>
                </c:pt>
                <c:pt idx="1945">
                  <c:v>93.632</c:v>
                </c:pt>
                <c:pt idx="1946">
                  <c:v>93.731</c:v>
                </c:pt>
                <c:pt idx="1947">
                  <c:v>93.831</c:v>
                </c:pt>
                <c:pt idx="1948">
                  <c:v>93.93</c:v>
                </c:pt>
                <c:pt idx="1949">
                  <c:v>94.03</c:v>
                </c:pt>
                <c:pt idx="1950">
                  <c:v>94.12899999999998</c:v>
                </c:pt>
                <c:pt idx="1951">
                  <c:v>94.229</c:v>
                </c:pt>
                <c:pt idx="1952">
                  <c:v>94.32799999999998</c:v>
                </c:pt>
                <c:pt idx="1953">
                  <c:v>94.428</c:v>
                </c:pt>
                <c:pt idx="1954">
                  <c:v>94.527</c:v>
                </c:pt>
                <c:pt idx="1955">
                  <c:v>94.62699999999998</c:v>
                </c:pt>
                <c:pt idx="1956">
                  <c:v>94.726</c:v>
                </c:pt>
                <c:pt idx="1957">
                  <c:v>94.82599999999998</c:v>
                </c:pt>
                <c:pt idx="1958">
                  <c:v>94.925</c:v>
                </c:pt>
                <c:pt idx="1959">
                  <c:v>95.025</c:v>
                </c:pt>
                <c:pt idx="1960">
                  <c:v>95.12399999999998</c:v>
                </c:pt>
                <c:pt idx="1961">
                  <c:v>95.224</c:v>
                </c:pt>
                <c:pt idx="1962">
                  <c:v>95.32299999999998</c:v>
                </c:pt>
                <c:pt idx="1963">
                  <c:v>95.423</c:v>
                </c:pt>
                <c:pt idx="1964">
                  <c:v>95.522</c:v>
                </c:pt>
                <c:pt idx="1965">
                  <c:v>95.62199999999998</c:v>
                </c:pt>
                <c:pt idx="1966">
                  <c:v>95.721</c:v>
                </c:pt>
                <c:pt idx="1967">
                  <c:v>95.821</c:v>
                </c:pt>
                <c:pt idx="1968">
                  <c:v>95.92</c:v>
                </c:pt>
                <c:pt idx="1969">
                  <c:v>96.02</c:v>
                </c:pt>
                <c:pt idx="1970">
                  <c:v>96.119</c:v>
                </c:pt>
                <c:pt idx="1971">
                  <c:v>96.219</c:v>
                </c:pt>
                <c:pt idx="1972">
                  <c:v>96.31800000000001</c:v>
                </c:pt>
                <c:pt idx="1973">
                  <c:v>96.418</c:v>
                </c:pt>
                <c:pt idx="1974">
                  <c:v>96.517</c:v>
                </c:pt>
                <c:pt idx="1975">
                  <c:v>96.617</c:v>
                </c:pt>
                <c:pt idx="1976">
                  <c:v>96.716</c:v>
                </c:pt>
                <c:pt idx="1977">
                  <c:v>96.816</c:v>
                </c:pt>
                <c:pt idx="1978">
                  <c:v>96.915</c:v>
                </c:pt>
                <c:pt idx="1979">
                  <c:v>97.015</c:v>
                </c:pt>
                <c:pt idx="1980">
                  <c:v>97.114</c:v>
                </c:pt>
                <c:pt idx="1981">
                  <c:v>97.214</c:v>
                </c:pt>
                <c:pt idx="1982">
                  <c:v>97.313</c:v>
                </c:pt>
                <c:pt idx="1983">
                  <c:v>97.413</c:v>
                </c:pt>
                <c:pt idx="1984">
                  <c:v>97.512</c:v>
                </c:pt>
                <c:pt idx="1985">
                  <c:v>97.612</c:v>
                </c:pt>
                <c:pt idx="1986">
                  <c:v>97.711</c:v>
                </c:pt>
                <c:pt idx="1987">
                  <c:v>97.811</c:v>
                </c:pt>
                <c:pt idx="1988">
                  <c:v>97.91</c:v>
                </c:pt>
                <c:pt idx="1989">
                  <c:v>98.01</c:v>
                </c:pt>
                <c:pt idx="1990">
                  <c:v>98.10899999999998</c:v>
                </c:pt>
                <c:pt idx="1991">
                  <c:v>98.209</c:v>
                </c:pt>
                <c:pt idx="1992">
                  <c:v>98.308</c:v>
                </c:pt>
                <c:pt idx="1993">
                  <c:v>98.408</c:v>
                </c:pt>
                <c:pt idx="1994">
                  <c:v>98.507</c:v>
                </c:pt>
                <c:pt idx="1995">
                  <c:v>98.607</c:v>
                </c:pt>
                <c:pt idx="1996">
                  <c:v>98.706</c:v>
                </c:pt>
                <c:pt idx="1997">
                  <c:v>98.80599999999998</c:v>
                </c:pt>
                <c:pt idx="1998">
                  <c:v>98.905</c:v>
                </c:pt>
                <c:pt idx="1999">
                  <c:v>99.005</c:v>
                </c:pt>
                <c:pt idx="2000">
                  <c:v>99.104</c:v>
                </c:pt>
                <c:pt idx="2001">
                  <c:v>99.204</c:v>
                </c:pt>
                <c:pt idx="2002">
                  <c:v>99.30299999999998</c:v>
                </c:pt>
                <c:pt idx="2003">
                  <c:v>99.403</c:v>
                </c:pt>
                <c:pt idx="2004">
                  <c:v>99.502</c:v>
                </c:pt>
                <c:pt idx="2005">
                  <c:v>99.60199999999998</c:v>
                </c:pt>
                <c:pt idx="2006">
                  <c:v>99.701</c:v>
                </c:pt>
                <c:pt idx="2007">
                  <c:v>99.801</c:v>
                </c:pt>
                <c:pt idx="2008">
                  <c:v>99.9</c:v>
                </c:pt>
                <c:pt idx="2009">
                  <c:v>100.0</c:v>
                </c:pt>
                <c:pt idx="2010">
                  <c:v>0.099502</c:v>
                </c:pt>
                <c:pt idx="2011">
                  <c:v>0.199</c:v>
                </c:pt>
                <c:pt idx="2012">
                  <c:v>0.29851</c:v>
                </c:pt>
                <c:pt idx="2013">
                  <c:v>0.39801</c:v>
                </c:pt>
                <c:pt idx="2014">
                  <c:v>0.49751</c:v>
                </c:pt>
                <c:pt idx="2015">
                  <c:v>0.59701</c:v>
                </c:pt>
                <c:pt idx="2016">
                  <c:v>0.69652</c:v>
                </c:pt>
                <c:pt idx="2017">
                  <c:v>0.79602</c:v>
                </c:pt>
                <c:pt idx="2018">
                  <c:v>0.89552</c:v>
                </c:pt>
                <c:pt idx="2019">
                  <c:v>0.99502</c:v>
                </c:pt>
                <c:pt idx="2020">
                  <c:v>1.0945</c:v>
                </c:pt>
                <c:pt idx="2021">
                  <c:v>1.194</c:v>
                </c:pt>
                <c:pt idx="2022">
                  <c:v>1.2935</c:v>
                </c:pt>
                <c:pt idx="2023">
                  <c:v>1.393</c:v>
                </c:pt>
                <c:pt idx="2024">
                  <c:v>1.4925</c:v>
                </c:pt>
                <c:pt idx="2025">
                  <c:v>1.592</c:v>
                </c:pt>
                <c:pt idx="2026">
                  <c:v>1.6915</c:v>
                </c:pt>
                <c:pt idx="2027">
                  <c:v>1.791</c:v>
                </c:pt>
                <c:pt idx="2028">
                  <c:v>1.8905</c:v>
                </c:pt>
                <c:pt idx="2029">
                  <c:v>1.99</c:v>
                </c:pt>
                <c:pt idx="2030">
                  <c:v>2.0896</c:v>
                </c:pt>
                <c:pt idx="2031">
                  <c:v>2.1891</c:v>
                </c:pt>
                <c:pt idx="2032">
                  <c:v>2.2886</c:v>
                </c:pt>
                <c:pt idx="2033">
                  <c:v>2.3881</c:v>
                </c:pt>
                <c:pt idx="2034">
                  <c:v>2.4876</c:v>
                </c:pt>
                <c:pt idx="2035">
                  <c:v>2.5871</c:v>
                </c:pt>
                <c:pt idx="2036">
                  <c:v>2.6866</c:v>
                </c:pt>
                <c:pt idx="2037">
                  <c:v>2.7861</c:v>
                </c:pt>
                <c:pt idx="2038">
                  <c:v>2.8856</c:v>
                </c:pt>
                <c:pt idx="2039">
                  <c:v>2.9851</c:v>
                </c:pt>
                <c:pt idx="2040">
                  <c:v>3.0846</c:v>
                </c:pt>
                <c:pt idx="2041">
                  <c:v>3.1841</c:v>
                </c:pt>
                <c:pt idx="2042">
                  <c:v>3.2836</c:v>
                </c:pt>
                <c:pt idx="2043">
                  <c:v>3.3831</c:v>
                </c:pt>
                <c:pt idx="2044">
                  <c:v>3.4826</c:v>
                </c:pt>
                <c:pt idx="2045">
                  <c:v>3.5821</c:v>
                </c:pt>
                <c:pt idx="2046">
                  <c:v>3.6816</c:v>
                </c:pt>
                <c:pt idx="2047">
                  <c:v>3.7811</c:v>
                </c:pt>
                <c:pt idx="2048">
                  <c:v>3.8806</c:v>
                </c:pt>
                <c:pt idx="2049">
                  <c:v>3.9801</c:v>
                </c:pt>
                <c:pt idx="2050">
                  <c:v>4.0796</c:v>
                </c:pt>
                <c:pt idx="2051">
                  <c:v>4.1791</c:v>
                </c:pt>
                <c:pt idx="2052">
                  <c:v>4.2786</c:v>
                </c:pt>
                <c:pt idx="2053">
                  <c:v>4.3781</c:v>
                </c:pt>
                <c:pt idx="2054">
                  <c:v>4.4776</c:v>
                </c:pt>
                <c:pt idx="2055">
                  <c:v>4.5771</c:v>
                </c:pt>
                <c:pt idx="2056">
                  <c:v>4.6766</c:v>
                </c:pt>
                <c:pt idx="2057">
                  <c:v>4.7761</c:v>
                </c:pt>
                <c:pt idx="2058">
                  <c:v>4.8756</c:v>
                </c:pt>
                <c:pt idx="2059">
                  <c:v>4.9751</c:v>
                </c:pt>
                <c:pt idx="2060">
                  <c:v>5.0746</c:v>
                </c:pt>
                <c:pt idx="2061">
                  <c:v>5.174099999999997</c:v>
                </c:pt>
                <c:pt idx="2062">
                  <c:v>5.2736</c:v>
                </c:pt>
                <c:pt idx="2063">
                  <c:v>5.3731</c:v>
                </c:pt>
                <c:pt idx="2064">
                  <c:v>5.4726</c:v>
                </c:pt>
                <c:pt idx="2065">
                  <c:v>5.5721</c:v>
                </c:pt>
                <c:pt idx="2066">
                  <c:v>5.6716</c:v>
                </c:pt>
                <c:pt idx="2067">
                  <c:v>5.7711</c:v>
                </c:pt>
                <c:pt idx="2068">
                  <c:v>5.8706</c:v>
                </c:pt>
                <c:pt idx="2069">
                  <c:v>5.9701</c:v>
                </c:pt>
                <c:pt idx="2070">
                  <c:v>6.0697</c:v>
                </c:pt>
                <c:pt idx="2071">
                  <c:v>6.1692</c:v>
                </c:pt>
                <c:pt idx="2072">
                  <c:v>6.2687</c:v>
                </c:pt>
                <c:pt idx="2073">
                  <c:v>6.368199999999997</c:v>
                </c:pt>
                <c:pt idx="2074">
                  <c:v>6.4677</c:v>
                </c:pt>
                <c:pt idx="2075">
                  <c:v>6.567199999999997</c:v>
                </c:pt>
                <c:pt idx="2076">
                  <c:v>6.6667</c:v>
                </c:pt>
                <c:pt idx="2077">
                  <c:v>6.7662</c:v>
                </c:pt>
                <c:pt idx="2078">
                  <c:v>6.865699999999999</c:v>
                </c:pt>
                <c:pt idx="2079">
                  <c:v>6.9652</c:v>
                </c:pt>
                <c:pt idx="2080">
                  <c:v>7.064699999999998</c:v>
                </c:pt>
                <c:pt idx="2081">
                  <c:v>7.164199999999996</c:v>
                </c:pt>
                <c:pt idx="2082">
                  <c:v>7.2637</c:v>
                </c:pt>
                <c:pt idx="2083">
                  <c:v>7.3632</c:v>
                </c:pt>
                <c:pt idx="2084">
                  <c:v>7.4627</c:v>
                </c:pt>
                <c:pt idx="2085">
                  <c:v>7.562199999999997</c:v>
                </c:pt>
                <c:pt idx="2086">
                  <c:v>7.6617</c:v>
                </c:pt>
                <c:pt idx="2087">
                  <c:v>7.7612</c:v>
                </c:pt>
                <c:pt idx="2088">
                  <c:v>7.8607</c:v>
                </c:pt>
                <c:pt idx="2089">
                  <c:v>7.9602</c:v>
                </c:pt>
                <c:pt idx="2090">
                  <c:v>8.059700000000002</c:v>
                </c:pt>
                <c:pt idx="2091">
                  <c:v>8.1592</c:v>
                </c:pt>
                <c:pt idx="2092">
                  <c:v>8.258700000000001</c:v>
                </c:pt>
                <c:pt idx="2093">
                  <c:v>8.3582</c:v>
                </c:pt>
                <c:pt idx="2094">
                  <c:v>8.457700000000002</c:v>
                </c:pt>
                <c:pt idx="2095">
                  <c:v>8.557200000000003</c:v>
                </c:pt>
                <c:pt idx="2096">
                  <c:v>8.6567</c:v>
                </c:pt>
                <c:pt idx="2097">
                  <c:v>8.756200000000001</c:v>
                </c:pt>
                <c:pt idx="2098">
                  <c:v>8.8557</c:v>
                </c:pt>
                <c:pt idx="2099">
                  <c:v>8.955200000000004</c:v>
                </c:pt>
                <c:pt idx="2100">
                  <c:v>9.0547</c:v>
                </c:pt>
                <c:pt idx="2101">
                  <c:v>9.154200000000001</c:v>
                </c:pt>
                <c:pt idx="2102">
                  <c:v>9.2537</c:v>
                </c:pt>
                <c:pt idx="2103">
                  <c:v>9.353200000000002</c:v>
                </c:pt>
                <c:pt idx="2104">
                  <c:v>9.4527</c:v>
                </c:pt>
                <c:pt idx="2105">
                  <c:v>9.552200000000002</c:v>
                </c:pt>
                <c:pt idx="2106">
                  <c:v>9.651700000000003</c:v>
                </c:pt>
                <c:pt idx="2107">
                  <c:v>9.751200000000001</c:v>
                </c:pt>
                <c:pt idx="2108">
                  <c:v>9.850700000000006</c:v>
                </c:pt>
                <c:pt idx="2109">
                  <c:v>9.9502</c:v>
                </c:pt>
                <c:pt idx="2110">
                  <c:v>10.05</c:v>
                </c:pt>
                <c:pt idx="2111">
                  <c:v>10.149</c:v>
                </c:pt>
                <c:pt idx="2112">
                  <c:v>10.249</c:v>
                </c:pt>
                <c:pt idx="2113">
                  <c:v>10.348</c:v>
                </c:pt>
                <c:pt idx="2114">
                  <c:v>10.448</c:v>
                </c:pt>
                <c:pt idx="2115">
                  <c:v>10.547</c:v>
                </c:pt>
                <c:pt idx="2116">
                  <c:v>10.647</c:v>
                </c:pt>
                <c:pt idx="2117">
                  <c:v>10.746</c:v>
                </c:pt>
                <c:pt idx="2118">
                  <c:v>10.846</c:v>
                </c:pt>
                <c:pt idx="2119">
                  <c:v>10.945</c:v>
                </c:pt>
                <c:pt idx="2120">
                  <c:v>11.045</c:v>
                </c:pt>
                <c:pt idx="2121">
                  <c:v>11.144</c:v>
                </c:pt>
                <c:pt idx="2122">
                  <c:v>11.244</c:v>
                </c:pt>
                <c:pt idx="2123">
                  <c:v>11.343</c:v>
                </c:pt>
                <c:pt idx="2124">
                  <c:v>11.443</c:v>
                </c:pt>
                <c:pt idx="2125">
                  <c:v>11.542</c:v>
                </c:pt>
                <c:pt idx="2126">
                  <c:v>11.642</c:v>
                </c:pt>
                <c:pt idx="2127">
                  <c:v>11.741</c:v>
                </c:pt>
                <c:pt idx="2128">
                  <c:v>11.841</c:v>
                </c:pt>
                <c:pt idx="2129">
                  <c:v>11.94</c:v>
                </c:pt>
                <c:pt idx="2130">
                  <c:v>12.04</c:v>
                </c:pt>
                <c:pt idx="2131">
                  <c:v>12.139</c:v>
                </c:pt>
                <c:pt idx="2132">
                  <c:v>12.239</c:v>
                </c:pt>
                <c:pt idx="2133">
                  <c:v>12.338</c:v>
                </c:pt>
                <c:pt idx="2134">
                  <c:v>12.438</c:v>
                </c:pt>
                <c:pt idx="2135">
                  <c:v>12.537</c:v>
                </c:pt>
                <c:pt idx="2136">
                  <c:v>12.637</c:v>
                </c:pt>
                <c:pt idx="2137">
                  <c:v>12.736</c:v>
                </c:pt>
                <c:pt idx="2138">
                  <c:v>12.836</c:v>
                </c:pt>
                <c:pt idx="2139">
                  <c:v>12.935</c:v>
                </c:pt>
                <c:pt idx="2140">
                  <c:v>13.035</c:v>
                </c:pt>
                <c:pt idx="2141">
                  <c:v>13.134</c:v>
                </c:pt>
                <c:pt idx="2142">
                  <c:v>13.234</c:v>
                </c:pt>
                <c:pt idx="2143">
                  <c:v>13.333</c:v>
                </c:pt>
                <c:pt idx="2144">
                  <c:v>13.433</c:v>
                </c:pt>
                <c:pt idx="2145">
                  <c:v>13.532</c:v>
                </c:pt>
                <c:pt idx="2146">
                  <c:v>13.632</c:v>
                </c:pt>
                <c:pt idx="2147">
                  <c:v>13.731</c:v>
                </c:pt>
                <c:pt idx="2148">
                  <c:v>13.831</c:v>
                </c:pt>
                <c:pt idx="2149">
                  <c:v>13.93</c:v>
                </c:pt>
                <c:pt idx="2150">
                  <c:v>14.03</c:v>
                </c:pt>
                <c:pt idx="2151">
                  <c:v>14.129</c:v>
                </c:pt>
                <c:pt idx="2152">
                  <c:v>14.229</c:v>
                </c:pt>
                <c:pt idx="2153">
                  <c:v>14.328</c:v>
                </c:pt>
                <c:pt idx="2154">
                  <c:v>14.428</c:v>
                </c:pt>
                <c:pt idx="2155">
                  <c:v>14.527</c:v>
                </c:pt>
                <c:pt idx="2156">
                  <c:v>14.627</c:v>
                </c:pt>
                <c:pt idx="2157">
                  <c:v>14.726</c:v>
                </c:pt>
                <c:pt idx="2158">
                  <c:v>14.826</c:v>
                </c:pt>
                <c:pt idx="2159">
                  <c:v>14.925</c:v>
                </c:pt>
                <c:pt idx="2160">
                  <c:v>15.025</c:v>
                </c:pt>
                <c:pt idx="2161">
                  <c:v>15.124</c:v>
                </c:pt>
                <c:pt idx="2162">
                  <c:v>15.224</c:v>
                </c:pt>
                <c:pt idx="2163">
                  <c:v>15.323</c:v>
                </c:pt>
                <c:pt idx="2164">
                  <c:v>15.423</c:v>
                </c:pt>
                <c:pt idx="2165">
                  <c:v>15.522</c:v>
                </c:pt>
                <c:pt idx="2166">
                  <c:v>15.622</c:v>
                </c:pt>
                <c:pt idx="2167">
                  <c:v>15.721</c:v>
                </c:pt>
                <c:pt idx="2168">
                  <c:v>15.821</c:v>
                </c:pt>
                <c:pt idx="2169">
                  <c:v>15.92</c:v>
                </c:pt>
                <c:pt idx="2170">
                  <c:v>16.02</c:v>
                </c:pt>
                <c:pt idx="2171">
                  <c:v>16.119</c:v>
                </c:pt>
                <c:pt idx="2172">
                  <c:v>16.219</c:v>
                </c:pt>
                <c:pt idx="2173">
                  <c:v>16.318</c:v>
                </c:pt>
                <c:pt idx="2174">
                  <c:v>16.418</c:v>
                </c:pt>
                <c:pt idx="2175">
                  <c:v>16.517</c:v>
                </c:pt>
                <c:pt idx="2176">
                  <c:v>16.617</c:v>
                </c:pt>
                <c:pt idx="2177">
                  <c:v>16.716</c:v>
                </c:pt>
                <c:pt idx="2178">
                  <c:v>16.816</c:v>
                </c:pt>
                <c:pt idx="2179">
                  <c:v>16.915</c:v>
                </c:pt>
                <c:pt idx="2180">
                  <c:v>17.015</c:v>
                </c:pt>
                <c:pt idx="2181">
                  <c:v>17.114</c:v>
                </c:pt>
                <c:pt idx="2182">
                  <c:v>17.214</c:v>
                </c:pt>
                <c:pt idx="2183">
                  <c:v>17.313</c:v>
                </c:pt>
                <c:pt idx="2184">
                  <c:v>17.413</c:v>
                </c:pt>
                <c:pt idx="2185">
                  <c:v>17.512</c:v>
                </c:pt>
                <c:pt idx="2186">
                  <c:v>17.612</c:v>
                </c:pt>
                <c:pt idx="2187">
                  <c:v>17.711</c:v>
                </c:pt>
                <c:pt idx="2188">
                  <c:v>17.811</c:v>
                </c:pt>
                <c:pt idx="2189">
                  <c:v>17.91</c:v>
                </c:pt>
                <c:pt idx="2190">
                  <c:v>18.01000000000001</c:v>
                </c:pt>
                <c:pt idx="2191">
                  <c:v>18.10900000000001</c:v>
                </c:pt>
                <c:pt idx="2192">
                  <c:v>18.209</c:v>
                </c:pt>
                <c:pt idx="2193">
                  <c:v>18.308</c:v>
                </c:pt>
                <c:pt idx="2194">
                  <c:v>18.408</c:v>
                </c:pt>
                <c:pt idx="2195">
                  <c:v>18.507</c:v>
                </c:pt>
                <c:pt idx="2196">
                  <c:v>18.607</c:v>
                </c:pt>
                <c:pt idx="2197">
                  <c:v>18.706</c:v>
                </c:pt>
                <c:pt idx="2198">
                  <c:v>18.806</c:v>
                </c:pt>
                <c:pt idx="2199">
                  <c:v>18.905</c:v>
                </c:pt>
                <c:pt idx="2200">
                  <c:v>19.005</c:v>
                </c:pt>
                <c:pt idx="2201">
                  <c:v>19.104</c:v>
                </c:pt>
                <c:pt idx="2202">
                  <c:v>19.204</c:v>
                </c:pt>
                <c:pt idx="2203">
                  <c:v>19.303</c:v>
                </c:pt>
                <c:pt idx="2204">
                  <c:v>19.403</c:v>
                </c:pt>
                <c:pt idx="2205">
                  <c:v>19.502</c:v>
                </c:pt>
                <c:pt idx="2206">
                  <c:v>19.602</c:v>
                </c:pt>
                <c:pt idx="2207">
                  <c:v>19.701</c:v>
                </c:pt>
                <c:pt idx="2208">
                  <c:v>19.80099999999999</c:v>
                </c:pt>
                <c:pt idx="2209">
                  <c:v>19.9</c:v>
                </c:pt>
                <c:pt idx="2210">
                  <c:v>20.0</c:v>
                </c:pt>
                <c:pt idx="2211">
                  <c:v>20.1</c:v>
                </c:pt>
                <c:pt idx="2212">
                  <c:v>20.19900000000001</c:v>
                </c:pt>
                <c:pt idx="2213">
                  <c:v>20.299</c:v>
                </c:pt>
                <c:pt idx="2214">
                  <c:v>20.398</c:v>
                </c:pt>
                <c:pt idx="2215">
                  <c:v>20.498</c:v>
                </c:pt>
                <c:pt idx="2216">
                  <c:v>20.597</c:v>
                </c:pt>
                <c:pt idx="2217">
                  <c:v>20.697</c:v>
                </c:pt>
                <c:pt idx="2218">
                  <c:v>20.796</c:v>
                </c:pt>
                <c:pt idx="2219">
                  <c:v>20.896</c:v>
                </c:pt>
                <c:pt idx="2220">
                  <c:v>20.995</c:v>
                </c:pt>
                <c:pt idx="2221">
                  <c:v>21.095</c:v>
                </c:pt>
                <c:pt idx="2222">
                  <c:v>21.194</c:v>
                </c:pt>
                <c:pt idx="2223">
                  <c:v>21.294</c:v>
                </c:pt>
                <c:pt idx="2224">
                  <c:v>21.393</c:v>
                </c:pt>
                <c:pt idx="2225">
                  <c:v>21.49299999999998</c:v>
                </c:pt>
                <c:pt idx="2226">
                  <c:v>21.592</c:v>
                </c:pt>
                <c:pt idx="2227">
                  <c:v>21.692</c:v>
                </c:pt>
                <c:pt idx="2228">
                  <c:v>21.791</c:v>
                </c:pt>
                <c:pt idx="2229">
                  <c:v>21.89099999999999</c:v>
                </c:pt>
                <c:pt idx="2230">
                  <c:v>21.99</c:v>
                </c:pt>
                <c:pt idx="2231">
                  <c:v>22.09</c:v>
                </c:pt>
                <c:pt idx="2232">
                  <c:v>22.189</c:v>
                </c:pt>
                <c:pt idx="2233">
                  <c:v>22.289</c:v>
                </c:pt>
                <c:pt idx="2234">
                  <c:v>22.388</c:v>
                </c:pt>
                <c:pt idx="2235">
                  <c:v>22.488</c:v>
                </c:pt>
                <c:pt idx="2236">
                  <c:v>22.587</c:v>
                </c:pt>
                <c:pt idx="2237">
                  <c:v>22.687</c:v>
                </c:pt>
                <c:pt idx="2238">
                  <c:v>22.786</c:v>
                </c:pt>
                <c:pt idx="2239">
                  <c:v>22.886</c:v>
                </c:pt>
                <c:pt idx="2240">
                  <c:v>22.985</c:v>
                </c:pt>
                <c:pt idx="2241">
                  <c:v>23.085</c:v>
                </c:pt>
                <c:pt idx="2242">
                  <c:v>23.184</c:v>
                </c:pt>
                <c:pt idx="2243">
                  <c:v>23.284</c:v>
                </c:pt>
                <c:pt idx="2244">
                  <c:v>23.383</c:v>
                </c:pt>
                <c:pt idx="2245">
                  <c:v>23.483</c:v>
                </c:pt>
                <c:pt idx="2246">
                  <c:v>23.582</c:v>
                </c:pt>
                <c:pt idx="2247">
                  <c:v>23.682</c:v>
                </c:pt>
                <c:pt idx="2248">
                  <c:v>23.781</c:v>
                </c:pt>
                <c:pt idx="2249">
                  <c:v>23.881</c:v>
                </c:pt>
                <c:pt idx="2250">
                  <c:v>23.98</c:v>
                </c:pt>
                <c:pt idx="2251">
                  <c:v>24.08</c:v>
                </c:pt>
                <c:pt idx="2252">
                  <c:v>24.17899999999999</c:v>
                </c:pt>
                <c:pt idx="2253">
                  <c:v>24.279</c:v>
                </c:pt>
                <c:pt idx="2254">
                  <c:v>24.378</c:v>
                </c:pt>
                <c:pt idx="2255">
                  <c:v>24.478</c:v>
                </c:pt>
                <c:pt idx="2256">
                  <c:v>24.57700000000001</c:v>
                </c:pt>
                <c:pt idx="2257">
                  <c:v>24.677</c:v>
                </c:pt>
                <c:pt idx="2258">
                  <c:v>24.776</c:v>
                </c:pt>
                <c:pt idx="2259">
                  <c:v>24.876</c:v>
                </c:pt>
                <c:pt idx="2260">
                  <c:v>24.975</c:v>
                </c:pt>
                <c:pt idx="2261">
                  <c:v>25.075</c:v>
                </c:pt>
                <c:pt idx="2262">
                  <c:v>25.174</c:v>
                </c:pt>
                <c:pt idx="2263">
                  <c:v>25.274</c:v>
                </c:pt>
                <c:pt idx="2264">
                  <c:v>25.373</c:v>
                </c:pt>
                <c:pt idx="2265">
                  <c:v>25.473</c:v>
                </c:pt>
                <c:pt idx="2266">
                  <c:v>25.572</c:v>
                </c:pt>
                <c:pt idx="2267">
                  <c:v>25.672</c:v>
                </c:pt>
                <c:pt idx="2268">
                  <c:v>25.771</c:v>
                </c:pt>
                <c:pt idx="2269">
                  <c:v>25.871</c:v>
                </c:pt>
                <c:pt idx="2270">
                  <c:v>25.97</c:v>
                </c:pt>
                <c:pt idx="2271">
                  <c:v>26.07</c:v>
                </c:pt>
                <c:pt idx="2272">
                  <c:v>26.169</c:v>
                </c:pt>
                <c:pt idx="2273">
                  <c:v>26.26899999999998</c:v>
                </c:pt>
                <c:pt idx="2274">
                  <c:v>26.368</c:v>
                </c:pt>
                <c:pt idx="2275">
                  <c:v>26.468</c:v>
                </c:pt>
                <c:pt idx="2276">
                  <c:v>26.567</c:v>
                </c:pt>
                <c:pt idx="2277">
                  <c:v>26.66700000000001</c:v>
                </c:pt>
                <c:pt idx="2278">
                  <c:v>26.76599999999998</c:v>
                </c:pt>
                <c:pt idx="2279">
                  <c:v>26.866</c:v>
                </c:pt>
                <c:pt idx="2280">
                  <c:v>26.965</c:v>
                </c:pt>
                <c:pt idx="2281">
                  <c:v>27.065</c:v>
                </c:pt>
                <c:pt idx="2282">
                  <c:v>27.164</c:v>
                </c:pt>
                <c:pt idx="2283">
                  <c:v>27.264</c:v>
                </c:pt>
                <c:pt idx="2284">
                  <c:v>27.363</c:v>
                </c:pt>
                <c:pt idx="2285">
                  <c:v>27.463</c:v>
                </c:pt>
                <c:pt idx="2286">
                  <c:v>27.562</c:v>
                </c:pt>
                <c:pt idx="2287">
                  <c:v>27.662</c:v>
                </c:pt>
                <c:pt idx="2288">
                  <c:v>27.761</c:v>
                </c:pt>
                <c:pt idx="2289">
                  <c:v>27.861</c:v>
                </c:pt>
                <c:pt idx="2290">
                  <c:v>27.96</c:v>
                </c:pt>
                <c:pt idx="2291">
                  <c:v>28.06</c:v>
                </c:pt>
                <c:pt idx="2292">
                  <c:v>28.159</c:v>
                </c:pt>
                <c:pt idx="2293">
                  <c:v>28.259</c:v>
                </c:pt>
                <c:pt idx="2294">
                  <c:v>28.358</c:v>
                </c:pt>
                <c:pt idx="2295">
                  <c:v>28.45799999999999</c:v>
                </c:pt>
                <c:pt idx="2296">
                  <c:v>28.557</c:v>
                </c:pt>
                <c:pt idx="2297">
                  <c:v>28.657</c:v>
                </c:pt>
                <c:pt idx="2298">
                  <c:v>28.756</c:v>
                </c:pt>
                <c:pt idx="2299">
                  <c:v>28.85600000000001</c:v>
                </c:pt>
                <c:pt idx="2300">
                  <c:v>28.95499999999999</c:v>
                </c:pt>
                <c:pt idx="2301">
                  <c:v>29.055</c:v>
                </c:pt>
                <c:pt idx="2302">
                  <c:v>29.154</c:v>
                </c:pt>
                <c:pt idx="2303">
                  <c:v>29.254</c:v>
                </c:pt>
                <c:pt idx="2304">
                  <c:v>29.35300000000001</c:v>
                </c:pt>
                <c:pt idx="2305">
                  <c:v>29.453</c:v>
                </c:pt>
                <c:pt idx="2306">
                  <c:v>29.552</c:v>
                </c:pt>
                <c:pt idx="2307">
                  <c:v>29.652</c:v>
                </c:pt>
                <c:pt idx="2308">
                  <c:v>29.751</c:v>
                </c:pt>
                <c:pt idx="2309">
                  <c:v>29.851</c:v>
                </c:pt>
                <c:pt idx="2310">
                  <c:v>29.95</c:v>
                </c:pt>
                <c:pt idx="2311">
                  <c:v>30.05</c:v>
                </c:pt>
                <c:pt idx="2312">
                  <c:v>30.149</c:v>
                </c:pt>
                <c:pt idx="2313">
                  <c:v>30.249</c:v>
                </c:pt>
                <c:pt idx="2314">
                  <c:v>30.348</c:v>
                </c:pt>
                <c:pt idx="2315">
                  <c:v>30.448</c:v>
                </c:pt>
                <c:pt idx="2316">
                  <c:v>30.547</c:v>
                </c:pt>
                <c:pt idx="2317">
                  <c:v>30.64699999999999</c:v>
                </c:pt>
                <c:pt idx="2318">
                  <c:v>30.746</c:v>
                </c:pt>
                <c:pt idx="2319">
                  <c:v>30.846</c:v>
                </c:pt>
                <c:pt idx="2320">
                  <c:v>30.945</c:v>
                </c:pt>
                <c:pt idx="2321">
                  <c:v>31.045</c:v>
                </c:pt>
                <c:pt idx="2322">
                  <c:v>31.14399999999999</c:v>
                </c:pt>
                <c:pt idx="2323">
                  <c:v>31.244</c:v>
                </c:pt>
                <c:pt idx="2324">
                  <c:v>31.343</c:v>
                </c:pt>
                <c:pt idx="2325">
                  <c:v>31.443</c:v>
                </c:pt>
                <c:pt idx="2326">
                  <c:v>31.542</c:v>
                </c:pt>
                <c:pt idx="2327">
                  <c:v>31.642</c:v>
                </c:pt>
                <c:pt idx="2328">
                  <c:v>31.741</c:v>
                </c:pt>
                <c:pt idx="2329">
                  <c:v>31.841</c:v>
                </c:pt>
                <c:pt idx="2330">
                  <c:v>31.94</c:v>
                </c:pt>
                <c:pt idx="2331">
                  <c:v>32.04</c:v>
                </c:pt>
                <c:pt idx="2332">
                  <c:v>32.139</c:v>
                </c:pt>
                <c:pt idx="2333">
                  <c:v>32.23900000000001</c:v>
                </c:pt>
                <c:pt idx="2334">
                  <c:v>32.338</c:v>
                </c:pt>
                <c:pt idx="2335">
                  <c:v>32.438</c:v>
                </c:pt>
                <c:pt idx="2336">
                  <c:v>32.53700000000001</c:v>
                </c:pt>
                <c:pt idx="2337">
                  <c:v>32.637</c:v>
                </c:pt>
                <c:pt idx="2338">
                  <c:v>32.73600000000001</c:v>
                </c:pt>
                <c:pt idx="2339">
                  <c:v>32.83600000000001</c:v>
                </c:pt>
                <c:pt idx="2340">
                  <c:v>32.935</c:v>
                </c:pt>
                <c:pt idx="2341">
                  <c:v>33.035</c:v>
                </c:pt>
                <c:pt idx="2342">
                  <c:v>33.134</c:v>
                </c:pt>
                <c:pt idx="2343">
                  <c:v>33.234</c:v>
                </c:pt>
                <c:pt idx="2344">
                  <c:v>33.33300000000001</c:v>
                </c:pt>
                <c:pt idx="2345">
                  <c:v>33.433</c:v>
                </c:pt>
                <c:pt idx="2346">
                  <c:v>33.532</c:v>
                </c:pt>
                <c:pt idx="2347">
                  <c:v>33.632</c:v>
                </c:pt>
                <c:pt idx="2348">
                  <c:v>33.731</c:v>
                </c:pt>
                <c:pt idx="2349">
                  <c:v>33.831</c:v>
                </c:pt>
                <c:pt idx="2350">
                  <c:v>33.93</c:v>
                </c:pt>
                <c:pt idx="2351">
                  <c:v>34.03</c:v>
                </c:pt>
                <c:pt idx="2352">
                  <c:v>34.12900000000001</c:v>
                </c:pt>
                <c:pt idx="2353">
                  <c:v>34.22900000000001</c:v>
                </c:pt>
                <c:pt idx="2354">
                  <c:v>34.328</c:v>
                </c:pt>
                <c:pt idx="2355">
                  <c:v>34.428</c:v>
                </c:pt>
                <c:pt idx="2356">
                  <c:v>34.527</c:v>
                </c:pt>
                <c:pt idx="2357">
                  <c:v>34.627</c:v>
                </c:pt>
                <c:pt idx="2358">
                  <c:v>34.72600000000001</c:v>
                </c:pt>
                <c:pt idx="2359">
                  <c:v>34.826</c:v>
                </c:pt>
                <c:pt idx="2360">
                  <c:v>34.925</c:v>
                </c:pt>
                <c:pt idx="2361">
                  <c:v>35.025</c:v>
                </c:pt>
                <c:pt idx="2362">
                  <c:v>35.124</c:v>
                </c:pt>
                <c:pt idx="2363">
                  <c:v>35.22400000000001</c:v>
                </c:pt>
                <c:pt idx="2364">
                  <c:v>35.323</c:v>
                </c:pt>
                <c:pt idx="2365">
                  <c:v>35.423</c:v>
                </c:pt>
                <c:pt idx="2366">
                  <c:v>35.522</c:v>
                </c:pt>
                <c:pt idx="2367">
                  <c:v>35.622</c:v>
                </c:pt>
                <c:pt idx="2368">
                  <c:v>35.72100000000001</c:v>
                </c:pt>
                <c:pt idx="2369">
                  <c:v>35.82100000000001</c:v>
                </c:pt>
                <c:pt idx="2370">
                  <c:v>35.92</c:v>
                </c:pt>
                <c:pt idx="2371">
                  <c:v>36.02</c:v>
                </c:pt>
                <c:pt idx="2372">
                  <c:v>36.119</c:v>
                </c:pt>
                <c:pt idx="2373">
                  <c:v>36.219</c:v>
                </c:pt>
                <c:pt idx="2374">
                  <c:v>36.318</c:v>
                </c:pt>
                <c:pt idx="2375">
                  <c:v>36.418</c:v>
                </c:pt>
                <c:pt idx="2376">
                  <c:v>36.517</c:v>
                </c:pt>
                <c:pt idx="2377">
                  <c:v>36.617</c:v>
                </c:pt>
                <c:pt idx="2378">
                  <c:v>36.716</c:v>
                </c:pt>
                <c:pt idx="2379">
                  <c:v>36.816</c:v>
                </c:pt>
                <c:pt idx="2380">
                  <c:v>36.915</c:v>
                </c:pt>
                <c:pt idx="2381">
                  <c:v>37.015</c:v>
                </c:pt>
                <c:pt idx="2382">
                  <c:v>37.114</c:v>
                </c:pt>
                <c:pt idx="2383">
                  <c:v>37.21400000000001</c:v>
                </c:pt>
                <c:pt idx="2384">
                  <c:v>37.313</c:v>
                </c:pt>
                <c:pt idx="2385">
                  <c:v>37.413</c:v>
                </c:pt>
                <c:pt idx="2386">
                  <c:v>37.512</c:v>
                </c:pt>
                <c:pt idx="2387">
                  <c:v>37.612</c:v>
                </c:pt>
                <c:pt idx="2388">
                  <c:v>37.71100000000001</c:v>
                </c:pt>
                <c:pt idx="2389">
                  <c:v>37.811</c:v>
                </c:pt>
                <c:pt idx="2390">
                  <c:v>37.91</c:v>
                </c:pt>
                <c:pt idx="2391">
                  <c:v>38.01</c:v>
                </c:pt>
                <c:pt idx="2392">
                  <c:v>38.109</c:v>
                </c:pt>
                <c:pt idx="2393">
                  <c:v>38.209</c:v>
                </c:pt>
                <c:pt idx="2394">
                  <c:v>38.308</c:v>
                </c:pt>
                <c:pt idx="2395">
                  <c:v>38.408</c:v>
                </c:pt>
                <c:pt idx="2396">
                  <c:v>38.50700000000001</c:v>
                </c:pt>
                <c:pt idx="2397">
                  <c:v>38.60700000000001</c:v>
                </c:pt>
                <c:pt idx="2398">
                  <c:v>38.706</c:v>
                </c:pt>
                <c:pt idx="2399">
                  <c:v>38.806</c:v>
                </c:pt>
                <c:pt idx="2400">
                  <c:v>38.905</c:v>
                </c:pt>
                <c:pt idx="2401">
                  <c:v>39.005</c:v>
                </c:pt>
                <c:pt idx="2402">
                  <c:v>39.10400000000001</c:v>
                </c:pt>
                <c:pt idx="2403">
                  <c:v>39.204</c:v>
                </c:pt>
                <c:pt idx="2404">
                  <c:v>39.303</c:v>
                </c:pt>
                <c:pt idx="2405">
                  <c:v>39.40300000000001</c:v>
                </c:pt>
                <c:pt idx="2406">
                  <c:v>39.502</c:v>
                </c:pt>
                <c:pt idx="2407">
                  <c:v>39.602</c:v>
                </c:pt>
                <c:pt idx="2408">
                  <c:v>39.701</c:v>
                </c:pt>
                <c:pt idx="2409">
                  <c:v>39.801</c:v>
                </c:pt>
                <c:pt idx="2410">
                  <c:v>39.9</c:v>
                </c:pt>
                <c:pt idx="2411">
                  <c:v>40.0</c:v>
                </c:pt>
                <c:pt idx="2412">
                  <c:v>40.1</c:v>
                </c:pt>
                <c:pt idx="2413">
                  <c:v>40.19900000000001</c:v>
                </c:pt>
                <c:pt idx="2414">
                  <c:v>40.29900000000001</c:v>
                </c:pt>
                <c:pt idx="2415">
                  <c:v>40.398</c:v>
                </c:pt>
                <c:pt idx="2416">
                  <c:v>40.498</c:v>
                </c:pt>
                <c:pt idx="2417">
                  <c:v>40.597</c:v>
                </c:pt>
                <c:pt idx="2418">
                  <c:v>40.697</c:v>
                </c:pt>
                <c:pt idx="2419">
                  <c:v>40.79600000000001</c:v>
                </c:pt>
                <c:pt idx="2420">
                  <c:v>40.896</c:v>
                </c:pt>
                <c:pt idx="2421">
                  <c:v>40.995</c:v>
                </c:pt>
                <c:pt idx="2422">
                  <c:v>41.095</c:v>
                </c:pt>
                <c:pt idx="2423">
                  <c:v>41.194</c:v>
                </c:pt>
                <c:pt idx="2424">
                  <c:v>41.29400000000001</c:v>
                </c:pt>
                <c:pt idx="2425">
                  <c:v>41.393</c:v>
                </c:pt>
                <c:pt idx="2426">
                  <c:v>41.493</c:v>
                </c:pt>
                <c:pt idx="2427">
                  <c:v>41.592</c:v>
                </c:pt>
                <c:pt idx="2428">
                  <c:v>41.692</c:v>
                </c:pt>
                <c:pt idx="2429">
                  <c:v>41.79100000000001</c:v>
                </c:pt>
                <c:pt idx="2430">
                  <c:v>41.89100000000001</c:v>
                </c:pt>
                <c:pt idx="2431">
                  <c:v>41.99</c:v>
                </c:pt>
                <c:pt idx="2432">
                  <c:v>42.09</c:v>
                </c:pt>
                <c:pt idx="2433">
                  <c:v>42.189</c:v>
                </c:pt>
                <c:pt idx="2434">
                  <c:v>42.289</c:v>
                </c:pt>
                <c:pt idx="2435">
                  <c:v>42.388</c:v>
                </c:pt>
                <c:pt idx="2436">
                  <c:v>42.488</c:v>
                </c:pt>
                <c:pt idx="2437">
                  <c:v>42.587</c:v>
                </c:pt>
                <c:pt idx="2438">
                  <c:v>42.687</c:v>
                </c:pt>
                <c:pt idx="2439">
                  <c:v>42.786</c:v>
                </c:pt>
                <c:pt idx="2440">
                  <c:v>42.886</c:v>
                </c:pt>
                <c:pt idx="2441">
                  <c:v>42.985</c:v>
                </c:pt>
                <c:pt idx="2442">
                  <c:v>43.085</c:v>
                </c:pt>
                <c:pt idx="2443">
                  <c:v>43.184</c:v>
                </c:pt>
                <c:pt idx="2444">
                  <c:v>43.28400000000001</c:v>
                </c:pt>
                <c:pt idx="2445">
                  <c:v>43.383</c:v>
                </c:pt>
                <c:pt idx="2446">
                  <c:v>43.483</c:v>
                </c:pt>
                <c:pt idx="2447">
                  <c:v>43.582</c:v>
                </c:pt>
                <c:pt idx="2448">
                  <c:v>43.682</c:v>
                </c:pt>
                <c:pt idx="2449">
                  <c:v>43.78100000000001</c:v>
                </c:pt>
                <c:pt idx="2450">
                  <c:v>43.881</c:v>
                </c:pt>
                <c:pt idx="2451">
                  <c:v>43.98</c:v>
                </c:pt>
                <c:pt idx="2452">
                  <c:v>44.08</c:v>
                </c:pt>
                <c:pt idx="2453">
                  <c:v>44.179</c:v>
                </c:pt>
                <c:pt idx="2454">
                  <c:v>44.279</c:v>
                </c:pt>
                <c:pt idx="2455">
                  <c:v>44.378</c:v>
                </c:pt>
                <c:pt idx="2456">
                  <c:v>44.478</c:v>
                </c:pt>
                <c:pt idx="2457">
                  <c:v>44.57700000000001</c:v>
                </c:pt>
                <c:pt idx="2458">
                  <c:v>44.677</c:v>
                </c:pt>
                <c:pt idx="2459">
                  <c:v>44.776</c:v>
                </c:pt>
                <c:pt idx="2460">
                  <c:v>44.876</c:v>
                </c:pt>
                <c:pt idx="2461">
                  <c:v>44.975</c:v>
                </c:pt>
                <c:pt idx="2462">
                  <c:v>45.075</c:v>
                </c:pt>
                <c:pt idx="2463">
                  <c:v>45.17400000000001</c:v>
                </c:pt>
                <c:pt idx="2464">
                  <c:v>45.274</c:v>
                </c:pt>
                <c:pt idx="2465">
                  <c:v>45.373</c:v>
                </c:pt>
                <c:pt idx="2466">
                  <c:v>45.47300000000001</c:v>
                </c:pt>
                <c:pt idx="2467">
                  <c:v>45.572</c:v>
                </c:pt>
                <c:pt idx="2468">
                  <c:v>45.672</c:v>
                </c:pt>
                <c:pt idx="2469">
                  <c:v>45.771</c:v>
                </c:pt>
                <c:pt idx="2470">
                  <c:v>45.871</c:v>
                </c:pt>
                <c:pt idx="2471">
                  <c:v>45.97</c:v>
                </c:pt>
                <c:pt idx="2472">
                  <c:v>46.07</c:v>
                </c:pt>
                <c:pt idx="2473">
                  <c:v>46.16900000000001</c:v>
                </c:pt>
                <c:pt idx="2474">
                  <c:v>46.26900000000001</c:v>
                </c:pt>
                <c:pt idx="2475">
                  <c:v>46.368</c:v>
                </c:pt>
                <c:pt idx="2476">
                  <c:v>46.46800000000001</c:v>
                </c:pt>
                <c:pt idx="2477">
                  <c:v>46.567</c:v>
                </c:pt>
                <c:pt idx="2478">
                  <c:v>46.667</c:v>
                </c:pt>
                <c:pt idx="2479">
                  <c:v>46.76600000000001</c:v>
                </c:pt>
                <c:pt idx="2480">
                  <c:v>46.866</c:v>
                </c:pt>
                <c:pt idx="2481">
                  <c:v>46.965</c:v>
                </c:pt>
                <c:pt idx="2482">
                  <c:v>47.065</c:v>
                </c:pt>
                <c:pt idx="2483">
                  <c:v>47.164</c:v>
                </c:pt>
                <c:pt idx="2484">
                  <c:v>47.264</c:v>
                </c:pt>
                <c:pt idx="2485">
                  <c:v>47.363</c:v>
                </c:pt>
                <c:pt idx="2486">
                  <c:v>47.463</c:v>
                </c:pt>
                <c:pt idx="2487">
                  <c:v>47.562</c:v>
                </c:pt>
                <c:pt idx="2488">
                  <c:v>47.662</c:v>
                </c:pt>
                <c:pt idx="2489">
                  <c:v>47.761</c:v>
                </c:pt>
                <c:pt idx="2490">
                  <c:v>47.861</c:v>
                </c:pt>
                <c:pt idx="2491">
                  <c:v>47.96</c:v>
                </c:pt>
                <c:pt idx="2492">
                  <c:v>48.06</c:v>
                </c:pt>
                <c:pt idx="2493">
                  <c:v>48.15900000000001</c:v>
                </c:pt>
                <c:pt idx="2494">
                  <c:v>48.259</c:v>
                </c:pt>
                <c:pt idx="2495">
                  <c:v>48.358</c:v>
                </c:pt>
                <c:pt idx="2496">
                  <c:v>48.458</c:v>
                </c:pt>
                <c:pt idx="2497">
                  <c:v>48.557</c:v>
                </c:pt>
                <c:pt idx="2498">
                  <c:v>48.657</c:v>
                </c:pt>
                <c:pt idx="2499">
                  <c:v>48.756</c:v>
                </c:pt>
                <c:pt idx="2500">
                  <c:v>48.856</c:v>
                </c:pt>
                <c:pt idx="2501">
                  <c:v>48.955</c:v>
                </c:pt>
                <c:pt idx="2502">
                  <c:v>49.055</c:v>
                </c:pt>
                <c:pt idx="2503">
                  <c:v>49.154</c:v>
                </c:pt>
                <c:pt idx="2504">
                  <c:v>49.254</c:v>
                </c:pt>
                <c:pt idx="2505">
                  <c:v>49.353</c:v>
                </c:pt>
                <c:pt idx="2506">
                  <c:v>49.453</c:v>
                </c:pt>
                <c:pt idx="2507">
                  <c:v>49.552</c:v>
                </c:pt>
                <c:pt idx="2508">
                  <c:v>49.652</c:v>
                </c:pt>
                <c:pt idx="2509">
                  <c:v>49.751</c:v>
                </c:pt>
                <c:pt idx="2510">
                  <c:v>49.851</c:v>
                </c:pt>
                <c:pt idx="2511">
                  <c:v>49.95</c:v>
                </c:pt>
                <c:pt idx="2512">
                  <c:v>50.05</c:v>
                </c:pt>
                <c:pt idx="2513">
                  <c:v>50.149</c:v>
                </c:pt>
                <c:pt idx="2514">
                  <c:v>50.249</c:v>
                </c:pt>
                <c:pt idx="2515">
                  <c:v>50.348</c:v>
                </c:pt>
                <c:pt idx="2516">
                  <c:v>50.448</c:v>
                </c:pt>
                <c:pt idx="2517">
                  <c:v>50.547</c:v>
                </c:pt>
                <c:pt idx="2518">
                  <c:v>50.64700000000001</c:v>
                </c:pt>
                <c:pt idx="2519">
                  <c:v>50.746</c:v>
                </c:pt>
                <c:pt idx="2520">
                  <c:v>50.846</c:v>
                </c:pt>
                <c:pt idx="2521">
                  <c:v>50.945</c:v>
                </c:pt>
                <c:pt idx="2522">
                  <c:v>51.045</c:v>
                </c:pt>
                <c:pt idx="2523">
                  <c:v>51.14400000000001</c:v>
                </c:pt>
                <c:pt idx="2524">
                  <c:v>51.244</c:v>
                </c:pt>
                <c:pt idx="2525">
                  <c:v>51.343</c:v>
                </c:pt>
                <c:pt idx="2526">
                  <c:v>51.443</c:v>
                </c:pt>
                <c:pt idx="2527">
                  <c:v>51.542</c:v>
                </c:pt>
                <c:pt idx="2528">
                  <c:v>51.642</c:v>
                </c:pt>
                <c:pt idx="2529">
                  <c:v>51.741</c:v>
                </c:pt>
                <c:pt idx="2530">
                  <c:v>51.841</c:v>
                </c:pt>
                <c:pt idx="2531">
                  <c:v>51.94</c:v>
                </c:pt>
                <c:pt idx="2532">
                  <c:v>52.04</c:v>
                </c:pt>
                <c:pt idx="2533">
                  <c:v>52.139</c:v>
                </c:pt>
                <c:pt idx="2534">
                  <c:v>52.23900000000001</c:v>
                </c:pt>
                <c:pt idx="2535">
                  <c:v>52.338</c:v>
                </c:pt>
                <c:pt idx="2536">
                  <c:v>52.438</c:v>
                </c:pt>
                <c:pt idx="2537">
                  <c:v>52.53700000000001</c:v>
                </c:pt>
                <c:pt idx="2538">
                  <c:v>52.637</c:v>
                </c:pt>
                <c:pt idx="2539">
                  <c:v>52.73600000000001</c:v>
                </c:pt>
                <c:pt idx="2540">
                  <c:v>52.83600000000001</c:v>
                </c:pt>
                <c:pt idx="2541">
                  <c:v>52.935</c:v>
                </c:pt>
                <c:pt idx="2542">
                  <c:v>53.035</c:v>
                </c:pt>
                <c:pt idx="2543">
                  <c:v>53.134</c:v>
                </c:pt>
                <c:pt idx="2544">
                  <c:v>53.234</c:v>
                </c:pt>
                <c:pt idx="2545">
                  <c:v>53.33300000000001</c:v>
                </c:pt>
                <c:pt idx="2546">
                  <c:v>53.433</c:v>
                </c:pt>
                <c:pt idx="2547">
                  <c:v>53.532</c:v>
                </c:pt>
                <c:pt idx="2548">
                  <c:v>53.632</c:v>
                </c:pt>
                <c:pt idx="2549">
                  <c:v>53.731</c:v>
                </c:pt>
                <c:pt idx="2550">
                  <c:v>53.831</c:v>
                </c:pt>
                <c:pt idx="2551">
                  <c:v>53.93</c:v>
                </c:pt>
                <c:pt idx="2552">
                  <c:v>54.03</c:v>
                </c:pt>
                <c:pt idx="2553">
                  <c:v>54.12900000000001</c:v>
                </c:pt>
                <c:pt idx="2554">
                  <c:v>54.22900000000001</c:v>
                </c:pt>
                <c:pt idx="2555">
                  <c:v>54.328</c:v>
                </c:pt>
                <c:pt idx="2556">
                  <c:v>54.428</c:v>
                </c:pt>
                <c:pt idx="2557">
                  <c:v>54.527</c:v>
                </c:pt>
                <c:pt idx="2558">
                  <c:v>54.627</c:v>
                </c:pt>
                <c:pt idx="2559">
                  <c:v>54.72600000000001</c:v>
                </c:pt>
                <c:pt idx="2560">
                  <c:v>54.826</c:v>
                </c:pt>
                <c:pt idx="2561">
                  <c:v>54.925</c:v>
                </c:pt>
                <c:pt idx="2562">
                  <c:v>55.025</c:v>
                </c:pt>
                <c:pt idx="2563">
                  <c:v>55.124</c:v>
                </c:pt>
                <c:pt idx="2564">
                  <c:v>55.22400000000001</c:v>
                </c:pt>
                <c:pt idx="2565">
                  <c:v>55.323</c:v>
                </c:pt>
                <c:pt idx="2566">
                  <c:v>55.423</c:v>
                </c:pt>
                <c:pt idx="2567">
                  <c:v>55.522</c:v>
                </c:pt>
                <c:pt idx="2568">
                  <c:v>55.622</c:v>
                </c:pt>
                <c:pt idx="2569">
                  <c:v>55.72100000000001</c:v>
                </c:pt>
                <c:pt idx="2570">
                  <c:v>55.82100000000001</c:v>
                </c:pt>
                <c:pt idx="2571">
                  <c:v>55.92</c:v>
                </c:pt>
                <c:pt idx="2572">
                  <c:v>56.02</c:v>
                </c:pt>
                <c:pt idx="2573">
                  <c:v>56.119</c:v>
                </c:pt>
                <c:pt idx="2574">
                  <c:v>56.219</c:v>
                </c:pt>
                <c:pt idx="2575">
                  <c:v>56.318</c:v>
                </c:pt>
                <c:pt idx="2576">
                  <c:v>56.418</c:v>
                </c:pt>
                <c:pt idx="2577">
                  <c:v>56.517</c:v>
                </c:pt>
                <c:pt idx="2578">
                  <c:v>56.617</c:v>
                </c:pt>
                <c:pt idx="2579">
                  <c:v>56.716</c:v>
                </c:pt>
                <c:pt idx="2580">
                  <c:v>56.816</c:v>
                </c:pt>
                <c:pt idx="2581">
                  <c:v>56.915</c:v>
                </c:pt>
                <c:pt idx="2582">
                  <c:v>57.015</c:v>
                </c:pt>
                <c:pt idx="2583">
                  <c:v>57.114</c:v>
                </c:pt>
                <c:pt idx="2584">
                  <c:v>57.21400000000001</c:v>
                </c:pt>
                <c:pt idx="2585">
                  <c:v>57.313</c:v>
                </c:pt>
                <c:pt idx="2586">
                  <c:v>57.413</c:v>
                </c:pt>
                <c:pt idx="2587">
                  <c:v>57.512</c:v>
                </c:pt>
                <c:pt idx="2588">
                  <c:v>57.612</c:v>
                </c:pt>
                <c:pt idx="2589">
                  <c:v>57.71100000000001</c:v>
                </c:pt>
                <c:pt idx="2590">
                  <c:v>57.811</c:v>
                </c:pt>
                <c:pt idx="2591">
                  <c:v>57.91</c:v>
                </c:pt>
                <c:pt idx="2592">
                  <c:v>58.01</c:v>
                </c:pt>
                <c:pt idx="2593">
                  <c:v>58.109</c:v>
                </c:pt>
                <c:pt idx="2594">
                  <c:v>58.209</c:v>
                </c:pt>
                <c:pt idx="2595">
                  <c:v>58.308</c:v>
                </c:pt>
                <c:pt idx="2596">
                  <c:v>58.408</c:v>
                </c:pt>
                <c:pt idx="2597">
                  <c:v>58.50700000000001</c:v>
                </c:pt>
                <c:pt idx="2598">
                  <c:v>58.60700000000001</c:v>
                </c:pt>
                <c:pt idx="2599">
                  <c:v>58.706</c:v>
                </c:pt>
                <c:pt idx="2600">
                  <c:v>58.806</c:v>
                </c:pt>
                <c:pt idx="2601">
                  <c:v>58.905</c:v>
                </c:pt>
                <c:pt idx="2602">
                  <c:v>59.005</c:v>
                </c:pt>
                <c:pt idx="2603">
                  <c:v>59.10400000000001</c:v>
                </c:pt>
                <c:pt idx="2604">
                  <c:v>59.204</c:v>
                </c:pt>
                <c:pt idx="2605">
                  <c:v>59.303</c:v>
                </c:pt>
                <c:pt idx="2606">
                  <c:v>59.40300000000001</c:v>
                </c:pt>
                <c:pt idx="2607">
                  <c:v>59.502</c:v>
                </c:pt>
                <c:pt idx="2608">
                  <c:v>59.602</c:v>
                </c:pt>
                <c:pt idx="2609">
                  <c:v>59.701</c:v>
                </c:pt>
                <c:pt idx="2610">
                  <c:v>59.801</c:v>
                </c:pt>
                <c:pt idx="2611">
                  <c:v>59.9</c:v>
                </c:pt>
                <c:pt idx="2612">
                  <c:v>60.0</c:v>
                </c:pt>
                <c:pt idx="2613">
                  <c:v>60.09900000000001</c:v>
                </c:pt>
                <c:pt idx="2614">
                  <c:v>60.19900000000001</c:v>
                </c:pt>
                <c:pt idx="2615">
                  <c:v>60.29900000000001</c:v>
                </c:pt>
                <c:pt idx="2616">
                  <c:v>60.398</c:v>
                </c:pt>
                <c:pt idx="2617">
                  <c:v>60.498</c:v>
                </c:pt>
                <c:pt idx="2618">
                  <c:v>60.597</c:v>
                </c:pt>
                <c:pt idx="2619">
                  <c:v>60.697</c:v>
                </c:pt>
                <c:pt idx="2620">
                  <c:v>60.79600000000001</c:v>
                </c:pt>
                <c:pt idx="2621">
                  <c:v>60.896</c:v>
                </c:pt>
                <c:pt idx="2622">
                  <c:v>60.995</c:v>
                </c:pt>
                <c:pt idx="2623">
                  <c:v>61.095</c:v>
                </c:pt>
                <c:pt idx="2624">
                  <c:v>61.194</c:v>
                </c:pt>
                <c:pt idx="2625">
                  <c:v>61.29400000000001</c:v>
                </c:pt>
                <c:pt idx="2626">
                  <c:v>61.393</c:v>
                </c:pt>
                <c:pt idx="2627">
                  <c:v>61.493</c:v>
                </c:pt>
                <c:pt idx="2628">
                  <c:v>61.592</c:v>
                </c:pt>
                <c:pt idx="2629">
                  <c:v>61.692</c:v>
                </c:pt>
                <c:pt idx="2630">
                  <c:v>61.79100000000001</c:v>
                </c:pt>
                <c:pt idx="2631">
                  <c:v>61.89100000000001</c:v>
                </c:pt>
                <c:pt idx="2632">
                  <c:v>61.99</c:v>
                </c:pt>
                <c:pt idx="2633">
                  <c:v>62.09</c:v>
                </c:pt>
                <c:pt idx="2634">
                  <c:v>62.189</c:v>
                </c:pt>
                <c:pt idx="2635">
                  <c:v>62.289</c:v>
                </c:pt>
                <c:pt idx="2636">
                  <c:v>62.388</c:v>
                </c:pt>
                <c:pt idx="2637">
                  <c:v>62.488</c:v>
                </c:pt>
                <c:pt idx="2638">
                  <c:v>62.587</c:v>
                </c:pt>
                <c:pt idx="2639">
                  <c:v>62.687</c:v>
                </c:pt>
                <c:pt idx="2640">
                  <c:v>62.786</c:v>
                </c:pt>
                <c:pt idx="2641">
                  <c:v>62.886</c:v>
                </c:pt>
                <c:pt idx="2642">
                  <c:v>62.985</c:v>
                </c:pt>
                <c:pt idx="2643">
                  <c:v>63.085</c:v>
                </c:pt>
                <c:pt idx="2644">
                  <c:v>63.184</c:v>
                </c:pt>
                <c:pt idx="2645">
                  <c:v>63.28400000000001</c:v>
                </c:pt>
                <c:pt idx="2646">
                  <c:v>63.383</c:v>
                </c:pt>
                <c:pt idx="2647">
                  <c:v>63.483</c:v>
                </c:pt>
                <c:pt idx="2648">
                  <c:v>63.582</c:v>
                </c:pt>
                <c:pt idx="2649">
                  <c:v>63.682</c:v>
                </c:pt>
                <c:pt idx="2650">
                  <c:v>63.78100000000001</c:v>
                </c:pt>
                <c:pt idx="2651">
                  <c:v>63.881</c:v>
                </c:pt>
                <c:pt idx="2652">
                  <c:v>63.98</c:v>
                </c:pt>
                <c:pt idx="2653">
                  <c:v>64.08</c:v>
                </c:pt>
                <c:pt idx="2654">
                  <c:v>64.17899999999996</c:v>
                </c:pt>
                <c:pt idx="2655">
                  <c:v>64.27899999999998</c:v>
                </c:pt>
                <c:pt idx="2656">
                  <c:v>64.37799999999998</c:v>
                </c:pt>
                <c:pt idx="2657">
                  <c:v>64.478</c:v>
                </c:pt>
                <c:pt idx="2658">
                  <c:v>64.577</c:v>
                </c:pt>
                <c:pt idx="2659">
                  <c:v>64.67699999999998</c:v>
                </c:pt>
                <c:pt idx="2660">
                  <c:v>64.77599999999998</c:v>
                </c:pt>
                <c:pt idx="2661">
                  <c:v>64.87599999999998</c:v>
                </c:pt>
                <c:pt idx="2662">
                  <c:v>64.975</c:v>
                </c:pt>
                <c:pt idx="2663">
                  <c:v>65.07499999999998</c:v>
                </c:pt>
                <c:pt idx="2664">
                  <c:v>65.17399999999998</c:v>
                </c:pt>
                <c:pt idx="2665">
                  <c:v>65.274</c:v>
                </c:pt>
                <c:pt idx="2666">
                  <c:v>65.37299999999998</c:v>
                </c:pt>
                <c:pt idx="2667">
                  <c:v>65.473</c:v>
                </c:pt>
                <c:pt idx="2668">
                  <c:v>65.57199999999998</c:v>
                </c:pt>
                <c:pt idx="2669">
                  <c:v>65.67199999999998</c:v>
                </c:pt>
                <c:pt idx="2670">
                  <c:v>65.771</c:v>
                </c:pt>
                <c:pt idx="2671">
                  <c:v>65.87099999999998</c:v>
                </c:pt>
                <c:pt idx="2672">
                  <c:v>65.97</c:v>
                </c:pt>
                <c:pt idx="2673">
                  <c:v>66.07</c:v>
                </c:pt>
                <c:pt idx="2674">
                  <c:v>66.16899999999998</c:v>
                </c:pt>
                <c:pt idx="2675">
                  <c:v>66.269</c:v>
                </c:pt>
                <c:pt idx="2676">
                  <c:v>66.368</c:v>
                </c:pt>
                <c:pt idx="2677">
                  <c:v>66.468</c:v>
                </c:pt>
                <c:pt idx="2678">
                  <c:v>66.567</c:v>
                </c:pt>
                <c:pt idx="2679">
                  <c:v>66.667</c:v>
                </c:pt>
                <c:pt idx="2680">
                  <c:v>66.766</c:v>
                </c:pt>
                <c:pt idx="2681">
                  <c:v>66.866</c:v>
                </c:pt>
                <c:pt idx="2682">
                  <c:v>66.965</c:v>
                </c:pt>
                <c:pt idx="2683">
                  <c:v>67.06500000000001</c:v>
                </c:pt>
                <c:pt idx="2684">
                  <c:v>67.164</c:v>
                </c:pt>
                <c:pt idx="2685">
                  <c:v>67.264</c:v>
                </c:pt>
                <c:pt idx="2686">
                  <c:v>67.363</c:v>
                </c:pt>
                <c:pt idx="2687">
                  <c:v>67.463</c:v>
                </c:pt>
                <c:pt idx="2688">
                  <c:v>67.56200000000001</c:v>
                </c:pt>
                <c:pt idx="2689">
                  <c:v>67.662</c:v>
                </c:pt>
                <c:pt idx="2690">
                  <c:v>67.761</c:v>
                </c:pt>
                <c:pt idx="2691">
                  <c:v>67.861</c:v>
                </c:pt>
                <c:pt idx="2692">
                  <c:v>67.96</c:v>
                </c:pt>
                <c:pt idx="2693">
                  <c:v>68.06</c:v>
                </c:pt>
                <c:pt idx="2694">
                  <c:v>68.15899999999998</c:v>
                </c:pt>
                <c:pt idx="2695">
                  <c:v>68.259</c:v>
                </c:pt>
                <c:pt idx="2696">
                  <c:v>68.35799999999998</c:v>
                </c:pt>
                <c:pt idx="2697">
                  <c:v>68.45800000000001</c:v>
                </c:pt>
                <c:pt idx="2698">
                  <c:v>68.557</c:v>
                </c:pt>
                <c:pt idx="2699">
                  <c:v>68.65699999999998</c:v>
                </c:pt>
                <c:pt idx="2700">
                  <c:v>68.756</c:v>
                </c:pt>
                <c:pt idx="2701">
                  <c:v>68.85599999999998</c:v>
                </c:pt>
                <c:pt idx="2702">
                  <c:v>68.95500000000001</c:v>
                </c:pt>
                <c:pt idx="2703">
                  <c:v>69.055</c:v>
                </c:pt>
                <c:pt idx="2704">
                  <c:v>69.15399999999998</c:v>
                </c:pt>
                <c:pt idx="2705">
                  <c:v>69.254</c:v>
                </c:pt>
                <c:pt idx="2706">
                  <c:v>69.35299999999998</c:v>
                </c:pt>
                <c:pt idx="2707">
                  <c:v>69.453</c:v>
                </c:pt>
                <c:pt idx="2708">
                  <c:v>69.552</c:v>
                </c:pt>
                <c:pt idx="2709">
                  <c:v>69.65199999999998</c:v>
                </c:pt>
                <c:pt idx="2710">
                  <c:v>69.751</c:v>
                </c:pt>
                <c:pt idx="2711">
                  <c:v>69.851</c:v>
                </c:pt>
                <c:pt idx="2712">
                  <c:v>69.95</c:v>
                </c:pt>
                <c:pt idx="2713">
                  <c:v>70.05</c:v>
                </c:pt>
                <c:pt idx="2714">
                  <c:v>70.149</c:v>
                </c:pt>
                <c:pt idx="2715">
                  <c:v>70.249</c:v>
                </c:pt>
                <c:pt idx="2716">
                  <c:v>70.34800000000001</c:v>
                </c:pt>
                <c:pt idx="2717">
                  <c:v>70.448</c:v>
                </c:pt>
                <c:pt idx="2718">
                  <c:v>70.547</c:v>
                </c:pt>
                <c:pt idx="2719">
                  <c:v>70.647</c:v>
                </c:pt>
                <c:pt idx="2720">
                  <c:v>70.746</c:v>
                </c:pt>
                <c:pt idx="2721">
                  <c:v>70.846</c:v>
                </c:pt>
                <c:pt idx="2722">
                  <c:v>70.945</c:v>
                </c:pt>
                <c:pt idx="2723">
                  <c:v>71.045</c:v>
                </c:pt>
                <c:pt idx="2724">
                  <c:v>71.144</c:v>
                </c:pt>
                <c:pt idx="2725">
                  <c:v>71.244</c:v>
                </c:pt>
                <c:pt idx="2726">
                  <c:v>71.343</c:v>
                </c:pt>
                <c:pt idx="2727">
                  <c:v>71.443</c:v>
                </c:pt>
                <c:pt idx="2728">
                  <c:v>71.542</c:v>
                </c:pt>
                <c:pt idx="2729">
                  <c:v>71.642</c:v>
                </c:pt>
                <c:pt idx="2730">
                  <c:v>71.741</c:v>
                </c:pt>
                <c:pt idx="2731">
                  <c:v>71.841</c:v>
                </c:pt>
                <c:pt idx="2732">
                  <c:v>71.94</c:v>
                </c:pt>
                <c:pt idx="2733">
                  <c:v>72.04</c:v>
                </c:pt>
                <c:pt idx="2734">
                  <c:v>72.13899999999998</c:v>
                </c:pt>
                <c:pt idx="2735">
                  <c:v>72.239</c:v>
                </c:pt>
                <c:pt idx="2736">
                  <c:v>72.338</c:v>
                </c:pt>
                <c:pt idx="2737">
                  <c:v>72.438</c:v>
                </c:pt>
                <c:pt idx="2738">
                  <c:v>72.537</c:v>
                </c:pt>
                <c:pt idx="2739">
                  <c:v>72.637</c:v>
                </c:pt>
                <c:pt idx="2740">
                  <c:v>72.736</c:v>
                </c:pt>
                <c:pt idx="2741">
                  <c:v>72.836</c:v>
                </c:pt>
                <c:pt idx="2742">
                  <c:v>72.935</c:v>
                </c:pt>
                <c:pt idx="2743">
                  <c:v>73.035</c:v>
                </c:pt>
                <c:pt idx="2744">
                  <c:v>73.134</c:v>
                </c:pt>
                <c:pt idx="2745">
                  <c:v>73.234</c:v>
                </c:pt>
                <c:pt idx="2746">
                  <c:v>73.333</c:v>
                </c:pt>
                <c:pt idx="2747">
                  <c:v>73.433</c:v>
                </c:pt>
                <c:pt idx="2748">
                  <c:v>73.532</c:v>
                </c:pt>
                <c:pt idx="2749">
                  <c:v>73.632</c:v>
                </c:pt>
                <c:pt idx="2750">
                  <c:v>73.731</c:v>
                </c:pt>
                <c:pt idx="2751">
                  <c:v>73.831</c:v>
                </c:pt>
                <c:pt idx="2752">
                  <c:v>73.93</c:v>
                </c:pt>
                <c:pt idx="2753">
                  <c:v>74.03</c:v>
                </c:pt>
                <c:pt idx="2754">
                  <c:v>74.12899999999998</c:v>
                </c:pt>
                <c:pt idx="2755">
                  <c:v>74.229</c:v>
                </c:pt>
                <c:pt idx="2756">
                  <c:v>74.32799999999998</c:v>
                </c:pt>
                <c:pt idx="2757">
                  <c:v>74.428</c:v>
                </c:pt>
                <c:pt idx="2758">
                  <c:v>74.527</c:v>
                </c:pt>
                <c:pt idx="2759">
                  <c:v>74.62699999999998</c:v>
                </c:pt>
                <c:pt idx="2760">
                  <c:v>74.726</c:v>
                </c:pt>
                <c:pt idx="2761">
                  <c:v>74.82599999999998</c:v>
                </c:pt>
                <c:pt idx="2762">
                  <c:v>74.925</c:v>
                </c:pt>
                <c:pt idx="2763">
                  <c:v>75.025</c:v>
                </c:pt>
                <c:pt idx="2764">
                  <c:v>75.12399999999998</c:v>
                </c:pt>
                <c:pt idx="2765">
                  <c:v>75.224</c:v>
                </c:pt>
                <c:pt idx="2766">
                  <c:v>75.32299999999998</c:v>
                </c:pt>
                <c:pt idx="2767">
                  <c:v>75.423</c:v>
                </c:pt>
                <c:pt idx="2768">
                  <c:v>75.522</c:v>
                </c:pt>
                <c:pt idx="2769">
                  <c:v>75.62199999999998</c:v>
                </c:pt>
                <c:pt idx="2770">
                  <c:v>75.721</c:v>
                </c:pt>
                <c:pt idx="2771">
                  <c:v>75.821</c:v>
                </c:pt>
                <c:pt idx="2772">
                  <c:v>75.92</c:v>
                </c:pt>
                <c:pt idx="2773">
                  <c:v>76.02</c:v>
                </c:pt>
                <c:pt idx="2774">
                  <c:v>76.119</c:v>
                </c:pt>
                <c:pt idx="2775">
                  <c:v>76.219</c:v>
                </c:pt>
                <c:pt idx="2776">
                  <c:v>76.31800000000001</c:v>
                </c:pt>
                <c:pt idx="2777">
                  <c:v>76.418</c:v>
                </c:pt>
                <c:pt idx="2778">
                  <c:v>76.517</c:v>
                </c:pt>
                <c:pt idx="2779">
                  <c:v>76.617</c:v>
                </c:pt>
                <c:pt idx="2780">
                  <c:v>76.716</c:v>
                </c:pt>
                <c:pt idx="2781">
                  <c:v>76.816</c:v>
                </c:pt>
                <c:pt idx="2782">
                  <c:v>76.915</c:v>
                </c:pt>
                <c:pt idx="2783">
                  <c:v>77.015</c:v>
                </c:pt>
                <c:pt idx="2784">
                  <c:v>77.114</c:v>
                </c:pt>
                <c:pt idx="2785">
                  <c:v>77.214</c:v>
                </c:pt>
                <c:pt idx="2786">
                  <c:v>77.313</c:v>
                </c:pt>
                <c:pt idx="2787">
                  <c:v>77.413</c:v>
                </c:pt>
                <c:pt idx="2788">
                  <c:v>77.512</c:v>
                </c:pt>
                <c:pt idx="2789">
                  <c:v>77.612</c:v>
                </c:pt>
                <c:pt idx="2790">
                  <c:v>77.711</c:v>
                </c:pt>
                <c:pt idx="2791">
                  <c:v>77.811</c:v>
                </c:pt>
                <c:pt idx="2792">
                  <c:v>77.91</c:v>
                </c:pt>
                <c:pt idx="2793">
                  <c:v>78.01</c:v>
                </c:pt>
                <c:pt idx="2794">
                  <c:v>78.10899999999998</c:v>
                </c:pt>
                <c:pt idx="2795">
                  <c:v>78.209</c:v>
                </c:pt>
                <c:pt idx="2796">
                  <c:v>78.308</c:v>
                </c:pt>
                <c:pt idx="2797">
                  <c:v>78.408</c:v>
                </c:pt>
                <c:pt idx="2798">
                  <c:v>78.507</c:v>
                </c:pt>
                <c:pt idx="2799">
                  <c:v>78.607</c:v>
                </c:pt>
                <c:pt idx="2800">
                  <c:v>78.706</c:v>
                </c:pt>
                <c:pt idx="2801">
                  <c:v>78.80599999999998</c:v>
                </c:pt>
                <c:pt idx="2802">
                  <c:v>78.905</c:v>
                </c:pt>
                <c:pt idx="2803">
                  <c:v>79.005</c:v>
                </c:pt>
                <c:pt idx="2804">
                  <c:v>79.104</c:v>
                </c:pt>
                <c:pt idx="2805">
                  <c:v>79.204</c:v>
                </c:pt>
                <c:pt idx="2806">
                  <c:v>79.30299999999998</c:v>
                </c:pt>
                <c:pt idx="2807">
                  <c:v>79.403</c:v>
                </c:pt>
                <c:pt idx="2808">
                  <c:v>79.502</c:v>
                </c:pt>
                <c:pt idx="2809">
                  <c:v>79.60199999999998</c:v>
                </c:pt>
                <c:pt idx="2810">
                  <c:v>79.701</c:v>
                </c:pt>
                <c:pt idx="2811">
                  <c:v>79.801</c:v>
                </c:pt>
                <c:pt idx="2812">
                  <c:v>79.9</c:v>
                </c:pt>
                <c:pt idx="2813">
                  <c:v>80.0</c:v>
                </c:pt>
                <c:pt idx="2814">
                  <c:v>80.1</c:v>
                </c:pt>
                <c:pt idx="2815">
                  <c:v>80.199</c:v>
                </c:pt>
                <c:pt idx="2816">
                  <c:v>80.299</c:v>
                </c:pt>
                <c:pt idx="2817">
                  <c:v>80.398</c:v>
                </c:pt>
                <c:pt idx="2818">
                  <c:v>80.498</c:v>
                </c:pt>
                <c:pt idx="2819">
                  <c:v>80.597</c:v>
                </c:pt>
                <c:pt idx="2820">
                  <c:v>80.697</c:v>
                </c:pt>
                <c:pt idx="2821">
                  <c:v>80.796</c:v>
                </c:pt>
                <c:pt idx="2822">
                  <c:v>80.896</c:v>
                </c:pt>
                <c:pt idx="2823">
                  <c:v>80.995</c:v>
                </c:pt>
                <c:pt idx="2824">
                  <c:v>81.09500000000001</c:v>
                </c:pt>
                <c:pt idx="2825">
                  <c:v>81.194</c:v>
                </c:pt>
                <c:pt idx="2826">
                  <c:v>81.294</c:v>
                </c:pt>
                <c:pt idx="2827">
                  <c:v>81.393</c:v>
                </c:pt>
                <c:pt idx="2828">
                  <c:v>81.493</c:v>
                </c:pt>
                <c:pt idx="2829">
                  <c:v>81.59200000000001</c:v>
                </c:pt>
                <c:pt idx="2830">
                  <c:v>81.692</c:v>
                </c:pt>
                <c:pt idx="2831">
                  <c:v>81.791</c:v>
                </c:pt>
                <c:pt idx="2832">
                  <c:v>81.891</c:v>
                </c:pt>
                <c:pt idx="2833">
                  <c:v>81.99</c:v>
                </c:pt>
                <c:pt idx="2834">
                  <c:v>82.09</c:v>
                </c:pt>
                <c:pt idx="2835">
                  <c:v>82.18899999999998</c:v>
                </c:pt>
                <c:pt idx="2836">
                  <c:v>82.289</c:v>
                </c:pt>
                <c:pt idx="2837">
                  <c:v>82.388</c:v>
                </c:pt>
                <c:pt idx="2838">
                  <c:v>82.488</c:v>
                </c:pt>
                <c:pt idx="2839">
                  <c:v>82.587</c:v>
                </c:pt>
                <c:pt idx="2840">
                  <c:v>82.687</c:v>
                </c:pt>
                <c:pt idx="2841">
                  <c:v>82.786</c:v>
                </c:pt>
                <c:pt idx="2842">
                  <c:v>82.88599999999998</c:v>
                </c:pt>
                <c:pt idx="2843">
                  <c:v>82.98500000000001</c:v>
                </c:pt>
                <c:pt idx="2844">
                  <c:v>83.085</c:v>
                </c:pt>
                <c:pt idx="2845">
                  <c:v>83.18399999999998</c:v>
                </c:pt>
                <c:pt idx="2846">
                  <c:v>83.284</c:v>
                </c:pt>
                <c:pt idx="2847">
                  <c:v>83.38299999999998</c:v>
                </c:pt>
                <c:pt idx="2848">
                  <c:v>83.483</c:v>
                </c:pt>
                <c:pt idx="2849">
                  <c:v>83.582</c:v>
                </c:pt>
                <c:pt idx="2850">
                  <c:v>83.68199999999998</c:v>
                </c:pt>
                <c:pt idx="2851">
                  <c:v>83.781</c:v>
                </c:pt>
                <c:pt idx="2852">
                  <c:v>83.881</c:v>
                </c:pt>
                <c:pt idx="2853">
                  <c:v>83.98</c:v>
                </c:pt>
                <c:pt idx="2854">
                  <c:v>84.08</c:v>
                </c:pt>
                <c:pt idx="2855">
                  <c:v>84.17899999999996</c:v>
                </c:pt>
                <c:pt idx="2856">
                  <c:v>84.27899999999998</c:v>
                </c:pt>
                <c:pt idx="2857">
                  <c:v>84.37799999999998</c:v>
                </c:pt>
                <c:pt idx="2858">
                  <c:v>84.478</c:v>
                </c:pt>
                <c:pt idx="2859">
                  <c:v>84.577</c:v>
                </c:pt>
                <c:pt idx="2860">
                  <c:v>84.67699999999998</c:v>
                </c:pt>
                <c:pt idx="2861">
                  <c:v>84.77599999999998</c:v>
                </c:pt>
                <c:pt idx="2862">
                  <c:v>84.87599999999998</c:v>
                </c:pt>
                <c:pt idx="2863">
                  <c:v>84.975</c:v>
                </c:pt>
                <c:pt idx="2864">
                  <c:v>85.07499999999998</c:v>
                </c:pt>
                <c:pt idx="2865">
                  <c:v>85.17399999999998</c:v>
                </c:pt>
                <c:pt idx="2866">
                  <c:v>85.274</c:v>
                </c:pt>
                <c:pt idx="2867">
                  <c:v>85.37299999999998</c:v>
                </c:pt>
                <c:pt idx="2868">
                  <c:v>85.473</c:v>
                </c:pt>
                <c:pt idx="2869">
                  <c:v>85.57199999999998</c:v>
                </c:pt>
                <c:pt idx="2870">
                  <c:v>85.67199999999998</c:v>
                </c:pt>
                <c:pt idx="2871">
                  <c:v>85.771</c:v>
                </c:pt>
                <c:pt idx="2872">
                  <c:v>85.87099999999998</c:v>
                </c:pt>
                <c:pt idx="2873">
                  <c:v>85.97</c:v>
                </c:pt>
                <c:pt idx="2874">
                  <c:v>86.07</c:v>
                </c:pt>
                <c:pt idx="2875">
                  <c:v>86.16899999999998</c:v>
                </c:pt>
                <c:pt idx="2876">
                  <c:v>86.269</c:v>
                </c:pt>
                <c:pt idx="2877">
                  <c:v>86.368</c:v>
                </c:pt>
                <c:pt idx="2878">
                  <c:v>86.468</c:v>
                </c:pt>
                <c:pt idx="2879">
                  <c:v>86.567</c:v>
                </c:pt>
                <c:pt idx="2880">
                  <c:v>86.667</c:v>
                </c:pt>
                <c:pt idx="2881">
                  <c:v>86.766</c:v>
                </c:pt>
                <c:pt idx="2882">
                  <c:v>86.866</c:v>
                </c:pt>
                <c:pt idx="2883">
                  <c:v>86.965</c:v>
                </c:pt>
                <c:pt idx="2884">
                  <c:v>87.06500000000001</c:v>
                </c:pt>
                <c:pt idx="2885">
                  <c:v>87.164</c:v>
                </c:pt>
                <c:pt idx="2886">
                  <c:v>87.264</c:v>
                </c:pt>
                <c:pt idx="2887">
                  <c:v>87.363</c:v>
                </c:pt>
                <c:pt idx="2888">
                  <c:v>87.463</c:v>
                </c:pt>
                <c:pt idx="2889">
                  <c:v>87.56200000000001</c:v>
                </c:pt>
                <c:pt idx="2890">
                  <c:v>87.662</c:v>
                </c:pt>
                <c:pt idx="2891">
                  <c:v>87.761</c:v>
                </c:pt>
                <c:pt idx="2892">
                  <c:v>87.861</c:v>
                </c:pt>
                <c:pt idx="2893">
                  <c:v>87.96</c:v>
                </c:pt>
                <c:pt idx="2894">
                  <c:v>88.06</c:v>
                </c:pt>
                <c:pt idx="2895">
                  <c:v>88.15899999999998</c:v>
                </c:pt>
                <c:pt idx="2896">
                  <c:v>88.259</c:v>
                </c:pt>
                <c:pt idx="2897">
                  <c:v>88.35799999999998</c:v>
                </c:pt>
                <c:pt idx="2898">
                  <c:v>88.45800000000001</c:v>
                </c:pt>
                <c:pt idx="2899">
                  <c:v>88.557</c:v>
                </c:pt>
                <c:pt idx="2900">
                  <c:v>88.65699999999998</c:v>
                </c:pt>
                <c:pt idx="2901">
                  <c:v>88.756</c:v>
                </c:pt>
                <c:pt idx="2902">
                  <c:v>88.85599999999998</c:v>
                </c:pt>
                <c:pt idx="2903">
                  <c:v>88.95500000000001</c:v>
                </c:pt>
                <c:pt idx="2904">
                  <c:v>89.055</c:v>
                </c:pt>
                <c:pt idx="2905">
                  <c:v>89.15399999999998</c:v>
                </c:pt>
                <c:pt idx="2906">
                  <c:v>89.254</c:v>
                </c:pt>
                <c:pt idx="2907">
                  <c:v>89.35299999999998</c:v>
                </c:pt>
                <c:pt idx="2908">
                  <c:v>89.453</c:v>
                </c:pt>
                <c:pt idx="2909">
                  <c:v>89.552</c:v>
                </c:pt>
                <c:pt idx="2910">
                  <c:v>89.65199999999998</c:v>
                </c:pt>
                <c:pt idx="2911">
                  <c:v>89.751</c:v>
                </c:pt>
                <c:pt idx="2912">
                  <c:v>89.851</c:v>
                </c:pt>
                <c:pt idx="2913">
                  <c:v>89.95</c:v>
                </c:pt>
                <c:pt idx="2914">
                  <c:v>90.05</c:v>
                </c:pt>
                <c:pt idx="2915">
                  <c:v>90.149</c:v>
                </c:pt>
                <c:pt idx="2916">
                  <c:v>90.249</c:v>
                </c:pt>
                <c:pt idx="2917">
                  <c:v>90.34800000000001</c:v>
                </c:pt>
                <c:pt idx="2918">
                  <c:v>90.448</c:v>
                </c:pt>
                <c:pt idx="2919">
                  <c:v>90.547</c:v>
                </c:pt>
                <c:pt idx="2920">
                  <c:v>90.647</c:v>
                </c:pt>
                <c:pt idx="2921">
                  <c:v>90.746</c:v>
                </c:pt>
                <c:pt idx="2922">
                  <c:v>90.846</c:v>
                </c:pt>
                <c:pt idx="2923">
                  <c:v>90.945</c:v>
                </c:pt>
                <c:pt idx="2924">
                  <c:v>91.045</c:v>
                </c:pt>
                <c:pt idx="2925">
                  <c:v>91.144</c:v>
                </c:pt>
                <c:pt idx="2926">
                  <c:v>91.244</c:v>
                </c:pt>
                <c:pt idx="2927">
                  <c:v>91.343</c:v>
                </c:pt>
                <c:pt idx="2928">
                  <c:v>91.443</c:v>
                </c:pt>
                <c:pt idx="2929">
                  <c:v>91.542</c:v>
                </c:pt>
                <c:pt idx="2930">
                  <c:v>91.642</c:v>
                </c:pt>
                <c:pt idx="2931">
                  <c:v>91.741</c:v>
                </c:pt>
                <c:pt idx="2932">
                  <c:v>91.841</c:v>
                </c:pt>
                <c:pt idx="2933">
                  <c:v>91.94</c:v>
                </c:pt>
                <c:pt idx="2934">
                  <c:v>92.04</c:v>
                </c:pt>
                <c:pt idx="2935">
                  <c:v>92.13899999999998</c:v>
                </c:pt>
                <c:pt idx="2936">
                  <c:v>92.239</c:v>
                </c:pt>
                <c:pt idx="2937">
                  <c:v>92.338</c:v>
                </c:pt>
                <c:pt idx="2938">
                  <c:v>92.438</c:v>
                </c:pt>
                <c:pt idx="2939">
                  <c:v>92.537</c:v>
                </c:pt>
                <c:pt idx="2940">
                  <c:v>92.637</c:v>
                </c:pt>
                <c:pt idx="2941">
                  <c:v>92.736</c:v>
                </c:pt>
                <c:pt idx="2942">
                  <c:v>92.836</c:v>
                </c:pt>
                <c:pt idx="2943">
                  <c:v>92.935</c:v>
                </c:pt>
                <c:pt idx="2944">
                  <c:v>93.035</c:v>
                </c:pt>
                <c:pt idx="2945">
                  <c:v>93.134</c:v>
                </c:pt>
                <c:pt idx="2946">
                  <c:v>93.234</c:v>
                </c:pt>
                <c:pt idx="2947">
                  <c:v>93.333</c:v>
                </c:pt>
                <c:pt idx="2948">
                  <c:v>93.433</c:v>
                </c:pt>
                <c:pt idx="2949">
                  <c:v>93.532</c:v>
                </c:pt>
                <c:pt idx="2950">
                  <c:v>93.632</c:v>
                </c:pt>
                <c:pt idx="2951">
                  <c:v>93.731</c:v>
                </c:pt>
                <c:pt idx="2952">
                  <c:v>93.831</c:v>
                </c:pt>
                <c:pt idx="2953">
                  <c:v>93.93</c:v>
                </c:pt>
                <c:pt idx="2954">
                  <c:v>94.03</c:v>
                </c:pt>
                <c:pt idx="2955">
                  <c:v>94.12899999999998</c:v>
                </c:pt>
                <c:pt idx="2956">
                  <c:v>94.229</c:v>
                </c:pt>
                <c:pt idx="2957">
                  <c:v>94.32799999999998</c:v>
                </c:pt>
                <c:pt idx="2958">
                  <c:v>94.428</c:v>
                </c:pt>
                <c:pt idx="2959">
                  <c:v>94.527</c:v>
                </c:pt>
                <c:pt idx="2960">
                  <c:v>94.62699999999998</c:v>
                </c:pt>
                <c:pt idx="2961">
                  <c:v>94.726</c:v>
                </c:pt>
                <c:pt idx="2962">
                  <c:v>94.82599999999998</c:v>
                </c:pt>
                <c:pt idx="2963">
                  <c:v>94.925</c:v>
                </c:pt>
                <c:pt idx="2964">
                  <c:v>95.025</c:v>
                </c:pt>
                <c:pt idx="2965">
                  <c:v>95.12399999999998</c:v>
                </c:pt>
                <c:pt idx="2966">
                  <c:v>95.224</c:v>
                </c:pt>
                <c:pt idx="2967">
                  <c:v>95.32299999999998</c:v>
                </c:pt>
                <c:pt idx="2968">
                  <c:v>95.423</c:v>
                </c:pt>
                <c:pt idx="2969">
                  <c:v>95.522</c:v>
                </c:pt>
                <c:pt idx="2970">
                  <c:v>95.62199999999998</c:v>
                </c:pt>
                <c:pt idx="2971">
                  <c:v>95.721</c:v>
                </c:pt>
                <c:pt idx="2972">
                  <c:v>95.821</c:v>
                </c:pt>
                <c:pt idx="2973">
                  <c:v>95.92</c:v>
                </c:pt>
                <c:pt idx="2974">
                  <c:v>96.02</c:v>
                </c:pt>
                <c:pt idx="2975">
                  <c:v>96.119</c:v>
                </c:pt>
                <c:pt idx="2976">
                  <c:v>96.219</c:v>
                </c:pt>
                <c:pt idx="2977">
                  <c:v>96.31800000000001</c:v>
                </c:pt>
                <c:pt idx="2978">
                  <c:v>96.418</c:v>
                </c:pt>
                <c:pt idx="2979">
                  <c:v>96.517</c:v>
                </c:pt>
                <c:pt idx="2980">
                  <c:v>96.617</c:v>
                </c:pt>
                <c:pt idx="2981">
                  <c:v>96.716</c:v>
                </c:pt>
                <c:pt idx="2982">
                  <c:v>96.816</c:v>
                </c:pt>
                <c:pt idx="2983">
                  <c:v>96.915</c:v>
                </c:pt>
                <c:pt idx="2984">
                  <c:v>97.015</c:v>
                </c:pt>
                <c:pt idx="2985">
                  <c:v>97.114</c:v>
                </c:pt>
                <c:pt idx="2986">
                  <c:v>97.214</c:v>
                </c:pt>
                <c:pt idx="2987">
                  <c:v>97.313</c:v>
                </c:pt>
                <c:pt idx="2988">
                  <c:v>97.413</c:v>
                </c:pt>
                <c:pt idx="2989">
                  <c:v>97.512</c:v>
                </c:pt>
                <c:pt idx="2990">
                  <c:v>97.612</c:v>
                </c:pt>
                <c:pt idx="2991">
                  <c:v>97.711</c:v>
                </c:pt>
                <c:pt idx="2992">
                  <c:v>97.811</c:v>
                </c:pt>
                <c:pt idx="2993">
                  <c:v>97.91</c:v>
                </c:pt>
                <c:pt idx="2994">
                  <c:v>98.01</c:v>
                </c:pt>
                <c:pt idx="2995">
                  <c:v>98.10899999999998</c:v>
                </c:pt>
                <c:pt idx="2996">
                  <c:v>98.209</c:v>
                </c:pt>
                <c:pt idx="2997">
                  <c:v>98.308</c:v>
                </c:pt>
                <c:pt idx="2998">
                  <c:v>98.408</c:v>
                </c:pt>
                <c:pt idx="2999">
                  <c:v>98.507</c:v>
                </c:pt>
                <c:pt idx="3000">
                  <c:v>98.607</c:v>
                </c:pt>
                <c:pt idx="3001">
                  <c:v>98.706</c:v>
                </c:pt>
                <c:pt idx="3002">
                  <c:v>98.80599999999998</c:v>
                </c:pt>
                <c:pt idx="3003">
                  <c:v>98.905</c:v>
                </c:pt>
                <c:pt idx="3004">
                  <c:v>99.005</c:v>
                </c:pt>
                <c:pt idx="3005">
                  <c:v>99.104</c:v>
                </c:pt>
                <c:pt idx="3006">
                  <c:v>99.204</c:v>
                </c:pt>
                <c:pt idx="3007">
                  <c:v>99.30299999999998</c:v>
                </c:pt>
                <c:pt idx="3008">
                  <c:v>99.403</c:v>
                </c:pt>
                <c:pt idx="3009">
                  <c:v>99.502</c:v>
                </c:pt>
                <c:pt idx="3010">
                  <c:v>99.60199999999998</c:v>
                </c:pt>
                <c:pt idx="3011">
                  <c:v>99.701</c:v>
                </c:pt>
                <c:pt idx="3012">
                  <c:v>99.801</c:v>
                </c:pt>
                <c:pt idx="3013">
                  <c:v>99.9</c:v>
                </c:pt>
                <c:pt idx="3014">
                  <c:v>100.0</c:v>
                </c:pt>
                <c:pt idx="3015">
                  <c:v>0.099502</c:v>
                </c:pt>
                <c:pt idx="3016">
                  <c:v>0.199</c:v>
                </c:pt>
                <c:pt idx="3017">
                  <c:v>0.29851</c:v>
                </c:pt>
                <c:pt idx="3018">
                  <c:v>0.39801</c:v>
                </c:pt>
                <c:pt idx="3019">
                  <c:v>0.49751</c:v>
                </c:pt>
                <c:pt idx="3020">
                  <c:v>0.59701</c:v>
                </c:pt>
                <c:pt idx="3021">
                  <c:v>0.69652</c:v>
                </c:pt>
                <c:pt idx="3022">
                  <c:v>0.79602</c:v>
                </c:pt>
                <c:pt idx="3023">
                  <c:v>0.89552</c:v>
                </c:pt>
                <c:pt idx="3024">
                  <c:v>0.99502</c:v>
                </c:pt>
                <c:pt idx="3025">
                  <c:v>1.0945</c:v>
                </c:pt>
                <c:pt idx="3026">
                  <c:v>1.194</c:v>
                </c:pt>
                <c:pt idx="3027">
                  <c:v>1.2935</c:v>
                </c:pt>
                <c:pt idx="3028">
                  <c:v>1.393</c:v>
                </c:pt>
                <c:pt idx="3029">
                  <c:v>1.4925</c:v>
                </c:pt>
                <c:pt idx="3030">
                  <c:v>1.592</c:v>
                </c:pt>
                <c:pt idx="3031">
                  <c:v>1.6915</c:v>
                </c:pt>
                <c:pt idx="3032">
                  <c:v>1.791</c:v>
                </c:pt>
                <c:pt idx="3033">
                  <c:v>1.8905</c:v>
                </c:pt>
                <c:pt idx="3034">
                  <c:v>1.99</c:v>
                </c:pt>
                <c:pt idx="3035">
                  <c:v>2.0896</c:v>
                </c:pt>
                <c:pt idx="3036">
                  <c:v>2.1891</c:v>
                </c:pt>
                <c:pt idx="3037">
                  <c:v>2.2886</c:v>
                </c:pt>
                <c:pt idx="3038">
                  <c:v>2.3881</c:v>
                </c:pt>
                <c:pt idx="3039">
                  <c:v>2.4876</c:v>
                </c:pt>
                <c:pt idx="3040">
                  <c:v>2.5871</c:v>
                </c:pt>
                <c:pt idx="3041">
                  <c:v>2.6866</c:v>
                </c:pt>
                <c:pt idx="3042">
                  <c:v>2.7861</c:v>
                </c:pt>
                <c:pt idx="3043">
                  <c:v>2.8856</c:v>
                </c:pt>
                <c:pt idx="3044">
                  <c:v>2.9851</c:v>
                </c:pt>
                <c:pt idx="3045">
                  <c:v>3.0846</c:v>
                </c:pt>
                <c:pt idx="3046">
                  <c:v>3.1841</c:v>
                </c:pt>
                <c:pt idx="3047">
                  <c:v>3.2836</c:v>
                </c:pt>
                <c:pt idx="3048">
                  <c:v>3.3831</c:v>
                </c:pt>
                <c:pt idx="3049">
                  <c:v>3.4826</c:v>
                </c:pt>
                <c:pt idx="3050">
                  <c:v>3.5821</c:v>
                </c:pt>
                <c:pt idx="3051">
                  <c:v>3.6816</c:v>
                </c:pt>
                <c:pt idx="3052">
                  <c:v>3.7811</c:v>
                </c:pt>
                <c:pt idx="3053">
                  <c:v>3.8806</c:v>
                </c:pt>
                <c:pt idx="3054">
                  <c:v>3.9801</c:v>
                </c:pt>
                <c:pt idx="3055">
                  <c:v>4.0796</c:v>
                </c:pt>
                <c:pt idx="3056">
                  <c:v>4.1791</c:v>
                </c:pt>
                <c:pt idx="3057">
                  <c:v>4.2786</c:v>
                </c:pt>
                <c:pt idx="3058">
                  <c:v>4.3781</c:v>
                </c:pt>
                <c:pt idx="3059">
                  <c:v>4.4776</c:v>
                </c:pt>
                <c:pt idx="3060">
                  <c:v>4.5771</c:v>
                </c:pt>
                <c:pt idx="3061">
                  <c:v>4.6766</c:v>
                </c:pt>
                <c:pt idx="3062">
                  <c:v>4.7761</c:v>
                </c:pt>
                <c:pt idx="3063">
                  <c:v>4.8756</c:v>
                </c:pt>
                <c:pt idx="3064">
                  <c:v>4.9751</c:v>
                </c:pt>
                <c:pt idx="3065">
                  <c:v>5.0746</c:v>
                </c:pt>
                <c:pt idx="3066">
                  <c:v>5.174099999999997</c:v>
                </c:pt>
                <c:pt idx="3067">
                  <c:v>5.2736</c:v>
                </c:pt>
                <c:pt idx="3068">
                  <c:v>5.3731</c:v>
                </c:pt>
                <c:pt idx="3069">
                  <c:v>5.4726</c:v>
                </c:pt>
                <c:pt idx="3070">
                  <c:v>5.5721</c:v>
                </c:pt>
                <c:pt idx="3071">
                  <c:v>5.6716</c:v>
                </c:pt>
                <c:pt idx="3072">
                  <c:v>5.7711</c:v>
                </c:pt>
                <c:pt idx="3073">
                  <c:v>5.8706</c:v>
                </c:pt>
                <c:pt idx="3074">
                  <c:v>5.9701</c:v>
                </c:pt>
                <c:pt idx="3075">
                  <c:v>6.0697</c:v>
                </c:pt>
                <c:pt idx="3076">
                  <c:v>6.1692</c:v>
                </c:pt>
                <c:pt idx="3077">
                  <c:v>6.2687</c:v>
                </c:pt>
                <c:pt idx="3078">
                  <c:v>6.368199999999997</c:v>
                </c:pt>
                <c:pt idx="3079">
                  <c:v>6.4677</c:v>
                </c:pt>
                <c:pt idx="3080">
                  <c:v>6.567199999999997</c:v>
                </c:pt>
                <c:pt idx="3081">
                  <c:v>6.6667</c:v>
                </c:pt>
                <c:pt idx="3082">
                  <c:v>6.7662</c:v>
                </c:pt>
                <c:pt idx="3083">
                  <c:v>6.865699999999999</c:v>
                </c:pt>
                <c:pt idx="3084">
                  <c:v>6.9652</c:v>
                </c:pt>
                <c:pt idx="3085">
                  <c:v>7.064699999999998</c:v>
                </c:pt>
                <c:pt idx="3086">
                  <c:v>7.164199999999996</c:v>
                </c:pt>
                <c:pt idx="3087">
                  <c:v>7.2637</c:v>
                </c:pt>
                <c:pt idx="3088">
                  <c:v>7.3632</c:v>
                </c:pt>
                <c:pt idx="3089">
                  <c:v>7.4627</c:v>
                </c:pt>
                <c:pt idx="3090">
                  <c:v>7.562199999999997</c:v>
                </c:pt>
                <c:pt idx="3091">
                  <c:v>7.6617</c:v>
                </c:pt>
                <c:pt idx="3092">
                  <c:v>7.7612</c:v>
                </c:pt>
                <c:pt idx="3093">
                  <c:v>7.8607</c:v>
                </c:pt>
                <c:pt idx="3094">
                  <c:v>7.9602</c:v>
                </c:pt>
                <c:pt idx="3095">
                  <c:v>8.059700000000002</c:v>
                </c:pt>
                <c:pt idx="3096">
                  <c:v>8.1592</c:v>
                </c:pt>
                <c:pt idx="3097">
                  <c:v>8.258700000000001</c:v>
                </c:pt>
                <c:pt idx="3098">
                  <c:v>8.3582</c:v>
                </c:pt>
                <c:pt idx="3099">
                  <c:v>8.457700000000002</c:v>
                </c:pt>
                <c:pt idx="3100">
                  <c:v>8.557200000000003</c:v>
                </c:pt>
                <c:pt idx="3101">
                  <c:v>8.6567</c:v>
                </c:pt>
                <c:pt idx="3102">
                  <c:v>8.756200000000001</c:v>
                </c:pt>
                <c:pt idx="3103">
                  <c:v>8.8557</c:v>
                </c:pt>
                <c:pt idx="3104">
                  <c:v>8.955200000000004</c:v>
                </c:pt>
                <c:pt idx="3105">
                  <c:v>9.0547</c:v>
                </c:pt>
                <c:pt idx="3106">
                  <c:v>9.154200000000001</c:v>
                </c:pt>
                <c:pt idx="3107">
                  <c:v>9.2537</c:v>
                </c:pt>
                <c:pt idx="3108">
                  <c:v>9.353200000000002</c:v>
                </c:pt>
                <c:pt idx="3109">
                  <c:v>9.4527</c:v>
                </c:pt>
                <c:pt idx="3110">
                  <c:v>9.552200000000002</c:v>
                </c:pt>
                <c:pt idx="3111">
                  <c:v>9.651700000000003</c:v>
                </c:pt>
                <c:pt idx="3112">
                  <c:v>9.751200000000001</c:v>
                </c:pt>
                <c:pt idx="3113">
                  <c:v>9.850700000000006</c:v>
                </c:pt>
                <c:pt idx="3114">
                  <c:v>9.9502</c:v>
                </c:pt>
                <c:pt idx="3115">
                  <c:v>10.05</c:v>
                </c:pt>
                <c:pt idx="3116">
                  <c:v>10.149</c:v>
                </c:pt>
                <c:pt idx="3117">
                  <c:v>10.249</c:v>
                </c:pt>
                <c:pt idx="3118">
                  <c:v>10.348</c:v>
                </c:pt>
                <c:pt idx="3119">
                  <c:v>10.448</c:v>
                </c:pt>
                <c:pt idx="3120">
                  <c:v>10.547</c:v>
                </c:pt>
                <c:pt idx="3121">
                  <c:v>10.647</c:v>
                </c:pt>
                <c:pt idx="3122">
                  <c:v>10.746</c:v>
                </c:pt>
                <c:pt idx="3123">
                  <c:v>10.846</c:v>
                </c:pt>
                <c:pt idx="3124">
                  <c:v>10.945</c:v>
                </c:pt>
                <c:pt idx="3125">
                  <c:v>11.045</c:v>
                </c:pt>
                <c:pt idx="3126">
                  <c:v>11.144</c:v>
                </c:pt>
                <c:pt idx="3127">
                  <c:v>11.244</c:v>
                </c:pt>
                <c:pt idx="3128">
                  <c:v>11.343</c:v>
                </c:pt>
                <c:pt idx="3129">
                  <c:v>11.443</c:v>
                </c:pt>
                <c:pt idx="3130">
                  <c:v>11.542</c:v>
                </c:pt>
                <c:pt idx="3131">
                  <c:v>11.642</c:v>
                </c:pt>
                <c:pt idx="3132">
                  <c:v>11.741</c:v>
                </c:pt>
                <c:pt idx="3133">
                  <c:v>11.841</c:v>
                </c:pt>
                <c:pt idx="3134">
                  <c:v>11.94</c:v>
                </c:pt>
                <c:pt idx="3135">
                  <c:v>12.04</c:v>
                </c:pt>
                <c:pt idx="3136">
                  <c:v>12.139</c:v>
                </c:pt>
                <c:pt idx="3137">
                  <c:v>12.239</c:v>
                </c:pt>
                <c:pt idx="3138">
                  <c:v>12.338</c:v>
                </c:pt>
                <c:pt idx="3139">
                  <c:v>12.438</c:v>
                </c:pt>
                <c:pt idx="3140">
                  <c:v>12.537</c:v>
                </c:pt>
                <c:pt idx="3141">
                  <c:v>12.637</c:v>
                </c:pt>
                <c:pt idx="3142">
                  <c:v>12.736</c:v>
                </c:pt>
                <c:pt idx="3143">
                  <c:v>12.836</c:v>
                </c:pt>
                <c:pt idx="3144">
                  <c:v>12.935</c:v>
                </c:pt>
                <c:pt idx="3145">
                  <c:v>13.035</c:v>
                </c:pt>
                <c:pt idx="3146">
                  <c:v>13.134</c:v>
                </c:pt>
                <c:pt idx="3147">
                  <c:v>13.234</c:v>
                </c:pt>
                <c:pt idx="3148">
                  <c:v>13.333</c:v>
                </c:pt>
                <c:pt idx="3149">
                  <c:v>13.433</c:v>
                </c:pt>
                <c:pt idx="3150">
                  <c:v>13.532</c:v>
                </c:pt>
                <c:pt idx="3151">
                  <c:v>13.632</c:v>
                </c:pt>
                <c:pt idx="3152">
                  <c:v>13.731</c:v>
                </c:pt>
                <c:pt idx="3153">
                  <c:v>13.831</c:v>
                </c:pt>
                <c:pt idx="3154">
                  <c:v>13.93</c:v>
                </c:pt>
                <c:pt idx="3155">
                  <c:v>14.03</c:v>
                </c:pt>
                <c:pt idx="3156">
                  <c:v>14.129</c:v>
                </c:pt>
                <c:pt idx="3157">
                  <c:v>14.229</c:v>
                </c:pt>
                <c:pt idx="3158">
                  <c:v>14.328</c:v>
                </c:pt>
                <c:pt idx="3159">
                  <c:v>14.428</c:v>
                </c:pt>
                <c:pt idx="3160">
                  <c:v>14.527</c:v>
                </c:pt>
                <c:pt idx="3161">
                  <c:v>14.627</c:v>
                </c:pt>
                <c:pt idx="3162">
                  <c:v>14.726</c:v>
                </c:pt>
                <c:pt idx="3163">
                  <c:v>14.826</c:v>
                </c:pt>
                <c:pt idx="3164">
                  <c:v>14.925</c:v>
                </c:pt>
                <c:pt idx="3165">
                  <c:v>15.025</c:v>
                </c:pt>
                <c:pt idx="3166">
                  <c:v>15.124</c:v>
                </c:pt>
                <c:pt idx="3167">
                  <c:v>15.224</c:v>
                </c:pt>
                <c:pt idx="3168">
                  <c:v>15.323</c:v>
                </c:pt>
                <c:pt idx="3169">
                  <c:v>15.423</c:v>
                </c:pt>
                <c:pt idx="3170">
                  <c:v>15.522</c:v>
                </c:pt>
                <c:pt idx="3171">
                  <c:v>15.622</c:v>
                </c:pt>
                <c:pt idx="3172">
                  <c:v>15.721</c:v>
                </c:pt>
                <c:pt idx="3173">
                  <c:v>15.821</c:v>
                </c:pt>
                <c:pt idx="3174">
                  <c:v>15.92</c:v>
                </c:pt>
                <c:pt idx="3175">
                  <c:v>16.02</c:v>
                </c:pt>
                <c:pt idx="3176">
                  <c:v>16.119</c:v>
                </c:pt>
                <c:pt idx="3177">
                  <c:v>16.219</c:v>
                </c:pt>
                <c:pt idx="3178">
                  <c:v>16.318</c:v>
                </c:pt>
                <c:pt idx="3179">
                  <c:v>16.418</c:v>
                </c:pt>
                <c:pt idx="3180">
                  <c:v>16.517</c:v>
                </c:pt>
                <c:pt idx="3181">
                  <c:v>16.617</c:v>
                </c:pt>
                <c:pt idx="3182">
                  <c:v>16.716</c:v>
                </c:pt>
                <c:pt idx="3183">
                  <c:v>16.816</c:v>
                </c:pt>
                <c:pt idx="3184">
                  <c:v>16.915</c:v>
                </c:pt>
                <c:pt idx="3185">
                  <c:v>17.015</c:v>
                </c:pt>
                <c:pt idx="3186">
                  <c:v>17.114</c:v>
                </c:pt>
                <c:pt idx="3187">
                  <c:v>17.214</c:v>
                </c:pt>
                <c:pt idx="3188">
                  <c:v>17.313</c:v>
                </c:pt>
                <c:pt idx="3189">
                  <c:v>17.413</c:v>
                </c:pt>
                <c:pt idx="3190">
                  <c:v>17.512</c:v>
                </c:pt>
                <c:pt idx="3191">
                  <c:v>17.612</c:v>
                </c:pt>
                <c:pt idx="3192">
                  <c:v>17.711</c:v>
                </c:pt>
                <c:pt idx="3193">
                  <c:v>17.811</c:v>
                </c:pt>
                <c:pt idx="3194">
                  <c:v>17.91</c:v>
                </c:pt>
                <c:pt idx="3195">
                  <c:v>18.01000000000001</c:v>
                </c:pt>
                <c:pt idx="3196">
                  <c:v>18.10900000000001</c:v>
                </c:pt>
                <c:pt idx="3197">
                  <c:v>18.209</c:v>
                </c:pt>
                <c:pt idx="3198">
                  <c:v>18.308</c:v>
                </c:pt>
                <c:pt idx="3199">
                  <c:v>18.408</c:v>
                </c:pt>
                <c:pt idx="3200">
                  <c:v>18.507</c:v>
                </c:pt>
                <c:pt idx="3201">
                  <c:v>18.607</c:v>
                </c:pt>
                <c:pt idx="3202">
                  <c:v>18.706</c:v>
                </c:pt>
                <c:pt idx="3203">
                  <c:v>18.806</c:v>
                </c:pt>
                <c:pt idx="3204">
                  <c:v>18.905</c:v>
                </c:pt>
                <c:pt idx="3205">
                  <c:v>19.005</c:v>
                </c:pt>
                <c:pt idx="3206">
                  <c:v>19.104</c:v>
                </c:pt>
                <c:pt idx="3207">
                  <c:v>19.204</c:v>
                </c:pt>
                <c:pt idx="3208">
                  <c:v>19.303</c:v>
                </c:pt>
                <c:pt idx="3209">
                  <c:v>19.403</c:v>
                </c:pt>
                <c:pt idx="3210">
                  <c:v>19.502</c:v>
                </c:pt>
                <c:pt idx="3211">
                  <c:v>19.602</c:v>
                </c:pt>
                <c:pt idx="3212">
                  <c:v>19.701</c:v>
                </c:pt>
                <c:pt idx="3213">
                  <c:v>19.80099999999999</c:v>
                </c:pt>
                <c:pt idx="3214">
                  <c:v>19.9</c:v>
                </c:pt>
                <c:pt idx="3215">
                  <c:v>20.0</c:v>
                </c:pt>
                <c:pt idx="3216">
                  <c:v>20.1</c:v>
                </c:pt>
                <c:pt idx="3217">
                  <c:v>20.19900000000001</c:v>
                </c:pt>
                <c:pt idx="3218">
                  <c:v>20.299</c:v>
                </c:pt>
                <c:pt idx="3219">
                  <c:v>20.398</c:v>
                </c:pt>
                <c:pt idx="3220">
                  <c:v>20.498</c:v>
                </c:pt>
                <c:pt idx="3221">
                  <c:v>20.597</c:v>
                </c:pt>
                <c:pt idx="3222">
                  <c:v>20.697</c:v>
                </c:pt>
                <c:pt idx="3223">
                  <c:v>20.796</c:v>
                </c:pt>
                <c:pt idx="3224">
                  <c:v>20.896</c:v>
                </c:pt>
                <c:pt idx="3225">
                  <c:v>20.995</c:v>
                </c:pt>
                <c:pt idx="3226">
                  <c:v>21.095</c:v>
                </c:pt>
                <c:pt idx="3227">
                  <c:v>21.194</c:v>
                </c:pt>
                <c:pt idx="3228">
                  <c:v>21.294</c:v>
                </c:pt>
                <c:pt idx="3229">
                  <c:v>21.393</c:v>
                </c:pt>
                <c:pt idx="3230">
                  <c:v>21.49299999999998</c:v>
                </c:pt>
                <c:pt idx="3231">
                  <c:v>21.592</c:v>
                </c:pt>
                <c:pt idx="3232">
                  <c:v>21.692</c:v>
                </c:pt>
                <c:pt idx="3233">
                  <c:v>21.791</c:v>
                </c:pt>
                <c:pt idx="3234">
                  <c:v>21.89099999999999</c:v>
                </c:pt>
                <c:pt idx="3235">
                  <c:v>21.99</c:v>
                </c:pt>
                <c:pt idx="3236">
                  <c:v>22.09</c:v>
                </c:pt>
                <c:pt idx="3237">
                  <c:v>22.189</c:v>
                </c:pt>
                <c:pt idx="3238">
                  <c:v>22.289</c:v>
                </c:pt>
                <c:pt idx="3239">
                  <c:v>22.388</c:v>
                </c:pt>
                <c:pt idx="3240">
                  <c:v>22.488</c:v>
                </c:pt>
                <c:pt idx="3241">
                  <c:v>22.587</c:v>
                </c:pt>
                <c:pt idx="3242">
                  <c:v>22.687</c:v>
                </c:pt>
                <c:pt idx="3243">
                  <c:v>22.786</c:v>
                </c:pt>
                <c:pt idx="3244">
                  <c:v>22.886</c:v>
                </c:pt>
                <c:pt idx="3245">
                  <c:v>22.985</c:v>
                </c:pt>
                <c:pt idx="3246">
                  <c:v>23.085</c:v>
                </c:pt>
                <c:pt idx="3247">
                  <c:v>23.184</c:v>
                </c:pt>
                <c:pt idx="3248">
                  <c:v>23.284</c:v>
                </c:pt>
                <c:pt idx="3249">
                  <c:v>23.383</c:v>
                </c:pt>
                <c:pt idx="3250">
                  <c:v>23.483</c:v>
                </c:pt>
                <c:pt idx="3251">
                  <c:v>23.582</c:v>
                </c:pt>
                <c:pt idx="3252">
                  <c:v>23.682</c:v>
                </c:pt>
                <c:pt idx="3253">
                  <c:v>23.781</c:v>
                </c:pt>
                <c:pt idx="3254">
                  <c:v>23.881</c:v>
                </c:pt>
                <c:pt idx="3255">
                  <c:v>23.98</c:v>
                </c:pt>
                <c:pt idx="3256">
                  <c:v>24.08</c:v>
                </c:pt>
                <c:pt idx="3257">
                  <c:v>24.17899999999999</c:v>
                </c:pt>
                <c:pt idx="3258">
                  <c:v>24.279</c:v>
                </c:pt>
                <c:pt idx="3259">
                  <c:v>24.378</c:v>
                </c:pt>
                <c:pt idx="3260">
                  <c:v>24.478</c:v>
                </c:pt>
                <c:pt idx="3261">
                  <c:v>24.57700000000001</c:v>
                </c:pt>
                <c:pt idx="3262">
                  <c:v>24.677</c:v>
                </c:pt>
                <c:pt idx="3263">
                  <c:v>24.776</c:v>
                </c:pt>
                <c:pt idx="3264">
                  <c:v>24.876</c:v>
                </c:pt>
                <c:pt idx="3265">
                  <c:v>24.975</c:v>
                </c:pt>
                <c:pt idx="3266">
                  <c:v>25.075</c:v>
                </c:pt>
                <c:pt idx="3267">
                  <c:v>25.174</c:v>
                </c:pt>
                <c:pt idx="3268">
                  <c:v>25.274</c:v>
                </c:pt>
                <c:pt idx="3269">
                  <c:v>25.373</c:v>
                </c:pt>
                <c:pt idx="3270">
                  <c:v>25.473</c:v>
                </c:pt>
                <c:pt idx="3271">
                  <c:v>25.572</c:v>
                </c:pt>
                <c:pt idx="3272">
                  <c:v>25.672</c:v>
                </c:pt>
                <c:pt idx="3273">
                  <c:v>25.771</c:v>
                </c:pt>
                <c:pt idx="3274">
                  <c:v>25.871</c:v>
                </c:pt>
                <c:pt idx="3275">
                  <c:v>25.97</c:v>
                </c:pt>
                <c:pt idx="3276">
                  <c:v>26.07</c:v>
                </c:pt>
                <c:pt idx="3277">
                  <c:v>26.169</c:v>
                </c:pt>
                <c:pt idx="3278">
                  <c:v>26.26899999999998</c:v>
                </c:pt>
                <c:pt idx="3279">
                  <c:v>26.368</c:v>
                </c:pt>
                <c:pt idx="3280">
                  <c:v>26.468</c:v>
                </c:pt>
                <c:pt idx="3281">
                  <c:v>26.567</c:v>
                </c:pt>
                <c:pt idx="3282">
                  <c:v>26.66700000000001</c:v>
                </c:pt>
                <c:pt idx="3283">
                  <c:v>26.76599999999998</c:v>
                </c:pt>
                <c:pt idx="3284">
                  <c:v>26.866</c:v>
                </c:pt>
                <c:pt idx="3285">
                  <c:v>26.965</c:v>
                </c:pt>
                <c:pt idx="3286">
                  <c:v>27.065</c:v>
                </c:pt>
                <c:pt idx="3287">
                  <c:v>27.164</c:v>
                </c:pt>
                <c:pt idx="3288">
                  <c:v>27.264</c:v>
                </c:pt>
                <c:pt idx="3289">
                  <c:v>27.363</c:v>
                </c:pt>
                <c:pt idx="3290">
                  <c:v>27.463</c:v>
                </c:pt>
                <c:pt idx="3291">
                  <c:v>27.562</c:v>
                </c:pt>
                <c:pt idx="3292">
                  <c:v>27.662</c:v>
                </c:pt>
                <c:pt idx="3293">
                  <c:v>27.761</c:v>
                </c:pt>
                <c:pt idx="3294">
                  <c:v>27.861</c:v>
                </c:pt>
                <c:pt idx="3295">
                  <c:v>27.96</c:v>
                </c:pt>
                <c:pt idx="3296">
                  <c:v>28.06</c:v>
                </c:pt>
                <c:pt idx="3297">
                  <c:v>28.159</c:v>
                </c:pt>
                <c:pt idx="3298">
                  <c:v>28.259</c:v>
                </c:pt>
                <c:pt idx="3299">
                  <c:v>28.358</c:v>
                </c:pt>
                <c:pt idx="3300">
                  <c:v>28.45799999999999</c:v>
                </c:pt>
                <c:pt idx="3301">
                  <c:v>28.557</c:v>
                </c:pt>
                <c:pt idx="3302">
                  <c:v>28.657</c:v>
                </c:pt>
                <c:pt idx="3303">
                  <c:v>28.756</c:v>
                </c:pt>
                <c:pt idx="3304">
                  <c:v>28.85600000000001</c:v>
                </c:pt>
                <c:pt idx="3305">
                  <c:v>28.95499999999999</c:v>
                </c:pt>
                <c:pt idx="3306">
                  <c:v>29.055</c:v>
                </c:pt>
                <c:pt idx="3307">
                  <c:v>29.154</c:v>
                </c:pt>
                <c:pt idx="3308">
                  <c:v>29.254</c:v>
                </c:pt>
                <c:pt idx="3309">
                  <c:v>29.35300000000001</c:v>
                </c:pt>
                <c:pt idx="3310">
                  <c:v>29.453</c:v>
                </c:pt>
                <c:pt idx="3311">
                  <c:v>29.552</c:v>
                </c:pt>
                <c:pt idx="3312">
                  <c:v>29.652</c:v>
                </c:pt>
                <c:pt idx="3313">
                  <c:v>29.751</c:v>
                </c:pt>
                <c:pt idx="3314">
                  <c:v>29.851</c:v>
                </c:pt>
                <c:pt idx="3315">
                  <c:v>29.95</c:v>
                </c:pt>
                <c:pt idx="3316">
                  <c:v>30.05</c:v>
                </c:pt>
                <c:pt idx="3317">
                  <c:v>30.149</c:v>
                </c:pt>
                <c:pt idx="3318">
                  <c:v>30.249</c:v>
                </c:pt>
                <c:pt idx="3319">
                  <c:v>30.348</c:v>
                </c:pt>
                <c:pt idx="3320">
                  <c:v>30.448</c:v>
                </c:pt>
                <c:pt idx="3321">
                  <c:v>30.547</c:v>
                </c:pt>
                <c:pt idx="3322">
                  <c:v>30.64699999999999</c:v>
                </c:pt>
                <c:pt idx="3323">
                  <c:v>30.746</c:v>
                </c:pt>
                <c:pt idx="3324">
                  <c:v>30.846</c:v>
                </c:pt>
                <c:pt idx="3325">
                  <c:v>30.945</c:v>
                </c:pt>
                <c:pt idx="3326">
                  <c:v>31.045</c:v>
                </c:pt>
                <c:pt idx="3327">
                  <c:v>31.14399999999999</c:v>
                </c:pt>
                <c:pt idx="3328">
                  <c:v>31.244</c:v>
                </c:pt>
                <c:pt idx="3329">
                  <c:v>31.343</c:v>
                </c:pt>
                <c:pt idx="3330">
                  <c:v>31.443</c:v>
                </c:pt>
                <c:pt idx="3331">
                  <c:v>31.542</c:v>
                </c:pt>
                <c:pt idx="3332">
                  <c:v>31.642</c:v>
                </c:pt>
                <c:pt idx="3333">
                  <c:v>31.741</c:v>
                </c:pt>
                <c:pt idx="3334">
                  <c:v>31.841</c:v>
                </c:pt>
                <c:pt idx="3335">
                  <c:v>31.94</c:v>
                </c:pt>
                <c:pt idx="3336">
                  <c:v>32.04</c:v>
                </c:pt>
                <c:pt idx="3337">
                  <c:v>32.139</c:v>
                </c:pt>
                <c:pt idx="3338">
                  <c:v>32.23900000000001</c:v>
                </c:pt>
                <c:pt idx="3339">
                  <c:v>32.338</c:v>
                </c:pt>
                <c:pt idx="3340">
                  <c:v>32.438</c:v>
                </c:pt>
                <c:pt idx="3341">
                  <c:v>32.53700000000001</c:v>
                </c:pt>
                <c:pt idx="3342">
                  <c:v>32.637</c:v>
                </c:pt>
                <c:pt idx="3343">
                  <c:v>32.73600000000001</c:v>
                </c:pt>
                <c:pt idx="3344">
                  <c:v>32.83600000000001</c:v>
                </c:pt>
                <c:pt idx="3345">
                  <c:v>32.935</c:v>
                </c:pt>
                <c:pt idx="3346">
                  <c:v>33.035</c:v>
                </c:pt>
                <c:pt idx="3347">
                  <c:v>33.134</c:v>
                </c:pt>
                <c:pt idx="3348">
                  <c:v>33.234</c:v>
                </c:pt>
                <c:pt idx="3349">
                  <c:v>33.33300000000001</c:v>
                </c:pt>
                <c:pt idx="3350">
                  <c:v>33.433</c:v>
                </c:pt>
                <c:pt idx="3351">
                  <c:v>33.532</c:v>
                </c:pt>
                <c:pt idx="3352">
                  <c:v>33.632</c:v>
                </c:pt>
                <c:pt idx="3353">
                  <c:v>33.731</c:v>
                </c:pt>
                <c:pt idx="3354">
                  <c:v>33.831</c:v>
                </c:pt>
                <c:pt idx="3355">
                  <c:v>33.93</c:v>
                </c:pt>
                <c:pt idx="3356">
                  <c:v>34.03</c:v>
                </c:pt>
                <c:pt idx="3357">
                  <c:v>34.12900000000001</c:v>
                </c:pt>
                <c:pt idx="3358">
                  <c:v>34.22900000000001</c:v>
                </c:pt>
                <c:pt idx="3359">
                  <c:v>34.328</c:v>
                </c:pt>
                <c:pt idx="3360">
                  <c:v>34.428</c:v>
                </c:pt>
                <c:pt idx="3361">
                  <c:v>34.527</c:v>
                </c:pt>
                <c:pt idx="3362">
                  <c:v>34.627</c:v>
                </c:pt>
                <c:pt idx="3363">
                  <c:v>34.72600000000001</c:v>
                </c:pt>
                <c:pt idx="3364">
                  <c:v>34.826</c:v>
                </c:pt>
                <c:pt idx="3365">
                  <c:v>34.925</c:v>
                </c:pt>
                <c:pt idx="3366">
                  <c:v>35.025</c:v>
                </c:pt>
                <c:pt idx="3367">
                  <c:v>35.124</c:v>
                </c:pt>
                <c:pt idx="3368">
                  <c:v>35.22400000000001</c:v>
                </c:pt>
                <c:pt idx="3369">
                  <c:v>35.323</c:v>
                </c:pt>
                <c:pt idx="3370">
                  <c:v>35.423</c:v>
                </c:pt>
                <c:pt idx="3371">
                  <c:v>35.522</c:v>
                </c:pt>
                <c:pt idx="3372">
                  <c:v>35.622</c:v>
                </c:pt>
                <c:pt idx="3373">
                  <c:v>35.72100000000001</c:v>
                </c:pt>
                <c:pt idx="3374">
                  <c:v>35.82100000000001</c:v>
                </c:pt>
                <c:pt idx="3375">
                  <c:v>35.92</c:v>
                </c:pt>
                <c:pt idx="3376">
                  <c:v>36.02</c:v>
                </c:pt>
                <c:pt idx="3377">
                  <c:v>36.119</c:v>
                </c:pt>
                <c:pt idx="3378">
                  <c:v>36.219</c:v>
                </c:pt>
                <c:pt idx="3379">
                  <c:v>36.318</c:v>
                </c:pt>
                <c:pt idx="3380">
                  <c:v>36.418</c:v>
                </c:pt>
                <c:pt idx="3381">
                  <c:v>36.517</c:v>
                </c:pt>
                <c:pt idx="3382">
                  <c:v>36.617</c:v>
                </c:pt>
                <c:pt idx="3383">
                  <c:v>36.716</c:v>
                </c:pt>
                <c:pt idx="3384">
                  <c:v>36.816</c:v>
                </c:pt>
                <c:pt idx="3385">
                  <c:v>36.915</c:v>
                </c:pt>
                <c:pt idx="3386">
                  <c:v>37.015</c:v>
                </c:pt>
                <c:pt idx="3387">
                  <c:v>37.114</c:v>
                </c:pt>
                <c:pt idx="3388">
                  <c:v>37.21400000000001</c:v>
                </c:pt>
                <c:pt idx="3389">
                  <c:v>37.313</c:v>
                </c:pt>
                <c:pt idx="3390">
                  <c:v>37.413</c:v>
                </c:pt>
                <c:pt idx="3391">
                  <c:v>37.512</c:v>
                </c:pt>
                <c:pt idx="3392">
                  <c:v>37.612</c:v>
                </c:pt>
                <c:pt idx="3393">
                  <c:v>37.71100000000001</c:v>
                </c:pt>
                <c:pt idx="3394">
                  <c:v>37.811</c:v>
                </c:pt>
                <c:pt idx="3395">
                  <c:v>37.91</c:v>
                </c:pt>
                <c:pt idx="3396">
                  <c:v>38.01</c:v>
                </c:pt>
                <c:pt idx="3397">
                  <c:v>38.109</c:v>
                </c:pt>
                <c:pt idx="3398">
                  <c:v>38.209</c:v>
                </c:pt>
                <c:pt idx="3399">
                  <c:v>38.308</c:v>
                </c:pt>
                <c:pt idx="3400">
                  <c:v>38.408</c:v>
                </c:pt>
                <c:pt idx="3401">
                  <c:v>38.50700000000001</c:v>
                </c:pt>
                <c:pt idx="3402">
                  <c:v>38.60700000000001</c:v>
                </c:pt>
                <c:pt idx="3403">
                  <c:v>38.706</c:v>
                </c:pt>
                <c:pt idx="3404">
                  <c:v>38.806</c:v>
                </c:pt>
                <c:pt idx="3405">
                  <c:v>38.905</c:v>
                </c:pt>
                <c:pt idx="3406">
                  <c:v>39.005</c:v>
                </c:pt>
                <c:pt idx="3407">
                  <c:v>39.10400000000001</c:v>
                </c:pt>
                <c:pt idx="3408">
                  <c:v>39.204</c:v>
                </c:pt>
                <c:pt idx="3409">
                  <c:v>39.303</c:v>
                </c:pt>
                <c:pt idx="3410">
                  <c:v>39.40300000000001</c:v>
                </c:pt>
                <c:pt idx="3411">
                  <c:v>39.502</c:v>
                </c:pt>
                <c:pt idx="3412">
                  <c:v>39.602</c:v>
                </c:pt>
                <c:pt idx="3413">
                  <c:v>39.701</c:v>
                </c:pt>
                <c:pt idx="3414">
                  <c:v>39.801</c:v>
                </c:pt>
                <c:pt idx="3415">
                  <c:v>39.9</c:v>
                </c:pt>
                <c:pt idx="3416">
                  <c:v>40.0</c:v>
                </c:pt>
                <c:pt idx="3417">
                  <c:v>40.1</c:v>
                </c:pt>
                <c:pt idx="3418">
                  <c:v>40.19900000000001</c:v>
                </c:pt>
                <c:pt idx="3419">
                  <c:v>40.29900000000001</c:v>
                </c:pt>
                <c:pt idx="3420">
                  <c:v>40.398</c:v>
                </c:pt>
                <c:pt idx="3421">
                  <c:v>40.498</c:v>
                </c:pt>
                <c:pt idx="3422">
                  <c:v>40.597</c:v>
                </c:pt>
                <c:pt idx="3423">
                  <c:v>40.697</c:v>
                </c:pt>
                <c:pt idx="3424">
                  <c:v>40.79600000000001</c:v>
                </c:pt>
                <c:pt idx="3425">
                  <c:v>40.896</c:v>
                </c:pt>
                <c:pt idx="3426">
                  <c:v>40.995</c:v>
                </c:pt>
                <c:pt idx="3427">
                  <c:v>41.095</c:v>
                </c:pt>
                <c:pt idx="3428">
                  <c:v>41.194</c:v>
                </c:pt>
                <c:pt idx="3429">
                  <c:v>41.29400000000001</c:v>
                </c:pt>
                <c:pt idx="3430">
                  <c:v>41.393</c:v>
                </c:pt>
                <c:pt idx="3431">
                  <c:v>41.493</c:v>
                </c:pt>
                <c:pt idx="3432">
                  <c:v>41.592</c:v>
                </c:pt>
                <c:pt idx="3433">
                  <c:v>41.692</c:v>
                </c:pt>
                <c:pt idx="3434">
                  <c:v>41.79100000000001</c:v>
                </c:pt>
                <c:pt idx="3435">
                  <c:v>41.89100000000001</c:v>
                </c:pt>
                <c:pt idx="3436">
                  <c:v>41.99</c:v>
                </c:pt>
                <c:pt idx="3437">
                  <c:v>42.09</c:v>
                </c:pt>
                <c:pt idx="3438">
                  <c:v>42.189</c:v>
                </c:pt>
                <c:pt idx="3439">
                  <c:v>42.289</c:v>
                </c:pt>
                <c:pt idx="3440">
                  <c:v>42.388</c:v>
                </c:pt>
                <c:pt idx="3441">
                  <c:v>42.488</c:v>
                </c:pt>
                <c:pt idx="3442">
                  <c:v>42.587</c:v>
                </c:pt>
                <c:pt idx="3443">
                  <c:v>42.687</c:v>
                </c:pt>
                <c:pt idx="3444">
                  <c:v>42.786</c:v>
                </c:pt>
                <c:pt idx="3445">
                  <c:v>42.886</c:v>
                </c:pt>
                <c:pt idx="3446">
                  <c:v>42.985</c:v>
                </c:pt>
                <c:pt idx="3447">
                  <c:v>43.085</c:v>
                </c:pt>
                <c:pt idx="3448">
                  <c:v>43.184</c:v>
                </c:pt>
                <c:pt idx="3449">
                  <c:v>43.28400000000001</c:v>
                </c:pt>
                <c:pt idx="3450">
                  <c:v>43.383</c:v>
                </c:pt>
                <c:pt idx="3451">
                  <c:v>43.483</c:v>
                </c:pt>
                <c:pt idx="3452">
                  <c:v>43.582</c:v>
                </c:pt>
                <c:pt idx="3453">
                  <c:v>43.682</c:v>
                </c:pt>
                <c:pt idx="3454">
                  <c:v>43.78100000000001</c:v>
                </c:pt>
                <c:pt idx="3455">
                  <c:v>43.881</c:v>
                </c:pt>
                <c:pt idx="3456">
                  <c:v>43.98</c:v>
                </c:pt>
                <c:pt idx="3457">
                  <c:v>44.08</c:v>
                </c:pt>
                <c:pt idx="3458">
                  <c:v>44.179</c:v>
                </c:pt>
                <c:pt idx="3459">
                  <c:v>44.279</c:v>
                </c:pt>
                <c:pt idx="3460">
                  <c:v>44.378</c:v>
                </c:pt>
                <c:pt idx="3461">
                  <c:v>44.478</c:v>
                </c:pt>
                <c:pt idx="3462">
                  <c:v>44.57700000000001</c:v>
                </c:pt>
                <c:pt idx="3463">
                  <c:v>44.677</c:v>
                </c:pt>
                <c:pt idx="3464">
                  <c:v>44.776</c:v>
                </c:pt>
                <c:pt idx="3465">
                  <c:v>44.876</c:v>
                </c:pt>
                <c:pt idx="3466">
                  <c:v>44.975</c:v>
                </c:pt>
                <c:pt idx="3467">
                  <c:v>45.075</c:v>
                </c:pt>
                <c:pt idx="3468">
                  <c:v>45.17400000000001</c:v>
                </c:pt>
                <c:pt idx="3469">
                  <c:v>45.274</c:v>
                </c:pt>
                <c:pt idx="3470">
                  <c:v>45.373</c:v>
                </c:pt>
                <c:pt idx="3471">
                  <c:v>45.47300000000001</c:v>
                </c:pt>
                <c:pt idx="3472">
                  <c:v>45.572</c:v>
                </c:pt>
                <c:pt idx="3473">
                  <c:v>45.672</c:v>
                </c:pt>
                <c:pt idx="3474">
                  <c:v>45.771</c:v>
                </c:pt>
                <c:pt idx="3475">
                  <c:v>45.871</c:v>
                </c:pt>
                <c:pt idx="3476">
                  <c:v>45.97</c:v>
                </c:pt>
                <c:pt idx="3477">
                  <c:v>46.07</c:v>
                </c:pt>
                <c:pt idx="3478">
                  <c:v>46.16900000000001</c:v>
                </c:pt>
                <c:pt idx="3479">
                  <c:v>46.26900000000001</c:v>
                </c:pt>
                <c:pt idx="3480">
                  <c:v>46.368</c:v>
                </c:pt>
                <c:pt idx="3481">
                  <c:v>46.46800000000001</c:v>
                </c:pt>
                <c:pt idx="3482">
                  <c:v>46.567</c:v>
                </c:pt>
                <c:pt idx="3483">
                  <c:v>46.667</c:v>
                </c:pt>
                <c:pt idx="3484">
                  <c:v>46.76600000000001</c:v>
                </c:pt>
                <c:pt idx="3485">
                  <c:v>46.866</c:v>
                </c:pt>
                <c:pt idx="3486">
                  <c:v>46.965</c:v>
                </c:pt>
                <c:pt idx="3487">
                  <c:v>47.065</c:v>
                </c:pt>
                <c:pt idx="3488">
                  <c:v>47.164</c:v>
                </c:pt>
                <c:pt idx="3489">
                  <c:v>47.264</c:v>
                </c:pt>
                <c:pt idx="3490">
                  <c:v>47.363</c:v>
                </c:pt>
                <c:pt idx="3491">
                  <c:v>47.463</c:v>
                </c:pt>
                <c:pt idx="3492">
                  <c:v>47.562</c:v>
                </c:pt>
                <c:pt idx="3493">
                  <c:v>47.662</c:v>
                </c:pt>
                <c:pt idx="3494">
                  <c:v>47.761</c:v>
                </c:pt>
                <c:pt idx="3495">
                  <c:v>47.861</c:v>
                </c:pt>
                <c:pt idx="3496">
                  <c:v>47.96</c:v>
                </c:pt>
                <c:pt idx="3497">
                  <c:v>48.06</c:v>
                </c:pt>
                <c:pt idx="3498">
                  <c:v>48.15900000000001</c:v>
                </c:pt>
                <c:pt idx="3499">
                  <c:v>48.259</c:v>
                </c:pt>
                <c:pt idx="3500">
                  <c:v>48.358</c:v>
                </c:pt>
                <c:pt idx="3501">
                  <c:v>48.458</c:v>
                </c:pt>
                <c:pt idx="3502">
                  <c:v>48.557</c:v>
                </c:pt>
                <c:pt idx="3503">
                  <c:v>48.657</c:v>
                </c:pt>
                <c:pt idx="3504">
                  <c:v>48.756</c:v>
                </c:pt>
                <c:pt idx="3505">
                  <c:v>48.856</c:v>
                </c:pt>
                <c:pt idx="3506">
                  <c:v>48.955</c:v>
                </c:pt>
                <c:pt idx="3507">
                  <c:v>49.055</c:v>
                </c:pt>
                <c:pt idx="3508">
                  <c:v>49.154</c:v>
                </c:pt>
                <c:pt idx="3509">
                  <c:v>49.254</c:v>
                </c:pt>
                <c:pt idx="3510">
                  <c:v>49.353</c:v>
                </c:pt>
                <c:pt idx="3511">
                  <c:v>49.453</c:v>
                </c:pt>
                <c:pt idx="3512">
                  <c:v>49.552</c:v>
                </c:pt>
                <c:pt idx="3513">
                  <c:v>49.652</c:v>
                </c:pt>
                <c:pt idx="3514">
                  <c:v>49.751</c:v>
                </c:pt>
                <c:pt idx="3515">
                  <c:v>49.851</c:v>
                </c:pt>
                <c:pt idx="3516">
                  <c:v>49.95</c:v>
                </c:pt>
                <c:pt idx="3517">
                  <c:v>50.05</c:v>
                </c:pt>
                <c:pt idx="3518">
                  <c:v>50.149</c:v>
                </c:pt>
                <c:pt idx="3519">
                  <c:v>50.249</c:v>
                </c:pt>
                <c:pt idx="3520">
                  <c:v>50.348</c:v>
                </c:pt>
                <c:pt idx="3521">
                  <c:v>50.448</c:v>
                </c:pt>
                <c:pt idx="3522">
                  <c:v>50.547</c:v>
                </c:pt>
                <c:pt idx="3523">
                  <c:v>50.64700000000001</c:v>
                </c:pt>
                <c:pt idx="3524">
                  <c:v>50.746</c:v>
                </c:pt>
                <c:pt idx="3525">
                  <c:v>50.846</c:v>
                </c:pt>
                <c:pt idx="3526">
                  <c:v>50.945</c:v>
                </c:pt>
                <c:pt idx="3527">
                  <c:v>51.045</c:v>
                </c:pt>
                <c:pt idx="3528">
                  <c:v>51.14400000000001</c:v>
                </c:pt>
                <c:pt idx="3529">
                  <c:v>51.244</c:v>
                </c:pt>
                <c:pt idx="3530">
                  <c:v>51.343</c:v>
                </c:pt>
                <c:pt idx="3531">
                  <c:v>51.443</c:v>
                </c:pt>
                <c:pt idx="3532">
                  <c:v>51.542</c:v>
                </c:pt>
                <c:pt idx="3533">
                  <c:v>51.642</c:v>
                </c:pt>
                <c:pt idx="3534">
                  <c:v>51.741</c:v>
                </c:pt>
                <c:pt idx="3535">
                  <c:v>51.841</c:v>
                </c:pt>
                <c:pt idx="3536">
                  <c:v>51.94</c:v>
                </c:pt>
                <c:pt idx="3537">
                  <c:v>52.04</c:v>
                </c:pt>
                <c:pt idx="3538">
                  <c:v>52.139</c:v>
                </c:pt>
                <c:pt idx="3539">
                  <c:v>52.23900000000001</c:v>
                </c:pt>
                <c:pt idx="3540">
                  <c:v>52.338</c:v>
                </c:pt>
                <c:pt idx="3541">
                  <c:v>52.438</c:v>
                </c:pt>
                <c:pt idx="3542">
                  <c:v>52.53700000000001</c:v>
                </c:pt>
                <c:pt idx="3543">
                  <c:v>52.637</c:v>
                </c:pt>
                <c:pt idx="3544">
                  <c:v>52.73600000000001</c:v>
                </c:pt>
                <c:pt idx="3545">
                  <c:v>52.83600000000001</c:v>
                </c:pt>
                <c:pt idx="3546">
                  <c:v>52.935</c:v>
                </c:pt>
                <c:pt idx="3547">
                  <c:v>53.035</c:v>
                </c:pt>
                <c:pt idx="3548">
                  <c:v>53.134</c:v>
                </c:pt>
                <c:pt idx="3549">
                  <c:v>53.234</c:v>
                </c:pt>
                <c:pt idx="3550">
                  <c:v>53.33300000000001</c:v>
                </c:pt>
                <c:pt idx="3551">
                  <c:v>53.433</c:v>
                </c:pt>
                <c:pt idx="3552">
                  <c:v>53.532</c:v>
                </c:pt>
                <c:pt idx="3553">
                  <c:v>53.632</c:v>
                </c:pt>
                <c:pt idx="3554">
                  <c:v>53.731</c:v>
                </c:pt>
                <c:pt idx="3555">
                  <c:v>53.831</c:v>
                </c:pt>
                <c:pt idx="3556">
                  <c:v>53.93</c:v>
                </c:pt>
                <c:pt idx="3557">
                  <c:v>54.03</c:v>
                </c:pt>
                <c:pt idx="3558">
                  <c:v>54.12900000000001</c:v>
                </c:pt>
                <c:pt idx="3559">
                  <c:v>54.22900000000001</c:v>
                </c:pt>
                <c:pt idx="3560">
                  <c:v>54.328</c:v>
                </c:pt>
                <c:pt idx="3561">
                  <c:v>54.428</c:v>
                </c:pt>
                <c:pt idx="3562">
                  <c:v>54.527</c:v>
                </c:pt>
                <c:pt idx="3563">
                  <c:v>54.627</c:v>
                </c:pt>
                <c:pt idx="3564">
                  <c:v>54.72600000000001</c:v>
                </c:pt>
                <c:pt idx="3565">
                  <c:v>54.826</c:v>
                </c:pt>
                <c:pt idx="3566">
                  <c:v>54.925</c:v>
                </c:pt>
                <c:pt idx="3567">
                  <c:v>55.025</c:v>
                </c:pt>
                <c:pt idx="3568">
                  <c:v>55.124</c:v>
                </c:pt>
                <c:pt idx="3569">
                  <c:v>55.22400000000001</c:v>
                </c:pt>
                <c:pt idx="3570">
                  <c:v>55.323</c:v>
                </c:pt>
                <c:pt idx="3571">
                  <c:v>55.423</c:v>
                </c:pt>
                <c:pt idx="3572">
                  <c:v>55.522</c:v>
                </c:pt>
                <c:pt idx="3573">
                  <c:v>55.622</c:v>
                </c:pt>
                <c:pt idx="3574">
                  <c:v>55.72100000000001</c:v>
                </c:pt>
                <c:pt idx="3575">
                  <c:v>55.82100000000001</c:v>
                </c:pt>
                <c:pt idx="3576">
                  <c:v>55.92</c:v>
                </c:pt>
                <c:pt idx="3577">
                  <c:v>56.02</c:v>
                </c:pt>
                <c:pt idx="3578">
                  <c:v>56.119</c:v>
                </c:pt>
                <c:pt idx="3579">
                  <c:v>56.219</c:v>
                </c:pt>
                <c:pt idx="3580">
                  <c:v>56.318</c:v>
                </c:pt>
                <c:pt idx="3581">
                  <c:v>56.418</c:v>
                </c:pt>
                <c:pt idx="3582">
                  <c:v>56.517</c:v>
                </c:pt>
                <c:pt idx="3583">
                  <c:v>56.617</c:v>
                </c:pt>
                <c:pt idx="3584">
                  <c:v>56.716</c:v>
                </c:pt>
                <c:pt idx="3585">
                  <c:v>56.816</c:v>
                </c:pt>
                <c:pt idx="3586">
                  <c:v>56.915</c:v>
                </c:pt>
                <c:pt idx="3587">
                  <c:v>57.015</c:v>
                </c:pt>
                <c:pt idx="3588">
                  <c:v>57.114</c:v>
                </c:pt>
                <c:pt idx="3589">
                  <c:v>57.21400000000001</c:v>
                </c:pt>
                <c:pt idx="3590">
                  <c:v>57.313</c:v>
                </c:pt>
                <c:pt idx="3591">
                  <c:v>57.413</c:v>
                </c:pt>
                <c:pt idx="3592">
                  <c:v>57.512</c:v>
                </c:pt>
                <c:pt idx="3593">
                  <c:v>57.612</c:v>
                </c:pt>
                <c:pt idx="3594">
                  <c:v>57.71100000000001</c:v>
                </c:pt>
                <c:pt idx="3595">
                  <c:v>57.811</c:v>
                </c:pt>
                <c:pt idx="3596">
                  <c:v>57.91</c:v>
                </c:pt>
                <c:pt idx="3597">
                  <c:v>58.01</c:v>
                </c:pt>
                <c:pt idx="3598">
                  <c:v>58.109</c:v>
                </c:pt>
                <c:pt idx="3599">
                  <c:v>58.209</c:v>
                </c:pt>
                <c:pt idx="3600">
                  <c:v>58.308</c:v>
                </c:pt>
                <c:pt idx="3601">
                  <c:v>58.408</c:v>
                </c:pt>
                <c:pt idx="3602">
                  <c:v>58.50700000000001</c:v>
                </c:pt>
                <c:pt idx="3603">
                  <c:v>58.60700000000001</c:v>
                </c:pt>
                <c:pt idx="3604">
                  <c:v>58.706</c:v>
                </c:pt>
                <c:pt idx="3605">
                  <c:v>58.806</c:v>
                </c:pt>
                <c:pt idx="3606">
                  <c:v>58.905</c:v>
                </c:pt>
                <c:pt idx="3607">
                  <c:v>59.005</c:v>
                </c:pt>
                <c:pt idx="3608">
                  <c:v>59.10400000000001</c:v>
                </c:pt>
                <c:pt idx="3609">
                  <c:v>59.204</c:v>
                </c:pt>
                <c:pt idx="3610">
                  <c:v>59.303</c:v>
                </c:pt>
                <c:pt idx="3611">
                  <c:v>59.40300000000001</c:v>
                </c:pt>
                <c:pt idx="3612">
                  <c:v>59.502</c:v>
                </c:pt>
                <c:pt idx="3613">
                  <c:v>59.602</c:v>
                </c:pt>
                <c:pt idx="3614">
                  <c:v>59.701</c:v>
                </c:pt>
                <c:pt idx="3615">
                  <c:v>59.801</c:v>
                </c:pt>
                <c:pt idx="3616">
                  <c:v>59.9</c:v>
                </c:pt>
                <c:pt idx="3617">
                  <c:v>60.0</c:v>
                </c:pt>
                <c:pt idx="3618">
                  <c:v>60.09900000000001</c:v>
                </c:pt>
                <c:pt idx="3619">
                  <c:v>60.19900000000001</c:v>
                </c:pt>
                <c:pt idx="3620">
                  <c:v>60.29900000000001</c:v>
                </c:pt>
                <c:pt idx="3621">
                  <c:v>60.398</c:v>
                </c:pt>
                <c:pt idx="3622">
                  <c:v>60.498</c:v>
                </c:pt>
                <c:pt idx="3623">
                  <c:v>60.597</c:v>
                </c:pt>
                <c:pt idx="3624">
                  <c:v>60.697</c:v>
                </c:pt>
                <c:pt idx="3625">
                  <c:v>60.79600000000001</c:v>
                </c:pt>
                <c:pt idx="3626">
                  <c:v>60.896</c:v>
                </c:pt>
                <c:pt idx="3627">
                  <c:v>60.995</c:v>
                </c:pt>
                <c:pt idx="3628">
                  <c:v>61.095</c:v>
                </c:pt>
                <c:pt idx="3629">
                  <c:v>61.194</c:v>
                </c:pt>
                <c:pt idx="3630">
                  <c:v>61.29400000000001</c:v>
                </c:pt>
                <c:pt idx="3631">
                  <c:v>61.393</c:v>
                </c:pt>
                <c:pt idx="3632">
                  <c:v>61.493</c:v>
                </c:pt>
                <c:pt idx="3633">
                  <c:v>61.592</c:v>
                </c:pt>
                <c:pt idx="3634">
                  <c:v>61.692</c:v>
                </c:pt>
                <c:pt idx="3635">
                  <c:v>61.79100000000001</c:v>
                </c:pt>
                <c:pt idx="3636">
                  <c:v>61.89100000000001</c:v>
                </c:pt>
                <c:pt idx="3637">
                  <c:v>61.99</c:v>
                </c:pt>
                <c:pt idx="3638">
                  <c:v>62.09</c:v>
                </c:pt>
                <c:pt idx="3639">
                  <c:v>62.189</c:v>
                </c:pt>
                <c:pt idx="3640">
                  <c:v>62.289</c:v>
                </c:pt>
                <c:pt idx="3641">
                  <c:v>62.388</c:v>
                </c:pt>
                <c:pt idx="3642">
                  <c:v>62.488</c:v>
                </c:pt>
                <c:pt idx="3643">
                  <c:v>62.587</c:v>
                </c:pt>
                <c:pt idx="3644">
                  <c:v>62.687</c:v>
                </c:pt>
                <c:pt idx="3645">
                  <c:v>62.786</c:v>
                </c:pt>
                <c:pt idx="3646">
                  <c:v>62.886</c:v>
                </c:pt>
                <c:pt idx="3647">
                  <c:v>62.985</c:v>
                </c:pt>
                <c:pt idx="3648">
                  <c:v>63.085</c:v>
                </c:pt>
                <c:pt idx="3649">
                  <c:v>63.184</c:v>
                </c:pt>
                <c:pt idx="3650">
                  <c:v>63.28400000000001</c:v>
                </c:pt>
                <c:pt idx="3651">
                  <c:v>63.383</c:v>
                </c:pt>
                <c:pt idx="3652">
                  <c:v>63.483</c:v>
                </c:pt>
                <c:pt idx="3653">
                  <c:v>63.582</c:v>
                </c:pt>
                <c:pt idx="3654">
                  <c:v>63.682</c:v>
                </c:pt>
                <c:pt idx="3655">
                  <c:v>63.78100000000001</c:v>
                </c:pt>
                <c:pt idx="3656">
                  <c:v>63.881</c:v>
                </c:pt>
                <c:pt idx="3657">
                  <c:v>63.98</c:v>
                </c:pt>
                <c:pt idx="3658">
                  <c:v>64.08</c:v>
                </c:pt>
                <c:pt idx="3659">
                  <c:v>64.17899999999996</c:v>
                </c:pt>
                <c:pt idx="3660">
                  <c:v>64.27899999999998</c:v>
                </c:pt>
                <c:pt idx="3661">
                  <c:v>64.37799999999998</c:v>
                </c:pt>
                <c:pt idx="3662">
                  <c:v>64.478</c:v>
                </c:pt>
                <c:pt idx="3663">
                  <c:v>64.577</c:v>
                </c:pt>
                <c:pt idx="3664">
                  <c:v>64.67699999999998</c:v>
                </c:pt>
                <c:pt idx="3665">
                  <c:v>64.77599999999998</c:v>
                </c:pt>
                <c:pt idx="3666">
                  <c:v>64.87599999999998</c:v>
                </c:pt>
                <c:pt idx="3667">
                  <c:v>64.975</c:v>
                </c:pt>
                <c:pt idx="3668">
                  <c:v>65.07499999999998</c:v>
                </c:pt>
                <c:pt idx="3669">
                  <c:v>65.17399999999998</c:v>
                </c:pt>
                <c:pt idx="3670">
                  <c:v>65.274</c:v>
                </c:pt>
                <c:pt idx="3671">
                  <c:v>65.37299999999998</c:v>
                </c:pt>
                <c:pt idx="3672">
                  <c:v>65.473</c:v>
                </c:pt>
                <c:pt idx="3673">
                  <c:v>65.57199999999998</c:v>
                </c:pt>
                <c:pt idx="3674">
                  <c:v>65.67199999999998</c:v>
                </c:pt>
                <c:pt idx="3675">
                  <c:v>65.771</c:v>
                </c:pt>
                <c:pt idx="3676">
                  <c:v>65.87099999999998</c:v>
                </c:pt>
                <c:pt idx="3677">
                  <c:v>65.97</c:v>
                </c:pt>
                <c:pt idx="3678">
                  <c:v>66.07</c:v>
                </c:pt>
                <c:pt idx="3679">
                  <c:v>66.16899999999998</c:v>
                </c:pt>
                <c:pt idx="3680">
                  <c:v>66.269</c:v>
                </c:pt>
                <c:pt idx="3681">
                  <c:v>66.368</c:v>
                </c:pt>
                <c:pt idx="3682">
                  <c:v>66.468</c:v>
                </c:pt>
                <c:pt idx="3683">
                  <c:v>66.567</c:v>
                </c:pt>
                <c:pt idx="3684">
                  <c:v>66.667</c:v>
                </c:pt>
                <c:pt idx="3685">
                  <c:v>66.766</c:v>
                </c:pt>
                <c:pt idx="3686">
                  <c:v>66.866</c:v>
                </c:pt>
                <c:pt idx="3687">
                  <c:v>66.965</c:v>
                </c:pt>
                <c:pt idx="3688">
                  <c:v>67.06500000000001</c:v>
                </c:pt>
                <c:pt idx="3689">
                  <c:v>67.164</c:v>
                </c:pt>
                <c:pt idx="3690">
                  <c:v>67.264</c:v>
                </c:pt>
                <c:pt idx="3691">
                  <c:v>67.363</c:v>
                </c:pt>
                <c:pt idx="3692">
                  <c:v>67.463</c:v>
                </c:pt>
                <c:pt idx="3693">
                  <c:v>67.56200000000001</c:v>
                </c:pt>
                <c:pt idx="3694">
                  <c:v>67.662</c:v>
                </c:pt>
                <c:pt idx="3695">
                  <c:v>67.761</c:v>
                </c:pt>
                <c:pt idx="3696">
                  <c:v>67.861</c:v>
                </c:pt>
                <c:pt idx="3697">
                  <c:v>67.96</c:v>
                </c:pt>
                <c:pt idx="3698">
                  <c:v>68.06</c:v>
                </c:pt>
                <c:pt idx="3699">
                  <c:v>68.15899999999998</c:v>
                </c:pt>
                <c:pt idx="3700">
                  <c:v>68.259</c:v>
                </c:pt>
                <c:pt idx="3701">
                  <c:v>68.35799999999998</c:v>
                </c:pt>
                <c:pt idx="3702">
                  <c:v>68.45800000000001</c:v>
                </c:pt>
                <c:pt idx="3703">
                  <c:v>68.557</c:v>
                </c:pt>
                <c:pt idx="3704">
                  <c:v>68.65699999999998</c:v>
                </c:pt>
                <c:pt idx="3705">
                  <c:v>68.756</c:v>
                </c:pt>
                <c:pt idx="3706">
                  <c:v>68.85599999999998</c:v>
                </c:pt>
                <c:pt idx="3707">
                  <c:v>68.95500000000001</c:v>
                </c:pt>
                <c:pt idx="3708">
                  <c:v>69.055</c:v>
                </c:pt>
                <c:pt idx="3709">
                  <c:v>69.15399999999998</c:v>
                </c:pt>
                <c:pt idx="3710">
                  <c:v>69.254</c:v>
                </c:pt>
                <c:pt idx="3711">
                  <c:v>69.35299999999998</c:v>
                </c:pt>
                <c:pt idx="3712">
                  <c:v>69.453</c:v>
                </c:pt>
                <c:pt idx="3713">
                  <c:v>69.552</c:v>
                </c:pt>
                <c:pt idx="3714">
                  <c:v>69.65199999999998</c:v>
                </c:pt>
                <c:pt idx="3715">
                  <c:v>69.751</c:v>
                </c:pt>
                <c:pt idx="3716">
                  <c:v>69.851</c:v>
                </c:pt>
                <c:pt idx="3717">
                  <c:v>69.95</c:v>
                </c:pt>
                <c:pt idx="3718">
                  <c:v>70.05</c:v>
                </c:pt>
                <c:pt idx="3719">
                  <c:v>70.149</c:v>
                </c:pt>
                <c:pt idx="3720">
                  <c:v>70.249</c:v>
                </c:pt>
                <c:pt idx="3721">
                  <c:v>70.34800000000001</c:v>
                </c:pt>
                <c:pt idx="3722">
                  <c:v>70.448</c:v>
                </c:pt>
                <c:pt idx="3723">
                  <c:v>70.547</c:v>
                </c:pt>
                <c:pt idx="3724">
                  <c:v>70.647</c:v>
                </c:pt>
                <c:pt idx="3725">
                  <c:v>70.746</c:v>
                </c:pt>
                <c:pt idx="3726">
                  <c:v>70.846</c:v>
                </c:pt>
                <c:pt idx="3727">
                  <c:v>70.945</c:v>
                </c:pt>
                <c:pt idx="3728">
                  <c:v>71.045</c:v>
                </c:pt>
                <c:pt idx="3729">
                  <c:v>71.144</c:v>
                </c:pt>
                <c:pt idx="3730">
                  <c:v>71.244</c:v>
                </c:pt>
                <c:pt idx="3731">
                  <c:v>71.343</c:v>
                </c:pt>
                <c:pt idx="3732">
                  <c:v>71.443</c:v>
                </c:pt>
                <c:pt idx="3733">
                  <c:v>71.542</c:v>
                </c:pt>
                <c:pt idx="3734">
                  <c:v>71.642</c:v>
                </c:pt>
                <c:pt idx="3735">
                  <c:v>71.741</c:v>
                </c:pt>
                <c:pt idx="3736">
                  <c:v>71.841</c:v>
                </c:pt>
                <c:pt idx="3737">
                  <c:v>71.94</c:v>
                </c:pt>
                <c:pt idx="3738">
                  <c:v>72.04</c:v>
                </c:pt>
                <c:pt idx="3739">
                  <c:v>72.13899999999998</c:v>
                </c:pt>
                <c:pt idx="3740">
                  <c:v>72.239</c:v>
                </c:pt>
                <c:pt idx="3741">
                  <c:v>72.338</c:v>
                </c:pt>
                <c:pt idx="3742">
                  <c:v>72.438</c:v>
                </c:pt>
                <c:pt idx="3743">
                  <c:v>72.537</c:v>
                </c:pt>
                <c:pt idx="3744">
                  <c:v>72.637</c:v>
                </c:pt>
                <c:pt idx="3745">
                  <c:v>72.736</c:v>
                </c:pt>
                <c:pt idx="3746">
                  <c:v>72.836</c:v>
                </c:pt>
                <c:pt idx="3747">
                  <c:v>72.935</c:v>
                </c:pt>
                <c:pt idx="3748">
                  <c:v>73.035</c:v>
                </c:pt>
                <c:pt idx="3749">
                  <c:v>73.134</c:v>
                </c:pt>
                <c:pt idx="3750">
                  <c:v>73.234</c:v>
                </c:pt>
                <c:pt idx="3751">
                  <c:v>73.333</c:v>
                </c:pt>
                <c:pt idx="3752">
                  <c:v>73.433</c:v>
                </c:pt>
                <c:pt idx="3753">
                  <c:v>73.532</c:v>
                </c:pt>
                <c:pt idx="3754">
                  <c:v>73.632</c:v>
                </c:pt>
                <c:pt idx="3755">
                  <c:v>73.731</c:v>
                </c:pt>
                <c:pt idx="3756">
                  <c:v>73.831</c:v>
                </c:pt>
                <c:pt idx="3757">
                  <c:v>73.93</c:v>
                </c:pt>
                <c:pt idx="3758">
                  <c:v>74.03</c:v>
                </c:pt>
                <c:pt idx="3759">
                  <c:v>74.12899999999998</c:v>
                </c:pt>
                <c:pt idx="3760">
                  <c:v>74.229</c:v>
                </c:pt>
                <c:pt idx="3761">
                  <c:v>74.32799999999998</c:v>
                </c:pt>
                <c:pt idx="3762">
                  <c:v>74.428</c:v>
                </c:pt>
                <c:pt idx="3763">
                  <c:v>74.527</c:v>
                </c:pt>
                <c:pt idx="3764">
                  <c:v>74.62699999999998</c:v>
                </c:pt>
                <c:pt idx="3765">
                  <c:v>74.726</c:v>
                </c:pt>
                <c:pt idx="3766">
                  <c:v>74.82599999999998</c:v>
                </c:pt>
                <c:pt idx="3767">
                  <c:v>74.925</c:v>
                </c:pt>
                <c:pt idx="3768">
                  <c:v>75.025</c:v>
                </c:pt>
                <c:pt idx="3769">
                  <c:v>75.12399999999998</c:v>
                </c:pt>
                <c:pt idx="3770">
                  <c:v>75.224</c:v>
                </c:pt>
                <c:pt idx="3771">
                  <c:v>75.32299999999998</c:v>
                </c:pt>
                <c:pt idx="3772">
                  <c:v>75.423</c:v>
                </c:pt>
                <c:pt idx="3773">
                  <c:v>75.522</c:v>
                </c:pt>
                <c:pt idx="3774">
                  <c:v>75.62199999999998</c:v>
                </c:pt>
                <c:pt idx="3775">
                  <c:v>75.721</c:v>
                </c:pt>
                <c:pt idx="3776">
                  <c:v>75.821</c:v>
                </c:pt>
                <c:pt idx="3777">
                  <c:v>75.92</c:v>
                </c:pt>
                <c:pt idx="3778">
                  <c:v>76.02</c:v>
                </c:pt>
                <c:pt idx="3779">
                  <c:v>76.119</c:v>
                </c:pt>
                <c:pt idx="3780">
                  <c:v>76.219</c:v>
                </c:pt>
                <c:pt idx="3781">
                  <c:v>76.31800000000001</c:v>
                </c:pt>
                <c:pt idx="3782">
                  <c:v>76.418</c:v>
                </c:pt>
                <c:pt idx="3783">
                  <c:v>76.517</c:v>
                </c:pt>
                <c:pt idx="3784">
                  <c:v>76.617</c:v>
                </c:pt>
                <c:pt idx="3785">
                  <c:v>76.716</c:v>
                </c:pt>
                <c:pt idx="3786">
                  <c:v>76.816</c:v>
                </c:pt>
                <c:pt idx="3787">
                  <c:v>76.915</c:v>
                </c:pt>
                <c:pt idx="3788">
                  <c:v>77.015</c:v>
                </c:pt>
                <c:pt idx="3789">
                  <c:v>77.114</c:v>
                </c:pt>
                <c:pt idx="3790">
                  <c:v>77.214</c:v>
                </c:pt>
                <c:pt idx="3791">
                  <c:v>77.313</c:v>
                </c:pt>
                <c:pt idx="3792">
                  <c:v>77.413</c:v>
                </c:pt>
                <c:pt idx="3793">
                  <c:v>77.512</c:v>
                </c:pt>
                <c:pt idx="3794">
                  <c:v>77.612</c:v>
                </c:pt>
                <c:pt idx="3795">
                  <c:v>77.711</c:v>
                </c:pt>
                <c:pt idx="3796">
                  <c:v>77.811</c:v>
                </c:pt>
                <c:pt idx="3797">
                  <c:v>77.91</c:v>
                </c:pt>
                <c:pt idx="3798">
                  <c:v>78.01</c:v>
                </c:pt>
                <c:pt idx="3799">
                  <c:v>78.10899999999998</c:v>
                </c:pt>
                <c:pt idx="3800">
                  <c:v>78.209</c:v>
                </c:pt>
                <c:pt idx="3801">
                  <c:v>78.308</c:v>
                </c:pt>
                <c:pt idx="3802">
                  <c:v>78.408</c:v>
                </c:pt>
                <c:pt idx="3803">
                  <c:v>78.507</c:v>
                </c:pt>
                <c:pt idx="3804">
                  <c:v>78.607</c:v>
                </c:pt>
                <c:pt idx="3805">
                  <c:v>78.706</c:v>
                </c:pt>
                <c:pt idx="3806">
                  <c:v>78.80599999999998</c:v>
                </c:pt>
                <c:pt idx="3807">
                  <c:v>78.905</c:v>
                </c:pt>
                <c:pt idx="3808">
                  <c:v>79.005</c:v>
                </c:pt>
                <c:pt idx="3809">
                  <c:v>79.104</c:v>
                </c:pt>
                <c:pt idx="3810">
                  <c:v>79.204</c:v>
                </c:pt>
                <c:pt idx="3811">
                  <c:v>79.30299999999998</c:v>
                </c:pt>
                <c:pt idx="3812">
                  <c:v>79.403</c:v>
                </c:pt>
                <c:pt idx="3813">
                  <c:v>79.502</c:v>
                </c:pt>
                <c:pt idx="3814">
                  <c:v>79.60199999999998</c:v>
                </c:pt>
                <c:pt idx="3815">
                  <c:v>79.701</c:v>
                </c:pt>
                <c:pt idx="3816">
                  <c:v>79.801</c:v>
                </c:pt>
                <c:pt idx="3817">
                  <c:v>79.9</c:v>
                </c:pt>
                <c:pt idx="3818">
                  <c:v>80.0</c:v>
                </c:pt>
                <c:pt idx="3819">
                  <c:v>80.1</c:v>
                </c:pt>
                <c:pt idx="3820">
                  <c:v>80.199</c:v>
                </c:pt>
                <c:pt idx="3821">
                  <c:v>80.299</c:v>
                </c:pt>
                <c:pt idx="3822">
                  <c:v>80.398</c:v>
                </c:pt>
                <c:pt idx="3823">
                  <c:v>80.498</c:v>
                </c:pt>
                <c:pt idx="3824">
                  <c:v>80.597</c:v>
                </c:pt>
                <c:pt idx="3825">
                  <c:v>80.697</c:v>
                </c:pt>
                <c:pt idx="3826">
                  <c:v>80.796</c:v>
                </c:pt>
                <c:pt idx="3827">
                  <c:v>80.896</c:v>
                </c:pt>
                <c:pt idx="3828">
                  <c:v>80.995</c:v>
                </c:pt>
                <c:pt idx="3829">
                  <c:v>81.09500000000001</c:v>
                </c:pt>
                <c:pt idx="3830">
                  <c:v>81.194</c:v>
                </c:pt>
                <c:pt idx="3831">
                  <c:v>81.294</c:v>
                </c:pt>
                <c:pt idx="3832">
                  <c:v>81.393</c:v>
                </c:pt>
                <c:pt idx="3833">
                  <c:v>81.493</c:v>
                </c:pt>
                <c:pt idx="3834">
                  <c:v>81.59200000000001</c:v>
                </c:pt>
                <c:pt idx="3835">
                  <c:v>81.692</c:v>
                </c:pt>
                <c:pt idx="3836">
                  <c:v>81.791</c:v>
                </c:pt>
                <c:pt idx="3837">
                  <c:v>81.891</c:v>
                </c:pt>
                <c:pt idx="3838">
                  <c:v>81.99</c:v>
                </c:pt>
                <c:pt idx="3839">
                  <c:v>82.09</c:v>
                </c:pt>
                <c:pt idx="3840">
                  <c:v>82.18899999999998</c:v>
                </c:pt>
                <c:pt idx="3841">
                  <c:v>82.289</c:v>
                </c:pt>
                <c:pt idx="3842">
                  <c:v>82.388</c:v>
                </c:pt>
                <c:pt idx="3843">
                  <c:v>82.488</c:v>
                </c:pt>
                <c:pt idx="3844">
                  <c:v>82.587</c:v>
                </c:pt>
                <c:pt idx="3845">
                  <c:v>82.687</c:v>
                </c:pt>
                <c:pt idx="3846">
                  <c:v>82.786</c:v>
                </c:pt>
                <c:pt idx="3847">
                  <c:v>82.88599999999998</c:v>
                </c:pt>
                <c:pt idx="3848">
                  <c:v>82.98500000000001</c:v>
                </c:pt>
                <c:pt idx="3849">
                  <c:v>83.085</c:v>
                </c:pt>
                <c:pt idx="3850">
                  <c:v>83.18399999999998</c:v>
                </c:pt>
                <c:pt idx="3851">
                  <c:v>83.284</c:v>
                </c:pt>
                <c:pt idx="3852">
                  <c:v>83.38299999999998</c:v>
                </c:pt>
                <c:pt idx="3853">
                  <c:v>83.483</c:v>
                </c:pt>
                <c:pt idx="3854">
                  <c:v>83.582</c:v>
                </c:pt>
                <c:pt idx="3855">
                  <c:v>83.68199999999998</c:v>
                </c:pt>
                <c:pt idx="3856">
                  <c:v>83.781</c:v>
                </c:pt>
                <c:pt idx="3857">
                  <c:v>83.881</c:v>
                </c:pt>
                <c:pt idx="3858">
                  <c:v>83.98</c:v>
                </c:pt>
                <c:pt idx="3859">
                  <c:v>84.08</c:v>
                </c:pt>
                <c:pt idx="3860">
                  <c:v>84.17899999999996</c:v>
                </c:pt>
                <c:pt idx="3861">
                  <c:v>84.27899999999998</c:v>
                </c:pt>
                <c:pt idx="3862">
                  <c:v>84.37799999999998</c:v>
                </c:pt>
                <c:pt idx="3863">
                  <c:v>84.478</c:v>
                </c:pt>
                <c:pt idx="3864">
                  <c:v>84.577</c:v>
                </c:pt>
                <c:pt idx="3865">
                  <c:v>84.67699999999998</c:v>
                </c:pt>
                <c:pt idx="3866">
                  <c:v>84.77599999999998</c:v>
                </c:pt>
                <c:pt idx="3867">
                  <c:v>84.87599999999998</c:v>
                </c:pt>
                <c:pt idx="3868">
                  <c:v>84.975</c:v>
                </c:pt>
                <c:pt idx="3869">
                  <c:v>85.07499999999998</c:v>
                </c:pt>
                <c:pt idx="3870">
                  <c:v>85.17399999999998</c:v>
                </c:pt>
                <c:pt idx="3871">
                  <c:v>85.274</c:v>
                </c:pt>
                <c:pt idx="3872">
                  <c:v>85.37299999999998</c:v>
                </c:pt>
                <c:pt idx="3873">
                  <c:v>85.473</c:v>
                </c:pt>
                <c:pt idx="3874">
                  <c:v>85.57199999999998</c:v>
                </c:pt>
                <c:pt idx="3875">
                  <c:v>85.67199999999998</c:v>
                </c:pt>
                <c:pt idx="3876">
                  <c:v>85.771</c:v>
                </c:pt>
                <c:pt idx="3877">
                  <c:v>85.87099999999998</c:v>
                </c:pt>
                <c:pt idx="3878">
                  <c:v>85.97</c:v>
                </c:pt>
                <c:pt idx="3879">
                  <c:v>86.07</c:v>
                </c:pt>
                <c:pt idx="3880">
                  <c:v>86.16899999999998</c:v>
                </c:pt>
                <c:pt idx="3881">
                  <c:v>86.269</c:v>
                </c:pt>
                <c:pt idx="3882">
                  <c:v>86.368</c:v>
                </c:pt>
                <c:pt idx="3883">
                  <c:v>86.468</c:v>
                </c:pt>
                <c:pt idx="3884">
                  <c:v>86.567</c:v>
                </c:pt>
                <c:pt idx="3885">
                  <c:v>86.667</c:v>
                </c:pt>
                <c:pt idx="3886">
                  <c:v>86.766</c:v>
                </c:pt>
                <c:pt idx="3887">
                  <c:v>86.866</c:v>
                </c:pt>
                <c:pt idx="3888">
                  <c:v>86.965</c:v>
                </c:pt>
                <c:pt idx="3889">
                  <c:v>87.06500000000001</c:v>
                </c:pt>
                <c:pt idx="3890">
                  <c:v>87.164</c:v>
                </c:pt>
                <c:pt idx="3891">
                  <c:v>87.264</c:v>
                </c:pt>
                <c:pt idx="3892">
                  <c:v>87.363</c:v>
                </c:pt>
                <c:pt idx="3893">
                  <c:v>87.463</c:v>
                </c:pt>
                <c:pt idx="3894">
                  <c:v>87.56200000000001</c:v>
                </c:pt>
                <c:pt idx="3895">
                  <c:v>87.662</c:v>
                </c:pt>
                <c:pt idx="3896">
                  <c:v>87.761</c:v>
                </c:pt>
                <c:pt idx="3897">
                  <c:v>87.861</c:v>
                </c:pt>
                <c:pt idx="3898">
                  <c:v>87.96</c:v>
                </c:pt>
                <c:pt idx="3899">
                  <c:v>88.06</c:v>
                </c:pt>
                <c:pt idx="3900">
                  <c:v>88.15899999999998</c:v>
                </c:pt>
                <c:pt idx="3901">
                  <c:v>88.259</c:v>
                </c:pt>
                <c:pt idx="3902">
                  <c:v>88.35799999999998</c:v>
                </c:pt>
                <c:pt idx="3903">
                  <c:v>88.45800000000001</c:v>
                </c:pt>
                <c:pt idx="3904">
                  <c:v>88.557</c:v>
                </c:pt>
                <c:pt idx="3905">
                  <c:v>88.65699999999998</c:v>
                </c:pt>
                <c:pt idx="3906">
                  <c:v>88.756</c:v>
                </c:pt>
                <c:pt idx="3907">
                  <c:v>88.85599999999998</c:v>
                </c:pt>
                <c:pt idx="3908">
                  <c:v>88.95500000000001</c:v>
                </c:pt>
                <c:pt idx="3909">
                  <c:v>89.055</c:v>
                </c:pt>
                <c:pt idx="3910">
                  <c:v>89.15399999999998</c:v>
                </c:pt>
                <c:pt idx="3911">
                  <c:v>89.254</c:v>
                </c:pt>
                <c:pt idx="3912">
                  <c:v>89.35299999999998</c:v>
                </c:pt>
                <c:pt idx="3913">
                  <c:v>89.453</c:v>
                </c:pt>
                <c:pt idx="3914">
                  <c:v>89.552</c:v>
                </c:pt>
                <c:pt idx="3915">
                  <c:v>89.65199999999998</c:v>
                </c:pt>
                <c:pt idx="3916">
                  <c:v>89.751</c:v>
                </c:pt>
                <c:pt idx="3917">
                  <c:v>89.851</c:v>
                </c:pt>
                <c:pt idx="3918">
                  <c:v>89.95</c:v>
                </c:pt>
                <c:pt idx="3919">
                  <c:v>90.05</c:v>
                </c:pt>
                <c:pt idx="3920">
                  <c:v>90.149</c:v>
                </c:pt>
                <c:pt idx="3921">
                  <c:v>90.249</c:v>
                </c:pt>
                <c:pt idx="3922">
                  <c:v>90.34800000000001</c:v>
                </c:pt>
                <c:pt idx="3923">
                  <c:v>90.448</c:v>
                </c:pt>
                <c:pt idx="3924">
                  <c:v>90.547</c:v>
                </c:pt>
                <c:pt idx="3925">
                  <c:v>90.647</c:v>
                </c:pt>
                <c:pt idx="3926">
                  <c:v>90.746</c:v>
                </c:pt>
                <c:pt idx="3927">
                  <c:v>90.846</c:v>
                </c:pt>
                <c:pt idx="3928">
                  <c:v>90.945</c:v>
                </c:pt>
                <c:pt idx="3929">
                  <c:v>91.045</c:v>
                </c:pt>
                <c:pt idx="3930">
                  <c:v>91.144</c:v>
                </c:pt>
                <c:pt idx="3931">
                  <c:v>91.244</c:v>
                </c:pt>
                <c:pt idx="3932">
                  <c:v>91.343</c:v>
                </c:pt>
                <c:pt idx="3933">
                  <c:v>91.443</c:v>
                </c:pt>
                <c:pt idx="3934">
                  <c:v>91.542</c:v>
                </c:pt>
                <c:pt idx="3935">
                  <c:v>91.642</c:v>
                </c:pt>
                <c:pt idx="3936">
                  <c:v>91.741</c:v>
                </c:pt>
                <c:pt idx="3937">
                  <c:v>91.841</c:v>
                </c:pt>
                <c:pt idx="3938">
                  <c:v>91.94</c:v>
                </c:pt>
                <c:pt idx="3939">
                  <c:v>92.04</c:v>
                </c:pt>
                <c:pt idx="3940">
                  <c:v>92.13899999999998</c:v>
                </c:pt>
                <c:pt idx="3941">
                  <c:v>92.239</c:v>
                </c:pt>
                <c:pt idx="3942">
                  <c:v>92.338</c:v>
                </c:pt>
                <c:pt idx="3943">
                  <c:v>92.438</c:v>
                </c:pt>
                <c:pt idx="3944">
                  <c:v>92.537</c:v>
                </c:pt>
                <c:pt idx="3945">
                  <c:v>92.637</c:v>
                </c:pt>
                <c:pt idx="3946">
                  <c:v>92.736</c:v>
                </c:pt>
                <c:pt idx="3947">
                  <c:v>92.836</c:v>
                </c:pt>
                <c:pt idx="3948">
                  <c:v>92.935</c:v>
                </c:pt>
                <c:pt idx="3949">
                  <c:v>93.035</c:v>
                </c:pt>
                <c:pt idx="3950">
                  <c:v>93.134</c:v>
                </c:pt>
                <c:pt idx="3951">
                  <c:v>93.234</c:v>
                </c:pt>
                <c:pt idx="3952">
                  <c:v>93.333</c:v>
                </c:pt>
                <c:pt idx="3953">
                  <c:v>93.433</c:v>
                </c:pt>
                <c:pt idx="3954">
                  <c:v>93.532</c:v>
                </c:pt>
                <c:pt idx="3955">
                  <c:v>93.632</c:v>
                </c:pt>
                <c:pt idx="3956">
                  <c:v>93.731</c:v>
                </c:pt>
                <c:pt idx="3957">
                  <c:v>93.831</c:v>
                </c:pt>
                <c:pt idx="3958">
                  <c:v>93.93</c:v>
                </c:pt>
                <c:pt idx="3959">
                  <c:v>94.03</c:v>
                </c:pt>
                <c:pt idx="3960">
                  <c:v>94.12899999999998</c:v>
                </c:pt>
                <c:pt idx="3961">
                  <c:v>94.229</c:v>
                </c:pt>
                <c:pt idx="3962">
                  <c:v>94.32799999999998</c:v>
                </c:pt>
                <c:pt idx="3963">
                  <c:v>94.428</c:v>
                </c:pt>
                <c:pt idx="3964">
                  <c:v>94.527</c:v>
                </c:pt>
                <c:pt idx="3965">
                  <c:v>94.62699999999998</c:v>
                </c:pt>
                <c:pt idx="3966">
                  <c:v>94.726</c:v>
                </c:pt>
                <c:pt idx="3967">
                  <c:v>94.82599999999998</c:v>
                </c:pt>
                <c:pt idx="3968">
                  <c:v>94.925</c:v>
                </c:pt>
                <c:pt idx="3969">
                  <c:v>95.025</c:v>
                </c:pt>
                <c:pt idx="3970">
                  <c:v>95.12399999999998</c:v>
                </c:pt>
                <c:pt idx="3971">
                  <c:v>95.224</c:v>
                </c:pt>
                <c:pt idx="3972">
                  <c:v>95.32299999999998</c:v>
                </c:pt>
                <c:pt idx="3973">
                  <c:v>95.423</c:v>
                </c:pt>
                <c:pt idx="3974">
                  <c:v>95.522</c:v>
                </c:pt>
                <c:pt idx="3975">
                  <c:v>95.62199999999998</c:v>
                </c:pt>
                <c:pt idx="3976">
                  <c:v>95.721</c:v>
                </c:pt>
                <c:pt idx="3977">
                  <c:v>95.821</c:v>
                </c:pt>
                <c:pt idx="3978">
                  <c:v>95.92</c:v>
                </c:pt>
                <c:pt idx="3979">
                  <c:v>96.02</c:v>
                </c:pt>
                <c:pt idx="3980">
                  <c:v>96.119</c:v>
                </c:pt>
                <c:pt idx="3981">
                  <c:v>96.219</c:v>
                </c:pt>
                <c:pt idx="3982">
                  <c:v>96.31800000000001</c:v>
                </c:pt>
                <c:pt idx="3983">
                  <c:v>96.418</c:v>
                </c:pt>
                <c:pt idx="3984">
                  <c:v>96.517</c:v>
                </c:pt>
                <c:pt idx="3985">
                  <c:v>96.617</c:v>
                </c:pt>
                <c:pt idx="3986">
                  <c:v>96.716</c:v>
                </c:pt>
                <c:pt idx="3987">
                  <c:v>96.816</c:v>
                </c:pt>
                <c:pt idx="3988">
                  <c:v>96.915</c:v>
                </c:pt>
                <c:pt idx="3989">
                  <c:v>97.015</c:v>
                </c:pt>
                <c:pt idx="3990">
                  <c:v>97.114</c:v>
                </c:pt>
                <c:pt idx="3991">
                  <c:v>97.214</c:v>
                </c:pt>
                <c:pt idx="3992">
                  <c:v>97.313</c:v>
                </c:pt>
                <c:pt idx="3993">
                  <c:v>97.413</c:v>
                </c:pt>
                <c:pt idx="3994">
                  <c:v>97.512</c:v>
                </c:pt>
                <c:pt idx="3995">
                  <c:v>97.612</c:v>
                </c:pt>
                <c:pt idx="3996">
                  <c:v>97.711</c:v>
                </c:pt>
                <c:pt idx="3997">
                  <c:v>97.811</c:v>
                </c:pt>
                <c:pt idx="3998">
                  <c:v>97.91</c:v>
                </c:pt>
                <c:pt idx="3999">
                  <c:v>98.01</c:v>
                </c:pt>
                <c:pt idx="4000">
                  <c:v>98.10899999999998</c:v>
                </c:pt>
                <c:pt idx="4001">
                  <c:v>98.209</c:v>
                </c:pt>
                <c:pt idx="4002">
                  <c:v>98.308</c:v>
                </c:pt>
                <c:pt idx="4003">
                  <c:v>98.408</c:v>
                </c:pt>
                <c:pt idx="4004">
                  <c:v>98.507</c:v>
                </c:pt>
                <c:pt idx="4005">
                  <c:v>98.607</c:v>
                </c:pt>
                <c:pt idx="4006">
                  <c:v>98.706</c:v>
                </c:pt>
                <c:pt idx="4007">
                  <c:v>98.80599999999998</c:v>
                </c:pt>
                <c:pt idx="4008">
                  <c:v>98.905</c:v>
                </c:pt>
                <c:pt idx="4009">
                  <c:v>99.005</c:v>
                </c:pt>
                <c:pt idx="4010">
                  <c:v>99.104</c:v>
                </c:pt>
                <c:pt idx="4011">
                  <c:v>99.204</c:v>
                </c:pt>
                <c:pt idx="4012">
                  <c:v>99.30299999999998</c:v>
                </c:pt>
                <c:pt idx="4013">
                  <c:v>99.403</c:v>
                </c:pt>
                <c:pt idx="4014">
                  <c:v>99.502</c:v>
                </c:pt>
                <c:pt idx="4015">
                  <c:v>99.60199999999998</c:v>
                </c:pt>
                <c:pt idx="4016">
                  <c:v>99.701</c:v>
                </c:pt>
                <c:pt idx="4017">
                  <c:v>99.801</c:v>
                </c:pt>
                <c:pt idx="4018">
                  <c:v>99.9</c:v>
                </c:pt>
                <c:pt idx="4019">
                  <c:v>100.0</c:v>
                </c:pt>
                <c:pt idx="4020">
                  <c:v>0.099502</c:v>
                </c:pt>
                <c:pt idx="4021">
                  <c:v>0.199</c:v>
                </c:pt>
                <c:pt idx="4022">
                  <c:v>0.29851</c:v>
                </c:pt>
                <c:pt idx="4023">
                  <c:v>0.39801</c:v>
                </c:pt>
                <c:pt idx="4024">
                  <c:v>0.49751</c:v>
                </c:pt>
                <c:pt idx="4025">
                  <c:v>0.59701</c:v>
                </c:pt>
                <c:pt idx="4026">
                  <c:v>0.69652</c:v>
                </c:pt>
                <c:pt idx="4027">
                  <c:v>0.79602</c:v>
                </c:pt>
                <c:pt idx="4028">
                  <c:v>0.89552</c:v>
                </c:pt>
                <c:pt idx="4029">
                  <c:v>0.99502</c:v>
                </c:pt>
                <c:pt idx="4030">
                  <c:v>1.0945</c:v>
                </c:pt>
                <c:pt idx="4031">
                  <c:v>1.194</c:v>
                </c:pt>
                <c:pt idx="4032">
                  <c:v>1.2935</c:v>
                </c:pt>
                <c:pt idx="4033">
                  <c:v>1.393</c:v>
                </c:pt>
                <c:pt idx="4034">
                  <c:v>1.4925</c:v>
                </c:pt>
                <c:pt idx="4035">
                  <c:v>1.592</c:v>
                </c:pt>
                <c:pt idx="4036">
                  <c:v>1.6915</c:v>
                </c:pt>
                <c:pt idx="4037">
                  <c:v>1.791</c:v>
                </c:pt>
                <c:pt idx="4038">
                  <c:v>1.8905</c:v>
                </c:pt>
                <c:pt idx="4039">
                  <c:v>1.99</c:v>
                </c:pt>
                <c:pt idx="4040">
                  <c:v>2.0896</c:v>
                </c:pt>
                <c:pt idx="4041">
                  <c:v>2.1891</c:v>
                </c:pt>
                <c:pt idx="4042">
                  <c:v>2.2886</c:v>
                </c:pt>
                <c:pt idx="4043">
                  <c:v>2.3881</c:v>
                </c:pt>
                <c:pt idx="4044">
                  <c:v>2.4876</c:v>
                </c:pt>
                <c:pt idx="4045">
                  <c:v>2.5871</c:v>
                </c:pt>
                <c:pt idx="4046">
                  <c:v>2.6866</c:v>
                </c:pt>
                <c:pt idx="4047">
                  <c:v>2.7861</c:v>
                </c:pt>
                <c:pt idx="4048">
                  <c:v>2.8856</c:v>
                </c:pt>
                <c:pt idx="4049">
                  <c:v>2.9851</c:v>
                </c:pt>
                <c:pt idx="4050">
                  <c:v>3.0846</c:v>
                </c:pt>
                <c:pt idx="4051">
                  <c:v>3.1841</c:v>
                </c:pt>
                <c:pt idx="4052">
                  <c:v>3.2836</c:v>
                </c:pt>
                <c:pt idx="4053">
                  <c:v>3.3831</c:v>
                </c:pt>
                <c:pt idx="4054">
                  <c:v>3.4826</c:v>
                </c:pt>
                <c:pt idx="4055">
                  <c:v>3.5821</c:v>
                </c:pt>
                <c:pt idx="4056">
                  <c:v>3.6816</c:v>
                </c:pt>
                <c:pt idx="4057">
                  <c:v>3.7811</c:v>
                </c:pt>
                <c:pt idx="4058">
                  <c:v>3.8806</c:v>
                </c:pt>
                <c:pt idx="4059">
                  <c:v>3.9801</c:v>
                </c:pt>
                <c:pt idx="4060">
                  <c:v>4.0796</c:v>
                </c:pt>
                <c:pt idx="4061">
                  <c:v>4.1791</c:v>
                </c:pt>
                <c:pt idx="4062">
                  <c:v>4.2786</c:v>
                </c:pt>
                <c:pt idx="4063">
                  <c:v>4.3781</c:v>
                </c:pt>
                <c:pt idx="4064">
                  <c:v>4.4776</c:v>
                </c:pt>
                <c:pt idx="4065">
                  <c:v>4.5771</c:v>
                </c:pt>
                <c:pt idx="4066">
                  <c:v>4.6766</c:v>
                </c:pt>
                <c:pt idx="4067">
                  <c:v>4.7761</c:v>
                </c:pt>
                <c:pt idx="4068">
                  <c:v>4.8756</c:v>
                </c:pt>
                <c:pt idx="4069">
                  <c:v>4.9751</c:v>
                </c:pt>
                <c:pt idx="4070">
                  <c:v>5.0746</c:v>
                </c:pt>
                <c:pt idx="4071">
                  <c:v>5.174099999999997</c:v>
                </c:pt>
                <c:pt idx="4072">
                  <c:v>5.2736</c:v>
                </c:pt>
                <c:pt idx="4073">
                  <c:v>5.3731</c:v>
                </c:pt>
                <c:pt idx="4074">
                  <c:v>5.4726</c:v>
                </c:pt>
                <c:pt idx="4075">
                  <c:v>5.5721</c:v>
                </c:pt>
                <c:pt idx="4076">
                  <c:v>5.6716</c:v>
                </c:pt>
                <c:pt idx="4077">
                  <c:v>5.7711</c:v>
                </c:pt>
                <c:pt idx="4078">
                  <c:v>5.8706</c:v>
                </c:pt>
                <c:pt idx="4079">
                  <c:v>5.9701</c:v>
                </c:pt>
                <c:pt idx="4080">
                  <c:v>6.0697</c:v>
                </c:pt>
                <c:pt idx="4081">
                  <c:v>6.1692</c:v>
                </c:pt>
                <c:pt idx="4082">
                  <c:v>6.2687</c:v>
                </c:pt>
                <c:pt idx="4083">
                  <c:v>6.368199999999997</c:v>
                </c:pt>
                <c:pt idx="4084">
                  <c:v>6.4677</c:v>
                </c:pt>
                <c:pt idx="4085">
                  <c:v>6.567199999999997</c:v>
                </c:pt>
                <c:pt idx="4086">
                  <c:v>6.6667</c:v>
                </c:pt>
                <c:pt idx="4087">
                  <c:v>6.7662</c:v>
                </c:pt>
                <c:pt idx="4088">
                  <c:v>6.865699999999999</c:v>
                </c:pt>
                <c:pt idx="4089">
                  <c:v>6.9652</c:v>
                </c:pt>
                <c:pt idx="4090">
                  <c:v>7.064699999999998</c:v>
                </c:pt>
                <c:pt idx="4091">
                  <c:v>7.164199999999996</c:v>
                </c:pt>
                <c:pt idx="4092">
                  <c:v>7.2637</c:v>
                </c:pt>
                <c:pt idx="4093">
                  <c:v>7.3632</c:v>
                </c:pt>
                <c:pt idx="4094">
                  <c:v>7.4627</c:v>
                </c:pt>
                <c:pt idx="4095">
                  <c:v>7.562199999999997</c:v>
                </c:pt>
                <c:pt idx="4096">
                  <c:v>7.6617</c:v>
                </c:pt>
                <c:pt idx="4097">
                  <c:v>7.7612</c:v>
                </c:pt>
                <c:pt idx="4098">
                  <c:v>7.8607</c:v>
                </c:pt>
                <c:pt idx="4099">
                  <c:v>7.9602</c:v>
                </c:pt>
                <c:pt idx="4100">
                  <c:v>8.059700000000002</c:v>
                </c:pt>
                <c:pt idx="4101">
                  <c:v>8.1592</c:v>
                </c:pt>
                <c:pt idx="4102">
                  <c:v>8.258700000000001</c:v>
                </c:pt>
                <c:pt idx="4103">
                  <c:v>8.3582</c:v>
                </c:pt>
                <c:pt idx="4104">
                  <c:v>8.457700000000002</c:v>
                </c:pt>
                <c:pt idx="4105">
                  <c:v>8.557200000000003</c:v>
                </c:pt>
                <c:pt idx="4106">
                  <c:v>8.6567</c:v>
                </c:pt>
                <c:pt idx="4107">
                  <c:v>8.756200000000001</c:v>
                </c:pt>
                <c:pt idx="4108">
                  <c:v>8.8557</c:v>
                </c:pt>
                <c:pt idx="4109">
                  <c:v>8.955200000000004</c:v>
                </c:pt>
                <c:pt idx="4110">
                  <c:v>9.0547</c:v>
                </c:pt>
                <c:pt idx="4111">
                  <c:v>9.154200000000001</c:v>
                </c:pt>
                <c:pt idx="4112">
                  <c:v>9.2537</c:v>
                </c:pt>
                <c:pt idx="4113">
                  <c:v>9.353200000000002</c:v>
                </c:pt>
                <c:pt idx="4114">
                  <c:v>9.4527</c:v>
                </c:pt>
                <c:pt idx="4115">
                  <c:v>9.552200000000002</c:v>
                </c:pt>
                <c:pt idx="4116">
                  <c:v>9.651700000000003</c:v>
                </c:pt>
                <c:pt idx="4117">
                  <c:v>9.751200000000001</c:v>
                </c:pt>
                <c:pt idx="4118">
                  <c:v>9.850700000000006</c:v>
                </c:pt>
                <c:pt idx="4119">
                  <c:v>9.9502</c:v>
                </c:pt>
                <c:pt idx="4120">
                  <c:v>10.05</c:v>
                </c:pt>
                <c:pt idx="4121">
                  <c:v>10.149</c:v>
                </c:pt>
                <c:pt idx="4122">
                  <c:v>10.249</c:v>
                </c:pt>
                <c:pt idx="4123">
                  <c:v>10.348</c:v>
                </c:pt>
                <c:pt idx="4124">
                  <c:v>10.448</c:v>
                </c:pt>
                <c:pt idx="4125">
                  <c:v>10.547</c:v>
                </c:pt>
                <c:pt idx="4126">
                  <c:v>10.647</c:v>
                </c:pt>
                <c:pt idx="4127">
                  <c:v>10.746</c:v>
                </c:pt>
                <c:pt idx="4128">
                  <c:v>10.846</c:v>
                </c:pt>
                <c:pt idx="4129">
                  <c:v>10.945</c:v>
                </c:pt>
                <c:pt idx="4130">
                  <c:v>11.045</c:v>
                </c:pt>
                <c:pt idx="4131">
                  <c:v>11.144</c:v>
                </c:pt>
                <c:pt idx="4132">
                  <c:v>11.244</c:v>
                </c:pt>
                <c:pt idx="4133">
                  <c:v>11.343</c:v>
                </c:pt>
                <c:pt idx="4134">
                  <c:v>11.443</c:v>
                </c:pt>
                <c:pt idx="4135">
                  <c:v>11.542</c:v>
                </c:pt>
                <c:pt idx="4136">
                  <c:v>11.642</c:v>
                </c:pt>
                <c:pt idx="4137">
                  <c:v>11.741</c:v>
                </c:pt>
                <c:pt idx="4138">
                  <c:v>11.841</c:v>
                </c:pt>
                <c:pt idx="4139">
                  <c:v>11.94</c:v>
                </c:pt>
                <c:pt idx="4140">
                  <c:v>12.04</c:v>
                </c:pt>
                <c:pt idx="4141">
                  <c:v>12.139</c:v>
                </c:pt>
                <c:pt idx="4142">
                  <c:v>12.239</c:v>
                </c:pt>
                <c:pt idx="4143">
                  <c:v>12.338</c:v>
                </c:pt>
                <c:pt idx="4144">
                  <c:v>12.438</c:v>
                </c:pt>
                <c:pt idx="4145">
                  <c:v>12.537</c:v>
                </c:pt>
                <c:pt idx="4146">
                  <c:v>12.637</c:v>
                </c:pt>
                <c:pt idx="4147">
                  <c:v>12.736</c:v>
                </c:pt>
                <c:pt idx="4148">
                  <c:v>12.836</c:v>
                </c:pt>
                <c:pt idx="4149">
                  <c:v>12.935</c:v>
                </c:pt>
                <c:pt idx="4150">
                  <c:v>13.035</c:v>
                </c:pt>
                <c:pt idx="4151">
                  <c:v>13.134</c:v>
                </c:pt>
                <c:pt idx="4152">
                  <c:v>13.234</c:v>
                </c:pt>
                <c:pt idx="4153">
                  <c:v>13.333</c:v>
                </c:pt>
                <c:pt idx="4154">
                  <c:v>13.433</c:v>
                </c:pt>
                <c:pt idx="4155">
                  <c:v>13.532</c:v>
                </c:pt>
                <c:pt idx="4156">
                  <c:v>13.632</c:v>
                </c:pt>
                <c:pt idx="4157">
                  <c:v>13.731</c:v>
                </c:pt>
                <c:pt idx="4158">
                  <c:v>13.831</c:v>
                </c:pt>
                <c:pt idx="4159">
                  <c:v>13.93</c:v>
                </c:pt>
                <c:pt idx="4160">
                  <c:v>14.03</c:v>
                </c:pt>
                <c:pt idx="4161">
                  <c:v>14.129</c:v>
                </c:pt>
                <c:pt idx="4162">
                  <c:v>14.229</c:v>
                </c:pt>
                <c:pt idx="4163">
                  <c:v>14.328</c:v>
                </c:pt>
                <c:pt idx="4164">
                  <c:v>14.428</c:v>
                </c:pt>
                <c:pt idx="4165">
                  <c:v>14.527</c:v>
                </c:pt>
                <c:pt idx="4166">
                  <c:v>14.627</c:v>
                </c:pt>
                <c:pt idx="4167">
                  <c:v>14.726</c:v>
                </c:pt>
                <c:pt idx="4168">
                  <c:v>14.826</c:v>
                </c:pt>
                <c:pt idx="4169">
                  <c:v>14.925</c:v>
                </c:pt>
                <c:pt idx="4170">
                  <c:v>15.025</c:v>
                </c:pt>
                <c:pt idx="4171">
                  <c:v>15.124</c:v>
                </c:pt>
                <c:pt idx="4172">
                  <c:v>15.224</c:v>
                </c:pt>
                <c:pt idx="4173">
                  <c:v>15.323</c:v>
                </c:pt>
                <c:pt idx="4174">
                  <c:v>15.423</c:v>
                </c:pt>
                <c:pt idx="4175">
                  <c:v>15.522</c:v>
                </c:pt>
                <c:pt idx="4176">
                  <c:v>15.622</c:v>
                </c:pt>
                <c:pt idx="4177">
                  <c:v>15.721</c:v>
                </c:pt>
                <c:pt idx="4178">
                  <c:v>15.821</c:v>
                </c:pt>
                <c:pt idx="4179">
                  <c:v>15.92</c:v>
                </c:pt>
                <c:pt idx="4180">
                  <c:v>16.02</c:v>
                </c:pt>
                <c:pt idx="4181">
                  <c:v>16.119</c:v>
                </c:pt>
                <c:pt idx="4182">
                  <c:v>16.219</c:v>
                </c:pt>
                <c:pt idx="4183">
                  <c:v>16.318</c:v>
                </c:pt>
                <c:pt idx="4184">
                  <c:v>16.418</c:v>
                </c:pt>
                <c:pt idx="4185">
                  <c:v>16.517</c:v>
                </c:pt>
                <c:pt idx="4186">
                  <c:v>16.617</c:v>
                </c:pt>
                <c:pt idx="4187">
                  <c:v>16.716</c:v>
                </c:pt>
                <c:pt idx="4188">
                  <c:v>16.816</c:v>
                </c:pt>
                <c:pt idx="4189">
                  <c:v>16.915</c:v>
                </c:pt>
                <c:pt idx="4190">
                  <c:v>17.015</c:v>
                </c:pt>
                <c:pt idx="4191">
                  <c:v>17.114</c:v>
                </c:pt>
                <c:pt idx="4192">
                  <c:v>17.214</c:v>
                </c:pt>
                <c:pt idx="4193">
                  <c:v>17.313</c:v>
                </c:pt>
                <c:pt idx="4194">
                  <c:v>17.413</c:v>
                </c:pt>
                <c:pt idx="4195">
                  <c:v>17.512</c:v>
                </c:pt>
                <c:pt idx="4196">
                  <c:v>17.612</c:v>
                </c:pt>
                <c:pt idx="4197">
                  <c:v>17.711</c:v>
                </c:pt>
                <c:pt idx="4198">
                  <c:v>17.811</c:v>
                </c:pt>
                <c:pt idx="4199">
                  <c:v>17.91</c:v>
                </c:pt>
                <c:pt idx="4200">
                  <c:v>18.01000000000001</c:v>
                </c:pt>
                <c:pt idx="4201">
                  <c:v>18.10900000000001</c:v>
                </c:pt>
                <c:pt idx="4202">
                  <c:v>18.209</c:v>
                </c:pt>
                <c:pt idx="4203">
                  <c:v>18.308</c:v>
                </c:pt>
                <c:pt idx="4204">
                  <c:v>18.408</c:v>
                </c:pt>
                <c:pt idx="4205">
                  <c:v>18.507</c:v>
                </c:pt>
                <c:pt idx="4206">
                  <c:v>18.607</c:v>
                </c:pt>
                <c:pt idx="4207">
                  <c:v>18.706</c:v>
                </c:pt>
                <c:pt idx="4208">
                  <c:v>18.806</c:v>
                </c:pt>
                <c:pt idx="4209">
                  <c:v>18.905</c:v>
                </c:pt>
                <c:pt idx="4210">
                  <c:v>19.005</c:v>
                </c:pt>
                <c:pt idx="4211">
                  <c:v>19.104</c:v>
                </c:pt>
                <c:pt idx="4212">
                  <c:v>19.204</c:v>
                </c:pt>
                <c:pt idx="4213">
                  <c:v>19.303</c:v>
                </c:pt>
                <c:pt idx="4214">
                  <c:v>19.403</c:v>
                </c:pt>
                <c:pt idx="4215">
                  <c:v>19.502</c:v>
                </c:pt>
                <c:pt idx="4216">
                  <c:v>19.602</c:v>
                </c:pt>
                <c:pt idx="4217">
                  <c:v>19.701</c:v>
                </c:pt>
                <c:pt idx="4218">
                  <c:v>19.80099999999999</c:v>
                </c:pt>
                <c:pt idx="4219">
                  <c:v>19.9</c:v>
                </c:pt>
                <c:pt idx="4220">
                  <c:v>20.0</c:v>
                </c:pt>
                <c:pt idx="4221">
                  <c:v>20.1</c:v>
                </c:pt>
                <c:pt idx="4222">
                  <c:v>20.19900000000001</c:v>
                </c:pt>
                <c:pt idx="4223">
                  <c:v>20.299</c:v>
                </c:pt>
                <c:pt idx="4224">
                  <c:v>20.398</c:v>
                </c:pt>
                <c:pt idx="4225">
                  <c:v>20.498</c:v>
                </c:pt>
                <c:pt idx="4226">
                  <c:v>20.597</c:v>
                </c:pt>
                <c:pt idx="4227">
                  <c:v>20.697</c:v>
                </c:pt>
                <c:pt idx="4228">
                  <c:v>20.796</c:v>
                </c:pt>
                <c:pt idx="4229">
                  <c:v>20.896</c:v>
                </c:pt>
                <c:pt idx="4230">
                  <c:v>20.995</c:v>
                </c:pt>
                <c:pt idx="4231">
                  <c:v>21.095</c:v>
                </c:pt>
                <c:pt idx="4232">
                  <c:v>21.194</c:v>
                </c:pt>
                <c:pt idx="4233">
                  <c:v>21.294</c:v>
                </c:pt>
                <c:pt idx="4234">
                  <c:v>21.393</c:v>
                </c:pt>
                <c:pt idx="4235">
                  <c:v>21.49299999999998</c:v>
                </c:pt>
                <c:pt idx="4236">
                  <c:v>21.592</c:v>
                </c:pt>
                <c:pt idx="4237">
                  <c:v>21.692</c:v>
                </c:pt>
                <c:pt idx="4238">
                  <c:v>21.791</c:v>
                </c:pt>
                <c:pt idx="4239">
                  <c:v>21.89099999999999</c:v>
                </c:pt>
                <c:pt idx="4240">
                  <c:v>21.99</c:v>
                </c:pt>
                <c:pt idx="4241">
                  <c:v>22.09</c:v>
                </c:pt>
                <c:pt idx="4242">
                  <c:v>22.189</c:v>
                </c:pt>
                <c:pt idx="4243">
                  <c:v>22.289</c:v>
                </c:pt>
                <c:pt idx="4244">
                  <c:v>22.388</c:v>
                </c:pt>
                <c:pt idx="4245">
                  <c:v>22.488</c:v>
                </c:pt>
                <c:pt idx="4246">
                  <c:v>22.587</c:v>
                </c:pt>
                <c:pt idx="4247">
                  <c:v>22.687</c:v>
                </c:pt>
                <c:pt idx="4248">
                  <c:v>22.786</c:v>
                </c:pt>
                <c:pt idx="4249">
                  <c:v>22.886</c:v>
                </c:pt>
                <c:pt idx="4250">
                  <c:v>22.985</c:v>
                </c:pt>
                <c:pt idx="4251">
                  <c:v>23.085</c:v>
                </c:pt>
                <c:pt idx="4252">
                  <c:v>23.184</c:v>
                </c:pt>
                <c:pt idx="4253">
                  <c:v>23.284</c:v>
                </c:pt>
                <c:pt idx="4254">
                  <c:v>23.383</c:v>
                </c:pt>
                <c:pt idx="4255">
                  <c:v>23.483</c:v>
                </c:pt>
                <c:pt idx="4256">
                  <c:v>23.582</c:v>
                </c:pt>
                <c:pt idx="4257">
                  <c:v>23.682</c:v>
                </c:pt>
                <c:pt idx="4258">
                  <c:v>23.781</c:v>
                </c:pt>
                <c:pt idx="4259">
                  <c:v>23.881</c:v>
                </c:pt>
                <c:pt idx="4260">
                  <c:v>23.98</c:v>
                </c:pt>
                <c:pt idx="4261">
                  <c:v>24.08</c:v>
                </c:pt>
                <c:pt idx="4262">
                  <c:v>24.17899999999999</c:v>
                </c:pt>
                <c:pt idx="4263">
                  <c:v>24.279</c:v>
                </c:pt>
                <c:pt idx="4264">
                  <c:v>24.378</c:v>
                </c:pt>
                <c:pt idx="4265">
                  <c:v>24.478</c:v>
                </c:pt>
                <c:pt idx="4266">
                  <c:v>24.57700000000001</c:v>
                </c:pt>
                <c:pt idx="4267">
                  <c:v>24.677</c:v>
                </c:pt>
                <c:pt idx="4268">
                  <c:v>24.776</c:v>
                </c:pt>
                <c:pt idx="4269">
                  <c:v>24.876</c:v>
                </c:pt>
                <c:pt idx="4270">
                  <c:v>24.975</c:v>
                </c:pt>
                <c:pt idx="4271">
                  <c:v>25.075</c:v>
                </c:pt>
                <c:pt idx="4272">
                  <c:v>25.174</c:v>
                </c:pt>
                <c:pt idx="4273">
                  <c:v>25.274</c:v>
                </c:pt>
                <c:pt idx="4274">
                  <c:v>25.373</c:v>
                </c:pt>
                <c:pt idx="4275">
                  <c:v>25.473</c:v>
                </c:pt>
                <c:pt idx="4276">
                  <c:v>25.572</c:v>
                </c:pt>
                <c:pt idx="4277">
                  <c:v>25.672</c:v>
                </c:pt>
                <c:pt idx="4278">
                  <c:v>25.771</c:v>
                </c:pt>
                <c:pt idx="4279">
                  <c:v>25.871</c:v>
                </c:pt>
                <c:pt idx="4280">
                  <c:v>25.97</c:v>
                </c:pt>
                <c:pt idx="4281">
                  <c:v>26.07</c:v>
                </c:pt>
                <c:pt idx="4282">
                  <c:v>26.169</c:v>
                </c:pt>
                <c:pt idx="4283">
                  <c:v>26.26899999999998</c:v>
                </c:pt>
                <c:pt idx="4284">
                  <c:v>26.368</c:v>
                </c:pt>
                <c:pt idx="4285">
                  <c:v>26.468</c:v>
                </c:pt>
                <c:pt idx="4286">
                  <c:v>26.567</c:v>
                </c:pt>
                <c:pt idx="4287">
                  <c:v>26.66700000000001</c:v>
                </c:pt>
                <c:pt idx="4288">
                  <c:v>26.76599999999998</c:v>
                </c:pt>
                <c:pt idx="4289">
                  <c:v>26.866</c:v>
                </c:pt>
                <c:pt idx="4290">
                  <c:v>26.965</c:v>
                </c:pt>
                <c:pt idx="4291">
                  <c:v>27.065</c:v>
                </c:pt>
                <c:pt idx="4292">
                  <c:v>27.164</c:v>
                </c:pt>
                <c:pt idx="4293">
                  <c:v>27.264</c:v>
                </c:pt>
                <c:pt idx="4294">
                  <c:v>27.363</c:v>
                </c:pt>
                <c:pt idx="4295">
                  <c:v>27.463</c:v>
                </c:pt>
                <c:pt idx="4296">
                  <c:v>27.562</c:v>
                </c:pt>
                <c:pt idx="4297">
                  <c:v>27.662</c:v>
                </c:pt>
                <c:pt idx="4298">
                  <c:v>27.761</c:v>
                </c:pt>
                <c:pt idx="4299">
                  <c:v>27.861</c:v>
                </c:pt>
                <c:pt idx="4300">
                  <c:v>27.96</c:v>
                </c:pt>
                <c:pt idx="4301">
                  <c:v>28.06</c:v>
                </c:pt>
                <c:pt idx="4302">
                  <c:v>28.159</c:v>
                </c:pt>
                <c:pt idx="4303">
                  <c:v>28.259</c:v>
                </c:pt>
                <c:pt idx="4304">
                  <c:v>28.358</c:v>
                </c:pt>
                <c:pt idx="4305">
                  <c:v>28.45799999999999</c:v>
                </c:pt>
                <c:pt idx="4306">
                  <c:v>28.557</c:v>
                </c:pt>
                <c:pt idx="4307">
                  <c:v>28.657</c:v>
                </c:pt>
                <c:pt idx="4308">
                  <c:v>28.756</c:v>
                </c:pt>
                <c:pt idx="4309">
                  <c:v>28.85600000000001</c:v>
                </c:pt>
                <c:pt idx="4310">
                  <c:v>28.95499999999999</c:v>
                </c:pt>
                <c:pt idx="4311">
                  <c:v>29.055</c:v>
                </c:pt>
                <c:pt idx="4312">
                  <c:v>29.154</c:v>
                </c:pt>
                <c:pt idx="4313">
                  <c:v>29.254</c:v>
                </c:pt>
                <c:pt idx="4314">
                  <c:v>29.35300000000001</c:v>
                </c:pt>
                <c:pt idx="4315">
                  <c:v>29.453</c:v>
                </c:pt>
                <c:pt idx="4316">
                  <c:v>29.552</c:v>
                </c:pt>
                <c:pt idx="4317">
                  <c:v>29.652</c:v>
                </c:pt>
                <c:pt idx="4318">
                  <c:v>29.751</c:v>
                </c:pt>
                <c:pt idx="4319">
                  <c:v>29.851</c:v>
                </c:pt>
                <c:pt idx="4320">
                  <c:v>29.95</c:v>
                </c:pt>
                <c:pt idx="4321">
                  <c:v>30.05</c:v>
                </c:pt>
                <c:pt idx="4322">
                  <c:v>30.149</c:v>
                </c:pt>
                <c:pt idx="4323">
                  <c:v>30.249</c:v>
                </c:pt>
                <c:pt idx="4324">
                  <c:v>30.348</c:v>
                </c:pt>
                <c:pt idx="4325">
                  <c:v>30.448</c:v>
                </c:pt>
                <c:pt idx="4326">
                  <c:v>30.547</c:v>
                </c:pt>
                <c:pt idx="4327">
                  <c:v>30.64699999999999</c:v>
                </c:pt>
                <c:pt idx="4328">
                  <c:v>30.746</c:v>
                </c:pt>
                <c:pt idx="4329">
                  <c:v>30.846</c:v>
                </c:pt>
                <c:pt idx="4330">
                  <c:v>30.945</c:v>
                </c:pt>
                <c:pt idx="4331">
                  <c:v>31.045</c:v>
                </c:pt>
                <c:pt idx="4332">
                  <c:v>31.14399999999999</c:v>
                </c:pt>
                <c:pt idx="4333">
                  <c:v>31.244</c:v>
                </c:pt>
                <c:pt idx="4334">
                  <c:v>31.343</c:v>
                </c:pt>
                <c:pt idx="4335">
                  <c:v>31.443</c:v>
                </c:pt>
                <c:pt idx="4336">
                  <c:v>31.542</c:v>
                </c:pt>
                <c:pt idx="4337">
                  <c:v>31.642</c:v>
                </c:pt>
                <c:pt idx="4338">
                  <c:v>31.741</c:v>
                </c:pt>
                <c:pt idx="4339">
                  <c:v>31.841</c:v>
                </c:pt>
                <c:pt idx="4340">
                  <c:v>31.94</c:v>
                </c:pt>
                <c:pt idx="4341">
                  <c:v>32.04</c:v>
                </c:pt>
                <c:pt idx="4342">
                  <c:v>32.139</c:v>
                </c:pt>
                <c:pt idx="4343">
                  <c:v>32.23900000000001</c:v>
                </c:pt>
                <c:pt idx="4344">
                  <c:v>32.338</c:v>
                </c:pt>
                <c:pt idx="4345">
                  <c:v>32.438</c:v>
                </c:pt>
                <c:pt idx="4346">
                  <c:v>32.53700000000001</c:v>
                </c:pt>
                <c:pt idx="4347">
                  <c:v>32.637</c:v>
                </c:pt>
                <c:pt idx="4348">
                  <c:v>32.73600000000001</c:v>
                </c:pt>
                <c:pt idx="4349">
                  <c:v>32.83600000000001</c:v>
                </c:pt>
                <c:pt idx="4350">
                  <c:v>32.935</c:v>
                </c:pt>
                <c:pt idx="4351">
                  <c:v>33.035</c:v>
                </c:pt>
                <c:pt idx="4352">
                  <c:v>33.134</c:v>
                </c:pt>
                <c:pt idx="4353">
                  <c:v>33.234</c:v>
                </c:pt>
                <c:pt idx="4354">
                  <c:v>33.33300000000001</c:v>
                </c:pt>
                <c:pt idx="4355">
                  <c:v>33.433</c:v>
                </c:pt>
                <c:pt idx="4356">
                  <c:v>33.532</c:v>
                </c:pt>
                <c:pt idx="4357">
                  <c:v>33.632</c:v>
                </c:pt>
                <c:pt idx="4358">
                  <c:v>33.731</c:v>
                </c:pt>
                <c:pt idx="4359">
                  <c:v>33.831</c:v>
                </c:pt>
                <c:pt idx="4360">
                  <c:v>33.93</c:v>
                </c:pt>
                <c:pt idx="4361">
                  <c:v>34.03</c:v>
                </c:pt>
                <c:pt idx="4362">
                  <c:v>34.12900000000001</c:v>
                </c:pt>
                <c:pt idx="4363">
                  <c:v>34.22900000000001</c:v>
                </c:pt>
                <c:pt idx="4364">
                  <c:v>34.328</c:v>
                </c:pt>
                <c:pt idx="4365">
                  <c:v>34.428</c:v>
                </c:pt>
                <c:pt idx="4366">
                  <c:v>34.527</c:v>
                </c:pt>
                <c:pt idx="4367">
                  <c:v>34.627</c:v>
                </c:pt>
                <c:pt idx="4368">
                  <c:v>34.72600000000001</c:v>
                </c:pt>
                <c:pt idx="4369">
                  <c:v>34.826</c:v>
                </c:pt>
                <c:pt idx="4370">
                  <c:v>34.925</c:v>
                </c:pt>
                <c:pt idx="4371">
                  <c:v>35.025</c:v>
                </c:pt>
                <c:pt idx="4372">
                  <c:v>35.124</c:v>
                </c:pt>
                <c:pt idx="4373">
                  <c:v>35.22400000000001</c:v>
                </c:pt>
                <c:pt idx="4374">
                  <c:v>35.323</c:v>
                </c:pt>
                <c:pt idx="4375">
                  <c:v>35.423</c:v>
                </c:pt>
                <c:pt idx="4376">
                  <c:v>35.522</c:v>
                </c:pt>
                <c:pt idx="4377">
                  <c:v>35.622</c:v>
                </c:pt>
                <c:pt idx="4378">
                  <c:v>35.72100000000001</c:v>
                </c:pt>
                <c:pt idx="4379">
                  <c:v>35.82100000000001</c:v>
                </c:pt>
                <c:pt idx="4380">
                  <c:v>35.92</c:v>
                </c:pt>
                <c:pt idx="4381">
                  <c:v>36.02</c:v>
                </c:pt>
                <c:pt idx="4382">
                  <c:v>36.119</c:v>
                </c:pt>
                <c:pt idx="4383">
                  <c:v>36.219</c:v>
                </c:pt>
                <c:pt idx="4384">
                  <c:v>36.318</c:v>
                </c:pt>
                <c:pt idx="4385">
                  <c:v>36.418</c:v>
                </c:pt>
                <c:pt idx="4386">
                  <c:v>36.517</c:v>
                </c:pt>
                <c:pt idx="4387">
                  <c:v>36.617</c:v>
                </c:pt>
                <c:pt idx="4388">
                  <c:v>36.716</c:v>
                </c:pt>
                <c:pt idx="4389">
                  <c:v>36.816</c:v>
                </c:pt>
                <c:pt idx="4390">
                  <c:v>36.915</c:v>
                </c:pt>
                <c:pt idx="4391">
                  <c:v>37.015</c:v>
                </c:pt>
                <c:pt idx="4392">
                  <c:v>37.114</c:v>
                </c:pt>
                <c:pt idx="4393">
                  <c:v>37.21400000000001</c:v>
                </c:pt>
                <c:pt idx="4394">
                  <c:v>37.313</c:v>
                </c:pt>
                <c:pt idx="4395">
                  <c:v>37.413</c:v>
                </c:pt>
                <c:pt idx="4396">
                  <c:v>37.512</c:v>
                </c:pt>
                <c:pt idx="4397">
                  <c:v>37.612</c:v>
                </c:pt>
                <c:pt idx="4398">
                  <c:v>37.71100000000001</c:v>
                </c:pt>
                <c:pt idx="4399">
                  <c:v>37.811</c:v>
                </c:pt>
                <c:pt idx="4400">
                  <c:v>37.91</c:v>
                </c:pt>
                <c:pt idx="4401">
                  <c:v>38.01</c:v>
                </c:pt>
                <c:pt idx="4402">
                  <c:v>38.109</c:v>
                </c:pt>
                <c:pt idx="4403">
                  <c:v>38.209</c:v>
                </c:pt>
                <c:pt idx="4404">
                  <c:v>38.308</c:v>
                </c:pt>
                <c:pt idx="4405">
                  <c:v>38.408</c:v>
                </c:pt>
                <c:pt idx="4406">
                  <c:v>38.50700000000001</c:v>
                </c:pt>
                <c:pt idx="4407">
                  <c:v>38.60700000000001</c:v>
                </c:pt>
                <c:pt idx="4408">
                  <c:v>38.706</c:v>
                </c:pt>
                <c:pt idx="4409">
                  <c:v>38.806</c:v>
                </c:pt>
                <c:pt idx="4410">
                  <c:v>38.905</c:v>
                </c:pt>
                <c:pt idx="4411">
                  <c:v>39.005</c:v>
                </c:pt>
                <c:pt idx="4412">
                  <c:v>39.10400000000001</c:v>
                </c:pt>
                <c:pt idx="4413">
                  <c:v>39.204</c:v>
                </c:pt>
                <c:pt idx="4414">
                  <c:v>39.303</c:v>
                </c:pt>
                <c:pt idx="4415">
                  <c:v>39.40300000000001</c:v>
                </c:pt>
                <c:pt idx="4416">
                  <c:v>39.502</c:v>
                </c:pt>
                <c:pt idx="4417">
                  <c:v>39.602</c:v>
                </c:pt>
                <c:pt idx="4418">
                  <c:v>39.701</c:v>
                </c:pt>
                <c:pt idx="4419">
                  <c:v>39.801</c:v>
                </c:pt>
                <c:pt idx="4420">
                  <c:v>39.9</c:v>
                </c:pt>
                <c:pt idx="4421">
                  <c:v>40.0</c:v>
                </c:pt>
                <c:pt idx="4422">
                  <c:v>40.1</c:v>
                </c:pt>
                <c:pt idx="4423">
                  <c:v>40.19900000000001</c:v>
                </c:pt>
                <c:pt idx="4424">
                  <c:v>40.29900000000001</c:v>
                </c:pt>
                <c:pt idx="4425">
                  <c:v>40.398</c:v>
                </c:pt>
                <c:pt idx="4426">
                  <c:v>40.498</c:v>
                </c:pt>
                <c:pt idx="4427">
                  <c:v>40.597</c:v>
                </c:pt>
                <c:pt idx="4428">
                  <c:v>40.697</c:v>
                </c:pt>
                <c:pt idx="4429">
                  <c:v>40.79600000000001</c:v>
                </c:pt>
                <c:pt idx="4430">
                  <c:v>40.896</c:v>
                </c:pt>
                <c:pt idx="4431">
                  <c:v>40.995</c:v>
                </c:pt>
                <c:pt idx="4432">
                  <c:v>41.095</c:v>
                </c:pt>
                <c:pt idx="4433">
                  <c:v>41.194</c:v>
                </c:pt>
                <c:pt idx="4434">
                  <c:v>41.29400000000001</c:v>
                </c:pt>
                <c:pt idx="4435">
                  <c:v>41.393</c:v>
                </c:pt>
                <c:pt idx="4436">
                  <c:v>41.493</c:v>
                </c:pt>
                <c:pt idx="4437">
                  <c:v>41.592</c:v>
                </c:pt>
                <c:pt idx="4438">
                  <c:v>41.692</c:v>
                </c:pt>
                <c:pt idx="4439">
                  <c:v>41.79100000000001</c:v>
                </c:pt>
                <c:pt idx="4440">
                  <c:v>41.89100000000001</c:v>
                </c:pt>
                <c:pt idx="4441">
                  <c:v>41.99</c:v>
                </c:pt>
                <c:pt idx="4442">
                  <c:v>42.09</c:v>
                </c:pt>
                <c:pt idx="4443">
                  <c:v>42.189</c:v>
                </c:pt>
                <c:pt idx="4444">
                  <c:v>42.289</c:v>
                </c:pt>
                <c:pt idx="4445">
                  <c:v>42.388</c:v>
                </c:pt>
                <c:pt idx="4446">
                  <c:v>42.488</c:v>
                </c:pt>
                <c:pt idx="4447">
                  <c:v>42.587</c:v>
                </c:pt>
                <c:pt idx="4448">
                  <c:v>42.687</c:v>
                </c:pt>
                <c:pt idx="4449">
                  <c:v>42.786</c:v>
                </c:pt>
                <c:pt idx="4450">
                  <c:v>42.886</c:v>
                </c:pt>
                <c:pt idx="4451">
                  <c:v>42.985</c:v>
                </c:pt>
                <c:pt idx="4452">
                  <c:v>43.085</c:v>
                </c:pt>
                <c:pt idx="4453">
                  <c:v>43.184</c:v>
                </c:pt>
                <c:pt idx="4454">
                  <c:v>43.28400000000001</c:v>
                </c:pt>
                <c:pt idx="4455">
                  <c:v>43.383</c:v>
                </c:pt>
                <c:pt idx="4456">
                  <c:v>43.483</c:v>
                </c:pt>
                <c:pt idx="4457">
                  <c:v>43.582</c:v>
                </c:pt>
                <c:pt idx="4458">
                  <c:v>43.682</c:v>
                </c:pt>
                <c:pt idx="4459">
                  <c:v>43.78100000000001</c:v>
                </c:pt>
                <c:pt idx="4460">
                  <c:v>43.881</c:v>
                </c:pt>
                <c:pt idx="4461">
                  <c:v>43.98</c:v>
                </c:pt>
                <c:pt idx="4462">
                  <c:v>44.08</c:v>
                </c:pt>
                <c:pt idx="4463">
                  <c:v>44.179</c:v>
                </c:pt>
                <c:pt idx="4464">
                  <c:v>44.279</c:v>
                </c:pt>
                <c:pt idx="4465">
                  <c:v>44.378</c:v>
                </c:pt>
                <c:pt idx="4466">
                  <c:v>44.478</c:v>
                </c:pt>
                <c:pt idx="4467">
                  <c:v>44.57700000000001</c:v>
                </c:pt>
                <c:pt idx="4468">
                  <c:v>44.677</c:v>
                </c:pt>
                <c:pt idx="4469">
                  <c:v>44.776</c:v>
                </c:pt>
                <c:pt idx="4470">
                  <c:v>44.876</c:v>
                </c:pt>
                <c:pt idx="4471">
                  <c:v>44.975</c:v>
                </c:pt>
                <c:pt idx="4472">
                  <c:v>45.075</c:v>
                </c:pt>
                <c:pt idx="4473">
                  <c:v>45.17400000000001</c:v>
                </c:pt>
                <c:pt idx="4474">
                  <c:v>45.274</c:v>
                </c:pt>
                <c:pt idx="4475">
                  <c:v>45.373</c:v>
                </c:pt>
                <c:pt idx="4476">
                  <c:v>45.47300000000001</c:v>
                </c:pt>
                <c:pt idx="4477">
                  <c:v>45.572</c:v>
                </c:pt>
                <c:pt idx="4478">
                  <c:v>45.672</c:v>
                </c:pt>
                <c:pt idx="4479">
                  <c:v>45.771</c:v>
                </c:pt>
                <c:pt idx="4480">
                  <c:v>45.871</c:v>
                </c:pt>
                <c:pt idx="4481">
                  <c:v>45.97</c:v>
                </c:pt>
                <c:pt idx="4482">
                  <c:v>46.07</c:v>
                </c:pt>
                <c:pt idx="4483">
                  <c:v>46.16900000000001</c:v>
                </c:pt>
                <c:pt idx="4484">
                  <c:v>46.26900000000001</c:v>
                </c:pt>
                <c:pt idx="4485">
                  <c:v>46.368</c:v>
                </c:pt>
                <c:pt idx="4486">
                  <c:v>46.46800000000001</c:v>
                </c:pt>
                <c:pt idx="4487">
                  <c:v>46.567</c:v>
                </c:pt>
                <c:pt idx="4488">
                  <c:v>46.667</c:v>
                </c:pt>
                <c:pt idx="4489">
                  <c:v>46.76600000000001</c:v>
                </c:pt>
                <c:pt idx="4490">
                  <c:v>46.866</c:v>
                </c:pt>
                <c:pt idx="4491">
                  <c:v>46.965</c:v>
                </c:pt>
                <c:pt idx="4492">
                  <c:v>47.065</c:v>
                </c:pt>
                <c:pt idx="4493">
                  <c:v>47.164</c:v>
                </c:pt>
                <c:pt idx="4494">
                  <c:v>47.264</c:v>
                </c:pt>
                <c:pt idx="4495">
                  <c:v>47.363</c:v>
                </c:pt>
                <c:pt idx="4496">
                  <c:v>47.463</c:v>
                </c:pt>
                <c:pt idx="4497">
                  <c:v>47.562</c:v>
                </c:pt>
                <c:pt idx="4498">
                  <c:v>47.662</c:v>
                </c:pt>
                <c:pt idx="4499">
                  <c:v>47.761</c:v>
                </c:pt>
                <c:pt idx="4500">
                  <c:v>47.861</c:v>
                </c:pt>
                <c:pt idx="4501">
                  <c:v>47.96</c:v>
                </c:pt>
                <c:pt idx="4502">
                  <c:v>48.06</c:v>
                </c:pt>
                <c:pt idx="4503">
                  <c:v>48.15900000000001</c:v>
                </c:pt>
                <c:pt idx="4504">
                  <c:v>48.259</c:v>
                </c:pt>
                <c:pt idx="4505">
                  <c:v>48.358</c:v>
                </c:pt>
                <c:pt idx="4506">
                  <c:v>48.458</c:v>
                </c:pt>
                <c:pt idx="4507">
                  <c:v>48.557</c:v>
                </c:pt>
                <c:pt idx="4508">
                  <c:v>48.657</c:v>
                </c:pt>
                <c:pt idx="4509">
                  <c:v>48.756</c:v>
                </c:pt>
                <c:pt idx="4510">
                  <c:v>48.856</c:v>
                </c:pt>
                <c:pt idx="4511">
                  <c:v>48.955</c:v>
                </c:pt>
                <c:pt idx="4512">
                  <c:v>49.055</c:v>
                </c:pt>
                <c:pt idx="4513">
                  <c:v>49.154</c:v>
                </c:pt>
                <c:pt idx="4514">
                  <c:v>49.254</c:v>
                </c:pt>
                <c:pt idx="4515">
                  <c:v>49.353</c:v>
                </c:pt>
                <c:pt idx="4516">
                  <c:v>49.453</c:v>
                </c:pt>
                <c:pt idx="4517">
                  <c:v>49.552</c:v>
                </c:pt>
                <c:pt idx="4518">
                  <c:v>49.652</c:v>
                </c:pt>
                <c:pt idx="4519">
                  <c:v>49.751</c:v>
                </c:pt>
                <c:pt idx="4520">
                  <c:v>49.851</c:v>
                </c:pt>
                <c:pt idx="4521">
                  <c:v>49.95</c:v>
                </c:pt>
                <c:pt idx="4522">
                  <c:v>50.05</c:v>
                </c:pt>
                <c:pt idx="4523">
                  <c:v>50.149</c:v>
                </c:pt>
                <c:pt idx="4524">
                  <c:v>50.249</c:v>
                </c:pt>
                <c:pt idx="4525">
                  <c:v>50.348</c:v>
                </c:pt>
                <c:pt idx="4526">
                  <c:v>50.448</c:v>
                </c:pt>
                <c:pt idx="4527">
                  <c:v>50.547</c:v>
                </c:pt>
                <c:pt idx="4528">
                  <c:v>50.64700000000001</c:v>
                </c:pt>
                <c:pt idx="4529">
                  <c:v>50.746</c:v>
                </c:pt>
                <c:pt idx="4530">
                  <c:v>50.846</c:v>
                </c:pt>
                <c:pt idx="4531">
                  <c:v>50.945</c:v>
                </c:pt>
                <c:pt idx="4532">
                  <c:v>51.045</c:v>
                </c:pt>
                <c:pt idx="4533">
                  <c:v>51.14400000000001</c:v>
                </c:pt>
                <c:pt idx="4534">
                  <c:v>51.244</c:v>
                </c:pt>
                <c:pt idx="4535">
                  <c:v>51.343</c:v>
                </c:pt>
                <c:pt idx="4536">
                  <c:v>51.443</c:v>
                </c:pt>
                <c:pt idx="4537">
                  <c:v>51.542</c:v>
                </c:pt>
                <c:pt idx="4538">
                  <c:v>51.642</c:v>
                </c:pt>
                <c:pt idx="4539">
                  <c:v>51.741</c:v>
                </c:pt>
                <c:pt idx="4540">
                  <c:v>51.841</c:v>
                </c:pt>
                <c:pt idx="4541">
                  <c:v>51.94</c:v>
                </c:pt>
                <c:pt idx="4542">
                  <c:v>52.04</c:v>
                </c:pt>
                <c:pt idx="4543">
                  <c:v>52.139</c:v>
                </c:pt>
                <c:pt idx="4544">
                  <c:v>52.23900000000001</c:v>
                </c:pt>
                <c:pt idx="4545">
                  <c:v>52.338</c:v>
                </c:pt>
                <c:pt idx="4546">
                  <c:v>52.438</c:v>
                </c:pt>
                <c:pt idx="4547">
                  <c:v>52.53700000000001</c:v>
                </c:pt>
                <c:pt idx="4548">
                  <c:v>52.637</c:v>
                </c:pt>
                <c:pt idx="4549">
                  <c:v>52.73600000000001</c:v>
                </c:pt>
                <c:pt idx="4550">
                  <c:v>52.83600000000001</c:v>
                </c:pt>
                <c:pt idx="4551">
                  <c:v>52.935</c:v>
                </c:pt>
                <c:pt idx="4552">
                  <c:v>53.035</c:v>
                </c:pt>
                <c:pt idx="4553">
                  <c:v>53.134</c:v>
                </c:pt>
                <c:pt idx="4554">
                  <c:v>53.234</c:v>
                </c:pt>
                <c:pt idx="4555">
                  <c:v>53.33300000000001</c:v>
                </c:pt>
                <c:pt idx="4556">
                  <c:v>53.433</c:v>
                </c:pt>
                <c:pt idx="4557">
                  <c:v>53.532</c:v>
                </c:pt>
                <c:pt idx="4558">
                  <c:v>53.632</c:v>
                </c:pt>
                <c:pt idx="4559">
                  <c:v>53.731</c:v>
                </c:pt>
                <c:pt idx="4560">
                  <c:v>53.831</c:v>
                </c:pt>
                <c:pt idx="4561">
                  <c:v>53.93</c:v>
                </c:pt>
                <c:pt idx="4562">
                  <c:v>54.03</c:v>
                </c:pt>
                <c:pt idx="4563">
                  <c:v>54.12900000000001</c:v>
                </c:pt>
                <c:pt idx="4564">
                  <c:v>54.22900000000001</c:v>
                </c:pt>
                <c:pt idx="4565">
                  <c:v>54.328</c:v>
                </c:pt>
                <c:pt idx="4566">
                  <c:v>54.428</c:v>
                </c:pt>
                <c:pt idx="4567">
                  <c:v>54.527</c:v>
                </c:pt>
                <c:pt idx="4568">
                  <c:v>54.627</c:v>
                </c:pt>
                <c:pt idx="4569">
                  <c:v>54.72600000000001</c:v>
                </c:pt>
                <c:pt idx="4570">
                  <c:v>54.826</c:v>
                </c:pt>
                <c:pt idx="4571">
                  <c:v>54.925</c:v>
                </c:pt>
                <c:pt idx="4572">
                  <c:v>55.025</c:v>
                </c:pt>
                <c:pt idx="4573">
                  <c:v>55.124</c:v>
                </c:pt>
                <c:pt idx="4574">
                  <c:v>55.22400000000001</c:v>
                </c:pt>
                <c:pt idx="4575">
                  <c:v>55.323</c:v>
                </c:pt>
                <c:pt idx="4576">
                  <c:v>55.423</c:v>
                </c:pt>
                <c:pt idx="4577">
                  <c:v>55.522</c:v>
                </c:pt>
                <c:pt idx="4578">
                  <c:v>55.622</c:v>
                </c:pt>
                <c:pt idx="4579">
                  <c:v>55.72100000000001</c:v>
                </c:pt>
                <c:pt idx="4580">
                  <c:v>55.82100000000001</c:v>
                </c:pt>
                <c:pt idx="4581">
                  <c:v>55.92</c:v>
                </c:pt>
                <c:pt idx="4582">
                  <c:v>56.02</c:v>
                </c:pt>
                <c:pt idx="4583">
                  <c:v>56.119</c:v>
                </c:pt>
                <c:pt idx="4584">
                  <c:v>56.219</c:v>
                </c:pt>
                <c:pt idx="4585">
                  <c:v>56.318</c:v>
                </c:pt>
                <c:pt idx="4586">
                  <c:v>56.418</c:v>
                </c:pt>
                <c:pt idx="4587">
                  <c:v>56.517</c:v>
                </c:pt>
                <c:pt idx="4588">
                  <c:v>56.617</c:v>
                </c:pt>
                <c:pt idx="4589">
                  <c:v>56.716</c:v>
                </c:pt>
                <c:pt idx="4590">
                  <c:v>56.816</c:v>
                </c:pt>
                <c:pt idx="4591">
                  <c:v>56.915</c:v>
                </c:pt>
                <c:pt idx="4592">
                  <c:v>57.015</c:v>
                </c:pt>
                <c:pt idx="4593">
                  <c:v>57.114</c:v>
                </c:pt>
                <c:pt idx="4594">
                  <c:v>57.21400000000001</c:v>
                </c:pt>
                <c:pt idx="4595">
                  <c:v>57.313</c:v>
                </c:pt>
                <c:pt idx="4596">
                  <c:v>57.413</c:v>
                </c:pt>
                <c:pt idx="4597">
                  <c:v>57.512</c:v>
                </c:pt>
                <c:pt idx="4598">
                  <c:v>57.612</c:v>
                </c:pt>
                <c:pt idx="4599">
                  <c:v>57.71100000000001</c:v>
                </c:pt>
                <c:pt idx="4600">
                  <c:v>57.811</c:v>
                </c:pt>
                <c:pt idx="4601">
                  <c:v>57.91</c:v>
                </c:pt>
                <c:pt idx="4602">
                  <c:v>58.01</c:v>
                </c:pt>
                <c:pt idx="4603">
                  <c:v>58.109</c:v>
                </c:pt>
                <c:pt idx="4604">
                  <c:v>58.209</c:v>
                </c:pt>
                <c:pt idx="4605">
                  <c:v>58.308</c:v>
                </c:pt>
                <c:pt idx="4606">
                  <c:v>58.408</c:v>
                </c:pt>
                <c:pt idx="4607">
                  <c:v>58.50700000000001</c:v>
                </c:pt>
                <c:pt idx="4608">
                  <c:v>58.60700000000001</c:v>
                </c:pt>
                <c:pt idx="4609">
                  <c:v>58.706</c:v>
                </c:pt>
                <c:pt idx="4610">
                  <c:v>58.806</c:v>
                </c:pt>
                <c:pt idx="4611">
                  <c:v>58.905</c:v>
                </c:pt>
                <c:pt idx="4612">
                  <c:v>59.005</c:v>
                </c:pt>
                <c:pt idx="4613">
                  <c:v>59.10400000000001</c:v>
                </c:pt>
                <c:pt idx="4614">
                  <c:v>59.204</c:v>
                </c:pt>
                <c:pt idx="4615">
                  <c:v>59.303</c:v>
                </c:pt>
                <c:pt idx="4616">
                  <c:v>59.40300000000001</c:v>
                </c:pt>
                <c:pt idx="4617">
                  <c:v>59.502</c:v>
                </c:pt>
                <c:pt idx="4618">
                  <c:v>59.602</c:v>
                </c:pt>
                <c:pt idx="4619">
                  <c:v>59.701</c:v>
                </c:pt>
                <c:pt idx="4620">
                  <c:v>59.801</c:v>
                </c:pt>
                <c:pt idx="4621">
                  <c:v>59.9</c:v>
                </c:pt>
                <c:pt idx="4622">
                  <c:v>60.0</c:v>
                </c:pt>
                <c:pt idx="4623">
                  <c:v>60.09900000000001</c:v>
                </c:pt>
                <c:pt idx="4624">
                  <c:v>60.19900000000001</c:v>
                </c:pt>
                <c:pt idx="4625">
                  <c:v>60.29900000000001</c:v>
                </c:pt>
                <c:pt idx="4626">
                  <c:v>60.398</c:v>
                </c:pt>
                <c:pt idx="4627">
                  <c:v>60.498</c:v>
                </c:pt>
                <c:pt idx="4628">
                  <c:v>60.597</c:v>
                </c:pt>
                <c:pt idx="4629">
                  <c:v>60.697</c:v>
                </c:pt>
                <c:pt idx="4630">
                  <c:v>60.79600000000001</c:v>
                </c:pt>
                <c:pt idx="4631">
                  <c:v>60.896</c:v>
                </c:pt>
                <c:pt idx="4632">
                  <c:v>60.995</c:v>
                </c:pt>
                <c:pt idx="4633">
                  <c:v>61.095</c:v>
                </c:pt>
                <c:pt idx="4634">
                  <c:v>61.194</c:v>
                </c:pt>
                <c:pt idx="4635">
                  <c:v>61.29400000000001</c:v>
                </c:pt>
                <c:pt idx="4636">
                  <c:v>61.393</c:v>
                </c:pt>
                <c:pt idx="4637">
                  <c:v>61.493</c:v>
                </c:pt>
                <c:pt idx="4638">
                  <c:v>61.592</c:v>
                </c:pt>
                <c:pt idx="4639">
                  <c:v>61.692</c:v>
                </c:pt>
                <c:pt idx="4640">
                  <c:v>61.79100000000001</c:v>
                </c:pt>
                <c:pt idx="4641">
                  <c:v>61.89100000000001</c:v>
                </c:pt>
                <c:pt idx="4642">
                  <c:v>61.99</c:v>
                </c:pt>
                <c:pt idx="4643">
                  <c:v>62.09</c:v>
                </c:pt>
                <c:pt idx="4644">
                  <c:v>62.189</c:v>
                </c:pt>
                <c:pt idx="4645">
                  <c:v>62.289</c:v>
                </c:pt>
                <c:pt idx="4646">
                  <c:v>62.388</c:v>
                </c:pt>
                <c:pt idx="4647">
                  <c:v>62.488</c:v>
                </c:pt>
                <c:pt idx="4648">
                  <c:v>62.587</c:v>
                </c:pt>
                <c:pt idx="4649">
                  <c:v>62.687</c:v>
                </c:pt>
                <c:pt idx="4650">
                  <c:v>62.786</c:v>
                </c:pt>
                <c:pt idx="4651">
                  <c:v>62.886</c:v>
                </c:pt>
                <c:pt idx="4652">
                  <c:v>62.985</c:v>
                </c:pt>
                <c:pt idx="4653">
                  <c:v>63.085</c:v>
                </c:pt>
                <c:pt idx="4654">
                  <c:v>63.184</c:v>
                </c:pt>
                <c:pt idx="4655">
                  <c:v>63.28400000000001</c:v>
                </c:pt>
                <c:pt idx="4656">
                  <c:v>63.383</c:v>
                </c:pt>
                <c:pt idx="4657">
                  <c:v>63.483</c:v>
                </c:pt>
                <c:pt idx="4658">
                  <c:v>63.582</c:v>
                </c:pt>
                <c:pt idx="4659">
                  <c:v>63.682</c:v>
                </c:pt>
                <c:pt idx="4660">
                  <c:v>63.78100000000001</c:v>
                </c:pt>
                <c:pt idx="4661">
                  <c:v>63.881</c:v>
                </c:pt>
                <c:pt idx="4662">
                  <c:v>63.98</c:v>
                </c:pt>
                <c:pt idx="4663">
                  <c:v>64.08</c:v>
                </c:pt>
                <c:pt idx="4664">
                  <c:v>64.17899999999996</c:v>
                </c:pt>
                <c:pt idx="4665">
                  <c:v>64.27899999999998</c:v>
                </c:pt>
                <c:pt idx="4666">
                  <c:v>64.37799999999998</c:v>
                </c:pt>
                <c:pt idx="4667">
                  <c:v>64.478</c:v>
                </c:pt>
                <c:pt idx="4668">
                  <c:v>64.577</c:v>
                </c:pt>
                <c:pt idx="4669">
                  <c:v>64.67699999999998</c:v>
                </c:pt>
                <c:pt idx="4670">
                  <c:v>64.77599999999998</c:v>
                </c:pt>
                <c:pt idx="4671">
                  <c:v>64.87599999999998</c:v>
                </c:pt>
                <c:pt idx="4672">
                  <c:v>64.975</c:v>
                </c:pt>
                <c:pt idx="4673">
                  <c:v>65.07499999999998</c:v>
                </c:pt>
                <c:pt idx="4674">
                  <c:v>65.17399999999998</c:v>
                </c:pt>
                <c:pt idx="4675">
                  <c:v>65.274</c:v>
                </c:pt>
                <c:pt idx="4676">
                  <c:v>65.37299999999998</c:v>
                </c:pt>
                <c:pt idx="4677">
                  <c:v>65.473</c:v>
                </c:pt>
                <c:pt idx="4678">
                  <c:v>65.57199999999998</c:v>
                </c:pt>
                <c:pt idx="4679">
                  <c:v>65.67199999999998</c:v>
                </c:pt>
                <c:pt idx="4680">
                  <c:v>65.771</c:v>
                </c:pt>
                <c:pt idx="4681">
                  <c:v>65.87099999999998</c:v>
                </c:pt>
                <c:pt idx="4682">
                  <c:v>65.97</c:v>
                </c:pt>
                <c:pt idx="4683">
                  <c:v>66.07</c:v>
                </c:pt>
                <c:pt idx="4684">
                  <c:v>66.16899999999998</c:v>
                </c:pt>
                <c:pt idx="4685">
                  <c:v>66.269</c:v>
                </c:pt>
                <c:pt idx="4686">
                  <c:v>66.368</c:v>
                </c:pt>
                <c:pt idx="4687">
                  <c:v>66.468</c:v>
                </c:pt>
                <c:pt idx="4688">
                  <c:v>66.567</c:v>
                </c:pt>
                <c:pt idx="4689">
                  <c:v>66.667</c:v>
                </c:pt>
                <c:pt idx="4690">
                  <c:v>66.766</c:v>
                </c:pt>
                <c:pt idx="4691">
                  <c:v>66.866</c:v>
                </c:pt>
                <c:pt idx="4692">
                  <c:v>66.965</c:v>
                </c:pt>
                <c:pt idx="4693">
                  <c:v>67.06500000000001</c:v>
                </c:pt>
                <c:pt idx="4694">
                  <c:v>67.164</c:v>
                </c:pt>
                <c:pt idx="4695">
                  <c:v>67.264</c:v>
                </c:pt>
                <c:pt idx="4696">
                  <c:v>67.363</c:v>
                </c:pt>
                <c:pt idx="4697">
                  <c:v>67.463</c:v>
                </c:pt>
                <c:pt idx="4698">
                  <c:v>67.56200000000001</c:v>
                </c:pt>
                <c:pt idx="4699">
                  <c:v>67.662</c:v>
                </c:pt>
                <c:pt idx="4700">
                  <c:v>67.761</c:v>
                </c:pt>
                <c:pt idx="4701">
                  <c:v>67.861</c:v>
                </c:pt>
                <c:pt idx="4702">
                  <c:v>67.96</c:v>
                </c:pt>
                <c:pt idx="4703">
                  <c:v>68.06</c:v>
                </c:pt>
                <c:pt idx="4704">
                  <c:v>68.15899999999998</c:v>
                </c:pt>
                <c:pt idx="4705">
                  <c:v>68.259</c:v>
                </c:pt>
                <c:pt idx="4706">
                  <c:v>68.35799999999998</c:v>
                </c:pt>
                <c:pt idx="4707">
                  <c:v>68.45800000000001</c:v>
                </c:pt>
                <c:pt idx="4708">
                  <c:v>68.557</c:v>
                </c:pt>
                <c:pt idx="4709">
                  <c:v>68.65699999999998</c:v>
                </c:pt>
                <c:pt idx="4710">
                  <c:v>68.756</c:v>
                </c:pt>
                <c:pt idx="4711">
                  <c:v>68.85599999999998</c:v>
                </c:pt>
                <c:pt idx="4712">
                  <c:v>68.95500000000001</c:v>
                </c:pt>
                <c:pt idx="4713">
                  <c:v>69.055</c:v>
                </c:pt>
                <c:pt idx="4714">
                  <c:v>69.15399999999998</c:v>
                </c:pt>
                <c:pt idx="4715">
                  <c:v>69.254</c:v>
                </c:pt>
                <c:pt idx="4716">
                  <c:v>69.35299999999998</c:v>
                </c:pt>
                <c:pt idx="4717">
                  <c:v>69.453</c:v>
                </c:pt>
                <c:pt idx="4718">
                  <c:v>69.552</c:v>
                </c:pt>
                <c:pt idx="4719">
                  <c:v>69.65199999999998</c:v>
                </c:pt>
                <c:pt idx="4720">
                  <c:v>69.751</c:v>
                </c:pt>
                <c:pt idx="4721">
                  <c:v>69.851</c:v>
                </c:pt>
                <c:pt idx="4722">
                  <c:v>69.95</c:v>
                </c:pt>
                <c:pt idx="4723">
                  <c:v>70.05</c:v>
                </c:pt>
                <c:pt idx="4724">
                  <c:v>70.149</c:v>
                </c:pt>
                <c:pt idx="4725">
                  <c:v>70.249</c:v>
                </c:pt>
                <c:pt idx="4726">
                  <c:v>70.34800000000001</c:v>
                </c:pt>
                <c:pt idx="4727">
                  <c:v>70.448</c:v>
                </c:pt>
                <c:pt idx="4728">
                  <c:v>70.547</c:v>
                </c:pt>
                <c:pt idx="4729">
                  <c:v>70.647</c:v>
                </c:pt>
                <c:pt idx="4730">
                  <c:v>70.746</c:v>
                </c:pt>
                <c:pt idx="4731">
                  <c:v>70.846</c:v>
                </c:pt>
                <c:pt idx="4732">
                  <c:v>70.945</c:v>
                </c:pt>
                <c:pt idx="4733">
                  <c:v>71.045</c:v>
                </c:pt>
                <c:pt idx="4734">
                  <c:v>71.144</c:v>
                </c:pt>
                <c:pt idx="4735">
                  <c:v>71.244</c:v>
                </c:pt>
                <c:pt idx="4736">
                  <c:v>71.343</c:v>
                </c:pt>
                <c:pt idx="4737">
                  <c:v>71.443</c:v>
                </c:pt>
                <c:pt idx="4738">
                  <c:v>71.542</c:v>
                </c:pt>
                <c:pt idx="4739">
                  <c:v>71.642</c:v>
                </c:pt>
                <c:pt idx="4740">
                  <c:v>71.741</c:v>
                </c:pt>
                <c:pt idx="4741">
                  <c:v>71.841</c:v>
                </c:pt>
                <c:pt idx="4742">
                  <c:v>71.94</c:v>
                </c:pt>
                <c:pt idx="4743">
                  <c:v>72.04</c:v>
                </c:pt>
                <c:pt idx="4744">
                  <c:v>72.13899999999998</c:v>
                </c:pt>
                <c:pt idx="4745">
                  <c:v>72.239</c:v>
                </c:pt>
                <c:pt idx="4746">
                  <c:v>72.338</c:v>
                </c:pt>
                <c:pt idx="4747">
                  <c:v>72.438</c:v>
                </c:pt>
                <c:pt idx="4748">
                  <c:v>72.537</c:v>
                </c:pt>
                <c:pt idx="4749">
                  <c:v>72.637</c:v>
                </c:pt>
                <c:pt idx="4750">
                  <c:v>72.736</c:v>
                </c:pt>
                <c:pt idx="4751">
                  <c:v>72.836</c:v>
                </c:pt>
                <c:pt idx="4752">
                  <c:v>72.935</c:v>
                </c:pt>
                <c:pt idx="4753">
                  <c:v>73.035</c:v>
                </c:pt>
                <c:pt idx="4754">
                  <c:v>73.134</c:v>
                </c:pt>
                <c:pt idx="4755">
                  <c:v>73.234</c:v>
                </c:pt>
                <c:pt idx="4756">
                  <c:v>73.333</c:v>
                </c:pt>
                <c:pt idx="4757">
                  <c:v>73.433</c:v>
                </c:pt>
                <c:pt idx="4758">
                  <c:v>73.532</c:v>
                </c:pt>
                <c:pt idx="4759">
                  <c:v>73.632</c:v>
                </c:pt>
                <c:pt idx="4760">
                  <c:v>73.731</c:v>
                </c:pt>
                <c:pt idx="4761">
                  <c:v>73.831</c:v>
                </c:pt>
                <c:pt idx="4762">
                  <c:v>73.93</c:v>
                </c:pt>
                <c:pt idx="4763">
                  <c:v>74.03</c:v>
                </c:pt>
                <c:pt idx="4764">
                  <c:v>74.12899999999998</c:v>
                </c:pt>
                <c:pt idx="4765">
                  <c:v>74.229</c:v>
                </c:pt>
                <c:pt idx="4766">
                  <c:v>74.32799999999998</c:v>
                </c:pt>
                <c:pt idx="4767">
                  <c:v>74.428</c:v>
                </c:pt>
                <c:pt idx="4768">
                  <c:v>74.527</c:v>
                </c:pt>
                <c:pt idx="4769">
                  <c:v>74.62699999999998</c:v>
                </c:pt>
                <c:pt idx="4770">
                  <c:v>74.726</c:v>
                </c:pt>
                <c:pt idx="4771">
                  <c:v>74.82599999999998</c:v>
                </c:pt>
                <c:pt idx="4772">
                  <c:v>74.925</c:v>
                </c:pt>
                <c:pt idx="4773">
                  <c:v>75.025</c:v>
                </c:pt>
                <c:pt idx="4774">
                  <c:v>75.12399999999998</c:v>
                </c:pt>
                <c:pt idx="4775">
                  <c:v>75.224</c:v>
                </c:pt>
                <c:pt idx="4776">
                  <c:v>75.32299999999998</c:v>
                </c:pt>
                <c:pt idx="4777">
                  <c:v>75.423</c:v>
                </c:pt>
                <c:pt idx="4778">
                  <c:v>75.522</c:v>
                </c:pt>
                <c:pt idx="4779">
                  <c:v>75.62199999999998</c:v>
                </c:pt>
                <c:pt idx="4780">
                  <c:v>75.721</c:v>
                </c:pt>
                <c:pt idx="4781">
                  <c:v>75.821</c:v>
                </c:pt>
                <c:pt idx="4782">
                  <c:v>75.92</c:v>
                </c:pt>
                <c:pt idx="4783">
                  <c:v>76.02</c:v>
                </c:pt>
                <c:pt idx="4784">
                  <c:v>76.119</c:v>
                </c:pt>
                <c:pt idx="4785">
                  <c:v>76.219</c:v>
                </c:pt>
                <c:pt idx="4786">
                  <c:v>76.31800000000001</c:v>
                </c:pt>
                <c:pt idx="4787">
                  <c:v>76.418</c:v>
                </c:pt>
                <c:pt idx="4788">
                  <c:v>76.517</c:v>
                </c:pt>
                <c:pt idx="4789">
                  <c:v>76.617</c:v>
                </c:pt>
                <c:pt idx="4790">
                  <c:v>76.716</c:v>
                </c:pt>
                <c:pt idx="4791">
                  <c:v>76.816</c:v>
                </c:pt>
                <c:pt idx="4792">
                  <c:v>76.915</c:v>
                </c:pt>
                <c:pt idx="4793">
                  <c:v>77.015</c:v>
                </c:pt>
                <c:pt idx="4794">
                  <c:v>77.114</c:v>
                </c:pt>
                <c:pt idx="4795">
                  <c:v>77.214</c:v>
                </c:pt>
                <c:pt idx="4796">
                  <c:v>77.313</c:v>
                </c:pt>
                <c:pt idx="4797">
                  <c:v>77.413</c:v>
                </c:pt>
                <c:pt idx="4798">
                  <c:v>77.512</c:v>
                </c:pt>
                <c:pt idx="4799">
                  <c:v>77.612</c:v>
                </c:pt>
                <c:pt idx="4800">
                  <c:v>77.711</c:v>
                </c:pt>
                <c:pt idx="4801">
                  <c:v>77.811</c:v>
                </c:pt>
                <c:pt idx="4802">
                  <c:v>77.91</c:v>
                </c:pt>
                <c:pt idx="4803">
                  <c:v>78.01</c:v>
                </c:pt>
                <c:pt idx="4804">
                  <c:v>78.10899999999998</c:v>
                </c:pt>
                <c:pt idx="4805">
                  <c:v>78.209</c:v>
                </c:pt>
                <c:pt idx="4806">
                  <c:v>78.308</c:v>
                </c:pt>
                <c:pt idx="4807">
                  <c:v>78.408</c:v>
                </c:pt>
                <c:pt idx="4808">
                  <c:v>78.507</c:v>
                </c:pt>
                <c:pt idx="4809">
                  <c:v>78.607</c:v>
                </c:pt>
                <c:pt idx="4810">
                  <c:v>78.706</c:v>
                </c:pt>
                <c:pt idx="4811">
                  <c:v>78.80599999999998</c:v>
                </c:pt>
                <c:pt idx="4812">
                  <c:v>78.905</c:v>
                </c:pt>
                <c:pt idx="4813">
                  <c:v>79.005</c:v>
                </c:pt>
                <c:pt idx="4814">
                  <c:v>79.104</c:v>
                </c:pt>
                <c:pt idx="4815">
                  <c:v>79.204</c:v>
                </c:pt>
                <c:pt idx="4816">
                  <c:v>79.30299999999998</c:v>
                </c:pt>
                <c:pt idx="4817">
                  <c:v>79.403</c:v>
                </c:pt>
                <c:pt idx="4818">
                  <c:v>79.502</c:v>
                </c:pt>
                <c:pt idx="4819">
                  <c:v>79.60199999999998</c:v>
                </c:pt>
                <c:pt idx="4820">
                  <c:v>79.701</c:v>
                </c:pt>
                <c:pt idx="4821">
                  <c:v>79.801</c:v>
                </c:pt>
                <c:pt idx="4822">
                  <c:v>79.9</c:v>
                </c:pt>
                <c:pt idx="4823">
                  <c:v>80.0</c:v>
                </c:pt>
                <c:pt idx="4824">
                  <c:v>80.1</c:v>
                </c:pt>
                <c:pt idx="4825">
                  <c:v>80.199</c:v>
                </c:pt>
                <c:pt idx="4826">
                  <c:v>80.299</c:v>
                </c:pt>
                <c:pt idx="4827">
                  <c:v>80.398</c:v>
                </c:pt>
                <c:pt idx="4828">
                  <c:v>80.498</c:v>
                </c:pt>
                <c:pt idx="4829">
                  <c:v>80.597</c:v>
                </c:pt>
                <c:pt idx="4830">
                  <c:v>80.697</c:v>
                </c:pt>
                <c:pt idx="4831">
                  <c:v>80.796</c:v>
                </c:pt>
                <c:pt idx="4832">
                  <c:v>80.896</c:v>
                </c:pt>
                <c:pt idx="4833">
                  <c:v>80.995</c:v>
                </c:pt>
                <c:pt idx="4834">
                  <c:v>81.09500000000001</c:v>
                </c:pt>
                <c:pt idx="4835">
                  <c:v>81.194</c:v>
                </c:pt>
                <c:pt idx="4836">
                  <c:v>81.294</c:v>
                </c:pt>
                <c:pt idx="4837">
                  <c:v>81.393</c:v>
                </c:pt>
                <c:pt idx="4838">
                  <c:v>81.493</c:v>
                </c:pt>
                <c:pt idx="4839">
                  <c:v>81.59200000000001</c:v>
                </c:pt>
                <c:pt idx="4840">
                  <c:v>81.692</c:v>
                </c:pt>
                <c:pt idx="4841">
                  <c:v>81.791</c:v>
                </c:pt>
                <c:pt idx="4842">
                  <c:v>81.891</c:v>
                </c:pt>
                <c:pt idx="4843">
                  <c:v>81.99</c:v>
                </c:pt>
                <c:pt idx="4844">
                  <c:v>82.09</c:v>
                </c:pt>
                <c:pt idx="4845">
                  <c:v>82.18899999999998</c:v>
                </c:pt>
                <c:pt idx="4846">
                  <c:v>82.289</c:v>
                </c:pt>
                <c:pt idx="4847">
                  <c:v>82.388</c:v>
                </c:pt>
                <c:pt idx="4848">
                  <c:v>82.488</c:v>
                </c:pt>
                <c:pt idx="4849">
                  <c:v>82.587</c:v>
                </c:pt>
                <c:pt idx="4850">
                  <c:v>82.687</c:v>
                </c:pt>
                <c:pt idx="4851">
                  <c:v>82.786</c:v>
                </c:pt>
                <c:pt idx="4852">
                  <c:v>82.88599999999998</c:v>
                </c:pt>
                <c:pt idx="4853">
                  <c:v>82.98500000000001</c:v>
                </c:pt>
                <c:pt idx="4854">
                  <c:v>83.085</c:v>
                </c:pt>
                <c:pt idx="4855">
                  <c:v>83.18399999999998</c:v>
                </c:pt>
                <c:pt idx="4856">
                  <c:v>83.284</c:v>
                </c:pt>
                <c:pt idx="4857">
                  <c:v>83.38299999999998</c:v>
                </c:pt>
                <c:pt idx="4858">
                  <c:v>83.483</c:v>
                </c:pt>
                <c:pt idx="4859">
                  <c:v>83.582</c:v>
                </c:pt>
                <c:pt idx="4860">
                  <c:v>83.68199999999998</c:v>
                </c:pt>
                <c:pt idx="4861">
                  <c:v>83.781</c:v>
                </c:pt>
                <c:pt idx="4862">
                  <c:v>83.881</c:v>
                </c:pt>
                <c:pt idx="4863">
                  <c:v>83.98</c:v>
                </c:pt>
                <c:pt idx="4864">
                  <c:v>84.08</c:v>
                </c:pt>
                <c:pt idx="4865">
                  <c:v>84.17899999999996</c:v>
                </c:pt>
                <c:pt idx="4866">
                  <c:v>84.27899999999998</c:v>
                </c:pt>
                <c:pt idx="4867">
                  <c:v>84.37799999999998</c:v>
                </c:pt>
                <c:pt idx="4868">
                  <c:v>84.478</c:v>
                </c:pt>
                <c:pt idx="4869">
                  <c:v>84.577</c:v>
                </c:pt>
                <c:pt idx="4870">
                  <c:v>84.67699999999998</c:v>
                </c:pt>
                <c:pt idx="4871">
                  <c:v>84.77599999999998</c:v>
                </c:pt>
                <c:pt idx="4872">
                  <c:v>84.87599999999998</c:v>
                </c:pt>
                <c:pt idx="4873">
                  <c:v>84.975</c:v>
                </c:pt>
                <c:pt idx="4874">
                  <c:v>85.07499999999998</c:v>
                </c:pt>
                <c:pt idx="4875">
                  <c:v>85.17399999999998</c:v>
                </c:pt>
                <c:pt idx="4876">
                  <c:v>85.274</c:v>
                </c:pt>
                <c:pt idx="4877">
                  <c:v>85.37299999999998</c:v>
                </c:pt>
                <c:pt idx="4878">
                  <c:v>85.473</c:v>
                </c:pt>
                <c:pt idx="4879">
                  <c:v>85.57199999999998</c:v>
                </c:pt>
                <c:pt idx="4880">
                  <c:v>85.67199999999998</c:v>
                </c:pt>
                <c:pt idx="4881">
                  <c:v>85.771</c:v>
                </c:pt>
                <c:pt idx="4882">
                  <c:v>85.87099999999998</c:v>
                </c:pt>
                <c:pt idx="4883">
                  <c:v>85.97</c:v>
                </c:pt>
                <c:pt idx="4884">
                  <c:v>86.07</c:v>
                </c:pt>
                <c:pt idx="4885">
                  <c:v>86.16899999999998</c:v>
                </c:pt>
                <c:pt idx="4886">
                  <c:v>86.269</c:v>
                </c:pt>
                <c:pt idx="4887">
                  <c:v>86.368</c:v>
                </c:pt>
                <c:pt idx="4888">
                  <c:v>86.468</c:v>
                </c:pt>
                <c:pt idx="4889">
                  <c:v>86.567</c:v>
                </c:pt>
                <c:pt idx="4890">
                  <c:v>86.667</c:v>
                </c:pt>
                <c:pt idx="4891">
                  <c:v>86.766</c:v>
                </c:pt>
                <c:pt idx="4892">
                  <c:v>86.866</c:v>
                </c:pt>
                <c:pt idx="4893">
                  <c:v>86.965</c:v>
                </c:pt>
                <c:pt idx="4894">
                  <c:v>87.06500000000001</c:v>
                </c:pt>
                <c:pt idx="4895">
                  <c:v>87.164</c:v>
                </c:pt>
                <c:pt idx="4896">
                  <c:v>87.264</c:v>
                </c:pt>
                <c:pt idx="4897">
                  <c:v>87.363</c:v>
                </c:pt>
                <c:pt idx="4898">
                  <c:v>87.463</c:v>
                </c:pt>
                <c:pt idx="4899">
                  <c:v>87.56200000000001</c:v>
                </c:pt>
                <c:pt idx="4900">
                  <c:v>87.662</c:v>
                </c:pt>
                <c:pt idx="4901">
                  <c:v>87.761</c:v>
                </c:pt>
                <c:pt idx="4902">
                  <c:v>87.861</c:v>
                </c:pt>
                <c:pt idx="4903">
                  <c:v>87.96</c:v>
                </c:pt>
                <c:pt idx="4904">
                  <c:v>88.06</c:v>
                </c:pt>
                <c:pt idx="4905">
                  <c:v>88.15899999999998</c:v>
                </c:pt>
                <c:pt idx="4906">
                  <c:v>88.259</c:v>
                </c:pt>
                <c:pt idx="4907">
                  <c:v>88.35799999999998</c:v>
                </c:pt>
                <c:pt idx="4908">
                  <c:v>88.45800000000001</c:v>
                </c:pt>
                <c:pt idx="4909">
                  <c:v>88.557</c:v>
                </c:pt>
                <c:pt idx="4910">
                  <c:v>88.65699999999998</c:v>
                </c:pt>
                <c:pt idx="4911">
                  <c:v>88.756</c:v>
                </c:pt>
                <c:pt idx="4912">
                  <c:v>88.85599999999998</c:v>
                </c:pt>
                <c:pt idx="4913">
                  <c:v>88.95500000000001</c:v>
                </c:pt>
                <c:pt idx="4914">
                  <c:v>89.055</c:v>
                </c:pt>
                <c:pt idx="4915">
                  <c:v>89.15399999999998</c:v>
                </c:pt>
                <c:pt idx="4916">
                  <c:v>89.254</c:v>
                </c:pt>
                <c:pt idx="4917">
                  <c:v>89.35299999999998</c:v>
                </c:pt>
                <c:pt idx="4918">
                  <c:v>89.453</c:v>
                </c:pt>
                <c:pt idx="4919">
                  <c:v>89.552</c:v>
                </c:pt>
                <c:pt idx="4920">
                  <c:v>89.65199999999998</c:v>
                </c:pt>
                <c:pt idx="4921">
                  <c:v>89.751</c:v>
                </c:pt>
                <c:pt idx="4922">
                  <c:v>89.851</c:v>
                </c:pt>
                <c:pt idx="4923">
                  <c:v>89.95</c:v>
                </c:pt>
                <c:pt idx="4924">
                  <c:v>90.05</c:v>
                </c:pt>
                <c:pt idx="4925">
                  <c:v>90.149</c:v>
                </c:pt>
                <c:pt idx="4926">
                  <c:v>90.249</c:v>
                </c:pt>
                <c:pt idx="4927">
                  <c:v>90.34800000000001</c:v>
                </c:pt>
                <c:pt idx="4928">
                  <c:v>90.448</c:v>
                </c:pt>
                <c:pt idx="4929">
                  <c:v>90.547</c:v>
                </c:pt>
                <c:pt idx="4930">
                  <c:v>90.647</c:v>
                </c:pt>
                <c:pt idx="4931">
                  <c:v>90.746</c:v>
                </c:pt>
                <c:pt idx="4932">
                  <c:v>90.846</c:v>
                </c:pt>
                <c:pt idx="4933">
                  <c:v>90.945</c:v>
                </c:pt>
                <c:pt idx="4934">
                  <c:v>91.045</c:v>
                </c:pt>
                <c:pt idx="4935">
                  <c:v>91.144</c:v>
                </c:pt>
                <c:pt idx="4936">
                  <c:v>91.244</c:v>
                </c:pt>
                <c:pt idx="4937">
                  <c:v>91.343</c:v>
                </c:pt>
                <c:pt idx="4938">
                  <c:v>91.443</c:v>
                </c:pt>
                <c:pt idx="4939">
                  <c:v>91.542</c:v>
                </c:pt>
                <c:pt idx="4940">
                  <c:v>91.642</c:v>
                </c:pt>
                <c:pt idx="4941">
                  <c:v>91.741</c:v>
                </c:pt>
                <c:pt idx="4942">
                  <c:v>91.841</c:v>
                </c:pt>
                <c:pt idx="4943">
                  <c:v>91.94</c:v>
                </c:pt>
                <c:pt idx="4944">
                  <c:v>92.04</c:v>
                </c:pt>
                <c:pt idx="4945">
                  <c:v>92.13899999999998</c:v>
                </c:pt>
                <c:pt idx="4946">
                  <c:v>92.239</c:v>
                </c:pt>
                <c:pt idx="4947">
                  <c:v>92.338</c:v>
                </c:pt>
                <c:pt idx="4948">
                  <c:v>92.438</c:v>
                </c:pt>
                <c:pt idx="4949">
                  <c:v>92.537</c:v>
                </c:pt>
                <c:pt idx="4950">
                  <c:v>92.637</c:v>
                </c:pt>
                <c:pt idx="4951">
                  <c:v>92.736</c:v>
                </c:pt>
                <c:pt idx="4952">
                  <c:v>92.836</c:v>
                </c:pt>
                <c:pt idx="4953">
                  <c:v>92.935</c:v>
                </c:pt>
                <c:pt idx="4954">
                  <c:v>93.035</c:v>
                </c:pt>
                <c:pt idx="4955">
                  <c:v>93.134</c:v>
                </c:pt>
                <c:pt idx="4956">
                  <c:v>93.234</c:v>
                </c:pt>
                <c:pt idx="4957">
                  <c:v>93.333</c:v>
                </c:pt>
                <c:pt idx="4958">
                  <c:v>93.433</c:v>
                </c:pt>
                <c:pt idx="4959">
                  <c:v>93.532</c:v>
                </c:pt>
                <c:pt idx="4960">
                  <c:v>93.632</c:v>
                </c:pt>
                <c:pt idx="4961">
                  <c:v>93.731</c:v>
                </c:pt>
                <c:pt idx="4962">
                  <c:v>93.831</c:v>
                </c:pt>
                <c:pt idx="4963">
                  <c:v>93.93</c:v>
                </c:pt>
                <c:pt idx="4964">
                  <c:v>94.03</c:v>
                </c:pt>
                <c:pt idx="4965">
                  <c:v>94.12899999999998</c:v>
                </c:pt>
                <c:pt idx="4966">
                  <c:v>94.229</c:v>
                </c:pt>
                <c:pt idx="4967">
                  <c:v>94.32799999999998</c:v>
                </c:pt>
                <c:pt idx="4968">
                  <c:v>94.428</c:v>
                </c:pt>
                <c:pt idx="4969">
                  <c:v>94.527</c:v>
                </c:pt>
                <c:pt idx="4970">
                  <c:v>94.62699999999998</c:v>
                </c:pt>
                <c:pt idx="4971">
                  <c:v>94.726</c:v>
                </c:pt>
                <c:pt idx="4972">
                  <c:v>94.82599999999998</c:v>
                </c:pt>
                <c:pt idx="4973">
                  <c:v>94.925</c:v>
                </c:pt>
                <c:pt idx="4974">
                  <c:v>95.025</c:v>
                </c:pt>
                <c:pt idx="4975">
                  <c:v>95.12399999999998</c:v>
                </c:pt>
                <c:pt idx="4976">
                  <c:v>95.224</c:v>
                </c:pt>
                <c:pt idx="4977">
                  <c:v>95.32299999999998</c:v>
                </c:pt>
                <c:pt idx="4978">
                  <c:v>95.423</c:v>
                </c:pt>
                <c:pt idx="4979">
                  <c:v>95.522</c:v>
                </c:pt>
                <c:pt idx="4980">
                  <c:v>95.62199999999998</c:v>
                </c:pt>
                <c:pt idx="4981">
                  <c:v>95.721</c:v>
                </c:pt>
                <c:pt idx="4982">
                  <c:v>95.821</c:v>
                </c:pt>
                <c:pt idx="4983">
                  <c:v>95.92</c:v>
                </c:pt>
                <c:pt idx="4984">
                  <c:v>96.02</c:v>
                </c:pt>
                <c:pt idx="4985">
                  <c:v>96.119</c:v>
                </c:pt>
                <c:pt idx="4986">
                  <c:v>96.219</c:v>
                </c:pt>
                <c:pt idx="4987">
                  <c:v>96.31800000000001</c:v>
                </c:pt>
                <c:pt idx="4988">
                  <c:v>96.418</c:v>
                </c:pt>
                <c:pt idx="4989">
                  <c:v>96.517</c:v>
                </c:pt>
                <c:pt idx="4990">
                  <c:v>96.617</c:v>
                </c:pt>
                <c:pt idx="4991">
                  <c:v>96.716</c:v>
                </c:pt>
                <c:pt idx="4992">
                  <c:v>96.816</c:v>
                </c:pt>
                <c:pt idx="4993">
                  <c:v>96.915</c:v>
                </c:pt>
                <c:pt idx="4994">
                  <c:v>97.015</c:v>
                </c:pt>
                <c:pt idx="4995">
                  <c:v>97.114</c:v>
                </c:pt>
                <c:pt idx="4996">
                  <c:v>97.214</c:v>
                </c:pt>
                <c:pt idx="4997">
                  <c:v>97.313</c:v>
                </c:pt>
                <c:pt idx="4998">
                  <c:v>97.413</c:v>
                </c:pt>
                <c:pt idx="4999">
                  <c:v>97.512</c:v>
                </c:pt>
                <c:pt idx="5000">
                  <c:v>97.612</c:v>
                </c:pt>
                <c:pt idx="5001">
                  <c:v>97.711</c:v>
                </c:pt>
                <c:pt idx="5002">
                  <c:v>97.811</c:v>
                </c:pt>
                <c:pt idx="5003">
                  <c:v>97.91</c:v>
                </c:pt>
                <c:pt idx="5004">
                  <c:v>98.01</c:v>
                </c:pt>
                <c:pt idx="5005">
                  <c:v>98.10899999999998</c:v>
                </c:pt>
                <c:pt idx="5006">
                  <c:v>98.209</c:v>
                </c:pt>
                <c:pt idx="5007">
                  <c:v>98.308</c:v>
                </c:pt>
                <c:pt idx="5008">
                  <c:v>98.408</c:v>
                </c:pt>
                <c:pt idx="5009">
                  <c:v>98.507</c:v>
                </c:pt>
                <c:pt idx="5010">
                  <c:v>98.607</c:v>
                </c:pt>
                <c:pt idx="5011">
                  <c:v>98.706</c:v>
                </c:pt>
                <c:pt idx="5012">
                  <c:v>98.80599999999998</c:v>
                </c:pt>
                <c:pt idx="5013">
                  <c:v>98.905</c:v>
                </c:pt>
                <c:pt idx="5014">
                  <c:v>99.005</c:v>
                </c:pt>
                <c:pt idx="5015">
                  <c:v>99.104</c:v>
                </c:pt>
                <c:pt idx="5016">
                  <c:v>99.204</c:v>
                </c:pt>
                <c:pt idx="5017">
                  <c:v>99.30299999999998</c:v>
                </c:pt>
                <c:pt idx="5018">
                  <c:v>99.403</c:v>
                </c:pt>
                <c:pt idx="5019">
                  <c:v>99.502</c:v>
                </c:pt>
                <c:pt idx="5020">
                  <c:v>99.60199999999998</c:v>
                </c:pt>
                <c:pt idx="5021">
                  <c:v>99.701</c:v>
                </c:pt>
                <c:pt idx="5022">
                  <c:v>99.801</c:v>
                </c:pt>
                <c:pt idx="5023">
                  <c:v>99.9</c:v>
                </c:pt>
                <c:pt idx="5024">
                  <c:v>100.0</c:v>
                </c:pt>
              </c:numCache>
            </c:numRef>
          </c:xVal>
          <c:yVal>
            <c:numRef>
              <c:f>Sheet1!$D$2:$D$8041</c:f>
              <c:numCache>
                <c:formatCode>General</c:formatCode>
                <c:ptCount val="8040"/>
                <c:pt idx="2010" formatCode="0.00E+00">
                  <c:v>0.39834</c:v>
                </c:pt>
                <c:pt idx="2011" formatCode="0.00E+00">
                  <c:v>0.3984</c:v>
                </c:pt>
                <c:pt idx="2012" formatCode="0.00E+00">
                  <c:v>0.3984</c:v>
                </c:pt>
                <c:pt idx="2013" formatCode="0.00E+00">
                  <c:v>0.3984</c:v>
                </c:pt>
                <c:pt idx="2014" formatCode="0.00E+00">
                  <c:v>0.42303</c:v>
                </c:pt>
                <c:pt idx="2015" formatCode="0.00E+00">
                  <c:v>0.42303</c:v>
                </c:pt>
                <c:pt idx="2016" formatCode="0.00E+00">
                  <c:v>0.44426</c:v>
                </c:pt>
                <c:pt idx="2017" formatCode="0.00E+00">
                  <c:v>0.45104</c:v>
                </c:pt>
                <c:pt idx="2018" formatCode="0.00E+00">
                  <c:v>0.458</c:v>
                </c:pt>
                <c:pt idx="2019" formatCode="0.00E+00">
                  <c:v>0.45951</c:v>
                </c:pt>
                <c:pt idx="2020" formatCode="0.00E+00">
                  <c:v>0.4625</c:v>
                </c:pt>
                <c:pt idx="2021" formatCode="0.00E+00">
                  <c:v>0.4625</c:v>
                </c:pt>
                <c:pt idx="2022" formatCode="0.00E+00">
                  <c:v>0.4625</c:v>
                </c:pt>
                <c:pt idx="2023" formatCode="0.00E+00">
                  <c:v>0.4711</c:v>
                </c:pt>
                <c:pt idx="2024" formatCode="0.00E+00">
                  <c:v>0.4711</c:v>
                </c:pt>
                <c:pt idx="2025" formatCode="0.00E+00">
                  <c:v>0.4711</c:v>
                </c:pt>
                <c:pt idx="2026" formatCode="0.00E+00">
                  <c:v>0.491</c:v>
                </c:pt>
                <c:pt idx="2027" formatCode="0.00E+00">
                  <c:v>0.49227</c:v>
                </c:pt>
                <c:pt idx="2028" formatCode="0.00E+00">
                  <c:v>0.50247</c:v>
                </c:pt>
                <c:pt idx="2029" formatCode="0.00E+00">
                  <c:v>0.50695</c:v>
                </c:pt>
                <c:pt idx="2030" formatCode="0.00E+00">
                  <c:v>0.50695</c:v>
                </c:pt>
                <c:pt idx="2031" formatCode="0.00E+00">
                  <c:v>0.5089</c:v>
                </c:pt>
                <c:pt idx="2032" formatCode="0.00E+00">
                  <c:v>0.5111</c:v>
                </c:pt>
                <c:pt idx="2033" formatCode="0.00E+00">
                  <c:v>0.5111</c:v>
                </c:pt>
                <c:pt idx="2034" formatCode="0.00E+00">
                  <c:v>0.5111</c:v>
                </c:pt>
                <c:pt idx="2035" formatCode="0.00E+00">
                  <c:v>0.5111</c:v>
                </c:pt>
                <c:pt idx="2036" formatCode="0.00E+00">
                  <c:v>0.51393</c:v>
                </c:pt>
                <c:pt idx="2037" formatCode="0.00E+00">
                  <c:v>0.514</c:v>
                </c:pt>
                <c:pt idx="2038" formatCode="0.00E+00">
                  <c:v>0.514</c:v>
                </c:pt>
                <c:pt idx="2039" formatCode="0.00E+00">
                  <c:v>0.514</c:v>
                </c:pt>
                <c:pt idx="2040" formatCode="0.00E+00">
                  <c:v>0.514</c:v>
                </c:pt>
                <c:pt idx="2041" formatCode="0.00E+00">
                  <c:v>0.514</c:v>
                </c:pt>
                <c:pt idx="2042" formatCode="0.00E+00">
                  <c:v>0.53145</c:v>
                </c:pt>
                <c:pt idx="2043" formatCode="0.00E+00">
                  <c:v>0.5448</c:v>
                </c:pt>
                <c:pt idx="2044" formatCode="0.00E+00">
                  <c:v>0.54481</c:v>
                </c:pt>
                <c:pt idx="2045" formatCode="0.00E+00">
                  <c:v>0.5477</c:v>
                </c:pt>
                <c:pt idx="2046" formatCode="0.00E+00">
                  <c:v>0.5477</c:v>
                </c:pt>
                <c:pt idx="2047" formatCode="0.00E+00">
                  <c:v>0.5477</c:v>
                </c:pt>
                <c:pt idx="2048" formatCode="0.00E+00">
                  <c:v>0.5522</c:v>
                </c:pt>
                <c:pt idx="2049" formatCode="0.00E+00">
                  <c:v>0.55226</c:v>
                </c:pt>
                <c:pt idx="2050" formatCode="0.00E+00">
                  <c:v>0.5554</c:v>
                </c:pt>
                <c:pt idx="2051" formatCode="0.00E+00">
                  <c:v>0.56306</c:v>
                </c:pt>
                <c:pt idx="2052" formatCode="0.00E+00">
                  <c:v>0.56362</c:v>
                </c:pt>
                <c:pt idx="2053" formatCode="0.00E+00">
                  <c:v>0.56751</c:v>
                </c:pt>
                <c:pt idx="2054" formatCode="0.00E+00">
                  <c:v>0.5765</c:v>
                </c:pt>
                <c:pt idx="2055" formatCode="0.00E+00">
                  <c:v>0.5765</c:v>
                </c:pt>
                <c:pt idx="2056" formatCode="0.00E+00">
                  <c:v>0.57656</c:v>
                </c:pt>
                <c:pt idx="2057" formatCode="0.00E+00">
                  <c:v>0.57811</c:v>
                </c:pt>
                <c:pt idx="2058" formatCode="0.00E+00">
                  <c:v>0.57811</c:v>
                </c:pt>
                <c:pt idx="2059" formatCode="0.00E+00">
                  <c:v>0.5837</c:v>
                </c:pt>
                <c:pt idx="2060" formatCode="0.00E+00">
                  <c:v>0.5883</c:v>
                </c:pt>
                <c:pt idx="2061" formatCode="0.00E+00">
                  <c:v>0.59408</c:v>
                </c:pt>
                <c:pt idx="2062" formatCode="0.00E+00">
                  <c:v>0.59408</c:v>
                </c:pt>
                <c:pt idx="2063" formatCode="0.00E+00">
                  <c:v>0.5956</c:v>
                </c:pt>
                <c:pt idx="2064" formatCode="0.00E+00">
                  <c:v>0.5956</c:v>
                </c:pt>
                <c:pt idx="2065" formatCode="0.00E+00">
                  <c:v>0.59987</c:v>
                </c:pt>
                <c:pt idx="2066" formatCode="0.00E+00">
                  <c:v>0.6028</c:v>
                </c:pt>
                <c:pt idx="2067" formatCode="0.00E+00">
                  <c:v>0.6028</c:v>
                </c:pt>
                <c:pt idx="2068" formatCode="0.00E+00">
                  <c:v>0.60475</c:v>
                </c:pt>
                <c:pt idx="2069" formatCode="0.00E+00">
                  <c:v>0.60526</c:v>
                </c:pt>
                <c:pt idx="2070" formatCode="0.00E+00">
                  <c:v>0.60526</c:v>
                </c:pt>
                <c:pt idx="2071" formatCode="0.00E+00">
                  <c:v>0.6167</c:v>
                </c:pt>
                <c:pt idx="2072" formatCode="0.00E+00">
                  <c:v>0.6167</c:v>
                </c:pt>
                <c:pt idx="2073" formatCode="0.00E+00">
                  <c:v>0.6167</c:v>
                </c:pt>
                <c:pt idx="2074" formatCode="0.00E+00">
                  <c:v>0.6167</c:v>
                </c:pt>
                <c:pt idx="2075" formatCode="0.00E+00">
                  <c:v>0.6167</c:v>
                </c:pt>
                <c:pt idx="2076" formatCode="0.00E+00">
                  <c:v>0.6185</c:v>
                </c:pt>
                <c:pt idx="2077" formatCode="0.00E+00">
                  <c:v>0.61928</c:v>
                </c:pt>
                <c:pt idx="2078" formatCode="0.00E+00">
                  <c:v>0.61928</c:v>
                </c:pt>
                <c:pt idx="2079" formatCode="0.00E+00">
                  <c:v>0.61933</c:v>
                </c:pt>
                <c:pt idx="2080" formatCode="0.00E+00">
                  <c:v>0.62224</c:v>
                </c:pt>
                <c:pt idx="2081" formatCode="0.00E+00">
                  <c:v>0.62284</c:v>
                </c:pt>
                <c:pt idx="2082" formatCode="0.00E+00">
                  <c:v>0.62284</c:v>
                </c:pt>
                <c:pt idx="2083" formatCode="0.00E+00">
                  <c:v>0.62284</c:v>
                </c:pt>
                <c:pt idx="2084" formatCode="0.00E+00">
                  <c:v>0.62284</c:v>
                </c:pt>
                <c:pt idx="2085" formatCode="0.00E+00">
                  <c:v>0.6284</c:v>
                </c:pt>
                <c:pt idx="2086" formatCode="0.00E+00">
                  <c:v>0.63036</c:v>
                </c:pt>
                <c:pt idx="2087" formatCode="0.00E+00">
                  <c:v>0.63038</c:v>
                </c:pt>
                <c:pt idx="2088" formatCode="0.00E+00">
                  <c:v>0.63909</c:v>
                </c:pt>
                <c:pt idx="2089" formatCode="0.00E+00">
                  <c:v>0.63927</c:v>
                </c:pt>
                <c:pt idx="2090" formatCode="0.00E+00">
                  <c:v>0.6399</c:v>
                </c:pt>
                <c:pt idx="2091" formatCode="0.00E+00">
                  <c:v>0.644</c:v>
                </c:pt>
                <c:pt idx="2092" formatCode="0.00E+00">
                  <c:v>0.644</c:v>
                </c:pt>
                <c:pt idx="2093" formatCode="0.00E+00">
                  <c:v>0.644</c:v>
                </c:pt>
                <c:pt idx="2094" formatCode="0.00E+00">
                  <c:v>0.644</c:v>
                </c:pt>
                <c:pt idx="2095" formatCode="0.00E+00">
                  <c:v>0.644</c:v>
                </c:pt>
                <c:pt idx="2096" formatCode="0.00E+00">
                  <c:v>0.6441</c:v>
                </c:pt>
                <c:pt idx="2097" formatCode="0.00E+00">
                  <c:v>0.64459</c:v>
                </c:pt>
                <c:pt idx="2098" formatCode="0.00E+00">
                  <c:v>0.64654</c:v>
                </c:pt>
                <c:pt idx="2099" formatCode="0.00E+00">
                  <c:v>0.64654</c:v>
                </c:pt>
                <c:pt idx="2100" formatCode="0.00E+00">
                  <c:v>0.65113</c:v>
                </c:pt>
                <c:pt idx="2101" formatCode="0.00E+00">
                  <c:v>0.65113</c:v>
                </c:pt>
                <c:pt idx="2102" formatCode="0.00E+00">
                  <c:v>0.6562</c:v>
                </c:pt>
                <c:pt idx="2103" formatCode="0.00E+00">
                  <c:v>0.6562</c:v>
                </c:pt>
                <c:pt idx="2104" formatCode="0.00E+00">
                  <c:v>0.65861</c:v>
                </c:pt>
                <c:pt idx="2105" formatCode="0.00E+00">
                  <c:v>0.6602</c:v>
                </c:pt>
                <c:pt idx="2106" formatCode="0.00E+00">
                  <c:v>0.6602</c:v>
                </c:pt>
                <c:pt idx="2107" formatCode="0.00E+00">
                  <c:v>0.6647</c:v>
                </c:pt>
                <c:pt idx="2108" formatCode="0.00E+00">
                  <c:v>0.6647</c:v>
                </c:pt>
                <c:pt idx="2109" formatCode="0.00E+00">
                  <c:v>0.6647</c:v>
                </c:pt>
                <c:pt idx="2110" formatCode="0.00E+00">
                  <c:v>0.66547</c:v>
                </c:pt>
                <c:pt idx="2111" formatCode="0.00E+00">
                  <c:v>0.66547</c:v>
                </c:pt>
                <c:pt idx="2112" formatCode="0.00E+00">
                  <c:v>0.6674</c:v>
                </c:pt>
                <c:pt idx="2113" formatCode="0.00E+00">
                  <c:v>0.67294</c:v>
                </c:pt>
                <c:pt idx="2114" formatCode="0.00E+00">
                  <c:v>0.67294</c:v>
                </c:pt>
                <c:pt idx="2115" formatCode="0.00E+00">
                  <c:v>0.679</c:v>
                </c:pt>
                <c:pt idx="2116" formatCode="0.00E+00">
                  <c:v>0.679</c:v>
                </c:pt>
                <c:pt idx="2117" formatCode="0.00E+00">
                  <c:v>0.67917</c:v>
                </c:pt>
                <c:pt idx="2118" formatCode="0.00E+00">
                  <c:v>0.67917</c:v>
                </c:pt>
                <c:pt idx="2119" formatCode="0.00E+00">
                  <c:v>0.6806</c:v>
                </c:pt>
                <c:pt idx="2120" formatCode="0.00E+00">
                  <c:v>0.6806</c:v>
                </c:pt>
                <c:pt idx="2121" formatCode="0.00E+00">
                  <c:v>0.68265</c:v>
                </c:pt>
                <c:pt idx="2122" formatCode="0.00E+00">
                  <c:v>0.68279</c:v>
                </c:pt>
                <c:pt idx="2123" formatCode="0.00E+00">
                  <c:v>0.68279</c:v>
                </c:pt>
                <c:pt idx="2124" formatCode="0.00E+00">
                  <c:v>0.68862</c:v>
                </c:pt>
                <c:pt idx="2125" formatCode="0.00E+00">
                  <c:v>0.68882</c:v>
                </c:pt>
                <c:pt idx="2126" formatCode="0.00E+00">
                  <c:v>0.68889</c:v>
                </c:pt>
                <c:pt idx="2127" formatCode="0.00E+00">
                  <c:v>0.6894</c:v>
                </c:pt>
                <c:pt idx="2128" formatCode="0.00E+00">
                  <c:v>0.6894</c:v>
                </c:pt>
                <c:pt idx="2129" formatCode="0.00E+00">
                  <c:v>0.69172</c:v>
                </c:pt>
                <c:pt idx="2130" formatCode="0.00E+00">
                  <c:v>0.69853</c:v>
                </c:pt>
                <c:pt idx="2131" formatCode="0.00E+00">
                  <c:v>0.69853</c:v>
                </c:pt>
                <c:pt idx="2132" formatCode="0.00E+00">
                  <c:v>0.69871</c:v>
                </c:pt>
                <c:pt idx="2133" formatCode="0.00E+00">
                  <c:v>0.70495</c:v>
                </c:pt>
                <c:pt idx="2134" formatCode="0.00E+00">
                  <c:v>0.7063</c:v>
                </c:pt>
                <c:pt idx="2135" formatCode="0.00E+00">
                  <c:v>0.7063</c:v>
                </c:pt>
                <c:pt idx="2136" formatCode="0.00E+00">
                  <c:v>0.7063</c:v>
                </c:pt>
                <c:pt idx="2137" formatCode="0.00E+00">
                  <c:v>0.7063</c:v>
                </c:pt>
                <c:pt idx="2138" formatCode="0.00E+00">
                  <c:v>0.7063</c:v>
                </c:pt>
                <c:pt idx="2139" formatCode="0.00E+00">
                  <c:v>0.70758</c:v>
                </c:pt>
                <c:pt idx="2140" formatCode="0.00E+00">
                  <c:v>0.71068</c:v>
                </c:pt>
                <c:pt idx="2141" formatCode="0.00E+00">
                  <c:v>0.71125</c:v>
                </c:pt>
                <c:pt idx="2142" formatCode="0.00E+00">
                  <c:v>0.71125</c:v>
                </c:pt>
                <c:pt idx="2143" formatCode="0.00E+00">
                  <c:v>0.71132</c:v>
                </c:pt>
                <c:pt idx="2144" formatCode="0.00E+00">
                  <c:v>0.71132</c:v>
                </c:pt>
                <c:pt idx="2145" formatCode="0.00E+00">
                  <c:v>0.71265</c:v>
                </c:pt>
                <c:pt idx="2146" formatCode="0.00E+00">
                  <c:v>0.72153</c:v>
                </c:pt>
                <c:pt idx="2147" formatCode="0.00E+00">
                  <c:v>0.72168</c:v>
                </c:pt>
                <c:pt idx="2148" formatCode="0.00E+00">
                  <c:v>0.72308</c:v>
                </c:pt>
                <c:pt idx="2149" formatCode="0.00E+00">
                  <c:v>0.72511</c:v>
                </c:pt>
                <c:pt idx="2150" formatCode="0.00E+00">
                  <c:v>0.72512</c:v>
                </c:pt>
                <c:pt idx="2151" formatCode="0.00E+00">
                  <c:v>0.72799</c:v>
                </c:pt>
                <c:pt idx="2152" formatCode="0.00E+00">
                  <c:v>0.73131</c:v>
                </c:pt>
                <c:pt idx="2153" formatCode="0.00E+00">
                  <c:v>0.7316</c:v>
                </c:pt>
                <c:pt idx="2154" formatCode="0.00E+00">
                  <c:v>0.7316</c:v>
                </c:pt>
                <c:pt idx="2155" formatCode="0.00E+00">
                  <c:v>0.7316</c:v>
                </c:pt>
                <c:pt idx="2156" formatCode="0.00E+00">
                  <c:v>0.73334</c:v>
                </c:pt>
                <c:pt idx="2157" formatCode="0.00E+00">
                  <c:v>0.7354</c:v>
                </c:pt>
                <c:pt idx="2158" formatCode="0.00E+00">
                  <c:v>0.7354</c:v>
                </c:pt>
                <c:pt idx="2159" formatCode="0.00E+00">
                  <c:v>0.7355</c:v>
                </c:pt>
                <c:pt idx="2160" formatCode="0.00E+00">
                  <c:v>0.7355</c:v>
                </c:pt>
                <c:pt idx="2161" formatCode="0.00E+00">
                  <c:v>0.7355</c:v>
                </c:pt>
                <c:pt idx="2162" formatCode="0.00E+00">
                  <c:v>0.73561</c:v>
                </c:pt>
                <c:pt idx="2163" formatCode="0.00E+00">
                  <c:v>0.73561</c:v>
                </c:pt>
                <c:pt idx="2164" formatCode="0.00E+00">
                  <c:v>0.73806</c:v>
                </c:pt>
                <c:pt idx="2165" formatCode="0.00E+00">
                  <c:v>0.741</c:v>
                </c:pt>
                <c:pt idx="2166" formatCode="0.00E+00">
                  <c:v>0.7413</c:v>
                </c:pt>
                <c:pt idx="2167" formatCode="0.00E+00">
                  <c:v>0.7413</c:v>
                </c:pt>
                <c:pt idx="2168" formatCode="0.00E+00">
                  <c:v>0.7413</c:v>
                </c:pt>
                <c:pt idx="2169" formatCode="0.00E+00">
                  <c:v>0.7413</c:v>
                </c:pt>
                <c:pt idx="2170" formatCode="0.00E+00">
                  <c:v>0.7413</c:v>
                </c:pt>
                <c:pt idx="2171" formatCode="0.00E+00">
                  <c:v>0.7413</c:v>
                </c:pt>
                <c:pt idx="2172" formatCode="0.00E+00">
                  <c:v>0.7413</c:v>
                </c:pt>
                <c:pt idx="2173" formatCode="0.00E+00">
                  <c:v>0.7413</c:v>
                </c:pt>
                <c:pt idx="2174" formatCode="0.00E+00">
                  <c:v>0.7413</c:v>
                </c:pt>
                <c:pt idx="2175" formatCode="0.00E+00">
                  <c:v>0.74257</c:v>
                </c:pt>
                <c:pt idx="2176" formatCode="0.00E+00">
                  <c:v>0.74957</c:v>
                </c:pt>
                <c:pt idx="2177" formatCode="0.00E+00">
                  <c:v>0.74996</c:v>
                </c:pt>
                <c:pt idx="2178" formatCode="0.00E+00">
                  <c:v>0.75306</c:v>
                </c:pt>
                <c:pt idx="2179" formatCode="0.00E+00">
                  <c:v>0.7534</c:v>
                </c:pt>
                <c:pt idx="2180" formatCode="0.00E+00">
                  <c:v>0.7534</c:v>
                </c:pt>
                <c:pt idx="2181" formatCode="0.00E+00">
                  <c:v>0.7534</c:v>
                </c:pt>
                <c:pt idx="2182" formatCode="0.00E+00">
                  <c:v>0.75391</c:v>
                </c:pt>
                <c:pt idx="2183" formatCode="0.00E+00">
                  <c:v>0.75698</c:v>
                </c:pt>
                <c:pt idx="2184" formatCode="0.00E+00">
                  <c:v>0.75735</c:v>
                </c:pt>
                <c:pt idx="2185" formatCode="0.00E+00">
                  <c:v>0.75744</c:v>
                </c:pt>
                <c:pt idx="2186" formatCode="0.00E+00">
                  <c:v>0.76084</c:v>
                </c:pt>
                <c:pt idx="2187" formatCode="0.00E+00">
                  <c:v>0.7635</c:v>
                </c:pt>
                <c:pt idx="2188" formatCode="0.00E+00">
                  <c:v>0.7635</c:v>
                </c:pt>
                <c:pt idx="2189" formatCode="0.00E+00">
                  <c:v>0.7635</c:v>
                </c:pt>
                <c:pt idx="2190" formatCode="0.00E+00">
                  <c:v>0.76537</c:v>
                </c:pt>
                <c:pt idx="2191" formatCode="0.00E+00">
                  <c:v>0.76579</c:v>
                </c:pt>
                <c:pt idx="2192" formatCode="0.00E+00">
                  <c:v>0.76712</c:v>
                </c:pt>
                <c:pt idx="2193" formatCode="0.00E+00">
                  <c:v>0.76723</c:v>
                </c:pt>
                <c:pt idx="2194" formatCode="0.00E+00">
                  <c:v>0.76932</c:v>
                </c:pt>
                <c:pt idx="2195" formatCode="0.00E+00">
                  <c:v>0.7709</c:v>
                </c:pt>
                <c:pt idx="2196" formatCode="0.00E+00">
                  <c:v>0.7801</c:v>
                </c:pt>
                <c:pt idx="2197" formatCode="0.00E+00">
                  <c:v>0.7801</c:v>
                </c:pt>
                <c:pt idx="2198" formatCode="0.00E+00">
                  <c:v>0.7801</c:v>
                </c:pt>
                <c:pt idx="2199" formatCode="0.00E+00">
                  <c:v>0.7801</c:v>
                </c:pt>
                <c:pt idx="2200" formatCode="0.00E+00">
                  <c:v>0.7801</c:v>
                </c:pt>
                <c:pt idx="2201" formatCode="0.00E+00">
                  <c:v>0.7808</c:v>
                </c:pt>
                <c:pt idx="2202" formatCode="0.00E+00">
                  <c:v>0.7808</c:v>
                </c:pt>
                <c:pt idx="2203" formatCode="0.00E+00">
                  <c:v>0.78228</c:v>
                </c:pt>
                <c:pt idx="2204" formatCode="0.00E+00">
                  <c:v>0.78238</c:v>
                </c:pt>
                <c:pt idx="2205" formatCode="0.00E+00">
                  <c:v>0.78238</c:v>
                </c:pt>
                <c:pt idx="2206" formatCode="0.00E+00">
                  <c:v>0.78238</c:v>
                </c:pt>
                <c:pt idx="2207" formatCode="0.00E+00">
                  <c:v>0.78695</c:v>
                </c:pt>
                <c:pt idx="2208" formatCode="0.00E+00">
                  <c:v>0.78711</c:v>
                </c:pt>
                <c:pt idx="2209" formatCode="0.00E+00">
                  <c:v>0.78711</c:v>
                </c:pt>
                <c:pt idx="2210" formatCode="0.00E+00">
                  <c:v>0.78711</c:v>
                </c:pt>
                <c:pt idx="2211" formatCode="0.00E+00">
                  <c:v>0.78711</c:v>
                </c:pt>
                <c:pt idx="2212" formatCode="0.00E+00">
                  <c:v>0.78711</c:v>
                </c:pt>
                <c:pt idx="2213" formatCode="0.00E+00">
                  <c:v>0.78765</c:v>
                </c:pt>
                <c:pt idx="2214" formatCode="0.00E+00">
                  <c:v>0.78765</c:v>
                </c:pt>
                <c:pt idx="2215" formatCode="0.00E+00">
                  <c:v>0.79055</c:v>
                </c:pt>
                <c:pt idx="2216" formatCode="0.00E+00">
                  <c:v>0.79055</c:v>
                </c:pt>
                <c:pt idx="2217" formatCode="0.00E+00">
                  <c:v>0.79351</c:v>
                </c:pt>
                <c:pt idx="2218" formatCode="0.00E+00">
                  <c:v>0.79517</c:v>
                </c:pt>
                <c:pt idx="2219" formatCode="0.00E+00">
                  <c:v>0.80073</c:v>
                </c:pt>
                <c:pt idx="2220" formatCode="0.00E+00">
                  <c:v>0.80211</c:v>
                </c:pt>
                <c:pt idx="2221" formatCode="0.00E+00">
                  <c:v>0.80211</c:v>
                </c:pt>
                <c:pt idx="2222" formatCode="0.00E+00">
                  <c:v>0.80218</c:v>
                </c:pt>
                <c:pt idx="2223" formatCode="0.00E+00">
                  <c:v>0.80362</c:v>
                </c:pt>
                <c:pt idx="2224" formatCode="0.00E+00">
                  <c:v>0.81054</c:v>
                </c:pt>
                <c:pt idx="2225" formatCode="0.00E+00">
                  <c:v>0.81241</c:v>
                </c:pt>
                <c:pt idx="2226" formatCode="0.00E+00">
                  <c:v>0.81834</c:v>
                </c:pt>
                <c:pt idx="2227" formatCode="0.00E+00">
                  <c:v>0.81868</c:v>
                </c:pt>
                <c:pt idx="2228" formatCode="0.00E+00">
                  <c:v>0.82156</c:v>
                </c:pt>
                <c:pt idx="2229" formatCode="0.00E+00">
                  <c:v>0.82156</c:v>
                </c:pt>
                <c:pt idx="2230" formatCode="0.00E+00">
                  <c:v>0.82156</c:v>
                </c:pt>
                <c:pt idx="2231" formatCode="0.00E+00">
                  <c:v>0.82156</c:v>
                </c:pt>
                <c:pt idx="2232" formatCode="0.00E+00">
                  <c:v>0.8218</c:v>
                </c:pt>
                <c:pt idx="2233" formatCode="0.00E+00">
                  <c:v>0.8218</c:v>
                </c:pt>
                <c:pt idx="2234" formatCode="0.00E+00">
                  <c:v>0.82256</c:v>
                </c:pt>
                <c:pt idx="2235" formatCode="0.00E+00">
                  <c:v>0.82256</c:v>
                </c:pt>
                <c:pt idx="2236" formatCode="0.00E+00">
                  <c:v>0.83125</c:v>
                </c:pt>
                <c:pt idx="2237" formatCode="0.00E+00">
                  <c:v>0.83125</c:v>
                </c:pt>
                <c:pt idx="2238" formatCode="0.00E+00">
                  <c:v>0.83348</c:v>
                </c:pt>
                <c:pt idx="2239" formatCode="0.00E+00">
                  <c:v>0.83348</c:v>
                </c:pt>
                <c:pt idx="2240" formatCode="0.00E+00">
                  <c:v>0.83692</c:v>
                </c:pt>
                <c:pt idx="2241" formatCode="0.00E+00">
                  <c:v>0.83797</c:v>
                </c:pt>
                <c:pt idx="2242" formatCode="0.00E+00">
                  <c:v>0.8421</c:v>
                </c:pt>
                <c:pt idx="2243" formatCode="0.00E+00">
                  <c:v>0.85002</c:v>
                </c:pt>
                <c:pt idx="2244" formatCode="0.00E+00">
                  <c:v>0.85419</c:v>
                </c:pt>
                <c:pt idx="2245" formatCode="0.00E+00">
                  <c:v>0.85453</c:v>
                </c:pt>
                <c:pt idx="2246" formatCode="0.00E+00">
                  <c:v>0.8556</c:v>
                </c:pt>
                <c:pt idx="2247" formatCode="0.00E+00">
                  <c:v>0.85634</c:v>
                </c:pt>
                <c:pt idx="2248" formatCode="0.00E+00">
                  <c:v>0.85637</c:v>
                </c:pt>
                <c:pt idx="2249" formatCode="0.00E+00">
                  <c:v>0.86264</c:v>
                </c:pt>
                <c:pt idx="2250" formatCode="0.00E+00">
                  <c:v>0.86355</c:v>
                </c:pt>
                <c:pt idx="2251" formatCode="0.00E+00">
                  <c:v>0.8638</c:v>
                </c:pt>
                <c:pt idx="2252" formatCode="0.00E+00">
                  <c:v>0.8648</c:v>
                </c:pt>
                <c:pt idx="2253" formatCode="0.00E+00">
                  <c:v>0.8648</c:v>
                </c:pt>
                <c:pt idx="2254" formatCode="0.00E+00">
                  <c:v>0.8648</c:v>
                </c:pt>
                <c:pt idx="2255" formatCode="0.00E+00">
                  <c:v>0.86786</c:v>
                </c:pt>
                <c:pt idx="2256" formatCode="0.00E+00">
                  <c:v>0.87552</c:v>
                </c:pt>
                <c:pt idx="2257" formatCode="0.00E+00">
                  <c:v>0.87926</c:v>
                </c:pt>
                <c:pt idx="2258" formatCode="0.00E+00">
                  <c:v>0.87946</c:v>
                </c:pt>
                <c:pt idx="2259" formatCode="0.00E+00">
                  <c:v>0.88069</c:v>
                </c:pt>
                <c:pt idx="2260" formatCode="0.00E+00">
                  <c:v>0.88181</c:v>
                </c:pt>
                <c:pt idx="2261" formatCode="0.00E+00">
                  <c:v>0.88327</c:v>
                </c:pt>
                <c:pt idx="2262" formatCode="0.00E+00">
                  <c:v>0.88616</c:v>
                </c:pt>
                <c:pt idx="2263" formatCode="0.00E+00">
                  <c:v>0.88786</c:v>
                </c:pt>
                <c:pt idx="2264" formatCode="0.00E+00">
                  <c:v>0.89038</c:v>
                </c:pt>
                <c:pt idx="2265" formatCode="0.00E+00">
                  <c:v>0.89278</c:v>
                </c:pt>
                <c:pt idx="2266" formatCode="0.00E+00">
                  <c:v>0.89497</c:v>
                </c:pt>
                <c:pt idx="2267" formatCode="0.00E+00">
                  <c:v>0.89578</c:v>
                </c:pt>
                <c:pt idx="2268" formatCode="0.00E+00">
                  <c:v>0.89621</c:v>
                </c:pt>
                <c:pt idx="2269" formatCode="0.00E+00">
                  <c:v>0.89974</c:v>
                </c:pt>
                <c:pt idx="2270" formatCode="0.00E+00">
                  <c:v>0.89988</c:v>
                </c:pt>
                <c:pt idx="2271" formatCode="0.00E+00">
                  <c:v>0.90055</c:v>
                </c:pt>
                <c:pt idx="2272" formatCode="0.00E+00">
                  <c:v>0.90279</c:v>
                </c:pt>
                <c:pt idx="2273" formatCode="0.00E+00">
                  <c:v>0.90799</c:v>
                </c:pt>
                <c:pt idx="2274" formatCode="0.00E+00">
                  <c:v>0.91648</c:v>
                </c:pt>
                <c:pt idx="2275" formatCode="0.00E+00">
                  <c:v>0.91648</c:v>
                </c:pt>
                <c:pt idx="2276" formatCode="0.00E+00">
                  <c:v>0.91648</c:v>
                </c:pt>
                <c:pt idx="2277" formatCode="0.00E+00">
                  <c:v>0.91648</c:v>
                </c:pt>
                <c:pt idx="2278" formatCode="0.00E+00">
                  <c:v>0.91891</c:v>
                </c:pt>
                <c:pt idx="2279" formatCode="0.00E+00">
                  <c:v>0.91995</c:v>
                </c:pt>
                <c:pt idx="2280" formatCode="0.00E+00">
                  <c:v>0.92001</c:v>
                </c:pt>
                <c:pt idx="2281" formatCode="0.00E+00">
                  <c:v>0.92346</c:v>
                </c:pt>
                <c:pt idx="2282" formatCode="0.00E+00">
                  <c:v>0.9237</c:v>
                </c:pt>
                <c:pt idx="2283" formatCode="0.00E+00">
                  <c:v>0.9246</c:v>
                </c:pt>
                <c:pt idx="2284" formatCode="0.00E+00">
                  <c:v>0.9246</c:v>
                </c:pt>
                <c:pt idx="2285" formatCode="0.00E+00">
                  <c:v>0.9247</c:v>
                </c:pt>
                <c:pt idx="2286" formatCode="0.00E+00">
                  <c:v>0.92479</c:v>
                </c:pt>
                <c:pt idx="2287" formatCode="0.00E+00">
                  <c:v>0.92489</c:v>
                </c:pt>
                <c:pt idx="2288" formatCode="0.00E+00">
                  <c:v>0.92787</c:v>
                </c:pt>
                <c:pt idx="2289" formatCode="0.00E+00">
                  <c:v>0.93308</c:v>
                </c:pt>
                <c:pt idx="2290" formatCode="0.00E+00">
                  <c:v>0.9333</c:v>
                </c:pt>
                <c:pt idx="2291" formatCode="0.00E+00">
                  <c:v>0.9333</c:v>
                </c:pt>
                <c:pt idx="2292" formatCode="0.00E+00">
                  <c:v>0.93383</c:v>
                </c:pt>
                <c:pt idx="2293" formatCode="0.00E+00">
                  <c:v>0.93383</c:v>
                </c:pt>
                <c:pt idx="2294" formatCode="0.00E+00">
                  <c:v>0.9362</c:v>
                </c:pt>
                <c:pt idx="2295" formatCode="0.00E+00">
                  <c:v>0.9362</c:v>
                </c:pt>
                <c:pt idx="2296" formatCode="0.00E+00">
                  <c:v>0.9362</c:v>
                </c:pt>
                <c:pt idx="2297" formatCode="0.00E+00">
                  <c:v>0.9362</c:v>
                </c:pt>
                <c:pt idx="2298" formatCode="0.00E+00">
                  <c:v>0.9362</c:v>
                </c:pt>
                <c:pt idx="2299" formatCode="0.00E+00">
                  <c:v>0.9362</c:v>
                </c:pt>
                <c:pt idx="2300" formatCode="0.00E+00">
                  <c:v>0.9362</c:v>
                </c:pt>
                <c:pt idx="2301" formatCode="0.00E+00">
                  <c:v>0.9362</c:v>
                </c:pt>
                <c:pt idx="2302" formatCode="0.00E+00">
                  <c:v>0.9362</c:v>
                </c:pt>
                <c:pt idx="2303" formatCode="0.00E+00">
                  <c:v>0.9362</c:v>
                </c:pt>
                <c:pt idx="2304" formatCode="0.00E+00">
                  <c:v>0.9362</c:v>
                </c:pt>
                <c:pt idx="2305" formatCode="0.00E+00">
                  <c:v>0.9362</c:v>
                </c:pt>
                <c:pt idx="2306" formatCode="0.00E+00">
                  <c:v>0.9362</c:v>
                </c:pt>
                <c:pt idx="2307" formatCode="0.00E+00">
                  <c:v>0.9362</c:v>
                </c:pt>
                <c:pt idx="2308" formatCode="0.00E+00">
                  <c:v>0.9362</c:v>
                </c:pt>
                <c:pt idx="2309" formatCode="0.00E+00">
                  <c:v>0.9362</c:v>
                </c:pt>
                <c:pt idx="2310" formatCode="0.00E+00">
                  <c:v>0.94235</c:v>
                </c:pt>
                <c:pt idx="2311" formatCode="0.00E+00">
                  <c:v>0.94752</c:v>
                </c:pt>
                <c:pt idx="2312" formatCode="0.00E+00">
                  <c:v>0.94763</c:v>
                </c:pt>
                <c:pt idx="2313" formatCode="0.00E+00">
                  <c:v>0.9481</c:v>
                </c:pt>
                <c:pt idx="2314" formatCode="0.00E+00">
                  <c:v>0.94919</c:v>
                </c:pt>
                <c:pt idx="2315" formatCode="0.00E+00">
                  <c:v>0.95614</c:v>
                </c:pt>
                <c:pt idx="2316" formatCode="0.00E+00">
                  <c:v>0.95675</c:v>
                </c:pt>
                <c:pt idx="2317" formatCode="0.00E+00">
                  <c:v>0.9573</c:v>
                </c:pt>
                <c:pt idx="2318" formatCode="0.00E+00">
                  <c:v>0.9607</c:v>
                </c:pt>
                <c:pt idx="2319" formatCode="0.00E+00">
                  <c:v>0.9607</c:v>
                </c:pt>
                <c:pt idx="2320" formatCode="0.00E+00">
                  <c:v>0.9607</c:v>
                </c:pt>
                <c:pt idx="2321" formatCode="0.00E+00">
                  <c:v>0.9607</c:v>
                </c:pt>
                <c:pt idx="2322" formatCode="0.00E+00">
                  <c:v>0.9607</c:v>
                </c:pt>
                <c:pt idx="2323" formatCode="0.00E+00">
                  <c:v>0.9607</c:v>
                </c:pt>
                <c:pt idx="2324" formatCode="0.00E+00">
                  <c:v>0.9607</c:v>
                </c:pt>
                <c:pt idx="2325" formatCode="0.00E+00">
                  <c:v>0.96258</c:v>
                </c:pt>
                <c:pt idx="2326" formatCode="0.00E+00">
                  <c:v>0.96697</c:v>
                </c:pt>
                <c:pt idx="2327" formatCode="0.00E+00">
                  <c:v>0.9706</c:v>
                </c:pt>
                <c:pt idx="2328" formatCode="0.00E+00">
                  <c:v>0.9706</c:v>
                </c:pt>
                <c:pt idx="2329" formatCode="0.00E+00">
                  <c:v>0.97159</c:v>
                </c:pt>
                <c:pt idx="2330" formatCode="0.00E+00">
                  <c:v>0.97792</c:v>
                </c:pt>
                <c:pt idx="2331" formatCode="0.00E+00">
                  <c:v>0.98108</c:v>
                </c:pt>
                <c:pt idx="2332" formatCode="0.00E+00">
                  <c:v>0.98182</c:v>
                </c:pt>
                <c:pt idx="2333" formatCode="0.00E+00">
                  <c:v>0.98182</c:v>
                </c:pt>
                <c:pt idx="2334" formatCode="0.00E+00">
                  <c:v>0.98322</c:v>
                </c:pt>
                <c:pt idx="2335" formatCode="0.00E+00">
                  <c:v>0.98397</c:v>
                </c:pt>
                <c:pt idx="2336" formatCode="0.00E+00">
                  <c:v>0.98595</c:v>
                </c:pt>
                <c:pt idx="2337" formatCode="0.00E+00">
                  <c:v>0.98627</c:v>
                </c:pt>
                <c:pt idx="2338" formatCode="0.00E+00">
                  <c:v>0.98638</c:v>
                </c:pt>
                <c:pt idx="2339" formatCode="0.00E+00">
                  <c:v>0.98638</c:v>
                </c:pt>
                <c:pt idx="2340" formatCode="0.00E+00">
                  <c:v>0.98778</c:v>
                </c:pt>
                <c:pt idx="2341" formatCode="0.00E+00">
                  <c:v>0.9917</c:v>
                </c:pt>
                <c:pt idx="2342" formatCode="0.00E+00">
                  <c:v>0.9924</c:v>
                </c:pt>
                <c:pt idx="2343" formatCode="0.00E+00">
                  <c:v>0.99559</c:v>
                </c:pt>
                <c:pt idx="2344" formatCode="0.00E+00">
                  <c:v>0.99587</c:v>
                </c:pt>
                <c:pt idx="2345" formatCode="0.00E+00">
                  <c:v>0.99719</c:v>
                </c:pt>
                <c:pt idx="2346" formatCode="0.00E+00">
                  <c:v>0.99719</c:v>
                </c:pt>
                <c:pt idx="2347" formatCode="0.00E+00">
                  <c:v>0.99758</c:v>
                </c:pt>
                <c:pt idx="2348" formatCode="0.00E+00">
                  <c:v>0.99948</c:v>
                </c:pt>
                <c:pt idx="2349" formatCode="0.00E+00">
                  <c:v>1.0006</c:v>
                </c:pt>
                <c:pt idx="2350" formatCode="0.00E+00">
                  <c:v>1.0008</c:v>
                </c:pt>
                <c:pt idx="2351" formatCode="0.00E+00">
                  <c:v>1.0057</c:v>
                </c:pt>
                <c:pt idx="2352" formatCode="0.00E+00">
                  <c:v>1.0061</c:v>
                </c:pt>
                <c:pt idx="2353" formatCode="0.00E+00">
                  <c:v>1.0063</c:v>
                </c:pt>
                <c:pt idx="2354" formatCode="0.00E+00">
                  <c:v>1.0063</c:v>
                </c:pt>
                <c:pt idx="2355" formatCode="0.00E+00">
                  <c:v>1.0079</c:v>
                </c:pt>
                <c:pt idx="2356" formatCode="0.00E+00">
                  <c:v>1.009</c:v>
                </c:pt>
                <c:pt idx="2357" formatCode="0.00E+00">
                  <c:v>1.0106</c:v>
                </c:pt>
                <c:pt idx="2358" formatCode="0.00E+00">
                  <c:v>1.0115</c:v>
                </c:pt>
                <c:pt idx="2359" formatCode="0.00E+00">
                  <c:v>1.0122</c:v>
                </c:pt>
                <c:pt idx="2360" formatCode="0.00E+00">
                  <c:v>1.0131</c:v>
                </c:pt>
                <c:pt idx="2361" formatCode="0.00E+00">
                  <c:v>1.0136</c:v>
                </c:pt>
                <c:pt idx="2362" formatCode="0.00E+00">
                  <c:v>1.0139</c:v>
                </c:pt>
                <c:pt idx="2363" formatCode="0.00E+00">
                  <c:v>1.0156</c:v>
                </c:pt>
                <c:pt idx="2364" formatCode="0.00E+00">
                  <c:v>1.0164</c:v>
                </c:pt>
                <c:pt idx="2365" formatCode="0.00E+00">
                  <c:v>1.0169</c:v>
                </c:pt>
                <c:pt idx="2366" formatCode="0.00E+00">
                  <c:v>1.0175</c:v>
                </c:pt>
                <c:pt idx="2367" formatCode="0.00E+00">
                  <c:v>1.0176</c:v>
                </c:pt>
                <c:pt idx="2368" formatCode="0.00E+00">
                  <c:v>1.0176</c:v>
                </c:pt>
                <c:pt idx="2369" formatCode="0.00E+00">
                  <c:v>1.0176</c:v>
                </c:pt>
                <c:pt idx="2370" formatCode="0.00E+00">
                  <c:v>1.0176</c:v>
                </c:pt>
                <c:pt idx="2371" formatCode="0.00E+00">
                  <c:v>1.0176</c:v>
                </c:pt>
                <c:pt idx="2372" formatCode="0.00E+00">
                  <c:v>1.0176</c:v>
                </c:pt>
                <c:pt idx="2373" formatCode="0.00E+00">
                  <c:v>1.0176</c:v>
                </c:pt>
                <c:pt idx="2374" formatCode="0.00E+00">
                  <c:v>1.0176</c:v>
                </c:pt>
                <c:pt idx="2375" formatCode="0.00E+00">
                  <c:v>1.0176</c:v>
                </c:pt>
                <c:pt idx="2376" formatCode="0.00E+00">
                  <c:v>1.0176</c:v>
                </c:pt>
                <c:pt idx="2377" formatCode="0.00E+00">
                  <c:v>1.023</c:v>
                </c:pt>
                <c:pt idx="2378" formatCode="0.00E+00">
                  <c:v>1.0255</c:v>
                </c:pt>
                <c:pt idx="2379" formatCode="0.00E+00">
                  <c:v>1.0273</c:v>
                </c:pt>
                <c:pt idx="2380" formatCode="0.00E+00">
                  <c:v>1.0279</c:v>
                </c:pt>
                <c:pt idx="2381" formatCode="0.00E+00">
                  <c:v>1.0288</c:v>
                </c:pt>
                <c:pt idx="2382" formatCode="0.00E+00">
                  <c:v>1.0323</c:v>
                </c:pt>
                <c:pt idx="2383" formatCode="0.00E+00">
                  <c:v>1.0381</c:v>
                </c:pt>
                <c:pt idx="2384" formatCode="0.00E+00">
                  <c:v>1.0386</c:v>
                </c:pt>
                <c:pt idx="2385" formatCode="0.00E+00">
                  <c:v>1.0392</c:v>
                </c:pt>
                <c:pt idx="2386" formatCode="0.00E+00">
                  <c:v>1.0408</c:v>
                </c:pt>
                <c:pt idx="2387" formatCode="0.00E+00">
                  <c:v>1.0429</c:v>
                </c:pt>
                <c:pt idx="2388" formatCode="0.00E+00">
                  <c:v>1.0429</c:v>
                </c:pt>
                <c:pt idx="2389" formatCode="0.00E+00">
                  <c:v>1.0446</c:v>
                </c:pt>
                <c:pt idx="2390" formatCode="0.00E+00">
                  <c:v>1.0448</c:v>
                </c:pt>
                <c:pt idx="2391" formatCode="0.00E+00">
                  <c:v>1.045</c:v>
                </c:pt>
                <c:pt idx="2392" formatCode="0.00E+00">
                  <c:v>1.046</c:v>
                </c:pt>
                <c:pt idx="2393" formatCode="0.00E+00">
                  <c:v>1.0464</c:v>
                </c:pt>
                <c:pt idx="2394" formatCode="0.00E+00">
                  <c:v>1.052</c:v>
                </c:pt>
                <c:pt idx="2395" formatCode="0.00E+00">
                  <c:v>1.052</c:v>
                </c:pt>
                <c:pt idx="2396" formatCode="0.00E+00">
                  <c:v>1.052</c:v>
                </c:pt>
                <c:pt idx="2397" formatCode="0.00E+00">
                  <c:v>1.052</c:v>
                </c:pt>
                <c:pt idx="2398" formatCode="0.00E+00">
                  <c:v>1.0522</c:v>
                </c:pt>
                <c:pt idx="2399" formatCode="0.00E+00">
                  <c:v>1.0537</c:v>
                </c:pt>
                <c:pt idx="2400" formatCode="0.00E+00">
                  <c:v>1.0537</c:v>
                </c:pt>
                <c:pt idx="2401" formatCode="0.00E+00">
                  <c:v>1.0563</c:v>
                </c:pt>
                <c:pt idx="2402" formatCode="0.00E+00">
                  <c:v>1.0563</c:v>
                </c:pt>
                <c:pt idx="2403" formatCode="0.00E+00">
                  <c:v>1.0563</c:v>
                </c:pt>
                <c:pt idx="2404" formatCode="0.00E+00">
                  <c:v>1.0574</c:v>
                </c:pt>
                <c:pt idx="2405" formatCode="0.00E+00">
                  <c:v>1.0578</c:v>
                </c:pt>
                <c:pt idx="2406" formatCode="0.00E+00">
                  <c:v>1.058</c:v>
                </c:pt>
                <c:pt idx="2407" formatCode="0.00E+00">
                  <c:v>1.0581</c:v>
                </c:pt>
                <c:pt idx="2408" formatCode="0.00E+00">
                  <c:v>1.059</c:v>
                </c:pt>
                <c:pt idx="2409" formatCode="0.00E+00">
                  <c:v>1.059</c:v>
                </c:pt>
                <c:pt idx="2410" formatCode="0.00E+00">
                  <c:v>1.0616</c:v>
                </c:pt>
                <c:pt idx="2411" formatCode="0.00E+00">
                  <c:v>1.062</c:v>
                </c:pt>
                <c:pt idx="2412" formatCode="0.00E+00">
                  <c:v>1.0635</c:v>
                </c:pt>
                <c:pt idx="2413" formatCode="0.00E+00">
                  <c:v>1.0645</c:v>
                </c:pt>
                <c:pt idx="2414" formatCode="0.00E+00">
                  <c:v>1.0654</c:v>
                </c:pt>
                <c:pt idx="2415" formatCode="0.00E+00">
                  <c:v>1.0655</c:v>
                </c:pt>
                <c:pt idx="2416" formatCode="0.00E+00">
                  <c:v>1.0663</c:v>
                </c:pt>
                <c:pt idx="2417" formatCode="0.00E+00">
                  <c:v>1.0671</c:v>
                </c:pt>
                <c:pt idx="2418" formatCode="0.00E+00">
                  <c:v>1.0696</c:v>
                </c:pt>
                <c:pt idx="2419" formatCode="0.00E+00">
                  <c:v>1.0708</c:v>
                </c:pt>
                <c:pt idx="2420" formatCode="0.00E+00">
                  <c:v>1.0714</c:v>
                </c:pt>
                <c:pt idx="2421" formatCode="0.00E+00">
                  <c:v>1.0756</c:v>
                </c:pt>
                <c:pt idx="2422" formatCode="0.00E+00">
                  <c:v>1.0756</c:v>
                </c:pt>
                <c:pt idx="2423" formatCode="0.00E+00">
                  <c:v>1.0776</c:v>
                </c:pt>
                <c:pt idx="2424" formatCode="0.00E+00">
                  <c:v>1.0834</c:v>
                </c:pt>
                <c:pt idx="2425" formatCode="0.00E+00">
                  <c:v>1.0857</c:v>
                </c:pt>
                <c:pt idx="2426" formatCode="0.00E+00">
                  <c:v>1.0857</c:v>
                </c:pt>
                <c:pt idx="2427" formatCode="0.00E+00">
                  <c:v>1.088</c:v>
                </c:pt>
                <c:pt idx="2428" formatCode="0.00E+00">
                  <c:v>1.0882</c:v>
                </c:pt>
                <c:pt idx="2429" formatCode="0.00E+00">
                  <c:v>1.0882</c:v>
                </c:pt>
                <c:pt idx="2430" formatCode="0.00E+00">
                  <c:v>1.0891</c:v>
                </c:pt>
                <c:pt idx="2431" formatCode="0.00E+00">
                  <c:v>1.09</c:v>
                </c:pt>
                <c:pt idx="2432" formatCode="0.00E+00">
                  <c:v>1.0937</c:v>
                </c:pt>
                <c:pt idx="2433" formatCode="0.00E+00">
                  <c:v>1.094</c:v>
                </c:pt>
                <c:pt idx="2434" formatCode="0.00E+00">
                  <c:v>1.095</c:v>
                </c:pt>
                <c:pt idx="2435" formatCode="0.00E+00">
                  <c:v>1.0983</c:v>
                </c:pt>
                <c:pt idx="2436" formatCode="0.00E+00">
                  <c:v>1.1023</c:v>
                </c:pt>
                <c:pt idx="2437" formatCode="0.00E+00">
                  <c:v>1.1043</c:v>
                </c:pt>
                <c:pt idx="2438" formatCode="0.00E+00">
                  <c:v>1.1054</c:v>
                </c:pt>
                <c:pt idx="2439" formatCode="0.00E+00">
                  <c:v>1.1074</c:v>
                </c:pt>
                <c:pt idx="2440" formatCode="0.00E+00">
                  <c:v>1.1116</c:v>
                </c:pt>
                <c:pt idx="2441" formatCode="0.00E+00">
                  <c:v>1.1131</c:v>
                </c:pt>
                <c:pt idx="2442" formatCode="0.00E+00">
                  <c:v>1.1134</c:v>
                </c:pt>
                <c:pt idx="2443" formatCode="0.00E+00">
                  <c:v>1.1134</c:v>
                </c:pt>
                <c:pt idx="2444" formatCode="0.00E+00">
                  <c:v>1.1138</c:v>
                </c:pt>
                <c:pt idx="2445" formatCode="0.00E+00">
                  <c:v>1.1153</c:v>
                </c:pt>
                <c:pt idx="2446" formatCode="0.00E+00">
                  <c:v>1.1161</c:v>
                </c:pt>
                <c:pt idx="2447" formatCode="0.00E+00">
                  <c:v>1.1166</c:v>
                </c:pt>
                <c:pt idx="2448" formatCode="0.00E+00">
                  <c:v>1.117</c:v>
                </c:pt>
                <c:pt idx="2449" formatCode="0.00E+00">
                  <c:v>1.1174</c:v>
                </c:pt>
                <c:pt idx="2450" formatCode="0.00E+00">
                  <c:v>1.12</c:v>
                </c:pt>
                <c:pt idx="2451" formatCode="0.00E+00">
                  <c:v>1.12</c:v>
                </c:pt>
                <c:pt idx="2452" formatCode="0.00E+00">
                  <c:v>1.1253</c:v>
                </c:pt>
                <c:pt idx="2453" formatCode="0.00E+00">
                  <c:v>1.1267</c:v>
                </c:pt>
                <c:pt idx="2454" formatCode="0.00E+00">
                  <c:v>1.1267</c:v>
                </c:pt>
                <c:pt idx="2455" formatCode="0.00E+00">
                  <c:v>1.128</c:v>
                </c:pt>
                <c:pt idx="2456" formatCode="0.00E+00">
                  <c:v>1.1283</c:v>
                </c:pt>
                <c:pt idx="2457" formatCode="0.00E+00">
                  <c:v>1.1299</c:v>
                </c:pt>
                <c:pt idx="2458" formatCode="0.00E+00">
                  <c:v>1.1307</c:v>
                </c:pt>
                <c:pt idx="2459" formatCode="0.00E+00">
                  <c:v>1.1345</c:v>
                </c:pt>
                <c:pt idx="2460" formatCode="0.00E+00">
                  <c:v>1.1379</c:v>
                </c:pt>
                <c:pt idx="2461" formatCode="0.00E+00">
                  <c:v>1.1406</c:v>
                </c:pt>
                <c:pt idx="2462" formatCode="0.00E+00">
                  <c:v>1.1445</c:v>
                </c:pt>
                <c:pt idx="2463" formatCode="0.00E+00">
                  <c:v>1.1477</c:v>
                </c:pt>
                <c:pt idx="2464" formatCode="0.00E+00">
                  <c:v>1.1494</c:v>
                </c:pt>
                <c:pt idx="2465" formatCode="0.00E+00">
                  <c:v>1.1508</c:v>
                </c:pt>
                <c:pt idx="2466" formatCode="0.00E+00">
                  <c:v>1.1521</c:v>
                </c:pt>
                <c:pt idx="2467" formatCode="0.00E+00">
                  <c:v>1.1537</c:v>
                </c:pt>
                <c:pt idx="2468" formatCode="0.00E+00">
                  <c:v>1.1545</c:v>
                </c:pt>
                <c:pt idx="2469" formatCode="0.00E+00">
                  <c:v>1.1546</c:v>
                </c:pt>
                <c:pt idx="2470" formatCode="0.00E+00">
                  <c:v>1.1582</c:v>
                </c:pt>
                <c:pt idx="2471" formatCode="0.00E+00">
                  <c:v>1.1591</c:v>
                </c:pt>
                <c:pt idx="2472" formatCode="0.00E+00">
                  <c:v>1.1598</c:v>
                </c:pt>
                <c:pt idx="2473" formatCode="0.00E+00">
                  <c:v>1.1615</c:v>
                </c:pt>
                <c:pt idx="2474" formatCode="0.00E+00">
                  <c:v>1.1627</c:v>
                </c:pt>
                <c:pt idx="2475" formatCode="0.00E+00">
                  <c:v>1.1627</c:v>
                </c:pt>
                <c:pt idx="2476" formatCode="0.00E+00">
                  <c:v>1.1631</c:v>
                </c:pt>
                <c:pt idx="2477" formatCode="0.00E+00">
                  <c:v>1.1635</c:v>
                </c:pt>
                <c:pt idx="2478" formatCode="0.00E+00">
                  <c:v>1.1667</c:v>
                </c:pt>
                <c:pt idx="2479" formatCode="0.00E+00">
                  <c:v>1.1678</c:v>
                </c:pt>
                <c:pt idx="2480" formatCode="0.00E+00">
                  <c:v>1.1697</c:v>
                </c:pt>
                <c:pt idx="2481" formatCode="0.00E+00">
                  <c:v>1.1701</c:v>
                </c:pt>
                <c:pt idx="2482" formatCode="0.00E+00">
                  <c:v>1.1712</c:v>
                </c:pt>
                <c:pt idx="2483" formatCode="0.00E+00">
                  <c:v>1.1715</c:v>
                </c:pt>
                <c:pt idx="2484" formatCode="0.00E+00">
                  <c:v>1.172</c:v>
                </c:pt>
                <c:pt idx="2485" formatCode="0.00E+00">
                  <c:v>1.1743</c:v>
                </c:pt>
                <c:pt idx="2486" formatCode="0.00E+00">
                  <c:v>1.1743</c:v>
                </c:pt>
                <c:pt idx="2487" formatCode="0.00E+00">
                  <c:v>1.1743</c:v>
                </c:pt>
                <c:pt idx="2488" formatCode="0.00E+00">
                  <c:v>1.1743</c:v>
                </c:pt>
                <c:pt idx="2489" formatCode="0.00E+00">
                  <c:v>1.1743</c:v>
                </c:pt>
                <c:pt idx="2490" formatCode="0.00E+00">
                  <c:v>1.1743</c:v>
                </c:pt>
                <c:pt idx="2491" formatCode="0.00E+00">
                  <c:v>1.1743</c:v>
                </c:pt>
                <c:pt idx="2492" formatCode="0.00E+00">
                  <c:v>1.1743</c:v>
                </c:pt>
                <c:pt idx="2493" formatCode="0.00E+00">
                  <c:v>1.1743</c:v>
                </c:pt>
                <c:pt idx="2494" formatCode="0.00E+00">
                  <c:v>1.1743</c:v>
                </c:pt>
                <c:pt idx="2495" formatCode="0.00E+00">
                  <c:v>1.1743</c:v>
                </c:pt>
                <c:pt idx="2496" formatCode="0.00E+00">
                  <c:v>1.1746</c:v>
                </c:pt>
                <c:pt idx="2497" formatCode="0.00E+00">
                  <c:v>1.1749</c:v>
                </c:pt>
                <c:pt idx="2498" formatCode="0.00E+00">
                  <c:v>1.1782</c:v>
                </c:pt>
                <c:pt idx="2499" formatCode="0.00E+00">
                  <c:v>1.181</c:v>
                </c:pt>
                <c:pt idx="2500" formatCode="0.00E+00">
                  <c:v>1.1837</c:v>
                </c:pt>
                <c:pt idx="2501" formatCode="0.00E+00">
                  <c:v>1.1837</c:v>
                </c:pt>
                <c:pt idx="2502" formatCode="0.00E+00">
                  <c:v>1.185</c:v>
                </c:pt>
                <c:pt idx="2503" formatCode="0.00E+00">
                  <c:v>1.1874</c:v>
                </c:pt>
                <c:pt idx="2504" formatCode="0.00E+00">
                  <c:v>1.1897</c:v>
                </c:pt>
                <c:pt idx="2505" formatCode="0.00E+00">
                  <c:v>1.1898</c:v>
                </c:pt>
                <c:pt idx="2506" formatCode="0.00E+00">
                  <c:v>1.1905</c:v>
                </c:pt>
                <c:pt idx="2507" formatCode="0.00E+00">
                  <c:v>1.1905</c:v>
                </c:pt>
                <c:pt idx="2508" formatCode="0.00E+00">
                  <c:v>1.1906</c:v>
                </c:pt>
                <c:pt idx="2509" formatCode="0.00E+00">
                  <c:v>1.1923</c:v>
                </c:pt>
                <c:pt idx="2510" formatCode="0.00E+00">
                  <c:v>1.1924</c:v>
                </c:pt>
                <c:pt idx="2511" formatCode="0.00E+00">
                  <c:v>1.1937</c:v>
                </c:pt>
                <c:pt idx="2512" formatCode="0.00E+00">
                  <c:v>1.196</c:v>
                </c:pt>
                <c:pt idx="2513" formatCode="0.00E+00">
                  <c:v>1.1961</c:v>
                </c:pt>
                <c:pt idx="2514" formatCode="0.00E+00">
                  <c:v>1.1982</c:v>
                </c:pt>
                <c:pt idx="2515" formatCode="0.00E+00">
                  <c:v>1.1997</c:v>
                </c:pt>
                <c:pt idx="2516" formatCode="0.00E+00">
                  <c:v>1.1997</c:v>
                </c:pt>
                <c:pt idx="2517" formatCode="0.00E+00">
                  <c:v>1.1997</c:v>
                </c:pt>
                <c:pt idx="2518" formatCode="0.00E+00">
                  <c:v>1.1997</c:v>
                </c:pt>
                <c:pt idx="2519" formatCode="0.00E+00">
                  <c:v>1.1997</c:v>
                </c:pt>
                <c:pt idx="2520" formatCode="0.00E+00">
                  <c:v>1.2081</c:v>
                </c:pt>
                <c:pt idx="2521" formatCode="0.00E+00">
                  <c:v>1.2083</c:v>
                </c:pt>
                <c:pt idx="2522" formatCode="0.00E+00">
                  <c:v>1.2094</c:v>
                </c:pt>
                <c:pt idx="2523" formatCode="0.00E+00">
                  <c:v>1.2122</c:v>
                </c:pt>
                <c:pt idx="2524" formatCode="0.00E+00">
                  <c:v>1.2122</c:v>
                </c:pt>
                <c:pt idx="2525" formatCode="0.00E+00">
                  <c:v>1.2124</c:v>
                </c:pt>
                <c:pt idx="2526" formatCode="0.00E+00">
                  <c:v>1.2125</c:v>
                </c:pt>
                <c:pt idx="2527" formatCode="0.00E+00">
                  <c:v>1.2163</c:v>
                </c:pt>
                <c:pt idx="2528" formatCode="0.00E+00">
                  <c:v>1.2163</c:v>
                </c:pt>
                <c:pt idx="2529" formatCode="0.00E+00">
                  <c:v>1.2163</c:v>
                </c:pt>
                <c:pt idx="2530" formatCode="0.00E+00">
                  <c:v>1.2232</c:v>
                </c:pt>
                <c:pt idx="2531" formatCode="0.00E+00">
                  <c:v>1.2269</c:v>
                </c:pt>
                <c:pt idx="2532" formatCode="0.00E+00">
                  <c:v>1.2279</c:v>
                </c:pt>
                <c:pt idx="2533" formatCode="0.00E+00">
                  <c:v>1.2293</c:v>
                </c:pt>
                <c:pt idx="2534" formatCode="0.00E+00">
                  <c:v>1.2337</c:v>
                </c:pt>
                <c:pt idx="2535" formatCode="0.00E+00">
                  <c:v>1.235</c:v>
                </c:pt>
                <c:pt idx="2536" formatCode="0.00E+00">
                  <c:v>1.2412</c:v>
                </c:pt>
                <c:pt idx="2537" formatCode="0.00E+00">
                  <c:v>1.242</c:v>
                </c:pt>
                <c:pt idx="2538" formatCode="0.00E+00">
                  <c:v>1.2426</c:v>
                </c:pt>
                <c:pt idx="2539" formatCode="0.00E+00">
                  <c:v>1.2439</c:v>
                </c:pt>
                <c:pt idx="2540" formatCode="0.00E+00">
                  <c:v>1.246</c:v>
                </c:pt>
                <c:pt idx="2541" formatCode="0.00E+00">
                  <c:v>1.246</c:v>
                </c:pt>
                <c:pt idx="2542" formatCode="0.00E+00">
                  <c:v>1.249</c:v>
                </c:pt>
                <c:pt idx="2543" formatCode="0.00E+00">
                  <c:v>1.2505</c:v>
                </c:pt>
                <c:pt idx="2544" formatCode="0.00E+00">
                  <c:v>1.2507</c:v>
                </c:pt>
                <c:pt idx="2545" formatCode="0.00E+00">
                  <c:v>1.2507</c:v>
                </c:pt>
                <c:pt idx="2546" formatCode="0.00E+00">
                  <c:v>1.251</c:v>
                </c:pt>
                <c:pt idx="2547" formatCode="0.00E+00">
                  <c:v>1.2567</c:v>
                </c:pt>
                <c:pt idx="2548" formatCode="0.00E+00">
                  <c:v>1.2567</c:v>
                </c:pt>
                <c:pt idx="2549" formatCode="0.00E+00">
                  <c:v>1.2572</c:v>
                </c:pt>
                <c:pt idx="2550" formatCode="0.00E+00">
                  <c:v>1.2589</c:v>
                </c:pt>
                <c:pt idx="2551" formatCode="0.00E+00">
                  <c:v>1.2609</c:v>
                </c:pt>
                <c:pt idx="2552" formatCode="0.00E+00">
                  <c:v>1.2639</c:v>
                </c:pt>
                <c:pt idx="2553" formatCode="0.00E+00">
                  <c:v>1.2652</c:v>
                </c:pt>
                <c:pt idx="2554" formatCode="0.00E+00">
                  <c:v>1.2652</c:v>
                </c:pt>
                <c:pt idx="2555" formatCode="0.00E+00">
                  <c:v>1.2652</c:v>
                </c:pt>
                <c:pt idx="2556" formatCode="0.00E+00">
                  <c:v>1.2658</c:v>
                </c:pt>
                <c:pt idx="2557" formatCode="0.00E+00">
                  <c:v>1.2679</c:v>
                </c:pt>
                <c:pt idx="2558" formatCode="0.00E+00">
                  <c:v>1.2683</c:v>
                </c:pt>
                <c:pt idx="2559" formatCode="0.00E+00">
                  <c:v>1.2697</c:v>
                </c:pt>
                <c:pt idx="2560" formatCode="0.00E+00">
                  <c:v>1.27</c:v>
                </c:pt>
                <c:pt idx="2561" formatCode="0.00E+00">
                  <c:v>1.2703</c:v>
                </c:pt>
                <c:pt idx="2562" formatCode="0.00E+00">
                  <c:v>1.2707</c:v>
                </c:pt>
                <c:pt idx="2563" formatCode="0.00E+00">
                  <c:v>1.2707</c:v>
                </c:pt>
                <c:pt idx="2564" formatCode="0.00E+00">
                  <c:v>1.2711</c:v>
                </c:pt>
                <c:pt idx="2565" formatCode="0.00E+00">
                  <c:v>1.2741</c:v>
                </c:pt>
                <c:pt idx="2566" formatCode="0.00E+00">
                  <c:v>1.2741</c:v>
                </c:pt>
                <c:pt idx="2567" formatCode="0.00E+00">
                  <c:v>1.2747</c:v>
                </c:pt>
                <c:pt idx="2568" formatCode="0.00E+00">
                  <c:v>1.2753</c:v>
                </c:pt>
                <c:pt idx="2569" formatCode="0.00E+00">
                  <c:v>1.2792</c:v>
                </c:pt>
                <c:pt idx="2570" formatCode="0.00E+00">
                  <c:v>1.2842</c:v>
                </c:pt>
                <c:pt idx="2571" formatCode="0.00E+00">
                  <c:v>1.2851</c:v>
                </c:pt>
                <c:pt idx="2572" formatCode="0.00E+00">
                  <c:v>1.2852</c:v>
                </c:pt>
                <c:pt idx="2573" formatCode="0.00E+00">
                  <c:v>1.2907</c:v>
                </c:pt>
                <c:pt idx="2574" formatCode="0.00E+00">
                  <c:v>1.291</c:v>
                </c:pt>
                <c:pt idx="2575" formatCode="0.00E+00">
                  <c:v>1.291</c:v>
                </c:pt>
                <c:pt idx="2576" formatCode="0.00E+00">
                  <c:v>1.3015</c:v>
                </c:pt>
                <c:pt idx="2577" formatCode="0.00E+00">
                  <c:v>1.3017</c:v>
                </c:pt>
                <c:pt idx="2578" formatCode="0.00E+00">
                  <c:v>1.3028</c:v>
                </c:pt>
                <c:pt idx="2579" formatCode="0.00E+00">
                  <c:v>1.3028</c:v>
                </c:pt>
                <c:pt idx="2580" formatCode="0.00E+00">
                  <c:v>1.3028</c:v>
                </c:pt>
                <c:pt idx="2581" formatCode="0.00E+00">
                  <c:v>1.3028</c:v>
                </c:pt>
                <c:pt idx="2582" formatCode="0.00E+00">
                  <c:v>1.3028</c:v>
                </c:pt>
                <c:pt idx="2583" formatCode="0.00E+00">
                  <c:v>1.3034</c:v>
                </c:pt>
                <c:pt idx="2584" formatCode="0.00E+00">
                  <c:v>1.3074</c:v>
                </c:pt>
                <c:pt idx="2585" formatCode="0.00E+00">
                  <c:v>1.3074</c:v>
                </c:pt>
                <c:pt idx="2586" formatCode="0.00E+00">
                  <c:v>1.3074</c:v>
                </c:pt>
                <c:pt idx="2587" formatCode="0.00E+00">
                  <c:v>1.3114</c:v>
                </c:pt>
                <c:pt idx="2588" formatCode="0.00E+00">
                  <c:v>1.314</c:v>
                </c:pt>
                <c:pt idx="2589" formatCode="0.00E+00">
                  <c:v>1.3205</c:v>
                </c:pt>
                <c:pt idx="2590" formatCode="0.00E+00">
                  <c:v>1.3212</c:v>
                </c:pt>
                <c:pt idx="2591" formatCode="0.00E+00">
                  <c:v>1.3229</c:v>
                </c:pt>
                <c:pt idx="2592" formatCode="0.00E+00">
                  <c:v>1.3265</c:v>
                </c:pt>
                <c:pt idx="2593" formatCode="0.00E+00">
                  <c:v>1.3265</c:v>
                </c:pt>
                <c:pt idx="2594" formatCode="0.00E+00">
                  <c:v>1.3295</c:v>
                </c:pt>
                <c:pt idx="2595" formatCode="0.00E+00">
                  <c:v>1.33</c:v>
                </c:pt>
                <c:pt idx="2596" formatCode="0.00E+00">
                  <c:v>1.3365</c:v>
                </c:pt>
                <c:pt idx="2597" formatCode="0.00E+00">
                  <c:v>1.3391</c:v>
                </c:pt>
                <c:pt idx="2598" formatCode="0.00E+00">
                  <c:v>1.343</c:v>
                </c:pt>
                <c:pt idx="2599" formatCode="0.00E+00">
                  <c:v>1.3432</c:v>
                </c:pt>
                <c:pt idx="2600" formatCode="0.00E+00">
                  <c:v>1.3432</c:v>
                </c:pt>
                <c:pt idx="2601" formatCode="0.00E+00">
                  <c:v>1.3432</c:v>
                </c:pt>
                <c:pt idx="2602" formatCode="0.00E+00">
                  <c:v>1.3443</c:v>
                </c:pt>
                <c:pt idx="2603" formatCode="0.00E+00">
                  <c:v>1.3462</c:v>
                </c:pt>
                <c:pt idx="2604" formatCode="0.00E+00">
                  <c:v>1.3485</c:v>
                </c:pt>
                <c:pt idx="2605" formatCode="0.00E+00">
                  <c:v>1.3485</c:v>
                </c:pt>
                <c:pt idx="2606" formatCode="0.00E+00">
                  <c:v>1.3502</c:v>
                </c:pt>
                <c:pt idx="2607" formatCode="0.00E+00">
                  <c:v>1.3571</c:v>
                </c:pt>
                <c:pt idx="2608" formatCode="0.00E+00">
                  <c:v>1.3648</c:v>
                </c:pt>
                <c:pt idx="2609" formatCode="0.00E+00">
                  <c:v>1.3651</c:v>
                </c:pt>
                <c:pt idx="2610" formatCode="0.00E+00">
                  <c:v>1.3657</c:v>
                </c:pt>
                <c:pt idx="2611" formatCode="0.00E+00">
                  <c:v>1.3684</c:v>
                </c:pt>
                <c:pt idx="2612" formatCode="0.00E+00">
                  <c:v>1.3697</c:v>
                </c:pt>
                <c:pt idx="2613" formatCode="0.00E+00">
                  <c:v>1.3723</c:v>
                </c:pt>
                <c:pt idx="2614" formatCode="0.00E+00">
                  <c:v>1.3723</c:v>
                </c:pt>
                <c:pt idx="2615" formatCode="0.00E+00">
                  <c:v>1.3723</c:v>
                </c:pt>
                <c:pt idx="2616" formatCode="0.00E+00">
                  <c:v>1.3789</c:v>
                </c:pt>
                <c:pt idx="2617" formatCode="0.00E+00">
                  <c:v>1.3861</c:v>
                </c:pt>
                <c:pt idx="2618" formatCode="0.00E+00">
                  <c:v>1.3861</c:v>
                </c:pt>
                <c:pt idx="2619" formatCode="0.00E+00">
                  <c:v>1.3861</c:v>
                </c:pt>
                <c:pt idx="2620" formatCode="0.00E+00">
                  <c:v>1.3888</c:v>
                </c:pt>
                <c:pt idx="2621" formatCode="0.00E+00">
                  <c:v>1.3893</c:v>
                </c:pt>
                <c:pt idx="2622" formatCode="0.00E+00">
                  <c:v>1.3894</c:v>
                </c:pt>
                <c:pt idx="2623" formatCode="0.00E+00">
                  <c:v>1.3909</c:v>
                </c:pt>
                <c:pt idx="2624" formatCode="0.00E+00">
                  <c:v>1.3923</c:v>
                </c:pt>
                <c:pt idx="2625" formatCode="0.00E+00">
                  <c:v>1.4</c:v>
                </c:pt>
                <c:pt idx="2626" formatCode="0.00E+00">
                  <c:v>1.4002</c:v>
                </c:pt>
                <c:pt idx="2627" formatCode="0.00E+00">
                  <c:v>1.4007</c:v>
                </c:pt>
                <c:pt idx="2628" formatCode="0.00E+00">
                  <c:v>1.4051</c:v>
                </c:pt>
                <c:pt idx="2629" formatCode="0.00E+00">
                  <c:v>1.4051</c:v>
                </c:pt>
                <c:pt idx="2630" formatCode="0.00E+00">
                  <c:v>1.4063</c:v>
                </c:pt>
                <c:pt idx="2631" formatCode="0.00E+00">
                  <c:v>1.4087</c:v>
                </c:pt>
                <c:pt idx="2632" formatCode="0.00E+00">
                  <c:v>1.4089</c:v>
                </c:pt>
                <c:pt idx="2633" formatCode="0.00E+00">
                  <c:v>1.4154</c:v>
                </c:pt>
                <c:pt idx="2634" formatCode="0.00E+00">
                  <c:v>1.417899999999999</c:v>
                </c:pt>
                <c:pt idx="2635" formatCode="0.00E+00">
                  <c:v>1.417899999999999</c:v>
                </c:pt>
                <c:pt idx="2636" formatCode="0.00E+00">
                  <c:v>1.4203</c:v>
                </c:pt>
                <c:pt idx="2637" formatCode="0.00E+00">
                  <c:v>1.4266</c:v>
                </c:pt>
                <c:pt idx="2638" formatCode="0.00E+00">
                  <c:v>1.4269</c:v>
                </c:pt>
                <c:pt idx="2639" formatCode="0.00E+00">
                  <c:v>1.4273</c:v>
                </c:pt>
                <c:pt idx="2640" formatCode="0.00E+00">
                  <c:v>1.4287</c:v>
                </c:pt>
                <c:pt idx="2641" formatCode="0.00E+00">
                  <c:v>1.4287</c:v>
                </c:pt>
                <c:pt idx="2642" formatCode="0.00E+00">
                  <c:v>1.4323</c:v>
                </c:pt>
                <c:pt idx="2643" formatCode="0.00E+00">
                  <c:v>1.4323</c:v>
                </c:pt>
                <c:pt idx="2644" formatCode="0.00E+00">
                  <c:v>1.4359</c:v>
                </c:pt>
                <c:pt idx="2645" formatCode="0.00E+00">
                  <c:v>1.437999999999999</c:v>
                </c:pt>
                <c:pt idx="2646" formatCode="0.00E+00">
                  <c:v>1.444</c:v>
                </c:pt>
                <c:pt idx="2647" formatCode="0.00E+00">
                  <c:v>1.4466</c:v>
                </c:pt>
                <c:pt idx="2648" formatCode="0.00E+00">
                  <c:v>1.4487</c:v>
                </c:pt>
                <c:pt idx="2649" formatCode="0.00E+00">
                  <c:v>1.4503</c:v>
                </c:pt>
                <c:pt idx="2650" formatCode="0.00E+00">
                  <c:v>1.463</c:v>
                </c:pt>
                <c:pt idx="2651" formatCode="0.00E+00">
                  <c:v>1.4768</c:v>
                </c:pt>
                <c:pt idx="2652" formatCode="0.00E+00">
                  <c:v>1.4783</c:v>
                </c:pt>
                <c:pt idx="2653" formatCode="0.00E+00">
                  <c:v>1.4863</c:v>
                </c:pt>
                <c:pt idx="2654" formatCode="0.00E+00">
                  <c:v>1.4863</c:v>
                </c:pt>
                <c:pt idx="2655" formatCode="0.00E+00">
                  <c:v>1.4863</c:v>
                </c:pt>
                <c:pt idx="2656" formatCode="0.00E+00">
                  <c:v>1.4863</c:v>
                </c:pt>
                <c:pt idx="2657" formatCode="0.00E+00">
                  <c:v>1.4863</c:v>
                </c:pt>
                <c:pt idx="2658" formatCode="0.00E+00">
                  <c:v>1.4863</c:v>
                </c:pt>
                <c:pt idx="2659" formatCode="0.00E+00">
                  <c:v>1.4863</c:v>
                </c:pt>
                <c:pt idx="2660" formatCode="0.00E+00">
                  <c:v>1.4941</c:v>
                </c:pt>
                <c:pt idx="2661" formatCode="0.00E+00">
                  <c:v>1.5043</c:v>
                </c:pt>
                <c:pt idx="2662" formatCode="0.00E+00">
                  <c:v>1.5044</c:v>
                </c:pt>
                <c:pt idx="2663" formatCode="0.00E+00">
                  <c:v>1.5087</c:v>
                </c:pt>
                <c:pt idx="2664" formatCode="0.00E+00">
                  <c:v>1.5128</c:v>
                </c:pt>
                <c:pt idx="2665" formatCode="0.00E+00">
                  <c:v>1.5199</c:v>
                </c:pt>
                <c:pt idx="2666" formatCode="0.00E+00">
                  <c:v>1.5199</c:v>
                </c:pt>
                <c:pt idx="2667" formatCode="0.00E+00">
                  <c:v>1.5201</c:v>
                </c:pt>
                <c:pt idx="2668" formatCode="0.00E+00">
                  <c:v>1.5208</c:v>
                </c:pt>
                <c:pt idx="2669" formatCode="0.00E+00">
                  <c:v>1.5213</c:v>
                </c:pt>
                <c:pt idx="2670" formatCode="0.00E+00">
                  <c:v>1.5213</c:v>
                </c:pt>
                <c:pt idx="2671" formatCode="0.00E+00">
                  <c:v>1.5247</c:v>
                </c:pt>
                <c:pt idx="2672" formatCode="0.00E+00">
                  <c:v>1.526</c:v>
                </c:pt>
                <c:pt idx="2673" formatCode="0.00E+00">
                  <c:v>1.5268</c:v>
                </c:pt>
                <c:pt idx="2674" formatCode="0.00E+00">
                  <c:v>1.5268</c:v>
                </c:pt>
                <c:pt idx="2675" formatCode="0.00E+00">
                  <c:v>1.5272</c:v>
                </c:pt>
                <c:pt idx="2676" formatCode="0.00E+00">
                  <c:v>1.5287</c:v>
                </c:pt>
                <c:pt idx="2677" formatCode="0.00E+00">
                  <c:v>1.5325</c:v>
                </c:pt>
                <c:pt idx="2678" formatCode="0.00E+00">
                  <c:v>1.5376</c:v>
                </c:pt>
                <c:pt idx="2679" formatCode="0.00E+00">
                  <c:v>1.5496</c:v>
                </c:pt>
                <c:pt idx="2680" formatCode="0.00E+00">
                  <c:v>1.5562</c:v>
                </c:pt>
                <c:pt idx="2681" formatCode="0.00E+00">
                  <c:v>1.5609</c:v>
                </c:pt>
                <c:pt idx="2682" formatCode="0.00E+00">
                  <c:v>1.5628</c:v>
                </c:pt>
                <c:pt idx="2683" formatCode="0.00E+00">
                  <c:v>1.5647</c:v>
                </c:pt>
                <c:pt idx="2684" formatCode="0.00E+00">
                  <c:v>1.5649</c:v>
                </c:pt>
                <c:pt idx="2685" formatCode="0.00E+00">
                  <c:v>1.5658</c:v>
                </c:pt>
                <c:pt idx="2686" formatCode="0.00E+00">
                  <c:v>1.5678</c:v>
                </c:pt>
                <c:pt idx="2687" formatCode="0.00E+00">
                  <c:v>1.5704</c:v>
                </c:pt>
                <c:pt idx="2688" formatCode="0.00E+00">
                  <c:v>1.5704</c:v>
                </c:pt>
                <c:pt idx="2689" formatCode="0.00E+00">
                  <c:v>1.5719</c:v>
                </c:pt>
                <c:pt idx="2690" formatCode="0.00E+00">
                  <c:v>1.5802</c:v>
                </c:pt>
                <c:pt idx="2691" formatCode="0.00E+00">
                  <c:v>1.5807</c:v>
                </c:pt>
                <c:pt idx="2692" formatCode="0.00E+00">
                  <c:v>1.5815</c:v>
                </c:pt>
                <c:pt idx="2693" formatCode="0.00E+00">
                  <c:v>1.5815</c:v>
                </c:pt>
                <c:pt idx="2694" formatCode="0.00E+00">
                  <c:v>1.5863</c:v>
                </c:pt>
                <c:pt idx="2695" formatCode="0.00E+00">
                  <c:v>1.5911</c:v>
                </c:pt>
                <c:pt idx="2696" formatCode="0.00E+00">
                  <c:v>1.5929</c:v>
                </c:pt>
                <c:pt idx="2697" formatCode="0.00E+00">
                  <c:v>1.5972</c:v>
                </c:pt>
                <c:pt idx="2698" formatCode="0.00E+00">
                  <c:v>1.5989</c:v>
                </c:pt>
                <c:pt idx="2699" formatCode="0.00E+00">
                  <c:v>1.599</c:v>
                </c:pt>
                <c:pt idx="2700" formatCode="0.00E+00">
                  <c:v>1.6007</c:v>
                </c:pt>
                <c:pt idx="2701" formatCode="0.00E+00">
                  <c:v>1.6114</c:v>
                </c:pt>
                <c:pt idx="2702" formatCode="0.00E+00">
                  <c:v>1.6114</c:v>
                </c:pt>
                <c:pt idx="2703" formatCode="0.00E+00">
                  <c:v>1.6209</c:v>
                </c:pt>
                <c:pt idx="2704" formatCode="0.00E+00">
                  <c:v>1.6216</c:v>
                </c:pt>
                <c:pt idx="2705" formatCode="0.00E+00">
                  <c:v>1.6227</c:v>
                </c:pt>
                <c:pt idx="2706" formatCode="0.00E+00">
                  <c:v>1.6227</c:v>
                </c:pt>
                <c:pt idx="2707" formatCode="0.00E+00">
                  <c:v>1.6259</c:v>
                </c:pt>
                <c:pt idx="2708" formatCode="0.00E+00">
                  <c:v>1.6293</c:v>
                </c:pt>
                <c:pt idx="2709" formatCode="0.00E+00">
                  <c:v>1.632</c:v>
                </c:pt>
                <c:pt idx="2710" formatCode="0.00E+00">
                  <c:v>1.6372</c:v>
                </c:pt>
                <c:pt idx="2711" formatCode="0.00E+00">
                  <c:v>1.6381</c:v>
                </c:pt>
                <c:pt idx="2712" formatCode="0.00E+00">
                  <c:v>1.6437</c:v>
                </c:pt>
                <c:pt idx="2713" formatCode="0.00E+00">
                  <c:v>1.6504</c:v>
                </c:pt>
                <c:pt idx="2714" formatCode="0.00E+00">
                  <c:v>1.6504</c:v>
                </c:pt>
                <c:pt idx="2715" formatCode="0.00E+00">
                  <c:v>1.6537</c:v>
                </c:pt>
                <c:pt idx="2716" formatCode="0.00E+00">
                  <c:v>1.6654</c:v>
                </c:pt>
                <c:pt idx="2717" formatCode="0.00E+00">
                  <c:v>1.6656</c:v>
                </c:pt>
                <c:pt idx="2718" formatCode="0.00E+00">
                  <c:v>1.6874</c:v>
                </c:pt>
                <c:pt idx="2719" formatCode="0.00E+00">
                  <c:v>1.6896</c:v>
                </c:pt>
                <c:pt idx="2720" formatCode="0.00E+00">
                  <c:v>1.6906</c:v>
                </c:pt>
                <c:pt idx="2721" formatCode="0.00E+00">
                  <c:v>1.696</c:v>
                </c:pt>
                <c:pt idx="2722" formatCode="0.00E+00">
                  <c:v>1.703</c:v>
                </c:pt>
                <c:pt idx="2723" formatCode="0.00E+00">
                  <c:v>1.7065</c:v>
                </c:pt>
                <c:pt idx="2724" formatCode="0.00E+00">
                  <c:v>1.7083</c:v>
                </c:pt>
                <c:pt idx="2725" formatCode="0.00E+00">
                  <c:v>1.7103</c:v>
                </c:pt>
                <c:pt idx="2726" formatCode="0.00E+00">
                  <c:v>1.7197</c:v>
                </c:pt>
                <c:pt idx="2727" formatCode="0.00E+00">
                  <c:v>1.7217</c:v>
                </c:pt>
                <c:pt idx="2728" formatCode="0.00E+00">
                  <c:v>1.7224</c:v>
                </c:pt>
                <c:pt idx="2729" formatCode="0.00E+00">
                  <c:v>1.7227</c:v>
                </c:pt>
                <c:pt idx="2730" formatCode="0.00E+00">
                  <c:v>1.7368</c:v>
                </c:pt>
                <c:pt idx="2731" formatCode="0.00E+00">
                  <c:v>1.737</c:v>
                </c:pt>
                <c:pt idx="2732" formatCode="0.00E+00">
                  <c:v>1.743</c:v>
                </c:pt>
                <c:pt idx="2733" formatCode="0.00E+00">
                  <c:v>1.7452</c:v>
                </c:pt>
                <c:pt idx="2734" formatCode="0.00E+00">
                  <c:v>1.7503</c:v>
                </c:pt>
                <c:pt idx="2735" formatCode="0.00E+00">
                  <c:v>1.756</c:v>
                </c:pt>
                <c:pt idx="2736" formatCode="0.00E+00">
                  <c:v>1.7654</c:v>
                </c:pt>
                <c:pt idx="2737" formatCode="0.00E+00">
                  <c:v>1.7662</c:v>
                </c:pt>
                <c:pt idx="2738" formatCode="0.00E+00">
                  <c:v>1.7689</c:v>
                </c:pt>
                <c:pt idx="2739" formatCode="0.00E+00">
                  <c:v>1.7711</c:v>
                </c:pt>
                <c:pt idx="2740" formatCode="0.00E+00">
                  <c:v>1.7723</c:v>
                </c:pt>
                <c:pt idx="2741" formatCode="0.00E+00">
                  <c:v>1.7745</c:v>
                </c:pt>
                <c:pt idx="2742" formatCode="0.00E+00">
                  <c:v>1.7799</c:v>
                </c:pt>
                <c:pt idx="2743" formatCode="0.00E+00">
                  <c:v>1.7822</c:v>
                </c:pt>
                <c:pt idx="2744" formatCode="0.00E+00">
                  <c:v>1.798</c:v>
                </c:pt>
                <c:pt idx="2745" formatCode="0.00E+00">
                  <c:v>1.8034</c:v>
                </c:pt>
                <c:pt idx="2746" formatCode="0.00E+00">
                  <c:v>1.8064</c:v>
                </c:pt>
                <c:pt idx="2747" formatCode="0.00E+00">
                  <c:v>1.8116</c:v>
                </c:pt>
                <c:pt idx="2748" formatCode="0.00E+00">
                  <c:v>1.8223</c:v>
                </c:pt>
                <c:pt idx="2749" formatCode="0.00E+00">
                  <c:v>1.8229</c:v>
                </c:pt>
                <c:pt idx="2750" formatCode="0.00E+00">
                  <c:v>1.8272</c:v>
                </c:pt>
                <c:pt idx="2751" formatCode="0.00E+00">
                  <c:v>1.8272</c:v>
                </c:pt>
                <c:pt idx="2752" formatCode="0.00E+00">
                  <c:v>1.8579</c:v>
                </c:pt>
                <c:pt idx="2753" formatCode="0.00E+00">
                  <c:v>1.8584</c:v>
                </c:pt>
                <c:pt idx="2754" formatCode="0.00E+00">
                  <c:v>1.8648</c:v>
                </c:pt>
                <c:pt idx="2755" formatCode="0.00E+00">
                  <c:v>1.8665</c:v>
                </c:pt>
                <c:pt idx="2756" formatCode="0.00E+00">
                  <c:v>1.874</c:v>
                </c:pt>
                <c:pt idx="2757" formatCode="0.00E+00">
                  <c:v>1.8768</c:v>
                </c:pt>
                <c:pt idx="2758" formatCode="0.00E+00">
                  <c:v>1.8877</c:v>
                </c:pt>
                <c:pt idx="2759" formatCode="0.00E+00">
                  <c:v>1.903699999999999</c:v>
                </c:pt>
                <c:pt idx="2760" formatCode="0.00E+00">
                  <c:v>1.9115</c:v>
                </c:pt>
                <c:pt idx="2761" formatCode="0.00E+00">
                  <c:v>1.9134</c:v>
                </c:pt>
                <c:pt idx="2762" formatCode="0.00E+00">
                  <c:v>1.9137</c:v>
                </c:pt>
                <c:pt idx="2763" formatCode="0.00E+00">
                  <c:v>1.9137</c:v>
                </c:pt>
                <c:pt idx="2764" formatCode="0.00E+00">
                  <c:v>1.9137</c:v>
                </c:pt>
                <c:pt idx="2765" formatCode="0.00E+00">
                  <c:v>1.9309</c:v>
                </c:pt>
                <c:pt idx="2766" formatCode="0.00E+00">
                  <c:v>1.9326</c:v>
                </c:pt>
                <c:pt idx="2767" formatCode="0.00E+00">
                  <c:v>1.9409</c:v>
                </c:pt>
                <c:pt idx="2768" formatCode="0.00E+00">
                  <c:v>1.9442</c:v>
                </c:pt>
                <c:pt idx="2769" formatCode="0.00E+00">
                  <c:v>1.9584</c:v>
                </c:pt>
                <c:pt idx="2770" formatCode="0.00E+00">
                  <c:v>1.9584</c:v>
                </c:pt>
                <c:pt idx="2771" formatCode="0.00E+00">
                  <c:v>1.9633</c:v>
                </c:pt>
                <c:pt idx="2772" formatCode="0.00E+00">
                  <c:v>1.9634</c:v>
                </c:pt>
                <c:pt idx="2773" formatCode="0.00E+00">
                  <c:v>1.9662</c:v>
                </c:pt>
                <c:pt idx="2774" formatCode="0.00E+00">
                  <c:v>1.9739</c:v>
                </c:pt>
                <c:pt idx="2775" formatCode="0.00E+00">
                  <c:v>1.9739</c:v>
                </c:pt>
                <c:pt idx="2776" formatCode="0.00E+00">
                  <c:v>1.9739</c:v>
                </c:pt>
                <c:pt idx="2777" formatCode="0.00E+00">
                  <c:v>1.9787</c:v>
                </c:pt>
                <c:pt idx="2778" formatCode="0.00E+00">
                  <c:v>1.98</c:v>
                </c:pt>
                <c:pt idx="2779" formatCode="0.00E+00">
                  <c:v>1.9815</c:v>
                </c:pt>
                <c:pt idx="2780" formatCode="0.00E+00">
                  <c:v>1.9828</c:v>
                </c:pt>
                <c:pt idx="2781" formatCode="0.00E+00">
                  <c:v>1.9886</c:v>
                </c:pt>
                <c:pt idx="2782" formatCode="0.00E+00">
                  <c:v>1.9969</c:v>
                </c:pt>
                <c:pt idx="2783" formatCode="0.00E+00">
                  <c:v>2.0028</c:v>
                </c:pt>
                <c:pt idx="2784" formatCode="0.00E+00">
                  <c:v>2.002899999999999</c:v>
                </c:pt>
                <c:pt idx="2785" formatCode="0.00E+00">
                  <c:v>2.0032</c:v>
                </c:pt>
                <c:pt idx="2786" formatCode="0.00E+00">
                  <c:v>2.0052</c:v>
                </c:pt>
                <c:pt idx="2787" formatCode="0.00E+00">
                  <c:v>2.0052</c:v>
                </c:pt>
                <c:pt idx="2788" formatCode="0.00E+00">
                  <c:v>2.0374</c:v>
                </c:pt>
                <c:pt idx="2789" formatCode="0.00E+00">
                  <c:v>2.0379</c:v>
                </c:pt>
                <c:pt idx="2790" formatCode="0.00E+00">
                  <c:v>2.039099999999999</c:v>
                </c:pt>
                <c:pt idx="2791" formatCode="0.00E+00">
                  <c:v>2.0409</c:v>
                </c:pt>
                <c:pt idx="2792" formatCode="0.00E+00">
                  <c:v>2.0471</c:v>
                </c:pt>
                <c:pt idx="2793" formatCode="0.00E+00">
                  <c:v>2.0484</c:v>
                </c:pt>
                <c:pt idx="2794" formatCode="0.00E+00">
                  <c:v>2.0567</c:v>
                </c:pt>
                <c:pt idx="2795" formatCode="0.00E+00">
                  <c:v>2.0623</c:v>
                </c:pt>
                <c:pt idx="2796" formatCode="0.00E+00">
                  <c:v>2.0655</c:v>
                </c:pt>
                <c:pt idx="2797" formatCode="0.00E+00">
                  <c:v>2.0672</c:v>
                </c:pt>
                <c:pt idx="2798" formatCode="0.00E+00">
                  <c:v>2.0813</c:v>
                </c:pt>
                <c:pt idx="2799" formatCode="0.00E+00">
                  <c:v>2.0869</c:v>
                </c:pt>
                <c:pt idx="2800" formatCode="0.00E+00">
                  <c:v>2.0877</c:v>
                </c:pt>
                <c:pt idx="2801" formatCode="0.00E+00">
                  <c:v>2.0877</c:v>
                </c:pt>
                <c:pt idx="2802" formatCode="0.00E+00">
                  <c:v>2.0878</c:v>
                </c:pt>
                <c:pt idx="2803" formatCode="0.00E+00">
                  <c:v>2.089</c:v>
                </c:pt>
                <c:pt idx="2804" formatCode="0.00E+00">
                  <c:v>2.095499999999999</c:v>
                </c:pt>
                <c:pt idx="2805" formatCode="0.00E+00">
                  <c:v>2.096699999999998</c:v>
                </c:pt>
                <c:pt idx="2806" formatCode="0.00E+00">
                  <c:v>2.099299999999999</c:v>
                </c:pt>
                <c:pt idx="2807" formatCode="0.00E+00">
                  <c:v>2.1068</c:v>
                </c:pt>
                <c:pt idx="2808" formatCode="0.00E+00">
                  <c:v>2.1154</c:v>
                </c:pt>
                <c:pt idx="2809" formatCode="0.00E+00">
                  <c:v>2.1335</c:v>
                </c:pt>
                <c:pt idx="2810" formatCode="0.00E+00">
                  <c:v>2.1335</c:v>
                </c:pt>
                <c:pt idx="2811" formatCode="0.00E+00">
                  <c:v>2.135899999999999</c:v>
                </c:pt>
                <c:pt idx="2812" formatCode="0.00E+00">
                  <c:v>2.1377</c:v>
                </c:pt>
                <c:pt idx="2813" formatCode="0.00E+00">
                  <c:v>2.1459</c:v>
                </c:pt>
                <c:pt idx="2814" formatCode="0.00E+00">
                  <c:v>2.1493</c:v>
                </c:pt>
                <c:pt idx="2815" formatCode="0.00E+00">
                  <c:v>2.1531</c:v>
                </c:pt>
                <c:pt idx="2816" formatCode="0.00E+00">
                  <c:v>2.1698</c:v>
                </c:pt>
                <c:pt idx="2817" formatCode="0.00E+00">
                  <c:v>2.1704</c:v>
                </c:pt>
                <c:pt idx="2818" formatCode="0.00E+00">
                  <c:v>2.1768</c:v>
                </c:pt>
                <c:pt idx="2819" formatCode="0.00E+00">
                  <c:v>2.1774</c:v>
                </c:pt>
                <c:pt idx="2820" formatCode="0.00E+00">
                  <c:v>2.178</c:v>
                </c:pt>
                <c:pt idx="2821" formatCode="0.00E+00">
                  <c:v>2.183</c:v>
                </c:pt>
                <c:pt idx="2822" formatCode="0.00E+00">
                  <c:v>2.1865</c:v>
                </c:pt>
                <c:pt idx="2823" formatCode="0.00E+00">
                  <c:v>2.1998</c:v>
                </c:pt>
                <c:pt idx="2824" formatCode="0.00E+00">
                  <c:v>2.2078</c:v>
                </c:pt>
                <c:pt idx="2825" formatCode="0.00E+00">
                  <c:v>2.2078</c:v>
                </c:pt>
                <c:pt idx="2826" formatCode="0.00E+00">
                  <c:v>2.2171</c:v>
                </c:pt>
                <c:pt idx="2827" formatCode="0.00E+00">
                  <c:v>2.231</c:v>
                </c:pt>
                <c:pt idx="2828" formatCode="0.00E+00">
                  <c:v>2.2443</c:v>
                </c:pt>
                <c:pt idx="2829" formatCode="0.00E+00">
                  <c:v>2.2499</c:v>
                </c:pt>
                <c:pt idx="2830" formatCode="0.00E+00">
                  <c:v>2.2565</c:v>
                </c:pt>
                <c:pt idx="2831" formatCode="0.00E+00">
                  <c:v>2.2606</c:v>
                </c:pt>
                <c:pt idx="2832" formatCode="0.00E+00">
                  <c:v>2.2625</c:v>
                </c:pt>
                <c:pt idx="2833" formatCode="0.00E+00">
                  <c:v>2.2625</c:v>
                </c:pt>
                <c:pt idx="2834" formatCode="0.00E+00">
                  <c:v>2.2751</c:v>
                </c:pt>
                <c:pt idx="2835" formatCode="0.00E+00">
                  <c:v>2.2897</c:v>
                </c:pt>
                <c:pt idx="2836" formatCode="0.00E+00">
                  <c:v>2.2901</c:v>
                </c:pt>
                <c:pt idx="2837" formatCode="0.00E+00">
                  <c:v>2.2914</c:v>
                </c:pt>
                <c:pt idx="2838" formatCode="0.00E+00">
                  <c:v>2.2927</c:v>
                </c:pt>
                <c:pt idx="2839" formatCode="0.00E+00">
                  <c:v>2.2948</c:v>
                </c:pt>
                <c:pt idx="2840" formatCode="0.00E+00">
                  <c:v>2.2948</c:v>
                </c:pt>
                <c:pt idx="2841" formatCode="0.00E+00">
                  <c:v>2.2982</c:v>
                </c:pt>
                <c:pt idx="2842" formatCode="0.00E+00">
                  <c:v>2.2987</c:v>
                </c:pt>
                <c:pt idx="2843" formatCode="0.00E+00">
                  <c:v>2.310599999999999</c:v>
                </c:pt>
                <c:pt idx="2844" formatCode="0.00E+00">
                  <c:v>2.3157</c:v>
                </c:pt>
                <c:pt idx="2845" formatCode="0.00E+00">
                  <c:v>2.3165</c:v>
                </c:pt>
                <c:pt idx="2846" formatCode="0.00E+00">
                  <c:v>2.3244</c:v>
                </c:pt>
                <c:pt idx="2847" formatCode="0.00E+00">
                  <c:v>2.3256</c:v>
                </c:pt>
                <c:pt idx="2848" formatCode="0.00E+00">
                  <c:v>2.3336</c:v>
                </c:pt>
                <c:pt idx="2849" formatCode="0.00E+00">
                  <c:v>2.3344</c:v>
                </c:pt>
                <c:pt idx="2850" formatCode="0.00E+00">
                  <c:v>2.335199999999999</c:v>
                </c:pt>
                <c:pt idx="2851" formatCode="0.00E+00">
                  <c:v>2.3432</c:v>
                </c:pt>
                <c:pt idx="2852" formatCode="0.00E+00">
                  <c:v>2.351599999999999</c:v>
                </c:pt>
                <c:pt idx="2853" formatCode="0.00E+00">
                  <c:v>2.353699999999999</c:v>
                </c:pt>
                <c:pt idx="2854" formatCode="0.00E+00">
                  <c:v>2.3692</c:v>
                </c:pt>
                <c:pt idx="2855" formatCode="0.00E+00">
                  <c:v>2.3692</c:v>
                </c:pt>
                <c:pt idx="2856" formatCode="0.00E+00">
                  <c:v>2.376199999999998</c:v>
                </c:pt>
                <c:pt idx="2857" formatCode="0.00E+00">
                  <c:v>2.378499999999998</c:v>
                </c:pt>
                <c:pt idx="2858" formatCode="0.00E+00">
                  <c:v>2.3872</c:v>
                </c:pt>
                <c:pt idx="2859" formatCode="0.00E+00">
                  <c:v>2.4009</c:v>
                </c:pt>
                <c:pt idx="2860" formatCode="0.00E+00">
                  <c:v>2.4066</c:v>
                </c:pt>
                <c:pt idx="2861" formatCode="0.00E+00">
                  <c:v>2.4066</c:v>
                </c:pt>
                <c:pt idx="2862" formatCode="0.00E+00">
                  <c:v>2.406899999999998</c:v>
                </c:pt>
                <c:pt idx="2863" formatCode="0.00E+00">
                  <c:v>2.4082</c:v>
                </c:pt>
                <c:pt idx="2864" formatCode="0.00E+00">
                  <c:v>2.4082</c:v>
                </c:pt>
                <c:pt idx="2865" formatCode="0.00E+00">
                  <c:v>2.415299999999998</c:v>
                </c:pt>
                <c:pt idx="2866" formatCode="0.00E+00">
                  <c:v>2.4202</c:v>
                </c:pt>
                <c:pt idx="2867" formatCode="0.00E+00">
                  <c:v>2.4374</c:v>
                </c:pt>
                <c:pt idx="2868" formatCode="0.00E+00">
                  <c:v>2.442099999999999</c:v>
                </c:pt>
                <c:pt idx="2869" formatCode="0.00E+00">
                  <c:v>2.45</c:v>
                </c:pt>
                <c:pt idx="2870" formatCode="0.00E+00">
                  <c:v>2.454699999999999</c:v>
                </c:pt>
                <c:pt idx="2871" formatCode="0.00E+00">
                  <c:v>2.4696</c:v>
                </c:pt>
                <c:pt idx="2872" formatCode="0.00E+00">
                  <c:v>2.4807</c:v>
                </c:pt>
                <c:pt idx="2873" formatCode="0.00E+00">
                  <c:v>2.4807</c:v>
                </c:pt>
                <c:pt idx="2874" formatCode="0.00E+00">
                  <c:v>2.4979</c:v>
                </c:pt>
                <c:pt idx="2875" formatCode="0.00E+00">
                  <c:v>2.52</c:v>
                </c:pt>
                <c:pt idx="2876" formatCode="0.00E+00">
                  <c:v>2.531099999999999</c:v>
                </c:pt>
                <c:pt idx="2877" formatCode="0.00E+00">
                  <c:v>2.546</c:v>
                </c:pt>
                <c:pt idx="2878" formatCode="0.00E+00">
                  <c:v>2.5505</c:v>
                </c:pt>
                <c:pt idx="2879" formatCode="0.00E+00">
                  <c:v>2.5685</c:v>
                </c:pt>
                <c:pt idx="2880" formatCode="0.00E+00">
                  <c:v>2.5745</c:v>
                </c:pt>
                <c:pt idx="2881" formatCode="0.00E+00">
                  <c:v>2.6007</c:v>
                </c:pt>
                <c:pt idx="2882" formatCode="0.00E+00">
                  <c:v>2.6008</c:v>
                </c:pt>
                <c:pt idx="2883" formatCode="0.00E+00">
                  <c:v>2.6278</c:v>
                </c:pt>
                <c:pt idx="2884" formatCode="0.00E+00">
                  <c:v>2.6307</c:v>
                </c:pt>
                <c:pt idx="2885" formatCode="0.00E+00">
                  <c:v>2.6449</c:v>
                </c:pt>
                <c:pt idx="2886" formatCode="0.00E+00">
                  <c:v>2.6504</c:v>
                </c:pt>
                <c:pt idx="2887" formatCode="0.00E+00">
                  <c:v>2.6779</c:v>
                </c:pt>
                <c:pt idx="2888" formatCode="0.00E+00">
                  <c:v>2.6782</c:v>
                </c:pt>
                <c:pt idx="2889" formatCode="0.00E+00">
                  <c:v>2.7217</c:v>
                </c:pt>
                <c:pt idx="2890" formatCode="0.00E+00">
                  <c:v>2.7469</c:v>
                </c:pt>
                <c:pt idx="2891" formatCode="0.00E+00">
                  <c:v>2.7566</c:v>
                </c:pt>
                <c:pt idx="2892" formatCode="0.00E+00">
                  <c:v>2.7574</c:v>
                </c:pt>
                <c:pt idx="2893" formatCode="0.00E+00">
                  <c:v>2.7752</c:v>
                </c:pt>
                <c:pt idx="2894" formatCode="0.00E+00">
                  <c:v>2.9266</c:v>
                </c:pt>
                <c:pt idx="2895" formatCode="0.00E+00">
                  <c:v>2.9273</c:v>
                </c:pt>
                <c:pt idx="2896" formatCode="0.00E+00">
                  <c:v>2.9273</c:v>
                </c:pt>
                <c:pt idx="2897" formatCode="0.00E+00">
                  <c:v>2.938</c:v>
                </c:pt>
                <c:pt idx="2898" formatCode="0.00E+00">
                  <c:v>2.97</c:v>
                </c:pt>
                <c:pt idx="2899" formatCode="0.00E+00">
                  <c:v>3.0295</c:v>
                </c:pt>
                <c:pt idx="2900" formatCode="0.00E+00">
                  <c:v>3.0814</c:v>
                </c:pt>
                <c:pt idx="2901" formatCode="0.00E+00">
                  <c:v>3.119</c:v>
                </c:pt>
                <c:pt idx="2902" formatCode="0.00E+00">
                  <c:v>3.1203</c:v>
                </c:pt>
                <c:pt idx="2903" formatCode="0.00E+00">
                  <c:v>3.132099999999999</c:v>
                </c:pt>
                <c:pt idx="2904" formatCode="0.00E+00">
                  <c:v>3.1588</c:v>
                </c:pt>
                <c:pt idx="2905" formatCode="0.00E+00">
                  <c:v>3.2235</c:v>
                </c:pt>
                <c:pt idx="2906" formatCode="0.00E+00">
                  <c:v>3.252899999999999</c:v>
                </c:pt>
                <c:pt idx="2907" formatCode="0.00E+00">
                  <c:v>3.252899999999999</c:v>
                </c:pt>
                <c:pt idx="2908" formatCode="0.00E+00">
                  <c:v>3.3276</c:v>
                </c:pt>
                <c:pt idx="2909" formatCode="0.00E+00">
                  <c:v>3.4535</c:v>
                </c:pt>
                <c:pt idx="2910" formatCode="0.00E+00">
                  <c:v>3.4603</c:v>
                </c:pt>
                <c:pt idx="2911" formatCode="0.00E+00">
                  <c:v>3.4604</c:v>
                </c:pt>
                <c:pt idx="2912" formatCode="0.00E+00">
                  <c:v>3.4979</c:v>
                </c:pt>
                <c:pt idx="2913" formatCode="0.00E+00">
                  <c:v>3.5879</c:v>
                </c:pt>
                <c:pt idx="2914" formatCode="0.00E+00">
                  <c:v>3.7556</c:v>
                </c:pt>
                <c:pt idx="2915" formatCode="0.00E+00">
                  <c:v>3.7717</c:v>
                </c:pt>
                <c:pt idx="2916" formatCode="0.00E+00">
                  <c:v>3.9238</c:v>
                </c:pt>
                <c:pt idx="2917" formatCode="0.00E+00">
                  <c:v>3.950699999999999</c:v>
                </c:pt>
                <c:pt idx="2918" formatCode="0.00E+00">
                  <c:v>4.0848</c:v>
                </c:pt>
                <c:pt idx="2919" formatCode="0.00E+00">
                  <c:v>4.1193</c:v>
                </c:pt>
                <c:pt idx="2920" formatCode="0.00E+00">
                  <c:v>4.162299999999997</c:v>
                </c:pt>
                <c:pt idx="2921" formatCode="0.00E+00">
                  <c:v>4.1633</c:v>
                </c:pt>
                <c:pt idx="2922" formatCode="0.00E+00">
                  <c:v>4.1633</c:v>
                </c:pt>
                <c:pt idx="2923" formatCode="0.00E+00">
                  <c:v>4.177999999999997</c:v>
                </c:pt>
                <c:pt idx="2924" formatCode="0.00E+00">
                  <c:v>4.2314</c:v>
                </c:pt>
                <c:pt idx="2925" formatCode="0.00E+00">
                  <c:v>4.3237</c:v>
                </c:pt>
                <c:pt idx="2926" formatCode="0.00E+00">
                  <c:v>4.8432</c:v>
                </c:pt>
                <c:pt idx="2927" formatCode="0.00E+00">
                  <c:v>5.4514</c:v>
                </c:pt>
                <c:pt idx="2928" formatCode="0.00E+00">
                  <c:v>6.0094</c:v>
                </c:pt>
                <c:pt idx="2929" formatCode="0.00E+00">
                  <c:v>6.115099999999997</c:v>
                </c:pt>
                <c:pt idx="2930" formatCode="0.00E+00">
                  <c:v>6.116899999999998</c:v>
                </c:pt>
                <c:pt idx="2931" formatCode="0.00E+00">
                  <c:v>6.1804</c:v>
                </c:pt>
                <c:pt idx="2932" formatCode="0.00E+00">
                  <c:v>6.3398</c:v>
                </c:pt>
                <c:pt idx="2933" formatCode="0.00E+00">
                  <c:v>7.177499999999998</c:v>
                </c:pt>
                <c:pt idx="2934" formatCode="0.00E+00">
                  <c:v>7.3197</c:v>
                </c:pt>
                <c:pt idx="2935" formatCode="0.00E+00">
                  <c:v>7.4445</c:v>
                </c:pt>
                <c:pt idx="2936" formatCode="0.00E+00">
                  <c:v>7.4445</c:v>
                </c:pt>
                <c:pt idx="2937" formatCode="0.00E+00">
                  <c:v>7.5396</c:v>
                </c:pt>
                <c:pt idx="2938" formatCode="0.00E+00">
                  <c:v>7.5486</c:v>
                </c:pt>
                <c:pt idx="2939" formatCode="0.00E+00">
                  <c:v>7.744899999999998</c:v>
                </c:pt>
                <c:pt idx="2940" formatCode="0.00E+00">
                  <c:v>7.7812</c:v>
                </c:pt>
                <c:pt idx="2941" formatCode="0.00E+00">
                  <c:v>7.786</c:v>
                </c:pt>
                <c:pt idx="2942" formatCode="0.00E+00">
                  <c:v>7.8061</c:v>
                </c:pt>
                <c:pt idx="2943" formatCode="0.00E+00">
                  <c:v>7.9228</c:v>
                </c:pt>
                <c:pt idx="2944" formatCode="0.00E+00">
                  <c:v>8.028799999999998</c:v>
                </c:pt>
                <c:pt idx="2945" formatCode="0.00E+00">
                  <c:v>8.031000000000001</c:v>
                </c:pt>
                <c:pt idx="2946" formatCode="0.00E+00">
                  <c:v>8.254100000000001</c:v>
                </c:pt>
                <c:pt idx="2947" formatCode="0.00E+00">
                  <c:v>8.255</c:v>
                </c:pt>
                <c:pt idx="2948" formatCode="0.00E+00">
                  <c:v>8.2759</c:v>
                </c:pt>
                <c:pt idx="2949" formatCode="0.00E+00">
                  <c:v>8.2759</c:v>
                </c:pt>
                <c:pt idx="2950" formatCode="0.00E+00">
                  <c:v>8.2759</c:v>
                </c:pt>
                <c:pt idx="2951" formatCode="0.00E+00">
                  <c:v>8.309600000000004</c:v>
                </c:pt>
                <c:pt idx="2952" formatCode="0.00E+00">
                  <c:v>8.334200000000001</c:v>
                </c:pt>
                <c:pt idx="2953" formatCode="0.00E+00">
                  <c:v>8.338199999999998</c:v>
                </c:pt>
                <c:pt idx="2954" formatCode="0.00E+00">
                  <c:v>8.410100000000003</c:v>
                </c:pt>
                <c:pt idx="2955" formatCode="0.00E+00">
                  <c:v>8.544500000000001</c:v>
                </c:pt>
                <c:pt idx="2956" formatCode="0.00E+00">
                  <c:v>8.682200000000003</c:v>
                </c:pt>
                <c:pt idx="2957" formatCode="0.00E+00">
                  <c:v>8.682200000000003</c:v>
                </c:pt>
                <c:pt idx="2958" formatCode="0.00E+00">
                  <c:v>8.729500000000001</c:v>
                </c:pt>
                <c:pt idx="2959" formatCode="0.00E+00">
                  <c:v>8.788299999999997</c:v>
                </c:pt>
                <c:pt idx="2960" formatCode="0.00E+00">
                  <c:v>8.9094</c:v>
                </c:pt>
                <c:pt idx="2961" formatCode="0.00E+00">
                  <c:v>9.024199999999998</c:v>
                </c:pt>
                <c:pt idx="2962" formatCode="0.00E+00">
                  <c:v>9.032900000000001</c:v>
                </c:pt>
                <c:pt idx="2963" formatCode="0.00E+00">
                  <c:v>9.0396</c:v>
                </c:pt>
                <c:pt idx="2964" formatCode="0.00E+00">
                  <c:v>9.157100000000001</c:v>
                </c:pt>
                <c:pt idx="2965" formatCode="0.00E+00">
                  <c:v>9.1585</c:v>
                </c:pt>
                <c:pt idx="2966" formatCode="0.00E+00">
                  <c:v>9.161100000000001</c:v>
                </c:pt>
                <c:pt idx="2967" formatCode="0.00E+00">
                  <c:v>9.17</c:v>
                </c:pt>
                <c:pt idx="2968" formatCode="0.00E+00">
                  <c:v>9.372000000000006</c:v>
                </c:pt>
                <c:pt idx="2969" formatCode="0.00E+00">
                  <c:v>9.5257</c:v>
                </c:pt>
                <c:pt idx="2970" formatCode="0.00E+00">
                  <c:v>9.577800000000003</c:v>
                </c:pt>
                <c:pt idx="2971" formatCode="0.00E+00">
                  <c:v>9.769200000000001</c:v>
                </c:pt>
                <c:pt idx="2972" formatCode="0.00E+00">
                  <c:v>9.773100000000001</c:v>
                </c:pt>
                <c:pt idx="2973" formatCode="0.00E+00">
                  <c:v>9.9267</c:v>
                </c:pt>
                <c:pt idx="2974" formatCode="0.00E+00">
                  <c:v>9.9654</c:v>
                </c:pt>
                <c:pt idx="2975" formatCode="0.00E+00">
                  <c:v>10.065</c:v>
                </c:pt>
                <c:pt idx="2976" formatCode="0.00E+00">
                  <c:v>10.098</c:v>
                </c:pt>
                <c:pt idx="2977" formatCode="0.00E+00">
                  <c:v>10.293</c:v>
                </c:pt>
                <c:pt idx="2978" formatCode="0.00E+00">
                  <c:v>10.396</c:v>
                </c:pt>
                <c:pt idx="2979" formatCode="0.00E+00">
                  <c:v>10.396</c:v>
                </c:pt>
                <c:pt idx="2980" formatCode="0.00E+00">
                  <c:v>10.426</c:v>
                </c:pt>
                <c:pt idx="2981" formatCode="0.00E+00">
                  <c:v>10.452</c:v>
                </c:pt>
                <c:pt idx="2982" formatCode="0.00E+00">
                  <c:v>10.464</c:v>
                </c:pt>
                <c:pt idx="2983" formatCode="0.00E+00">
                  <c:v>10.488</c:v>
                </c:pt>
                <c:pt idx="2984" formatCode="0.00E+00">
                  <c:v>10.631</c:v>
                </c:pt>
                <c:pt idx="2985" formatCode="0.00E+00">
                  <c:v>10.718</c:v>
                </c:pt>
                <c:pt idx="2986" formatCode="0.00E+00">
                  <c:v>10.738</c:v>
                </c:pt>
                <c:pt idx="2987" formatCode="0.00E+00">
                  <c:v>10.762</c:v>
                </c:pt>
                <c:pt idx="2988" formatCode="0.00E+00">
                  <c:v>11.24</c:v>
                </c:pt>
                <c:pt idx="2989" formatCode="0.00E+00">
                  <c:v>11.314</c:v>
                </c:pt>
                <c:pt idx="2990" formatCode="0.00E+00">
                  <c:v>11.339</c:v>
                </c:pt>
                <c:pt idx="2991" formatCode="0.00E+00">
                  <c:v>11.585</c:v>
                </c:pt>
                <c:pt idx="2992" formatCode="0.00E+00">
                  <c:v>11.664</c:v>
                </c:pt>
                <c:pt idx="2993" formatCode="0.00E+00">
                  <c:v>11.838</c:v>
                </c:pt>
                <c:pt idx="2994" formatCode="0.00E+00">
                  <c:v>11.896</c:v>
                </c:pt>
                <c:pt idx="2995" formatCode="0.00E+00">
                  <c:v>12.025</c:v>
                </c:pt>
                <c:pt idx="2996" formatCode="0.00E+00">
                  <c:v>12.22</c:v>
                </c:pt>
                <c:pt idx="2997" formatCode="0.00E+00">
                  <c:v>12.221</c:v>
                </c:pt>
                <c:pt idx="2998" formatCode="0.00E+00">
                  <c:v>12.246</c:v>
                </c:pt>
                <c:pt idx="2999" formatCode="0.00E+00">
                  <c:v>12.314</c:v>
                </c:pt>
                <c:pt idx="3000" formatCode="0.00E+00">
                  <c:v>12.711</c:v>
                </c:pt>
                <c:pt idx="3001" formatCode="0.00E+00">
                  <c:v>12.885</c:v>
                </c:pt>
                <c:pt idx="3002" formatCode="0.00E+00">
                  <c:v>13.433</c:v>
                </c:pt>
                <c:pt idx="3003" formatCode="0.00E+00">
                  <c:v>13.605</c:v>
                </c:pt>
                <c:pt idx="3004" formatCode="0.00E+00">
                  <c:v>13.847</c:v>
                </c:pt>
                <c:pt idx="3005" formatCode="0.00E+00">
                  <c:v>14.481</c:v>
                </c:pt>
                <c:pt idx="3006" formatCode="0.00E+00">
                  <c:v>14.493</c:v>
                </c:pt>
                <c:pt idx="3007" formatCode="0.00E+00">
                  <c:v>15.532</c:v>
                </c:pt>
                <c:pt idx="3008" formatCode="0.00E+00">
                  <c:v>16.349</c:v>
                </c:pt>
                <c:pt idx="3009" formatCode="0.00E+00">
                  <c:v>16.51000000000001</c:v>
                </c:pt>
                <c:pt idx="3010" formatCode="0.00E+00">
                  <c:v>17.463</c:v>
                </c:pt>
                <c:pt idx="3011" formatCode="0.00E+00">
                  <c:v>18.194</c:v>
                </c:pt>
                <c:pt idx="3012" formatCode="0.00E+00">
                  <c:v>20.629</c:v>
                </c:pt>
                <c:pt idx="3013" formatCode="0.00E+00">
                  <c:v>23.296</c:v>
                </c:pt>
                <c:pt idx="3014" formatCode="0.00E+00">
                  <c:v>24.21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Reduce Taucrit</c:v>
                </c:pt>
              </c:strCache>
            </c:strRef>
          </c:tx>
          <c:marker>
            <c:symbol val="none"/>
          </c:marker>
          <c:xVal>
            <c:numRef>
              <c:f>Sheet1!$A$2:$A$8041</c:f>
              <c:numCache>
                <c:formatCode>0.00E+00</c:formatCode>
                <c:ptCount val="8040"/>
                <c:pt idx="0">
                  <c:v>0.099502</c:v>
                </c:pt>
                <c:pt idx="1">
                  <c:v>0.199</c:v>
                </c:pt>
                <c:pt idx="2">
                  <c:v>0.29851</c:v>
                </c:pt>
                <c:pt idx="3">
                  <c:v>0.39801</c:v>
                </c:pt>
                <c:pt idx="4">
                  <c:v>0.49751</c:v>
                </c:pt>
                <c:pt idx="5">
                  <c:v>0.59701</c:v>
                </c:pt>
                <c:pt idx="6">
                  <c:v>0.69652</c:v>
                </c:pt>
                <c:pt idx="7">
                  <c:v>0.79602</c:v>
                </c:pt>
                <c:pt idx="8">
                  <c:v>0.89552</c:v>
                </c:pt>
                <c:pt idx="9">
                  <c:v>0.99502</c:v>
                </c:pt>
                <c:pt idx="10">
                  <c:v>1.0945</c:v>
                </c:pt>
                <c:pt idx="11">
                  <c:v>1.194</c:v>
                </c:pt>
                <c:pt idx="12">
                  <c:v>1.2935</c:v>
                </c:pt>
                <c:pt idx="13">
                  <c:v>1.393</c:v>
                </c:pt>
                <c:pt idx="14">
                  <c:v>1.4925</c:v>
                </c:pt>
                <c:pt idx="15">
                  <c:v>1.592</c:v>
                </c:pt>
                <c:pt idx="16">
                  <c:v>1.6915</c:v>
                </c:pt>
                <c:pt idx="17">
                  <c:v>1.791</c:v>
                </c:pt>
                <c:pt idx="18">
                  <c:v>1.8905</c:v>
                </c:pt>
                <c:pt idx="19">
                  <c:v>1.99</c:v>
                </c:pt>
                <c:pt idx="20">
                  <c:v>2.0896</c:v>
                </c:pt>
                <c:pt idx="21">
                  <c:v>2.1891</c:v>
                </c:pt>
                <c:pt idx="22">
                  <c:v>2.2886</c:v>
                </c:pt>
                <c:pt idx="23">
                  <c:v>2.3881</c:v>
                </c:pt>
                <c:pt idx="24">
                  <c:v>2.4876</c:v>
                </c:pt>
                <c:pt idx="25">
                  <c:v>2.5871</c:v>
                </c:pt>
                <c:pt idx="26">
                  <c:v>2.6866</c:v>
                </c:pt>
                <c:pt idx="27">
                  <c:v>2.7861</c:v>
                </c:pt>
                <c:pt idx="28">
                  <c:v>2.8856</c:v>
                </c:pt>
                <c:pt idx="29">
                  <c:v>2.9851</c:v>
                </c:pt>
                <c:pt idx="30">
                  <c:v>3.0846</c:v>
                </c:pt>
                <c:pt idx="31">
                  <c:v>3.1841</c:v>
                </c:pt>
                <c:pt idx="32">
                  <c:v>3.2836</c:v>
                </c:pt>
                <c:pt idx="33">
                  <c:v>3.3831</c:v>
                </c:pt>
                <c:pt idx="34">
                  <c:v>3.4826</c:v>
                </c:pt>
                <c:pt idx="35">
                  <c:v>3.5821</c:v>
                </c:pt>
                <c:pt idx="36">
                  <c:v>3.6816</c:v>
                </c:pt>
                <c:pt idx="37">
                  <c:v>3.7811</c:v>
                </c:pt>
                <c:pt idx="38">
                  <c:v>3.8806</c:v>
                </c:pt>
                <c:pt idx="39">
                  <c:v>3.9801</c:v>
                </c:pt>
                <c:pt idx="40">
                  <c:v>4.0796</c:v>
                </c:pt>
                <c:pt idx="41">
                  <c:v>4.1791</c:v>
                </c:pt>
                <c:pt idx="42">
                  <c:v>4.2786</c:v>
                </c:pt>
                <c:pt idx="43">
                  <c:v>4.3781</c:v>
                </c:pt>
                <c:pt idx="44">
                  <c:v>4.4776</c:v>
                </c:pt>
                <c:pt idx="45">
                  <c:v>4.5771</c:v>
                </c:pt>
                <c:pt idx="46">
                  <c:v>4.6766</c:v>
                </c:pt>
                <c:pt idx="47">
                  <c:v>4.7761</c:v>
                </c:pt>
                <c:pt idx="48">
                  <c:v>4.8756</c:v>
                </c:pt>
                <c:pt idx="49">
                  <c:v>4.9751</c:v>
                </c:pt>
                <c:pt idx="50">
                  <c:v>5.0746</c:v>
                </c:pt>
                <c:pt idx="51">
                  <c:v>5.174099999999997</c:v>
                </c:pt>
                <c:pt idx="52">
                  <c:v>5.2736</c:v>
                </c:pt>
                <c:pt idx="53">
                  <c:v>5.3731</c:v>
                </c:pt>
                <c:pt idx="54">
                  <c:v>5.4726</c:v>
                </c:pt>
                <c:pt idx="55">
                  <c:v>5.5721</c:v>
                </c:pt>
                <c:pt idx="56">
                  <c:v>5.6716</c:v>
                </c:pt>
                <c:pt idx="57">
                  <c:v>5.7711</c:v>
                </c:pt>
                <c:pt idx="58">
                  <c:v>5.8706</c:v>
                </c:pt>
                <c:pt idx="59">
                  <c:v>5.9701</c:v>
                </c:pt>
                <c:pt idx="60">
                  <c:v>6.0697</c:v>
                </c:pt>
                <c:pt idx="61">
                  <c:v>6.1692</c:v>
                </c:pt>
                <c:pt idx="62">
                  <c:v>6.2687</c:v>
                </c:pt>
                <c:pt idx="63">
                  <c:v>6.368199999999997</c:v>
                </c:pt>
                <c:pt idx="64">
                  <c:v>6.4677</c:v>
                </c:pt>
                <c:pt idx="65">
                  <c:v>6.567199999999997</c:v>
                </c:pt>
                <c:pt idx="66">
                  <c:v>6.6667</c:v>
                </c:pt>
                <c:pt idx="67">
                  <c:v>6.7662</c:v>
                </c:pt>
                <c:pt idx="68">
                  <c:v>6.865699999999999</c:v>
                </c:pt>
                <c:pt idx="69">
                  <c:v>6.9652</c:v>
                </c:pt>
                <c:pt idx="70">
                  <c:v>7.064699999999998</c:v>
                </c:pt>
                <c:pt idx="71">
                  <c:v>7.164199999999996</c:v>
                </c:pt>
                <c:pt idx="72">
                  <c:v>7.2637</c:v>
                </c:pt>
                <c:pt idx="73">
                  <c:v>7.3632</c:v>
                </c:pt>
                <c:pt idx="74">
                  <c:v>7.4627</c:v>
                </c:pt>
                <c:pt idx="75">
                  <c:v>7.562199999999997</c:v>
                </c:pt>
                <c:pt idx="76">
                  <c:v>7.6617</c:v>
                </c:pt>
                <c:pt idx="77">
                  <c:v>7.7612</c:v>
                </c:pt>
                <c:pt idx="78">
                  <c:v>7.8607</c:v>
                </c:pt>
                <c:pt idx="79">
                  <c:v>7.9602</c:v>
                </c:pt>
                <c:pt idx="80">
                  <c:v>8.059700000000002</c:v>
                </c:pt>
                <c:pt idx="81">
                  <c:v>8.1592</c:v>
                </c:pt>
                <c:pt idx="82">
                  <c:v>8.258700000000001</c:v>
                </c:pt>
                <c:pt idx="83">
                  <c:v>8.3582</c:v>
                </c:pt>
                <c:pt idx="84">
                  <c:v>8.457700000000002</c:v>
                </c:pt>
                <c:pt idx="85">
                  <c:v>8.557200000000003</c:v>
                </c:pt>
                <c:pt idx="86">
                  <c:v>8.6567</c:v>
                </c:pt>
                <c:pt idx="87">
                  <c:v>8.756200000000001</c:v>
                </c:pt>
                <c:pt idx="88">
                  <c:v>8.8557</c:v>
                </c:pt>
                <c:pt idx="89">
                  <c:v>8.955200000000004</c:v>
                </c:pt>
                <c:pt idx="90">
                  <c:v>9.0547</c:v>
                </c:pt>
                <c:pt idx="91">
                  <c:v>9.154200000000001</c:v>
                </c:pt>
                <c:pt idx="92">
                  <c:v>9.2537</c:v>
                </c:pt>
                <c:pt idx="93">
                  <c:v>9.353200000000002</c:v>
                </c:pt>
                <c:pt idx="94">
                  <c:v>9.4527</c:v>
                </c:pt>
                <c:pt idx="95">
                  <c:v>9.552200000000002</c:v>
                </c:pt>
                <c:pt idx="96">
                  <c:v>9.651700000000003</c:v>
                </c:pt>
                <c:pt idx="97">
                  <c:v>9.751200000000001</c:v>
                </c:pt>
                <c:pt idx="98">
                  <c:v>9.850700000000006</c:v>
                </c:pt>
                <c:pt idx="99">
                  <c:v>9.9502</c:v>
                </c:pt>
                <c:pt idx="100">
                  <c:v>10.05</c:v>
                </c:pt>
                <c:pt idx="101">
                  <c:v>10.149</c:v>
                </c:pt>
                <c:pt idx="102">
                  <c:v>10.249</c:v>
                </c:pt>
                <c:pt idx="103">
                  <c:v>10.348</c:v>
                </c:pt>
                <c:pt idx="104">
                  <c:v>10.448</c:v>
                </c:pt>
                <c:pt idx="105">
                  <c:v>10.547</c:v>
                </c:pt>
                <c:pt idx="106">
                  <c:v>10.647</c:v>
                </c:pt>
                <c:pt idx="107">
                  <c:v>10.746</c:v>
                </c:pt>
                <c:pt idx="108">
                  <c:v>10.846</c:v>
                </c:pt>
                <c:pt idx="109">
                  <c:v>10.945</c:v>
                </c:pt>
                <c:pt idx="110">
                  <c:v>11.045</c:v>
                </c:pt>
                <c:pt idx="111">
                  <c:v>11.144</c:v>
                </c:pt>
                <c:pt idx="112">
                  <c:v>11.244</c:v>
                </c:pt>
                <c:pt idx="113">
                  <c:v>11.343</c:v>
                </c:pt>
                <c:pt idx="114">
                  <c:v>11.443</c:v>
                </c:pt>
                <c:pt idx="115">
                  <c:v>11.542</c:v>
                </c:pt>
                <c:pt idx="116">
                  <c:v>11.642</c:v>
                </c:pt>
                <c:pt idx="117">
                  <c:v>11.741</c:v>
                </c:pt>
                <c:pt idx="118">
                  <c:v>11.841</c:v>
                </c:pt>
                <c:pt idx="119">
                  <c:v>11.94</c:v>
                </c:pt>
                <c:pt idx="120">
                  <c:v>12.04</c:v>
                </c:pt>
                <c:pt idx="121">
                  <c:v>12.139</c:v>
                </c:pt>
                <c:pt idx="122">
                  <c:v>12.239</c:v>
                </c:pt>
                <c:pt idx="123">
                  <c:v>12.338</c:v>
                </c:pt>
                <c:pt idx="124">
                  <c:v>12.438</c:v>
                </c:pt>
                <c:pt idx="125">
                  <c:v>12.537</c:v>
                </c:pt>
                <c:pt idx="126">
                  <c:v>12.637</c:v>
                </c:pt>
                <c:pt idx="127">
                  <c:v>12.736</c:v>
                </c:pt>
                <c:pt idx="128">
                  <c:v>12.836</c:v>
                </c:pt>
                <c:pt idx="129">
                  <c:v>12.935</c:v>
                </c:pt>
                <c:pt idx="130">
                  <c:v>13.035</c:v>
                </c:pt>
                <c:pt idx="131">
                  <c:v>13.134</c:v>
                </c:pt>
                <c:pt idx="132">
                  <c:v>13.234</c:v>
                </c:pt>
                <c:pt idx="133">
                  <c:v>13.333</c:v>
                </c:pt>
                <c:pt idx="134">
                  <c:v>13.433</c:v>
                </c:pt>
                <c:pt idx="135">
                  <c:v>13.532</c:v>
                </c:pt>
                <c:pt idx="136">
                  <c:v>13.632</c:v>
                </c:pt>
                <c:pt idx="137">
                  <c:v>13.731</c:v>
                </c:pt>
                <c:pt idx="138">
                  <c:v>13.831</c:v>
                </c:pt>
                <c:pt idx="139">
                  <c:v>13.93</c:v>
                </c:pt>
                <c:pt idx="140">
                  <c:v>14.03</c:v>
                </c:pt>
                <c:pt idx="141">
                  <c:v>14.129</c:v>
                </c:pt>
                <c:pt idx="142">
                  <c:v>14.229</c:v>
                </c:pt>
                <c:pt idx="143">
                  <c:v>14.328</c:v>
                </c:pt>
                <c:pt idx="144">
                  <c:v>14.428</c:v>
                </c:pt>
                <c:pt idx="145">
                  <c:v>14.527</c:v>
                </c:pt>
                <c:pt idx="146">
                  <c:v>14.627</c:v>
                </c:pt>
                <c:pt idx="147">
                  <c:v>14.726</c:v>
                </c:pt>
                <c:pt idx="148">
                  <c:v>14.826</c:v>
                </c:pt>
                <c:pt idx="149">
                  <c:v>14.925</c:v>
                </c:pt>
                <c:pt idx="150">
                  <c:v>15.025</c:v>
                </c:pt>
                <c:pt idx="151">
                  <c:v>15.124</c:v>
                </c:pt>
                <c:pt idx="152">
                  <c:v>15.224</c:v>
                </c:pt>
                <c:pt idx="153">
                  <c:v>15.323</c:v>
                </c:pt>
                <c:pt idx="154">
                  <c:v>15.423</c:v>
                </c:pt>
                <c:pt idx="155">
                  <c:v>15.522</c:v>
                </c:pt>
                <c:pt idx="156">
                  <c:v>15.622</c:v>
                </c:pt>
                <c:pt idx="157">
                  <c:v>15.721</c:v>
                </c:pt>
                <c:pt idx="158">
                  <c:v>15.821</c:v>
                </c:pt>
                <c:pt idx="159">
                  <c:v>15.92</c:v>
                </c:pt>
                <c:pt idx="160">
                  <c:v>16.02</c:v>
                </c:pt>
                <c:pt idx="161">
                  <c:v>16.119</c:v>
                </c:pt>
                <c:pt idx="162">
                  <c:v>16.219</c:v>
                </c:pt>
                <c:pt idx="163">
                  <c:v>16.318</c:v>
                </c:pt>
                <c:pt idx="164">
                  <c:v>16.418</c:v>
                </c:pt>
                <c:pt idx="165">
                  <c:v>16.517</c:v>
                </c:pt>
                <c:pt idx="166">
                  <c:v>16.617</c:v>
                </c:pt>
                <c:pt idx="167">
                  <c:v>16.716</c:v>
                </c:pt>
                <c:pt idx="168">
                  <c:v>16.816</c:v>
                </c:pt>
                <c:pt idx="169">
                  <c:v>16.915</c:v>
                </c:pt>
                <c:pt idx="170">
                  <c:v>17.015</c:v>
                </c:pt>
                <c:pt idx="171">
                  <c:v>17.114</c:v>
                </c:pt>
                <c:pt idx="172">
                  <c:v>17.214</c:v>
                </c:pt>
                <c:pt idx="173">
                  <c:v>17.313</c:v>
                </c:pt>
                <c:pt idx="174">
                  <c:v>17.413</c:v>
                </c:pt>
                <c:pt idx="175">
                  <c:v>17.512</c:v>
                </c:pt>
                <c:pt idx="176">
                  <c:v>17.612</c:v>
                </c:pt>
                <c:pt idx="177">
                  <c:v>17.711</c:v>
                </c:pt>
                <c:pt idx="178">
                  <c:v>17.811</c:v>
                </c:pt>
                <c:pt idx="179">
                  <c:v>17.91</c:v>
                </c:pt>
                <c:pt idx="180">
                  <c:v>18.01000000000001</c:v>
                </c:pt>
                <c:pt idx="181">
                  <c:v>18.10900000000001</c:v>
                </c:pt>
                <c:pt idx="182">
                  <c:v>18.209</c:v>
                </c:pt>
                <c:pt idx="183">
                  <c:v>18.308</c:v>
                </c:pt>
                <c:pt idx="184">
                  <c:v>18.408</c:v>
                </c:pt>
                <c:pt idx="185">
                  <c:v>18.507</c:v>
                </c:pt>
                <c:pt idx="186">
                  <c:v>18.607</c:v>
                </c:pt>
                <c:pt idx="187">
                  <c:v>18.706</c:v>
                </c:pt>
                <c:pt idx="188">
                  <c:v>18.806</c:v>
                </c:pt>
                <c:pt idx="189">
                  <c:v>18.905</c:v>
                </c:pt>
                <c:pt idx="190">
                  <c:v>19.005</c:v>
                </c:pt>
                <c:pt idx="191">
                  <c:v>19.104</c:v>
                </c:pt>
                <c:pt idx="192">
                  <c:v>19.204</c:v>
                </c:pt>
                <c:pt idx="193">
                  <c:v>19.303</c:v>
                </c:pt>
                <c:pt idx="194">
                  <c:v>19.403</c:v>
                </c:pt>
                <c:pt idx="195">
                  <c:v>19.502</c:v>
                </c:pt>
                <c:pt idx="196">
                  <c:v>19.602</c:v>
                </c:pt>
                <c:pt idx="197">
                  <c:v>19.701</c:v>
                </c:pt>
                <c:pt idx="198">
                  <c:v>19.80099999999999</c:v>
                </c:pt>
                <c:pt idx="199">
                  <c:v>19.9</c:v>
                </c:pt>
                <c:pt idx="200">
                  <c:v>20.0</c:v>
                </c:pt>
                <c:pt idx="201">
                  <c:v>20.1</c:v>
                </c:pt>
                <c:pt idx="202">
                  <c:v>20.19900000000001</c:v>
                </c:pt>
                <c:pt idx="203">
                  <c:v>20.299</c:v>
                </c:pt>
                <c:pt idx="204">
                  <c:v>20.398</c:v>
                </c:pt>
                <c:pt idx="205">
                  <c:v>20.498</c:v>
                </c:pt>
                <c:pt idx="206">
                  <c:v>20.597</c:v>
                </c:pt>
                <c:pt idx="207">
                  <c:v>20.697</c:v>
                </c:pt>
                <c:pt idx="208">
                  <c:v>20.796</c:v>
                </c:pt>
                <c:pt idx="209">
                  <c:v>20.896</c:v>
                </c:pt>
                <c:pt idx="210">
                  <c:v>20.995</c:v>
                </c:pt>
                <c:pt idx="211">
                  <c:v>21.095</c:v>
                </c:pt>
                <c:pt idx="212">
                  <c:v>21.194</c:v>
                </c:pt>
                <c:pt idx="213">
                  <c:v>21.294</c:v>
                </c:pt>
                <c:pt idx="214">
                  <c:v>21.393</c:v>
                </c:pt>
                <c:pt idx="215">
                  <c:v>21.49299999999998</c:v>
                </c:pt>
                <c:pt idx="216">
                  <c:v>21.592</c:v>
                </c:pt>
                <c:pt idx="217">
                  <c:v>21.692</c:v>
                </c:pt>
                <c:pt idx="218">
                  <c:v>21.791</c:v>
                </c:pt>
                <c:pt idx="219">
                  <c:v>21.89099999999999</c:v>
                </c:pt>
                <c:pt idx="220">
                  <c:v>21.99</c:v>
                </c:pt>
                <c:pt idx="221">
                  <c:v>22.09</c:v>
                </c:pt>
                <c:pt idx="222">
                  <c:v>22.189</c:v>
                </c:pt>
                <c:pt idx="223">
                  <c:v>22.289</c:v>
                </c:pt>
                <c:pt idx="224">
                  <c:v>22.388</c:v>
                </c:pt>
                <c:pt idx="225">
                  <c:v>22.488</c:v>
                </c:pt>
                <c:pt idx="226">
                  <c:v>22.587</c:v>
                </c:pt>
                <c:pt idx="227">
                  <c:v>22.687</c:v>
                </c:pt>
                <c:pt idx="228">
                  <c:v>22.786</c:v>
                </c:pt>
                <c:pt idx="229">
                  <c:v>22.886</c:v>
                </c:pt>
                <c:pt idx="230">
                  <c:v>22.985</c:v>
                </c:pt>
                <c:pt idx="231">
                  <c:v>23.085</c:v>
                </c:pt>
                <c:pt idx="232">
                  <c:v>23.184</c:v>
                </c:pt>
                <c:pt idx="233">
                  <c:v>23.284</c:v>
                </c:pt>
                <c:pt idx="234">
                  <c:v>23.383</c:v>
                </c:pt>
                <c:pt idx="235">
                  <c:v>23.483</c:v>
                </c:pt>
                <c:pt idx="236">
                  <c:v>23.582</c:v>
                </c:pt>
                <c:pt idx="237">
                  <c:v>23.682</c:v>
                </c:pt>
                <c:pt idx="238">
                  <c:v>23.781</c:v>
                </c:pt>
                <c:pt idx="239">
                  <c:v>23.881</c:v>
                </c:pt>
                <c:pt idx="240">
                  <c:v>23.98</c:v>
                </c:pt>
                <c:pt idx="241">
                  <c:v>24.08</c:v>
                </c:pt>
                <c:pt idx="242">
                  <c:v>24.17899999999999</c:v>
                </c:pt>
                <c:pt idx="243">
                  <c:v>24.279</c:v>
                </c:pt>
                <c:pt idx="244">
                  <c:v>24.378</c:v>
                </c:pt>
                <c:pt idx="245">
                  <c:v>24.478</c:v>
                </c:pt>
                <c:pt idx="246">
                  <c:v>24.57700000000001</c:v>
                </c:pt>
                <c:pt idx="247">
                  <c:v>24.677</c:v>
                </c:pt>
                <c:pt idx="248">
                  <c:v>24.776</c:v>
                </c:pt>
                <c:pt idx="249">
                  <c:v>24.876</c:v>
                </c:pt>
                <c:pt idx="250">
                  <c:v>24.975</c:v>
                </c:pt>
                <c:pt idx="251">
                  <c:v>25.075</c:v>
                </c:pt>
                <c:pt idx="252">
                  <c:v>25.174</c:v>
                </c:pt>
                <c:pt idx="253">
                  <c:v>25.274</c:v>
                </c:pt>
                <c:pt idx="254">
                  <c:v>25.373</c:v>
                </c:pt>
                <c:pt idx="255">
                  <c:v>25.473</c:v>
                </c:pt>
                <c:pt idx="256">
                  <c:v>25.572</c:v>
                </c:pt>
                <c:pt idx="257">
                  <c:v>25.672</c:v>
                </c:pt>
                <c:pt idx="258">
                  <c:v>25.771</c:v>
                </c:pt>
                <c:pt idx="259">
                  <c:v>25.871</c:v>
                </c:pt>
                <c:pt idx="260">
                  <c:v>25.97</c:v>
                </c:pt>
                <c:pt idx="261">
                  <c:v>26.07</c:v>
                </c:pt>
                <c:pt idx="262">
                  <c:v>26.169</c:v>
                </c:pt>
                <c:pt idx="263">
                  <c:v>26.26899999999998</c:v>
                </c:pt>
                <c:pt idx="264">
                  <c:v>26.368</c:v>
                </c:pt>
                <c:pt idx="265">
                  <c:v>26.468</c:v>
                </c:pt>
                <c:pt idx="266">
                  <c:v>26.567</c:v>
                </c:pt>
                <c:pt idx="267">
                  <c:v>26.66700000000001</c:v>
                </c:pt>
                <c:pt idx="268">
                  <c:v>26.76599999999998</c:v>
                </c:pt>
                <c:pt idx="269">
                  <c:v>26.866</c:v>
                </c:pt>
                <c:pt idx="270">
                  <c:v>26.965</c:v>
                </c:pt>
                <c:pt idx="271">
                  <c:v>27.065</c:v>
                </c:pt>
                <c:pt idx="272">
                  <c:v>27.164</c:v>
                </c:pt>
                <c:pt idx="273">
                  <c:v>27.264</c:v>
                </c:pt>
                <c:pt idx="274">
                  <c:v>27.363</c:v>
                </c:pt>
                <c:pt idx="275">
                  <c:v>27.463</c:v>
                </c:pt>
                <c:pt idx="276">
                  <c:v>27.562</c:v>
                </c:pt>
                <c:pt idx="277">
                  <c:v>27.662</c:v>
                </c:pt>
                <c:pt idx="278">
                  <c:v>27.761</c:v>
                </c:pt>
                <c:pt idx="279">
                  <c:v>27.861</c:v>
                </c:pt>
                <c:pt idx="280">
                  <c:v>27.96</c:v>
                </c:pt>
                <c:pt idx="281">
                  <c:v>28.06</c:v>
                </c:pt>
                <c:pt idx="282">
                  <c:v>28.159</c:v>
                </c:pt>
                <c:pt idx="283">
                  <c:v>28.259</c:v>
                </c:pt>
                <c:pt idx="284">
                  <c:v>28.358</c:v>
                </c:pt>
                <c:pt idx="285">
                  <c:v>28.45799999999999</c:v>
                </c:pt>
                <c:pt idx="286">
                  <c:v>28.557</c:v>
                </c:pt>
                <c:pt idx="287">
                  <c:v>28.657</c:v>
                </c:pt>
                <c:pt idx="288">
                  <c:v>28.756</c:v>
                </c:pt>
                <c:pt idx="289">
                  <c:v>28.85600000000001</c:v>
                </c:pt>
                <c:pt idx="290">
                  <c:v>28.95499999999999</c:v>
                </c:pt>
                <c:pt idx="291">
                  <c:v>29.055</c:v>
                </c:pt>
                <c:pt idx="292">
                  <c:v>29.154</c:v>
                </c:pt>
                <c:pt idx="293">
                  <c:v>29.254</c:v>
                </c:pt>
                <c:pt idx="294">
                  <c:v>29.35300000000001</c:v>
                </c:pt>
                <c:pt idx="295">
                  <c:v>29.453</c:v>
                </c:pt>
                <c:pt idx="296">
                  <c:v>29.552</c:v>
                </c:pt>
                <c:pt idx="297">
                  <c:v>29.652</c:v>
                </c:pt>
                <c:pt idx="298">
                  <c:v>29.751</c:v>
                </c:pt>
                <c:pt idx="299">
                  <c:v>29.851</c:v>
                </c:pt>
                <c:pt idx="300">
                  <c:v>29.95</c:v>
                </c:pt>
                <c:pt idx="301">
                  <c:v>30.05</c:v>
                </c:pt>
                <c:pt idx="302">
                  <c:v>30.149</c:v>
                </c:pt>
                <c:pt idx="303">
                  <c:v>30.249</c:v>
                </c:pt>
                <c:pt idx="304">
                  <c:v>30.348</c:v>
                </c:pt>
                <c:pt idx="305">
                  <c:v>30.448</c:v>
                </c:pt>
                <c:pt idx="306">
                  <c:v>30.547</c:v>
                </c:pt>
                <c:pt idx="307">
                  <c:v>30.64699999999999</c:v>
                </c:pt>
                <c:pt idx="308">
                  <c:v>30.746</c:v>
                </c:pt>
                <c:pt idx="309">
                  <c:v>30.846</c:v>
                </c:pt>
                <c:pt idx="310">
                  <c:v>30.945</c:v>
                </c:pt>
                <c:pt idx="311">
                  <c:v>31.045</c:v>
                </c:pt>
                <c:pt idx="312">
                  <c:v>31.14399999999999</c:v>
                </c:pt>
                <c:pt idx="313">
                  <c:v>31.244</c:v>
                </c:pt>
                <c:pt idx="314">
                  <c:v>31.343</c:v>
                </c:pt>
                <c:pt idx="315">
                  <c:v>31.443</c:v>
                </c:pt>
                <c:pt idx="316">
                  <c:v>31.542</c:v>
                </c:pt>
                <c:pt idx="317">
                  <c:v>31.642</c:v>
                </c:pt>
                <c:pt idx="318">
                  <c:v>31.741</c:v>
                </c:pt>
                <c:pt idx="319">
                  <c:v>31.841</c:v>
                </c:pt>
                <c:pt idx="320">
                  <c:v>31.94</c:v>
                </c:pt>
                <c:pt idx="321">
                  <c:v>32.04</c:v>
                </c:pt>
                <c:pt idx="322">
                  <c:v>32.139</c:v>
                </c:pt>
                <c:pt idx="323">
                  <c:v>32.23900000000001</c:v>
                </c:pt>
                <c:pt idx="324">
                  <c:v>32.338</c:v>
                </c:pt>
                <c:pt idx="325">
                  <c:v>32.438</c:v>
                </c:pt>
                <c:pt idx="326">
                  <c:v>32.53700000000001</c:v>
                </c:pt>
                <c:pt idx="327">
                  <c:v>32.637</c:v>
                </c:pt>
                <c:pt idx="328">
                  <c:v>32.73600000000001</c:v>
                </c:pt>
                <c:pt idx="329">
                  <c:v>32.83600000000001</c:v>
                </c:pt>
                <c:pt idx="330">
                  <c:v>32.935</c:v>
                </c:pt>
                <c:pt idx="331">
                  <c:v>33.035</c:v>
                </c:pt>
                <c:pt idx="332">
                  <c:v>33.134</c:v>
                </c:pt>
                <c:pt idx="333">
                  <c:v>33.234</c:v>
                </c:pt>
                <c:pt idx="334">
                  <c:v>33.33300000000001</c:v>
                </c:pt>
                <c:pt idx="335">
                  <c:v>33.433</c:v>
                </c:pt>
                <c:pt idx="336">
                  <c:v>33.532</c:v>
                </c:pt>
                <c:pt idx="337">
                  <c:v>33.632</c:v>
                </c:pt>
                <c:pt idx="338">
                  <c:v>33.731</c:v>
                </c:pt>
                <c:pt idx="339">
                  <c:v>33.831</c:v>
                </c:pt>
                <c:pt idx="340">
                  <c:v>33.93</c:v>
                </c:pt>
                <c:pt idx="341">
                  <c:v>34.03</c:v>
                </c:pt>
                <c:pt idx="342">
                  <c:v>34.12900000000001</c:v>
                </c:pt>
                <c:pt idx="343">
                  <c:v>34.22900000000001</c:v>
                </c:pt>
                <c:pt idx="344">
                  <c:v>34.328</c:v>
                </c:pt>
                <c:pt idx="345">
                  <c:v>34.428</c:v>
                </c:pt>
                <c:pt idx="346">
                  <c:v>34.527</c:v>
                </c:pt>
                <c:pt idx="347">
                  <c:v>34.627</c:v>
                </c:pt>
                <c:pt idx="348">
                  <c:v>34.72600000000001</c:v>
                </c:pt>
                <c:pt idx="349">
                  <c:v>34.826</c:v>
                </c:pt>
                <c:pt idx="350">
                  <c:v>34.925</c:v>
                </c:pt>
                <c:pt idx="351">
                  <c:v>35.025</c:v>
                </c:pt>
                <c:pt idx="352">
                  <c:v>35.124</c:v>
                </c:pt>
                <c:pt idx="353">
                  <c:v>35.22400000000001</c:v>
                </c:pt>
                <c:pt idx="354">
                  <c:v>35.323</c:v>
                </c:pt>
                <c:pt idx="355">
                  <c:v>35.423</c:v>
                </c:pt>
                <c:pt idx="356">
                  <c:v>35.522</c:v>
                </c:pt>
                <c:pt idx="357">
                  <c:v>35.622</c:v>
                </c:pt>
                <c:pt idx="358">
                  <c:v>35.72100000000001</c:v>
                </c:pt>
                <c:pt idx="359">
                  <c:v>35.82100000000001</c:v>
                </c:pt>
                <c:pt idx="360">
                  <c:v>35.92</c:v>
                </c:pt>
                <c:pt idx="361">
                  <c:v>36.02</c:v>
                </c:pt>
                <c:pt idx="362">
                  <c:v>36.119</c:v>
                </c:pt>
                <c:pt idx="363">
                  <c:v>36.219</c:v>
                </c:pt>
                <c:pt idx="364">
                  <c:v>36.318</c:v>
                </c:pt>
                <c:pt idx="365">
                  <c:v>36.418</c:v>
                </c:pt>
                <c:pt idx="366">
                  <c:v>36.517</c:v>
                </c:pt>
                <c:pt idx="367">
                  <c:v>36.617</c:v>
                </c:pt>
                <c:pt idx="368">
                  <c:v>36.716</c:v>
                </c:pt>
                <c:pt idx="369">
                  <c:v>36.816</c:v>
                </c:pt>
                <c:pt idx="370">
                  <c:v>36.915</c:v>
                </c:pt>
                <c:pt idx="371">
                  <c:v>37.015</c:v>
                </c:pt>
                <c:pt idx="372">
                  <c:v>37.114</c:v>
                </c:pt>
                <c:pt idx="373">
                  <c:v>37.21400000000001</c:v>
                </c:pt>
                <c:pt idx="374">
                  <c:v>37.313</c:v>
                </c:pt>
                <c:pt idx="375">
                  <c:v>37.413</c:v>
                </c:pt>
                <c:pt idx="376">
                  <c:v>37.512</c:v>
                </c:pt>
                <c:pt idx="377">
                  <c:v>37.612</c:v>
                </c:pt>
                <c:pt idx="378">
                  <c:v>37.71100000000001</c:v>
                </c:pt>
                <c:pt idx="379">
                  <c:v>37.811</c:v>
                </c:pt>
                <c:pt idx="380">
                  <c:v>37.91</c:v>
                </c:pt>
                <c:pt idx="381">
                  <c:v>38.01</c:v>
                </c:pt>
                <c:pt idx="382">
                  <c:v>38.109</c:v>
                </c:pt>
                <c:pt idx="383">
                  <c:v>38.209</c:v>
                </c:pt>
                <c:pt idx="384">
                  <c:v>38.308</c:v>
                </c:pt>
                <c:pt idx="385">
                  <c:v>38.408</c:v>
                </c:pt>
                <c:pt idx="386">
                  <c:v>38.50700000000001</c:v>
                </c:pt>
                <c:pt idx="387">
                  <c:v>38.60700000000001</c:v>
                </c:pt>
                <c:pt idx="388">
                  <c:v>38.706</c:v>
                </c:pt>
                <c:pt idx="389">
                  <c:v>38.806</c:v>
                </c:pt>
                <c:pt idx="390">
                  <c:v>38.905</c:v>
                </c:pt>
                <c:pt idx="391">
                  <c:v>39.005</c:v>
                </c:pt>
                <c:pt idx="392">
                  <c:v>39.10400000000001</c:v>
                </c:pt>
                <c:pt idx="393">
                  <c:v>39.204</c:v>
                </c:pt>
                <c:pt idx="394">
                  <c:v>39.303</c:v>
                </c:pt>
                <c:pt idx="395">
                  <c:v>39.40300000000001</c:v>
                </c:pt>
                <c:pt idx="396">
                  <c:v>39.502</c:v>
                </c:pt>
                <c:pt idx="397">
                  <c:v>39.602</c:v>
                </c:pt>
                <c:pt idx="398">
                  <c:v>39.701</c:v>
                </c:pt>
                <c:pt idx="399">
                  <c:v>39.801</c:v>
                </c:pt>
                <c:pt idx="400">
                  <c:v>39.9</c:v>
                </c:pt>
                <c:pt idx="401">
                  <c:v>40.0</c:v>
                </c:pt>
                <c:pt idx="402">
                  <c:v>40.1</c:v>
                </c:pt>
                <c:pt idx="403">
                  <c:v>40.19900000000001</c:v>
                </c:pt>
                <c:pt idx="404">
                  <c:v>40.29900000000001</c:v>
                </c:pt>
                <c:pt idx="405">
                  <c:v>40.398</c:v>
                </c:pt>
                <c:pt idx="406">
                  <c:v>40.498</c:v>
                </c:pt>
                <c:pt idx="407">
                  <c:v>40.597</c:v>
                </c:pt>
                <c:pt idx="408">
                  <c:v>40.697</c:v>
                </c:pt>
                <c:pt idx="409">
                  <c:v>40.79600000000001</c:v>
                </c:pt>
                <c:pt idx="410">
                  <c:v>40.896</c:v>
                </c:pt>
                <c:pt idx="411">
                  <c:v>40.995</c:v>
                </c:pt>
                <c:pt idx="412">
                  <c:v>41.095</c:v>
                </c:pt>
                <c:pt idx="413">
                  <c:v>41.194</c:v>
                </c:pt>
                <c:pt idx="414">
                  <c:v>41.29400000000001</c:v>
                </c:pt>
                <c:pt idx="415">
                  <c:v>41.393</c:v>
                </c:pt>
                <c:pt idx="416">
                  <c:v>41.493</c:v>
                </c:pt>
                <c:pt idx="417">
                  <c:v>41.592</c:v>
                </c:pt>
                <c:pt idx="418">
                  <c:v>41.692</c:v>
                </c:pt>
                <c:pt idx="419">
                  <c:v>41.79100000000001</c:v>
                </c:pt>
                <c:pt idx="420">
                  <c:v>41.89100000000001</c:v>
                </c:pt>
                <c:pt idx="421">
                  <c:v>41.99</c:v>
                </c:pt>
                <c:pt idx="422">
                  <c:v>42.09</c:v>
                </c:pt>
                <c:pt idx="423">
                  <c:v>42.189</c:v>
                </c:pt>
                <c:pt idx="424">
                  <c:v>42.289</c:v>
                </c:pt>
                <c:pt idx="425">
                  <c:v>42.388</c:v>
                </c:pt>
                <c:pt idx="426">
                  <c:v>42.488</c:v>
                </c:pt>
                <c:pt idx="427">
                  <c:v>42.587</c:v>
                </c:pt>
                <c:pt idx="428">
                  <c:v>42.687</c:v>
                </c:pt>
                <c:pt idx="429">
                  <c:v>42.786</c:v>
                </c:pt>
                <c:pt idx="430">
                  <c:v>42.886</c:v>
                </c:pt>
                <c:pt idx="431">
                  <c:v>42.985</c:v>
                </c:pt>
                <c:pt idx="432">
                  <c:v>43.085</c:v>
                </c:pt>
                <c:pt idx="433">
                  <c:v>43.184</c:v>
                </c:pt>
                <c:pt idx="434">
                  <c:v>43.28400000000001</c:v>
                </c:pt>
                <c:pt idx="435">
                  <c:v>43.383</c:v>
                </c:pt>
                <c:pt idx="436">
                  <c:v>43.483</c:v>
                </c:pt>
                <c:pt idx="437">
                  <c:v>43.582</c:v>
                </c:pt>
                <c:pt idx="438">
                  <c:v>43.682</c:v>
                </c:pt>
                <c:pt idx="439">
                  <c:v>43.78100000000001</c:v>
                </c:pt>
                <c:pt idx="440">
                  <c:v>43.881</c:v>
                </c:pt>
                <c:pt idx="441">
                  <c:v>43.98</c:v>
                </c:pt>
                <c:pt idx="442">
                  <c:v>44.08</c:v>
                </c:pt>
                <c:pt idx="443">
                  <c:v>44.179</c:v>
                </c:pt>
                <c:pt idx="444">
                  <c:v>44.279</c:v>
                </c:pt>
                <c:pt idx="445">
                  <c:v>44.378</c:v>
                </c:pt>
                <c:pt idx="446">
                  <c:v>44.478</c:v>
                </c:pt>
                <c:pt idx="447">
                  <c:v>44.57700000000001</c:v>
                </c:pt>
                <c:pt idx="448">
                  <c:v>44.677</c:v>
                </c:pt>
                <c:pt idx="449">
                  <c:v>44.776</c:v>
                </c:pt>
                <c:pt idx="450">
                  <c:v>44.876</c:v>
                </c:pt>
                <c:pt idx="451">
                  <c:v>44.975</c:v>
                </c:pt>
                <c:pt idx="452">
                  <c:v>45.075</c:v>
                </c:pt>
                <c:pt idx="453">
                  <c:v>45.17400000000001</c:v>
                </c:pt>
                <c:pt idx="454">
                  <c:v>45.274</c:v>
                </c:pt>
                <c:pt idx="455">
                  <c:v>45.373</c:v>
                </c:pt>
                <c:pt idx="456">
                  <c:v>45.47300000000001</c:v>
                </c:pt>
                <c:pt idx="457">
                  <c:v>45.572</c:v>
                </c:pt>
                <c:pt idx="458">
                  <c:v>45.672</c:v>
                </c:pt>
                <c:pt idx="459">
                  <c:v>45.771</c:v>
                </c:pt>
                <c:pt idx="460">
                  <c:v>45.871</c:v>
                </c:pt>
                <c:pt idx="461">
                  <c:v>45.97</c:v>
                </c:pt>
                <c:pt idx="462">
                  <c:v>46.07</c:v>
                </c:pt>
                <c:pt idx="463">
                  <c:v>46.16900000000001</c:v>
                </c:pt>
                <c:pt idx="464">
                  <c:v>46.26900000000001</c:v>
                </c:pt>
                <c:pt idx="465">
                  <c:v>46.368</c:v>
                </c:pt>
                <c:pt idx="466">
                  <c:v>46.46800000000001</c:v>
                </c:pt>
                <c:pt idx="467">
                  <c:v>46.567</c:v>
                </c:pt>
                <c:pt idx="468">
                  <c:v>46.667</c:v>
                </c:pt>
                <c:pt idx="469">
                  <c:v>46.76600000000001</c:v>
                </c:pt>
                <c:pt idx="470">
                  <c:v>46.866</c:v>
                </c:pt>
                <c:pt idx="471">
                  <c:v>46.965</c:v>
                </c:pt>
                <c:pt idx="472">
                  <c:v>47.065</c:v>
                </c:pt>
                <c:pt idx="473">
                  <c:v>47.164</c:v>
                </c:pt>
                <c:pt idx="474">
                  <c:v>47.264</c:v>
                </c:pt>
                <c:pt idx="475">
                  <c:v>47.363</c:v>
                </c:pt>
                <c:pt idx="476">
                  <c:v>47.463</c:v>
                </c:pt>
                <c:pt idx="477">
                  <c:v>47.562</c:v>
                </c:pt>
                <c:pt idx="478">
                  <c:v>47.662</c:v>
                </c:pt>
                <c:pt idx="479">
                  <c:v>47.761</c:v>
                </c:pt>
                <c:pt idx="480">
                  <c:v>47.861</c:v>
                </c:pt>
                <c:pt idx="481">
                  <c:v>47.96</c:v>
                </c:pt>
                <c:pt idx="482">
                  <c:v>48.06</c:v>
                </c:pt>
                <c:pt idx="483">
                  <c:v>48.15900000000001</c:v>
                </c:pt>
                <c:pt idx="484">
                  <c:v>48.259</c:v>
                </c:pt>
                <c:pt idx="485">
                  <c:v>48.358</c:v>
                </c:pt>
                <c:pt idx="486">
                  <c:v>48.458</c:v>
                </c:pt>
                <c:pt idx="487">
                  <c:v>48.557</c:v>
                </c:pt>
                <c:pt idx="488">
                  <c:v>48.657</c:v>
                </c:pt>
                <c:pt idx="489">
                  <c:v>48.756</c:v>
                </c:pt>
                <c:pt idx="490">
                  <c:v>48.856</c:v>
                </c:pt>
                <c:pt idx="491">
                  <c:v>48.955</c:v>
                </c:pt>
                <c:pt idx="492">
                  <c:v>49.055</c:v>
                </c:pt>
                <c:pt idx="493">
                  <c:v>49.154</c:v>
                </c:pt>
                <c:pt idx="494">
                  <c:v>49.254</c:v>
                </c:pt>
                <c:pt idx="495">
                  <c:v>49.353</c:v>
                </c:pt>
                <c:pt idx="496">
                  <c:v>49.453</c:v>
                </c:pt>
                <c:pt idx="497">
                  <c:v>49.552</c:v>
                </c:pt>
                <c:pt idx="498">
                  <c:v>49.652</c:v>
                </c:pt>
                <c:pt idx="499">
                  <c:v>49.751</c:v>
                </c:pt>
                <c:pt idx="500">
                  <c:v>49.851</c:v>
                </c:pt>
                <c:pt idx="501">
                  <c:v>49.95</c:v>
                </c:pt>
                <c:pt idx="502">
                  <c:v>50.05</c:v>
                </c:pt>
                <c:pt idx="503">
                  <c:v>50.149</c:v>
                </c:pt>
                <c:pt idx="504">
                  <c:v>50.249</c:v>
                </c:pt>
                <c:pt idx="505">
                  <c:v>50.348</c:v>
                </c:pt>
                <c:pt idx="506">
                  <c:v>50.448</c:v>
                </c:pt>
                <c:pt idx="507">
                  <c:v>50.547</c:v>
                </c:pt>
                <c:pt idx="508">
                  <c:v>50.64700000000001</c:v>
                </c:pt>
                <c:pt idx="509">
                  <c:v>50.746</c:v>
                </c:pt>
                <c:pt idx="510">
                  <c:v>50.846</c:v>
                </c:pt>
                <c:pt idx="511">
                  <c:v>50.945</c:v>
                </c:pt>
                <c:pt idx="512">
                  <c:v>51.045</c:v>
                </c:pt>
                <c:pt idx="513">
                  <c:v>51.14400000000001</c:v>
                </c:pt>
                <c:pt idx="514">
                  <c:v>51.244</c:v>
                </c:pt>
                <c:pt idx="515">
                  <c:v>51.343</c:v>
                </c:pt>
                <c:pt idx="516">
                  <c:v>51.443</c:v>
                </c:pt>
                <c:pt idx="517">
                  <c:v>51.542</c:v>
                </c:pt>
                <c:pt idx="518">
                  <c:v>51.642</c:v>
                </c:pt>
                <c:pt idx="519">
                  <c:v>51.741</c:v>
                </c:pt>
                <c:pt idx="520">
                  <c:v>51.841</c:v>
                </c:pt>
                <c:pt idx="521">
                  <c:v>51.94</c:v>
                </c:pt>
                <c:pt idx="522">
                  <c:v>52.04</c:v>
                </c:pt>
                <c:pt idx="523">
                  <c:v>52.139</c:v>
                </c:pt>
                <c:pt idx="524">
                  <c:v>52.23900000000001</c:v>
                </c:pt>
                <c:pt idx="525">
                  <c:v>52.338</c:v>
                </c:pt>
                <c:pt idx="526">
                  <c:v>52.438</c:v>
                </c:pt>
                <c:pt idx="527">
                  <c:v>52.53700000000001</c:v>
                </c:pt>
                <c:pt idx="528">
                  <c:v>52.637</c:v>
                </c:pt>
                <c:pt idx="529">
                  <c:v>52.73600000000001</c:v>
                </c:pt>
                <c:pt idx="530">
                  <c:v>52.83600000000001</c:v>
                </c:pt>
                <c:pt idx="531">
                  <c:v>52.935</c:v>
                </c:pt>
                <c:pt idx="532">
                  <c:v>53.035</c:v>
                </c:pt>
                <c:pt idx="533">
                  <c:v>53.134</c:v>
                </c:pt>
                <c:pt idx="534">
                  <c:v>53.234</c:v>
                </c:pt>
                <c:pt idx="535">
                  <c:v>53.33300000000001</c:v>
                </c:pt>
                <c:pt idx="536">
                  <c:v>53.433</c:v>
                </c:pt>
                <c:pt idx="537">
                  <c:v>53.532</c:v>
                </c:pt>
                <c:pt idx="538">
                  <c:v>53.632</c:v>
                </c:pt>
                <c:pt idx="539">
                  <c:v>53.731</c:v>
                </c:pt>
                <c:pt idx="540">
                  <c:v>53.831</c:v>
                </c:pt>
                <c:pt idx="541">
                  <c:v>53.93</c:v>
                </c:pt>
                <c:pt idx="542">
                  <c:v>54.03</c:v>
                </c:pt>
                <c:pt idx="543">
                  <c:v>54.12900000000001</c:v>
                </c:pt>
                <c:pt idx="544">
                  <c:v>54.22900000000001</c:v>
                </c:pt>
                <c:pt idx="545">
                  <c:v>54.328</c:v>
                </c:pt>
                <c:pt idx="546">
                  <c:v>54.428</c:v>
                </c:pt>
                <c:pt idx="547">
                  <c:v>54.527</c:v>
                </c:pt>
                <c:pt idx="548">
                  <c:v>54.627</c:v>
                </c:pt>
                <c:pt idx="549">
                  <c:v>54.72600000000001</c:v>
                </c:pt>
                <c:pt idx="550">
                  <c:v>54.826</c:v>
                </c:pt>
                <c:pt idx="551">
                  <c:v>54.925</c:v>
                </c:pt>
                <c:pt idx="552">
                  <c:v>55.025</c:v>
                </c:pt>
                <c:pt idx="553">
                  <c:v>55.124</c:v>
                </c:pt>
                <c:pt idx="554">
                  <c:v>55.22400000000001</c:v>
                </c:pt>
                <c:pt idx="555">
                  <c:v>55.323</c:v>
                </c:pt>
                <c:pt idx="556">
                  <c:v>55.423</c:v>
                </c:pt>
                <c:pt idx="557">
                  <c:v>55.522</c:v>
                </c:pt>
                <c:pt idx="558">
                  <c:v>55.622</c:v>
                </c:pt>
                <c:pt idx="559">
                  <c:v>55.72100000000001</c:v>
                </c:pt>
                <c:pt idx="560">
                  <c:v>55.82100000000001</c:v>
                </c:pt>
                <c:pt idx="561">
                  <c:v>55.92</c:v>
                </c:pt>
                <c:pt idx="562">
                  <c:v>56.02</c:v>
                </c:pt>
                <c:pt idx="563">
                  <c:v>56.119</c:v>
                </c:pt>
                <c:pt idx="564">
                  <c:v>56.219</c:v>
                </c:pt>
                <c:pt idx="565">
                  <c:v>56.318</c:v>
                </c:pt>
                <c:pt idx="566">
                  <c:v>56.418</c:v>
                </c:pt>
                <c:pt idx="567">
                  <c:v>56.517</c:v>
                </c:pt>
                <c:pt idx="568">
                  <c:v>56.617</c:v>
                </c:pt>
                <c:pt idx="569">
                  <c:v>56.716</c:v>
                </c:pt>
                <c:pt idx="570">
                  <c:v>56.816</c:v>
                </c:pt>
                <c:pt idx="571">
                  <c:v>56.915</c:v>
                </c:pt>
                <c:pt idx="572">
                  <c:v>57.015</c:v>
                </c:pt>
                <c:pt idx="573">
                  <c:v>57.114</c:v>
                </c:pt>
                <c:pt idx="574">
                  <c:v>57.21400000000001</c:v>
                </c:pt>
                <c:pt idx="575">
                  <c:v>57.313</c:v>
                </c:pt>
                <c:pt idx="576">
                  <c:v>57.413</c:v>
                </c:pt>
                <c:pt idx="577">
                  <c:v>57.512</c:v>
                </c:pt>
                <c:pt idx="578">
                  <c:v>57.612</c:v>
                </c:pt>
                <c:pt idx="579">
                  <c:v>57.71100000000001</c:v>
                </c:pt>
                <c:pt idx="580">
                  <c:v>57.811</c:v>
                </c:pt>
                <c:pt idx="581">
                  <c:v>57.91</c:v>
                </c:pt>
                <c:pt idx="582">
                  <c:v>58.01</c:v>
                </c:pt>
                <c:pt idx="583">
                  <c:v>58.109</c:v>
                </c:pt>
                <c:pt idx="584">
                  <c:v>58.209</c:v>
                </c:pt>
                <c:pt idx="585">
                  <c:v>58.308</c:v>
                </c:pt>
                <c:pt idx="586">
                  <c:v>58.408</c:v>
                </c:pt>
                <c:pt idx="587">
                  <c:v>58.50700000000001</c:v>
                </c:pt>
                <c:pt idx="588">
                  <c:v>58.60700000000001</c:v>
                </c:pt>
                <c:pt idx="589">
                  <c:v>58.706</c:v>
                </c:pt>
                <c:pt idx="590">
                  <c:v>58.806</c:v>
                </c:pt>
                <c:pt idx="591">
                  <c:v>58.905</c:v>
                </c:pt>
                <c:pt idx="592">
                  <c:v>59.005</c:v>
                </c:pt>
                <c:pt idx="593">
                  <c:v>59.10400000000001</c:v>
                </c:pt>
                <c:pt idx="594">
                  <c:v>59.204</c:v>
                </c:pt>
                <c:pt idx="595">
                  <c:v>59.303</c:v>
                </c:pt>
                <c:pt idx="596">
                  <c:v>59.40300000000001</c:v>
                </c:pt>
                <c:pt idx="597">
                  <c:v>59.502</c:v>
                </c:pt>
                <c:pt idx="598">
                  <c:v>59.602</c:v>
                </c:pt>
                <c:pt idx="599">
                  <c:v>59.701</c:v>
                </c:pt>
                <c:pt idx="600">
                  <c:v>59.801</c:v>
                </c:pt>
                <c:pt idx="601">
                  <c:v>59.9</c:v>
                </c:pt>
                <c:pt idx="602">
                  <c:v>60.0</c:v>
                </c:pt>
                <c:pt idx="603">
                  <c:v>60.09900000000001</c:v>
                </c:pt>
                <c:pt idx="604">
                  <c:v>60.19900000000001</c:v>
                </c:pt>
                <c:pt idx="605">
                  <c:v>60.29900000000001</c:v>
                </c:pt>
                <c:pt idx="606">
                  <c:v>60.398</c:v>
                </c:pt>
                <c:pt idx="607">
                  <c:v>60.498</c:v>
                </c:pt>
                <c:pt idx="608">
                  <c:v>60.597</c:v>
                </c:pt>
                <c:pt idx="609">
                  <c:v>60.697</c:v>
                </c:pt>
                <c:pt idx="610">
                  <c:v>60.79600000000001</c:v>
                </c:pt>
                <c:pt idx="611">
                  <c:v>60.896</c:v>
                </c:pt>
                <c:pt idx="612">
                  <c:v>60.995</c:v>
                </c:pt>
                <c:pt idx="613">
                  <c:v>61.095</c:v>
                </c:pt>
                <c:pt idx="614">
                  <c:v>61.194</c:v>
                </c:pt>
                <c:pt idx="615">
                  <c:v>61.29400000000001</c:v>
                </c:pt>
                <c:pt idx="616">
                  <c:v>61.393</c:v>
                </c:pt>
                <c:pt idx="617">
                  <c:v>61.493</c:v>
                </c:pt>
                <c:pt idx="618">
                  <c:v>61.592</c:v>
                </c:pt>
                <c:pt idx="619">
                  <c:v>61.692</c:v>
                </c:pt>
                <c:pt idx="620">
                  <c:v>61.79100000000001</c:v>
                </c:pt>
                <c:pt idx="621">
                  <c:v>61.89100000000001</c:v>
                </c:pt>
                <c:pt idx="622">
                  <c:v>61.99</c:v>
                </c:pt>
                <c:pt idx="623">
                  <c:v>62.09</c:v>
                </c:pt>
                <c:pt idx="624">
                  <c:v>62.189</c:v>
                </c:pt>
                <c:pt idx="625">
                  <c:v>62.289</c:v>
                </c:pt>
                <c:pt idx="626">
                  <c:v>62.388</c:v>
                </c:pt>
                <c:pt idx="627">
                  <c:v>62.488</c:v>
                </c:pt>
                <c:pt idx="628">
                  <c:v>62.587</c:v>
                </c:pt>
                <c:pt idx="629">
                  <c:v>62.687</c:v>
                </c:pt>
                <c:pt idx="630">
                  <c:v>62.786</c:v>
                </c:pt>
                <c:pt idx="631">
                  <c:v>62.886</c:v>
                </c:pt>
                <c:pt idx="632">
                  <c:v>62.985</c:v>
                </c:pt>
                <c:pt idx="633">
                  <c:v>63.085</c:v>
                </c:pt>
                <c:pt idx="634">
                  <c:v>63.184</c:v>
                </c:pt>
                <c:pt idx="635">
                  <c:v>63.28400000000001</c:v>
                </c:pt>
                <c:pt idx="636">
                  <c:v>63.383</c:v>
                </c:pt>
                <c:pt idx="637">
                  <c:v>63.483</c:v>
                </c:pt>
                <c:pt idx="638">
                  <c:v>63.582</c:v>
                </c:pt>
                <c:pt idx="639">
                  <c:v>63.682</c:v>
                </c:pt>
                <c:pt idx="640">
                  <c:v>63.78100000000001</c:v>
                </c:pt>
                <c:pt idx="641">
                  <c:v>63.881</c:v>
                </c:pt>
                <c:pt idx="642">
                  <c:v>63.98</c:v>
                </c:pt>
                <c:pt idx="643">
                  <c:v>64.08</c:v>
                </c:pt>
                <c:pt idx="644">
                  <c:v>64.17899999999996</c:v>
                </c:pt>
                <c:pt idx="645">
                  <c:v>64.27899999999998</c:v>
                </c:pt>
                <c:pt idx="646">
                  <c:v>64.37799999999998</c:v>
                </c:pt>
                <c:pt idx="647">
                  <c:v>64.478</c:v>
                </c:pt>
                <c:pt idx="648">
                  <c:v>64.577</c:v>
                </c:pt>
                <c:pt idx="649">
                  <c:v>64.67699999999998</c:v>
                </c:pt>
                <c:pt idx="650">
                  <c:v>64.77599999999998</c:v>
                </c:pt>
                <c:pt idx="651">
                  <c:v>64.87599999999998</c:v>
                </c:pt>
                <c:pt idx="652">
                  <c:v>64.975</c:v>
                </c:pt>
                <c:pt idx="653">
                  <c:v>65.07499999999998</c:v>
                </c:pt>
                <c:pt idx="654">
                  <c:v>65.17399999999998</c:v>
                </c:pt>
                <c:pt idx="655">
                  <c:v>65.274</c:v>
                </c:pt>
                <c:pt idx="656">
                  <c:v>65.37299999999998</c:v>
                </c:pt>
                <c:pt idx="657">
                  <c:v>65.473</c:v>
                </c:pt>
                <c:pt idx="658">
                  <c:v>65.57199999999998</c:v>
                </c:pt>
                <c:pt idx="659">
                  <c:v>65.67199999999998</c:v>
                </c:pt>
                <c:pt idx="660">
                  <c:v>65.771</c:v>
                </c:pt>
                <c:pt idx="661">
                  <c:v>65.87099999999998</c:v>
                </c:pt>
                <c:pt idx="662">
                  <c:v>65.97</c:v>
                </c:pt>
                <c:pt idx="663">
                  <c:v>66.07</c:v>
                </c:pt>
                <c:pt idx="664">
                  <c:v>66.16899999999998</c:v>
                </c:pt>
                <c:pt idx="665">
                  <c:v>66.269</c:v>
                </c:pt>
                <c:pt idx="666">
                  <c:v>66.368</c:v>
                </c:pt>
                <c:pt idx="667">
                  <c:v>66.468</c:v>
                </c:pt>
                <c:pt idx="668">
                  <c:v>66.567</c:v>
                </c:pt>
                <c:pt idx="669">
                  <c:v>66.667</c:v>
                </c:pt>
                <c:pt idx="670">
                  <c:v>66.766</c:v>
                </c:pt>
                <c:pt idx="671">
                  <c:v>66.866</c:v>
                </c:pt>
                <c:pt idx="672">
                  <c:v>66.965</c:v>
                </c:pt>
                <c:pt idx="673">
                  <c:v>67.06500000000001</c:v>
                </c:pt>
                <c:pt idx="674">
                  <c:v>67.164</c:v>
                </c:pt>
                <c:pt idx="675">
                  <c:v>67.264</c:v>
                </c:pt>
                <c:pt idx="676">
                  <c:v>67.363</c:v>
                </c:pt>
                <c:pt idx="677">
                  <c:v>67.463</c:v>
                </c:pt>
                <c:pt idx="678">
                  <c:v>67.56200000000001</c:v>
                </c:pt>
                <c:pt idx="679">
                  <c:v>67.662</c:v>
                </c:pt>
                <c:pt idx="680">
                  <c:v>67.761</c:v>
                </c:pt>
                <c:pt idx="681">
                  <c:v>67.861</c:v>
                </c:pt>
                <c:pt idx="682">
                  <c:v>67.96</c:v>
                </c:pt>
                <c:pt idx="683">
                  <c:v>68.06</c:v>
                </c:pt>
                <c:pt idx="684">
                  <c:v>68.15899999999998</c:v>
                </c:pt>
                <c:pt idx="685">
                  <c:v>68.259</c:v>
                </c:pt>
                <c:pt idx="686">
                  <c:v>68.35799999999998</c:v>
                </c:pt>
                <c:pt idx="687">
                  <c:v>68.45800000000001</c:v>
                </c:pt>
                <c:pt idx="688">
                  <c:v>68.557</c:v>
                </c:pt>
                <c:pt idx="689">
                  <c:v>68.65699999999998</c:v>
                </c:pt>
                <c:pt idx="690">
                  <c:v>68.756</c:v>
                </c:pt>
                <c:pt idx="691">
                  <c:v>68.85599999999998</c:v>
                </c:pt>
                <c:pt idx="692">
                  <c:v>68.95500000000001</c:v>
                </c:pt>
                <c:pt idx="693">
                  <c:v>69.055</c:v>
                </c:pt>
                <c:pt idx="694">
                  <c:v>69.15399999999998</c:v>
                </c:pt>
                <c:pt idx="695">
                  <c:v>69.254</c:v>
                </c:pt>
                <c:pt idx="696">
                  <c:v>69.35299999999998</c:v>
                </c:pt>
                <c:pt idx="697">
                  <c:v>69.453</c:v>
                </c:pt>
                <c:pt idx="698">
                  <c:v>69.552</c:v>
                </c:pt>
                <c:pt idx="699">
                  <c:v>69.65199999999998</c:v>
                </c:pt>
                <c:pt idx="700">
                  <c:v>69.751</c:v>
                </c:pt>
                <c:pt idx="701">
                  <c:v>69.851</c:v>
                </c:pt>
                <c:pt idx="702">
                  <c:v>69.95</c:v>
                </c:pt>
                <c:pt idx="703">
                  <c:v>70.05</c:v>
                </c:pt>
                <c:pt idx="704">
                  <c:v>70.149</c:v>
                </c:pt>
                <c:pt idx="705">
                  <c:v>70.249</c:v>
                </c:pt>
                <c:pt idx="706">
                  <c:v>70.34800000000001</c:v>
                </c:pt>
                <c:pt idx="707">
                  <c:v>70.448</c:v>
                </c:pt>
                <c:pt idx="708">
                  <c:v>70.547</c:v>
                </c:pt>
                <c:pt idx="709">
                  <c:v>70.647</c:v>
                </c:pt>
                <c:pt idx="710">
                  <c:v>70.746</c:v>
                </c:pt>
                <c:pt idx="711">
                  <c:v>70.846</c:v>
                </c:pt>
                <c:pt idx="712">
                  <c:v>70.945</c:v>
                </c:pt>
                <c:pt idx="713">
                  <c:v>71.045</c:v>
                </c:pt>
                <c:pt idx="714">
                  <c:v>71.144</c:v>
                </c:pt>
                <c:pt idx="715">
                  <c:v>71.244</c:v>
                </c:pt>
                <c:pt idx="716">
                  <c:v>71.343</c:v>
                </c:pt>
                <c:pt idx="717">
                  <c:v>71.443</c:v>
                </c:pt>
                <c:pt idx="718">
                  <c:v>71.542</c:v>
                </c:pt>
                <c:pt idx="719">
                  <c:v>71.642</c:v>
                </c:pt>
                <c:pt idx="720">
                  <c:v>71.741</c:v>
                </c:pt>
                <c:pt idx="721">
                  <c:v>71.841</c:v>
                </c:pt>
                <c:pt idx="722">
                  <c:v>71.94</c:v>
                </c:pt>
                <c:pt idx="723">
                  <c:v>72.04</c:v>
                </c:pt>
                <c:pt idx="724">
                  <c:v>72.13899999999998</c:v>
                </c:pt>
                <c:pt idx="725">
                  <c:v>72.239</c:v>
                </c:pt>
                <c:pt idx="726">
                  <c:v>72.338</c:v>
                </c:pt>
                <c:pt idx="727">
                  <c:v>72.438</c:v>
                </c:pt>
                <c:pt idx="728">
                  <c:v>72.537</c:v>
                </c:pt>
                <c:pt idx="729">
                  <c:v>72.637</c:v>
                </c:pt>
                <c:pt idx="730">
                  <c:v>72.736</c:v>
                </c:pt>
                <c:pt idx="731">
                  <c:v>72.836</c:v>
                </c:pt>
                <c:pt idx="732">
                  <c:v>72.935</c:v>
                </c:pt>
                <c:pt idx="733">
                  <c:v>73.035</c:v>
                </c:pt>
                <c:pt idx="734">
                  <c:v>73.134</c:v>
                </c:pt>
                <c:pt idx="735">
                  <c:v>73.234</c:v>
                </c:pt>
                <c:pt idx="736">
                  <c:v>73.333</c:v>
                </c:pt>
                <c:pt idx="737">
                  <c:v>73.433</c:v>
                </c:pt>
                <c:pt idx="738">
                  <c:v>73.532</c:v>
                </c:pt>
                <c:pt idx="739">
                  <c:v>73.632</c:v>
                </c:pt>
                <c:pt idx="740">
                  <c:v>73.731</c:v>
                </c:pt>
                <c:pt idx="741">
                  <c:v>73.831</c:v>
                </c:pt>
                <c:pt idx="742">
                  <c:v>73.93</c:v>
                </c:pt>
                <c:pt idx="743">
                  <c:v>74.03</c:v>
                </c:pt>
                <c:pt idx="744">
                  <c:v>74.12899999999998</c:v>
                </c:pt>
                <c:pt idx="745">
                  <c:v>74.229</c:v>
                </c:pt>
                <c:pt idx="746">
                  <c:v>74.32799999999998</c:v>
                </c:pt>
                <c:pt idx="747">
                  <c:v>74.428</c:v>
                </c:pt>
                <c:pt idx="748">
                  <c:v>74.527</c:v>
                </c:pt>
                <c:pt idx="749">
                  <c:v>74.62699999999998</c:v>
                </c:pt>
                <c:pt idx="750">
                  <c:v>74.726</c:v>
                </c:pt>
                <c:pt idx="751">
                  <c:v>74.82599999999998</c:v>
                </c:pt>
                <c:pt idx="752">
                  <c:v>74.925</c:v>
                </c:pt>
                <c:pt idx="753">
                  <c:v>75.025</c:v>
                </c:pt>
                <c:pt idx="754">
                  <c:v>75.12399999999998</c:v>
                </c:pt>
                <c:pt idx="755">
                  <c:v>75.224</c:v>
                </c:pt>
                <c:pt idx="756">
                  <c:v>75.32299999999998</c:v>
                </c:pt>
                <c:pt idx="757">
                  <c:v>75.423</c:v>
                </c:pt>
                <c:pt idx="758">
                  <c:v>75.522</c:v>
                </c:pt>
                <c:pt idx="759">
                  <c:v>75.62199999999998</c:v>
                </c:pt>
                <c:pt idx="760">
                  <c:v>75.721</c:v>
                </c:pt>
                <c:pt idx="761">
                  <c:v>75.821</c:v>
                </c:pt>
                <c:pt idx="762">
                  <c:v>75.92</c:v>
                </c:pt>
                <c:pt idx="763">
                  <c:v>76.02</c:v>
                </c:pt>
                <c:pt idx="764">
                  <c:v>76.119</c:v>
                </c:pt>
                <c:pt idx="765">
                  <c:v>76.219</c:v>
                </c:pt>
                <c:pt idx="766">
                  <c:v>76.31800000000001</c:v>
                </c:pt>
                <c:pt idx="767">
                  <c:v>76.418</c:v>
                </c:pt>
                <c:pt idx="768">
                  <c:v>76.517</c:v>
                </c:pt>
                <c:pt idx="769">
                  <c:v>76.617</c:v>
                </c:pt>
                <c:pt idx="770">
                  <c:v>76.716</c:v>
                </c:pt>
                <c:pt idx="771">
                  <c:v>76.816</c:v>
                </c:pt>
                <c:pt idx="772">
                  <c:v>76.915</c:v>
                </c:pt>
                <c:pt idx="773">
                  <c:v>77.015</c:v>
                </c:pt>
                <c:pt idx="774">
                  <c:v>77.114</c:v>
                </c:pt>
                <c:pt idx="775">
                  <c:v>77.214</c:v>
                </c:pt>
                <c:pt idx="776">
                  <c:v>77.313</c:v>
                </c:pt>
                <c:pt idx="777">
                  <c:v>77.413</c:v>
                </c:pt>
                <c:pt idx="778">
                  <c:v>77.512</c:v>
                </c:pt>
                <c:pt idx="779">
                  <c:v>77.612</c:v>
                </c:pt>
                <c:pt idx="780">
                  <c:v>77.711</c:v>
                </c:pt>
                <c:pt idx="781">
                  <c:v>77.811</c:v>
                </c:pt>
                <c:pt idx="782">
                  <c:v>77.91</c:v>
                </c:pt>
                <c:pt idx="783">
                  <c:v>78.01</c:v>
                </c:pt>
                <c:pt idx="784">
                  <c:v>78.10899999999998</c:v>
                </c:pt>
                <c:pt idx="785">
                  <c:v>78.209</c:v>
                </c:pt>
                <c:pt idx="786">
                  <c:v>78.308</c:v>
                </c:pt>
                <c:pt idx="787">
                  <c:v>78.408</c:v>
                </c:pt>
                <c:pt idx="788">
                  <c:v>78.507</c:v>
                </c:pt>
                <c:pt idx="789">
                  <c:v>78.607</c:v>
                </c:pt>
                <c:pt idx="790">
                  <c:v>78.706</c:v>
                </c:pt>
                <c:pt idx="791">
                  <c:v>78.80599999999998</c:v>
                </c:pt>
                <c:pt idx="792">
                  <c:v>78.905</c:v>
                </c:pt>
                <c:pt idx="793">
                  <c:v>79.005</c:v>
                </c:pt>
                <c:pt idx="794">
                  <c:v>79.104</c:v>
                </c:pt>
                <c:pt idx="795">
                  <c:v>79.204</c:v>
                </c:pt>
                <c:pt idx="796">
                  <c:v>79.30299999999998</c:v>
                </c:pt>
                <c:pt idx="797">
                  <c:v>79.403</c:v>
                </c:pt>
                <c:pt idx="798">
                  <c:v>79.502</c:v>
                </c:pt>
                <c:pt idx="799">
                  <c:v>79.60199999999998</c:v>
                </c:pt>
                <c:pt idx="800">
                  <c:v>79.701</c:v>
                </c:pt>
                <c:pt idx="801">
                  <c:v>79.801</c:v>
                </c:pt>
                <c:pt idx="802">
                  <c:v>79.9</c:v>
                </c:pt>
                <c:pt idx="803">
                  <c:v>80.0</c:v>
                </c:pt>
                <c:pt idx="804">
                  <c:v>80.1</c:v>
                </c:pt>
                <c:pt idx="805">
                  <c:v>80.199</c:v>
                </c:pt>
                <c:pt idx="806">
                  <c:v>80.299</c:v>
                </c:pt>
                <c:pt idx="807">
                  <c:v>80.398</c:v>
                </c:pt>
                <c:pt idx="808">
                  <c:v>80.498</c:v>
                </c:pt>
                <c:pt idx="809">
                  <c:v>80.597</c:v>
                </c:pt>
                <c:pt idx="810">
                  <c:v>80.697</c:v>
                </c:pt>
                <c:pt idx="811">
                  <c:v>80.796</c:v>
                </c:pt>
                <c:pt idx="812">
                  <c:v>80.896</c:v>
                </c:pt>
                <c:pt idx="813">
                  <c:v>80.995</c:v>
                </c:pt>
                <c:pt idx="814">
                  <c:v>81.09500000000001</c:v>
                </c:pt>
                <c:pt idx="815">
                  <c:v>81.194</c:v>
                </c:pt>
                <c:pt idx="816">
                  <c:v>81.294</c:v>
                </c:pt>
                <c:pt idx="817">
                  <c:v>81.393</c:v>
                </c:pt>
                <c:pt idx="818">
                  <c:v>81.493</c:v>
                </c:pt>
                <c:pt idx="819">
                  <c:v>81.59200000000001</c:v>
                </c:pt>
                <c:pt idx="820">
                  <c:v>81.692</c:v>
                </c:pt>
                <c:pt idx="821">
                  <c:v>81.791</c:v>
                </c:pt>
                <c:pt idx="822">
                  <c:v>81.891</c:v>
                </c:pt>
                <c:pt idx="823">
                  <c:v>81.99</c:v>
                </c:pt>
                <c:pt idx="824">
                  <c:v>82.09</c:v>
                </c:pt>
                <c:pt idx="825">
                  <c:v>82.18899999999998</c:v>
                </c:pt>
                <c:pt idx="826">
                  <c:v>82.289</c:v>
                </c:pt>
                <c:pt idx="827">
                  <c:v>82.388</c:v>
                </c:pt>
                <c:pt idx="828">
                  <c:v>82.488</c:v>
                </c:pt>
                <c:pt idx="829">
                  <c:v>82.587</c:v>
                </c:pt>
                <c:pt idx="830">
                  <c:v>82.687</c:v>
                </c:pt>
                <c:pt idx="831">
                  <c:v>82.786</c:v>
                </c:pt>
                <c:pt idx="832">
                  <c:v>82.88599999999998</c:v>
                </c:pt>
                <c:pt idx="833">
                  <c:v>82.98500000000001</c:v>
                </c:pt>
                <c:pt idx="834">
                  <c:v>83.085</c:v>
                </c:pt>
                <c:pt idx="835">
                  <c:v>83.18399999999998</c:v>
                </c:pt>
                <c:pt idx="836">
                  <c:v>83.284</c:v>
                </c:pt>
                <c:pt idx="837">
                  <c:v>83.38299999999998</c:v>
                </c:pt>
                <c:pt idx="838">
                  <c:v>83.483</c:v>
                </c:pt>
                <c:pt idx="839">
                  <c:v>83.582</c:v>
                </c:pt>
                <c:pt idx="840">
                  <c:v>83.68199999999998</c:v>
                </c:pt>
                <c:pt idx="841">
                  <c:v>83.781</c:v>
                </c:pt>
                <c:pt idx="842">
                  <c:v>83.881</c:v>
                </c:pt>
                <c:pt idx="843">
                  <c:v>83.98</c:v>
                </c:pt>
                <c:pt idx="844">
                  <c:v>84.08</c:v>
                </c:pt>
                <c:pt idx="845">
                  <c:v>84.17899999999996</c:v>
                </c:pt>
                <c:pt idx="846">
                  <c:v>84.27899999999998</c:v>
                </c:pt>
                <c:pt idx="847">
                  <c:v>84.37799999999998</c:v>
                </c:pt>
                <c:pt idx="848">
                  <c:v>84.478</c:v>
                </c:pt>
                <c:pt idx="849">
                  <c:v>84.577</c:v>
                </c:pt>
                <c:pt idx="850">
                  <c:v>84.67699999999998</c:v>
                </c:pt>
                <c:pt idx="851">
                  <c:v>84.77599999999998</c:v>
                </c:pt>
                <c:pt idx="852">
                  <c:v>84.87599999999998</c:v>
                </c:pt>
                <c:pt idx="853">
                  <c:v>84.975</c:v>
                </c:pt>
                <c:pt idx="854">
                  <c:v>85.07499999999998</c:v>
                </c:pt>
                <c:pt idx="855">
                  <c:v>85.17399999999998</c:v>
                </c:pt>
                <c:pt idx="856">
                  <c:v>85.274</c:v>
                </c:pt>
                <c:pt idx="857">
                  <c:v>85.37299999999998</c:v>
                </c:pt>
                <c:pt idx="858">
                  <c:v>85.473</c:v>
                </c:pt>
                <c:pt idx="859">
                  <c:v>85.57199999999998</c:v>
                </c:pt>
                <c:pt idx="860">
                  <c:v>85.67199999999998</c:v>
                </c:pt>
                <c:pt idx="861">
                  <c:v>85.771</c:v>
                </c:pt>
                <c:pt idx="862">
                  <c:v>85.87099999999998</c:v>
                </c:pt>
                <c:pt idx="863">
                  <c:v>85.97</c:v>
                </c:pt>
                <c:pt idx="864">
                  <c:v>86.07</c:v>
                </c:pt>
                <c:pt idx="865">
                  <c:v>86.16899999999998</c:v>
                </c:pt>
                <c:pt idx="866">
                  <c:v>86.269</c:v>
                </c:pt>
                <c:pt idx="867">
                  <c:v>86.368</c:v>
                </c:pt>
                <c:pt idx="868">
                  <c:v>86.468</c:v>
                </c:pt>
                <c:pt idx="869">
                  <c:v>86.567</c:v>
                </c:pt>
                <c:pt idx="870">
                  <c:v>86.667</c:v>
                </c:pt>
                <c:pt idx="871">
                  <c:v>86.766</c:v>
                </c:pt>
                <c:pt idx="872">
                  <c:v>86.866</c:v>
                </c:pt>
                <c:pt idx="873">
                  <c:v>86.965</c:v>
                </c:pt>
                <c:pt idx="874">
                  <c:v>87.06500000000001</c:v>
                </c:pt>
                <c:pt idx="875">
                  <c:v>87.164</c:v>
                </c:pt>
                <c:pt idx="876">
                  <c:v>87.264</c:v>
                </c:pt>
                <c:pt idx="877">
                  <c:v>87.363</c:v>
                </c:pt>
                <c:pt idx="878">
                  <c:v>87.463</c:v>
                </c:pt>
                <c:pt idx="879">
                  <c:v>87.56200000000001</c:v>
                </c:pt>
                <c:pt idx="880">
                  <c:v>87.662</c:v>
                </c:pt>
                <c:pt idx="881">
                  <c:v>87.761</c:v>
                </c:pt>
                <c:pt idx="882">
                  <c:v>87.861</c:v>
                </c:pt>
                <c:pt idx="883">
                  <c:v>87.96</c:v>
                </c:pt>
                <c:pt idx="884">
                  <c:v>88.06</c:v>
                </c:pt>
                <c:pt idx="885">
                  <c:v>88.15899999999998</c:v>
                </c:pt>
                <c:pt idx="886">
                  <c:v>88.259</c:v>
                </c:pt>
                <c:pt idx="887">
                  <c:v>88.35799999999998</c:v>
                </c:pt>
                <c:pt idx="888">
                  <c:v>88.45800000000001</c:v>
                </c:pt>
                <c:pt idx="889">
                  <c:v>88.557</c:v>
                </c:pt>
                <c:pt idx="890">
                  <c:v>88.65699999999998</c:v>
                </c:pt>
                <c:pt idx="891">
                  <c:v>88.756</c:v>
                </c:pt>
                <c:pt idx="892">
                  <c:v>88.85599999999998</c:v>
                </c:pt>
                <c:pt idx="893">
                  <c:v>88.95500000000001</c:v>
                </c:pt>
                <c:pt idx="894">
                  <c:v>89.055</c:v>
                </c:pt>
                <c:pt idx="895">
                  <c:v>89.15399999999998</c:v>
                </c:pt>
                <c:pt idx="896">
                  <c:v>89.254</c:v>
                </c:pt>
                <c:pt idx="897">
                  <c:v>89.35299999999998</c:v>
                </c:pt>
                <c:pt idx="898">
                  <c:v>89.453</c:v>
                </c:pt>
                <c:pt idx="899">
                  <c:v>89.552</c:v>
                </c:pt>
                <c:pt idx="900">
                  <c:v>89.65199999999998</c:v>
                </c:pt>
                <c:pt idx="901">
                  <c:v>89.751</c:v>
                </c:pt>
                <c:pt idx="902">
                  <c:v>89.851</c:v>
                </c:pt>
                <c:pt idx="903">
                  <c:v>89.95</c:v>
                </c:pt>
                <c:pt idx="904">
                  <c:v>90.05</c:v>
                </c:pt>
                <c:pt idx="905">
                  <c:v>90.149</c:v>
                </c:pt>
                <c:pt idx="906">
                  <c:v>90.249</c:v>
                </c:pt>
                <c:pt idx="907">
                  <c:v>90.34800000000001</c:v>
                </c:pt>
                <c:pt idx="908">
                  <c:v>90.448</c:v>
                </c:pt>
                <c:pt idx="909">
                  <c:v>90.547</c:v>
                </c:pt>
                <c:pt idx="910">
                  <c:v>90.647</c:v>
                </c:pt>
                <c:pt idx="911">
                  <c:v>90.746</c:v>
                </c:pt>
                <c:pt idx="912">
                  <c:v>90.846</c:v>
                </c:pt>
                <c:pt idx="913">
                  <c:v>90.945</c:v>
                </c:pt>
                <c:pt idx="914">
                  <c:v>91.045</c:v>
                </c:pt>
                <c:pt idx="915">
                  <c:v>91.144</c:v>
                </c:pt>
                <c:pt idx="916">
                  <c:v>91.244</c:v>
                </c:pt>
                <c:pt idx="917">
                  <c:v>91.343</c:v>
                </c:pt>
                <c:pt idx="918">
                  <c:v>91.443</c:v>
                </c:pt>
                <c:pt idx="919">
                  <c:v>91.542</c:v>
                </c:pt>
                <c:pt idx="920">
                  <c:v>91.642</c:v>
                </c:pt>
                <c:pt idx="921">
                  <c:v>91.741</c:v>
                </c:pt>
                <c:pt idx="922">
                  <c:v>91.841</c:v>
                </c:pt>
                <c:pt idx="923">
                  <c:v>91.94</c:v>
                </c:pt>
                <c:pt idx="924">
                  <c:v>92.04</c:v>
                </c:pt>
                <c:pt idx="925">
                  <c:v>92.13899999999998</c:v>
                </c:pt>
                <c:pt idx="926">
                  <c:v>92.239</c:v>
                </c:pt>
                <c:pt idx="927">
                  <c:v>92.338</c:v>
                </c:pt>
                <c:pt idx="928">
                  <c:v>92.438</c:v>
                </c:pt>
                <c:pt idx="929">
                  <c:v>92.537</c:v>
                </c:pt>
                <c:pt idx="930">
                  <c:v>92.637</c:v>
                </c:pt>
                <c:pt idx="931">
                  <c:v>92.736</c:v>
                </c:pt>
                <c:pt idx="932">
                  <c:v>92.836</c:v>
                </c:pt>
                <c:pt idx="933">
                  <c:v>92.935</c:v>
                </c:pt>
                <c:pt idx="934">
                  <c:v>93.035</c:v>
                </c:pt>
                <c:pt idx="935">
                  <c:v>93.134</c:v>
                </c:pt>
                <c:pt idx="936">
                  <c:v>93.234</c:v>
                </c:pt>
                <c:pt idx="937">
                  <c:v>93.333</c:v>
                </c:pt>
                <c:pt idx="938">
                  <c:v>93.433</c:v>
                </c:pt>
                <c:pt idx="939">
                  <c:v>93.532</c:v>
                </c:pt>
                <c:pt idx="940">
                  <c:v>93.632</c:v>
                </c:pt>
                <c:pt idx="941">
                  <c:v>93.731</c:v>
                </c:pt>
                <c:pt idx="942">
                  <c:v>93.831</c:v>
                </c:pt>
                <c:pt idx="943">
                  <c:v>93.93</c:v>
                </c:pt>
                <c:pt idx="944">
                  <c:v>94.03</c:v>
                </c:pt>
                <c:pt idx="945">
                  <c:v>94.12899999999998</c:v>
                </c:pt>
                <c:pt idx="946">
                  <c:v>94.229</c:v>
                </c:pt>
                <c:pt idx="947">
                  <c:v>94.32799999999998</c:v>
                </c:pt>
                <c:pt idx="948">
                  <c:v>94.428</c:v>
                </c:pt>
                <c:pt idx="949">
                  <c:v>94.527</c:v>
                </c:pt>
                <c:pt idx="950">
                  <c:v>94.62699999999998</c:v>
                </c:pt>
                <c:pt idx="951">
                  <c:v>94.726</c:v>
                </c:pt>
                <c:pt idx="952">
                  <c:v>94.82599999999998</c:v>
                </c:pt>
                <c:pt idx="953">
                  <c:v>94.925</c:v>
                </c:pt>
                <c:pt idx="954">
                  <c:v>95.025</c:v>
                </c:pt>
                <c:pt idx="955">
                  <c:v>95.12399999999998</c:v>
                </c:pt>
                <c:pt idx="956">
                  <c:v>95.224</c:v>
                </c:pt>
                <c:pt idx="957">
                  <c:v>95.32299999999998</c:v>
                </c:pt>
                <c:pt idx="958">
                  <c:v>95.423</c:v>
                </c:pt>
                <c:pt idx="959">
                  <c:v>95.522</c:v>
                </c:pt>
                <c:pt idx="960">
                  <c:v>95.62199999999998</c:v>
                </c:pt>
                <c:pt idx="961">
                  <c:v>95.721</c:v>
                </c:pt>
                <c:pt idx="962">
                  <c:v>95.821</c:v>
                </c:pt>
                <c:pt idx="963">
                  <c:v>95.92</c:v>
                </c:pt>
                <c:pt idx="964">
                  <c:v>96.02</c:v>
                </c:pt>
                <c:pt idx="965">
                  <c:v>96.119</c:v>
                </c:pt>
                <c:pt idx="966">
                  <c:v>96.219</c:v>
                </c:pt>
                <c:pt idx="967">
                  <c:v>96.31800000000001</c:v>
                </c:pt>
                <c:pt idx="968">
                  <c:v>96.418</c:v>
                </c:pt>
                <c:pt idx="969">
                  <c:v>96.517</c:v>
                </c:pt>
                <c:pt idx="970">
                  <c:v>96.617</c:v>
                </c:pt>
                <c:pt idx="971">
                  <c:v>96.716</c:v>
                </c:pt>
                <c:pt idx="972">
                  <c:v>96.816</c:v>
                </c:pt>
                <c:pt idx="973">
                  <c:v>96.915</c:v>
                </c:pt>
                <c:pt idx="974">
                  <c:v>97.015</c:v>
                </c:pt>
                <c:pt idx="975">
                  <c:v>97.114</c:v>
                </c:pt>
                <c:pt idx="976">
                  <c:v>97.214</c:v>
                </c:pt>
                <c:pt idx="977">
                  <c:v>97.313</c:v>
                </c:pt>
                <c:pt idx="978">
                  <c:v>97.413</c:v>
                </c:pt>
                <c:pt idx="979">
                  <c:v>97.512</c:v>
                </c:pt>
                <c:pt idx="980">
                  <c:v>97.612</c:v>
                </c:pt>
                <c:pt idx="981">
                  <c:v>97.711</c:v>
                </c:pt>
                <c:pt idx="982">
                  <c:v>97.811</c:v>
                </c:pt>
                <c:pt idx="983">
                  <c:v>97.91</c:v>
                </c:pt>
                <c:pt idx="984">
                  <c:v>98.01</c:v>
                </c:pt>
                <c:pt idx="985">
                  <c:v>98.10899999999998</c:v>
                </c:pt>
                <c:pt idx="986">
                  <c:v>98.209</c:v>
                </c:pt>
                <c:pt idx="987">
                  <c:v>98.308</c:v>
                </c:pt>
                <c:pt idx="988">
                  <c:v>98.408</c:v>
                </c:pt>
                <c:pt idx="989">
                  <c:v>98.507</c:v>
                </c:pt>
                <c:pt idx="990">
                  <c:v>98.607</c:v>
                </c:pt>
                <c:pt idx="991">
                  <c:v>98.706</c:v>
                </c:pt>
                <c:pt idx="992">
                  <c:v>98.80599999999998</c:v>
                </c:pt>
                <c:pt idx="993">
                  <c:v>98.905</c:v>
                </c:pt>
                <c:pt idx="994">
                  <c:v>99.005</c:v>
                </c:pt>
                <c:pt idx="995">
                  <c:v>99.104</c:v>
                </c:pt>
                <c:pt idx="996">
                  <c:v>99.204</c:v>
                </c:pt>
                <c:pt idx="997">
                  <c:v>99.30299999999998</c:v>
                </c:pt>
                <c:pt idx="998">
                  <c:v>99.403</c:v>
                </c:pt>
                <c:pt idx="999">
                  <c:v>99.502</c:v>
                </c:pt>
                <c:pt idx="1000">
                  <c:v>99.60199999999998</c:v>
                </c:pt>
                <c:pt idx="1001">
                  <c:v>99.701</c:v>
                </c:pt>
                <c:pt idx="1002">
                  <c:v>99.801</c:v>
                </c:pt>
                <c:pt idx="1003">
                  <c:v>99.9</c:v>
                </c:pt>
                <c:pt idx="1004">
                  <c:v>100.0</c:v>
                </c:pt>
                <c:pt idx="1005">
                  <c:v>0.099502</c:v>
                </c:pt>
                <c:pt idx="1006">
                  <c:v>0.199</c:v>
                </c:pt>
                <c:pt idx="1007">
                  <c:v>0.29851</c:v>
                </c:pt>
                <c:pt idx="1008">
                  <c:v>0.39801</c:v>
                </c:pt>
                <c:pt idx="1009">
                  <c:v>0.49751</c:v>
                </c:pt>
                <c:pt idx="1010">
                  <c:v>0.59701</c:v>
                </c:pt>
                <c:pt idx="1011">
                  <c:v>0.69652</c:v>
                </c:pt>
                <c:pt idx="1012">
                  <c:v>0.79602</c:v>
                </c:pt>
                <c:pt idx="1013">
                  <c:v>0.89552</c:v>
                </c:pt>
                <c:pt idx="1014">
                  <c:v>0.99502</c:v>
                </c:pt>
                <c:pt idx="1015">
                  <c:v>1.0945</c:v>
                </c:pt>
                <c:pt idx="1016">
                  <c:v>1.194</c:v>
                </c:pt>
                <c:pt idx="1017">
                  <c:v>1.2935</c:v>
                </c:pt>
                <c:pt idx="1018">
                  <c:v>1.393</c:v>
                </c:pt>
                <c:pt idx="1019">
                  <c:v>1.4925</c:v>
                </c:pt>
                <c:pt idx="1020">
                  <c:v>1.592</c:v>
                </c:pt>
                <c:pt idx="1021">
                  <c:v>1.6915</c:v>
                </c:pt>
                <c:pt idx="1022">
                  <c:v>1.791</c:v>
                </c:pt>
                <c:pt idx="1023">
                  <c:v>1.8905</c:v>
                </c:pt>
                <c:pt idx="1024">
                  <c:v>1.99</c:v>
                </c:pt>
                <c:pt idx="1025">
                  <c:v>2.0896</c:v>
                </c:pt>
                <c:pt idx="1026">
                  <c:v>2.1891</c:v>
                </c:pt>
                <c:pt idx="1027">
                  <c:v>2.2886</c:v>
                </c:pt>
                <c:pt idx="1028">
                  <c:v>2.3881</c:v>
                </c:pt>
                <c:pt idx="1029">
                  <c:v>2.4876</c:v>
                </c:pt>
                <c:pt idx="1030">
                  <c:v>2.5871</c:v>
                </c:pt>
                <c:pt idx="1031">
                  <c:v>2.6866</c:v>
                </c:pt>
                <c:pt idx="1032">
                  <c:v>2.7861</c:v>
                </c:pt>
                <c:pt idx="1033">
                  <c:v>2.8856</c:v>
                </c:pt>
                <c:pt idx="1034">
                  <c:v>2.9851</c:v>
                </c:pt>
                <c:pt idx="1035">
                  <c:v>3.0846</c:v>
                </c:pt>
                <c:pt idx="1036">
                  <c:v>3.1841</c:v>
                </c:pt>
                <c:pt idx="1037">
                  <c:v>3.2836</c:v>
                </c:pt>
                <c:pt idx="1038">
                  <c:v>3.3831</c:v>
                </c:pt>
                <c:pt idx="1039">
                  <c:v>3.4826</c:v>
                </c:pt>
                <c:pt idx="1040">
                  <c:v>3.5821</c:v>
                </c:pt>
                <c:pt idx="1041">
                  <c:v>3.6816</c:v>
                </c:pt>
                <c:pt idx="1042">
                  <c:v>3.7811</c:v>
                </c:pt>
                <c:pt idx="1043">
                  <c:v>3.8806</c:v>
                </c:pt>
                <c:pt idx="1044">
                  <c:v>3.9801</c:v>
                </c:pt>
                <c:pt idx="1045">
                  <c:v>4.0796</c:v>
                </c:pt>
                <c:pt idx="1046">
                  <c:v>4.1791</c:v>
                </c:pt>
                <c:pt idx="1047">
                  <c:v>4.2786</c:v>
                </c:pt>
                <c:pt idx="1048">
                  <c:v>4.3781</c:v>
                </c:pt>
                <c:pt idx="1049">
                  <c:v>4.4776</c:v>
                </c:pt>
                <c:pt idx="1050">
                  <c:v>4.5771</c:v>
                </c:pt>
                <c:pt idx="1051">
                  <c:v>4.6766</c:v>
                </c:pt>
                <c:pt idx="1052">
                  <c:v>4.7761</c:v>
                </c:pt>
                <c:pt idx="1053">
                  <c:v>4.8756</c:v>
                </c:pt>
                <c:pt idx="1054">
                  <c:v>4.9751</c:v>
                </c:pt>
                <c:pt idx="1055">
                  <c:v>5.0746</c:v>
                </c:pt>
                <c:pt idx="1056">
                  <c:v>5.174099999999997</c:v>
                </c:pt>
                <c:pt idx="1057">
                  <c:v>5.2736</c:v>
                </c:pt>
                <c:pt idx="1058">
                  <c:v>5.3731</c:v>
                </c:pt>
                <c:pt idx="1059">
                  <c:v>5.4726</c:v>
                </c:pt>
                <c:pt idx="1060">
                  <c:v>5.5721</c:v>
                </c:pt>
                <c:pt idx="1061">
                  <c:v>5.6716</c:v>
                </c:pt>
                <c:pt idx="1062">
                  <c:v>5.7711</c:v>
                </c:pt>
                <c:pt idx="1063">
                  <c:v>5.8706</c:v>
                </c:pt>
                <c:pt idx="1064">
                  <c:v>5.9701</c:v>
                </c:pt>
                <c:pt idx="1065">
                  <c:v>6.0697</c:v>
                </c:pt>
                <c:pt idx="1066">
                  <c:v>6.1692</c:v>
                </c:pt>
                <c:pt idx="1067">
                  <c:v>6.2687</c:v>
                </c:pt>
                <c:pt idx="1068">
                  <c:v>6.368199999999997</c:v>
                </c:pt>
                <c:pt idx="1069">
                  <c:v>6.4677</c:v>
                </c:pt>
                <c:pt idx="1070">
                  <c:v>6.567199999999997</c:v>
                </c:pt>
                <c:pt idx="1071">
                  <c:v>6.6667</c:v>
                </c:pt>
                <c:pt idx="1072">
                  <c:v>6.7662</c:v>
                </c:pt>
                <c:pt idx="1073">
                  <c:v>6.865699999999999</c:v>
                </c:pt>
                <c:pt idx="1074">
                  <c:v>6.9652</c:v>
                </c:pt>
                <c:pt idx="1075">
                  <c:v>7.064699999999998</c:v>
                </c:pt>
                <c:pt idx="1076">
                  <c:v>7.164199999999996</c:v>
                </c:pt>
                <c:pt idx="1077">
                  <c:v>7.2637</c:v>
                </c:pt>
                <c:pt idx="1078">
                  <c:v>7.3632</c:v>
                </c:pt>
                <c:pt idx="1079">
                  <c:v>7.4627</c:v>
                </c:pt>
                <c:pt idx="1080">
                  <c:v>7.562199999999997</c:v>
                </c:pt>
                <c:pt idx="1081">
                  <c:v>7.6617</c:v>
                </c:pt>
                <c:pt idx="1082">
                  <c:v>7.7612</c:v>
                </c:pt>
                <c:pt idx="1083">
                  <c:v>7.8607</c:v>
                </c:pt>
                <c:pt idx="1084">
                  <c:v>7.9602</c:v>
                </c:pt>
                <c:pt idx="1085">
                  <c:v>8.059700000000002</c:v>
                </c:pt>
                <c:pt idx="1086">
                  <c:v>8.1592</c:v>
                </c:pt>
                <c:pt idx="1087">
                  <c:v>8.258700000000001</c:v>
                </c:pt>
                <c:pt idx="1088">
                  <c:v>8.3582</c:v>
                </c:pt>
                <c:pt idx="1089">
                  <c:v>8.457700000000002</c:v>
                </c:pt>
                <c:pt idx="1090">
                  <c:v>8.557200000000003</c:v>
                </c:pt>
                <c:pt idx="1091">
                  <c:v>8.6567</c:v>
                </c:pt>
                <c:pt idx="1092">
                  <c:v>8.756200000000001</c:v>
                </c:pt>
                <c:pt idx="1093">
                  <c:v>8.8557</c:v>
                </c:pt>
                <c:pt idx="1094">
                  <c:v>8.955200000000004</c:v>
                </c:pt>
                <c:pt idx="1095">
                  <c:v>9.0547</c:v>
                </c:pt>
                <c:pt idx="1096">
                  <c:v>9.154200000000001</c:v>
                </c:pt>
                <c:pt idx="1097">
                  <c:v>9.2537</c:v>
                </c:pt>
                <c:pt idx="1098">
                  <c:v>9.353200000000002</c:v>
                </c:pt>
                <c:pt idx="1099">
                  <c:v>9.4527</c:v>
                </c:pt>
                <c:pt idx="1100">
                  <c:v>9.552200000000002</c:v>
                </c:pt>
                <c:pt idx="1101">
                  <c:v>9.651700000000003</c:v>
                </c:pt>
                <c:pt idx="1102">
                  <c:v>9.751200000000001</c:v>
                </c:pt>
                <c:pt idx="1103">
                  <c:v>9.850700000000006</c:v>
                </c:pt>
                <c:pt idx="1104">
                  <c:v>9.9502</c:v>
                </c:pt>
                <c:pt idx="1105">
                  <c:v>10.05</c:v>
                </c:pt>
                <c:pt idx="1106">
                  <c:v>10.149</c:v>
                </c:pt>
                <c:pt idx="1107">
                  <c:v>10.249</c:v>
                </c:pt>
                <c:pt idx="1108">
                  <c:v>10.348</c:v>
                </c:pt>
                <c:pt idx="1109">
                  <c:v>10.448</c:v>
                </c:pt>
                <c:pt idx="1110">
                  <c:v>10.547</c:v>
                </c:pt>
                <c:pt idx="1111">
                  <c:v>10.647</c:v>
                </c:pt>
                <c:pt idx="1112">
                  <c:v>10.746</c:v>
                </c:pt>
                <c:pt idx="1113">
                  <c:v>10.846</c:v>
                </c:pt>
                <c:pt idx="1114">
                  <c:v>10.945</c:v>
                </c:pt>
                <c:pt idx="1115">
                  <c:v>11.045</c:v>
                </c:pt>
                <c:pt idx="1116">
                  <c:v>11.144</c:v>
                </c:pt>
                <c:pt idx="1117">
                  <c:v>11.244</c:v>
                </c:pt>
                <c:pt idx="1118">
                  <c:v>11.343</c:v>
                </c:pt>
                <c:pt idx="1119">
                  <c:v>11.443</c:v>
                </c:pt>
                <c:pt idx="1120">
                  <c:v>11.542</c:v>
                </c:pt>
                <c:pt idx="1121">
                  <c:v>11.642</c:v>
                </c:pt>
                <c:pt idx="1122">
                  <c:v>11.741</c:v>
                </c:pt>
                <c:pt idx="1123">
                  <c:v>11.841</c:v>
                </c:pt>
                <c:pt idx="1124">
                  <c:v>11.94</c:v>
                </c:pt>
                <c:pt idx="1125">
                  <c:v>12.04</c:v>
                </c:pt>
                <c:pt idx="1126">
                  <c:v>12.139</c:v>
                </c:pt>
                <c:pt idx="1127">
                  <c:v>12.239</c:v>
                </c:pt>
                <c:pt idx="1128">
                  <c:v>12.338</c:v>
                </c:pt>
                <c:pt idx="1129">
                  <c:v>12.438</c:v>
                </c:pt>
                <c:pt idx="1130">
                  <c:v>12.537</c:v>
                </c:pt>
                <c:pt idx="1131">
                  <c:v>12.637</c:v>
                </c:pt>
                <c:pt idx="1132">
                  <c:v>12.736</c:v>
                </c:pt>
                <c:pt idx="1133">
                  <c:v>12.836</c:v>
                </c:pt>
                <c:pt idx="1134">
                  <c:v>12.935</c:v>
                </c:pt>
                <c:pt idx="1135">
                  <c:v>13.035</c:v>
                </c:pt>
                <c:pt idx="1136">
                  <c:v>13.134</c:v>
                </c:pt>
                <c:pt idx="1137">
                  <c:v>13.234</c:v>
                </c:pt>
                <c:pt idx="1138">
                  <c:v>13.333</c:v>
                </c:pt>
                <c:pt idx="1139">
                  <c:v>13.433</c:v>
                </c:pt>
                <c:pt idx="1140">
                  <c:v>13.532</c:v>
                </c:pt>
                <c:pt idx="1141">
                  <c:v>13.632</c:v>
                </c:pt>
                <c:pt idx="1142">
                  <c:v>13.731</c:v>
                </c:pt>
                <c:pt idx="1143">
                  <c:v>13.831</c:v>
                </c:pt>
                <c:pt idx="1144">
                  <c:v>13.93</c:v>
                </c:pt>
                <c:pt idx="1145">
                  <c:v>14.03</c:v>
                </c:pt>
                <c:pt idx="1146">
                  <c:v>14.129</c:v>
                </c:pt>
                <c:pt idx="1147">
                  <c:v>14.229</c:v>
                </c:pt>
                <c:pt idx="1148">
                  <c:v>14.328</c:v>
                </c:pt>
                <c:pt idx="1149">
                  <c:v>14.428</c:v>
                </c:pt>
                <c:pt idx="1150">
                  <c:v>14.527</c:v>
                </c:pt>
                <c:pt idx="1151">
                  <c:v>14.627</c:v>
                </c:pt>
                <c:pt idx="1152">
                  <c:v>14.726</c:v>
                </c:pt>
                <c:pt idx="1153">
                  <c:v>14.826</c:v>
                </c:pt>
                <c:pt idx="1154">
                  <c:v>14.925</c:v>
                </c:pt>
                <c:pt idx="1155">
                  <c:v>15.025</c:v>
                </c:pt>
                <c:pt idx="1156">
                  <c:v>15.124</c:v>
                </c:pt>
                <c:pt idx="1157">
                  <c:v>15.224</c:v>
                </c:pt>
                <c:pt idx="1158">
                  <c:v>15.323</c:v>
                </c:pt>
                <c:pt idx="1159">
                  <c:v>15.423</c:v>
                </c:pt>
                <c:pt idx="1160">
                  <c:v>15.522</c:v>
                </c:pt>
                <c:pt idx="1161">
                  <c:v>15.622</c:v>
                </c:pt>
                <c:pt idx="1162">
                  <c:v>15.721</c:v>
                </c:pt>
                <c:pt idx="1163">
                  <c:v>15.821</c:v>
                </c:pt>
                <c:pt idx="1164">
                  <c:v>15.92</c:v>
                </c:pt>
                <c:pt idx="1165">
                  <c:v>16.02</c:v>
                </c:pt>
                <c:pt idx="1166">
                  <c:v>16.119</c:v>
                </c:pt>
                <c:pt idx="1167">
                  <c:v>16.219</c:v>
                </c:pt>
                <c:pt idx="1168">
                  <c:v>16.318</c:v>
                </c:pt>
                <c:pt idx="1169">
                  <c:v>16.418</c:v>
                </c:pt>
                <c:pt idx="1170">
                  <c:v>16.517</c:v>
                </c:pt>
                <c:pt idx="1171">
                  <c:v>16.617</c:v>
                </c:pt>
                <c:pt idx="1172">
                  <c:v>16.716</c:v>
                </c:pt>
                <c:pt idx="1173">
                  <c:v>16.816</c:v>
                </c:pt>
                <c:pt idx="1174">
                  <c:v>16.915</c:v>
                </c:pt>
                <c:pt idx="1175">
                  <c:v>17.015</c:v>
                </c:pt>
                <c:pt idx="1176">
                  <c:v>17.114</c:v>
                </c:pt>
                <c:pt idx="1177">
                  <c:v>17.214</c:v>
                </c:pt>
                <c:pt idx="1178">
                  <c:v>17.313</c:v>
                </c:pt>
                <c:pt idx="1179">
                  <c:v>17.413</c:v>
                </c:pt>
                <c:pt idx="1180">
                  <c:v>17.512</c:v>
                </c:pt>
                <c:pt idx="1181">
                  <c:v>17.612</c:v>
                </c:pt>
                <c:pt idx="1182">
                  <c:v>17.711</c:v>
                </c:pt>
                <c:pt idx="1183">
                  <c:v>17.811</c:v>
                </c:pt>
                <c:pt idx="1184">
                  <c:v>17.91</c:v>
                </c:pt>
                <c:pt idx="1185">
                  <c:v>18.01000000000001</c:v>
                </c:pt>
                <c:pt idx="1186">
                  <c:v>18.10900000000001</c:v>
                </c:pt>
                <c:pt idx="1187">
                  <c:v>18.209</c:v>
                </c:pt>
                <c:pt idx="1188">
                  <c:v>18.308</c:v>
                </c:pt>
                <c:pt idx="1189">
                  <c:v>18.408</c:v>
                </c:pt>
                <c:pt idx="1190">
                  <c:v>18.507</c:v>
                </c:pt>
                <c:pt idx="1191">
                  <c:v>18.607</c:v>
                </c:pt>
                <c:pt idx="1192">
                  <c:v>18.706</c:v>
                </c:pt>
                <c:pt idx="1193">
                  <c:v>18.806</c:v>
                </c:pt>
                <c:pt idx="1194">
                  <c:v>18.905</c:v>
                </c:pt>
                <c:pt idx="1195">
                  <c:v>19.005</c:v>
                </c:pt>
                <c:pt idx="1196">
                  <c:v>19.104</c:v>
                </c:pt>
                <c:pt idx="1197">
                  <c:v>19.204</c:v>
                </c:pt>
                <c:pt idx="1198">
                  <c:v>19.303</c:v>
                </c:pt>
                <c:pt idx="1199">
                  <c:v>19.403</c:v>
                </c:pt>
                <c:pt idx="1200">
                  <c:v>19.502</c:v>
                </c:pt>
                <c:pt idx="1201">
                  <c:v>19.602</c:v>
                </c:pt>
                <c:pt idx="1202">
                  <c:v>19.701</c:v>
                </c:pt>
                <c:pt idx="1203">
                  <c:v>19.80099999999999</c:v>
                </c:pt>
                <c:pt idx="1204">
                  <c:v>19.9</c:v>
                </c:pt>
                <c:pt idx="1205">
                  <c:v>20.0</c:v>
                </c:pt>
                <c:pt idx="1206">
                  <c:v>20.1</c:v>
                </c:pt>
                <c:pt idx="1207">
                  <c:v>20.19900000000001</c:v>
                </c:pt>
                <c:pt idx="1208">
                  <c:v>20.299</c:v>
                </c:pt>
                <c:pt idx="1209">
                  <c:v>20.398</c:v>
                </c:pt>
                <c:pt idx="1210">
                  <c:v>20.498</c:v>
                </c:pt>
                <c:pt idx="1211">
                  <c:v>20.597</c:v>
                </c:pt>
                <c:pt idx="1212">
                  <c:v>20.697</c:v>
                </c:pt>
                <c:pt idx="1213">
                  <c:v>20.796</c:v>
                </c:pt>
                <c:pt idx="1214">
                  <c:v>20.896</c:v>
                </c:pt>
                <c:pt idx="1215">
                  <c:v>20.995</c:v>
                </c:pt>
                <c:pt idx="1216">
                  <c:v>21.095</c:v>
                </c:pt>
                <c:pt idx="1217">
                  <c:v>21.194</c:v>
                </c:pt>
                <c:pt idx="1218">
                  <c:v>21.294</c:v>
                </c:pt>
                <c:pt idx="1219">
                  <c:v>21.393</c:v>
                </c:pt>
                <c:pt idx="1220">
                  <c:v>21.49299999999998</c:v>
                </c:pt>
                <c:pt idx="1221">
                  <c:v>21.592</c:v>
                </c:pt>
                <c:pt idx="1222">
                  <c:v>21.692</c:v>
                </c:pt>
                <c:pt idx="1223">
                  <c:v>21.791</c:v>
                </c:pt>
                <c:pt idx="1224">
                  <c:v>21.89099999999999</c:v>
                </c:pt>
                <c:pt idx="1225">
                  <c:v>21.99</c:v>
                </c:pt>
                <c:pt idx="1226">
                  <c:v>22.09</c:v>
                </c:pt>
                <c:pt idx="1227">
                  <c:v>22.189</c:v>
                </c:pt>
                <c:pt idx="1228">
                  <c:v>22.289</c:v>
                </c:pt>
                <c:pt idx="1229">
                  <c:v>22.388</c:v>
                </c:pt>
                <c:pt idx="1230">
                  <c:v>22.488</c:v>
                </c:pt>
                <c:pt idx="1231">
                  <c:v>22.587</c:v>
                </c:pt>
                <c:pt idx="1232">
                  <c:v>22.687</c:v>
                </c:pt>
                <c:pt idx="1233">
                  <c:v>22.786</c:v>
                </c:pt>
                <c:pt idx="1234">
                  <c:v>22.886</c:v>
                </c:pt>
                <c:pt idx="1235">
                  <c:v>22.985</c:v>
                </c:pt>
                <c:pt idx="1236">
                  <c:v>23.085</c:v>
                </c:pt>
                <c:pt idx="1237">
                  <c:v>23.184</c:v>
                </c:pt>
                <c:pt idx="1238">
                  <c:v>23.284</c:v>
                </c:pt>
                <c:pt idx="1239">
                  <c:v>23.383</c:v>
                </c:pt>
                <c:pt idx="1240">
                  <c:v>23.483</c:v>
                </c:pt>
                <c:pt idx="1241">
                  <c:v>23.582</c:v>
                </c:pt>
                <c:pt idx="1242">
                  <c:v>23.682</c:v>
                </c:pt>
                <c:pt idx="1243">
                  <c:v>23.781</c:v>
                </c:pt>
                <c:pt idx="1244">
                  <c:v>23.881</c:v>
                </c:pt>
                <c:pt idx="1245">
                  <c:v>23.98</c:v>
                </c:pt>
                <c:pt idx="1246">
                  <c:v>24.08</c:v>
                </c:pt>
                <c:pt idx="1247">
                  <c:v>24.17899999999999</c:v>
                </c:pt>
                <c:pt idx="1248">
                  <c:v>24.279</c:v>
                </c:pt>
                <c:pt idx="1249">
                  <c:v>24.378</c:v>
                </c:pt>
                <c:pt idx="1250">
                  <c:v>24.478</c:v>
                </c:pt>
                <c:pt idx="1251">
                  <c:v>24.57700000000001</c:v>
                </c:pt>
                <c:pt idx="1252">
                  <c:v>24.677</c:v>
                </c:pt>
                <c:pt idx="1253">
                  <c:v>24.776</c:v>
                </c:pt>
                <c:pt idx="1254">
                  <c:v>24.876</c:v>
                </c:pt>
                <c:pt idx="1255">
                  <c:v>24.975</c:v>
                </c:pt>
                <c:pt idx="1256">
                  <c:v>25.075</c:v>
                </c:pt>
                <c:pt idx="1257">
                  <c:v>25.174</c:v>
                </c:pt>
                <c:pt idx="1258">
                  <c:v>25.274</c:v>
                </c:pt>
                <c:pt idx="1259">
                  <c:v>25.373</c:v>
                </c:pt>
                <c:pt idx="1260">
                  <c:v>25.473</c:v>
                </c:pt>
                <c:pt idx="1261">
                  <c:v>25.572</c:v>
                </c:pt>
                <c:pt idx="1262">
                  <c:v>25.672</c:v>
                </c:pt>
                <c:pt idx="1263">
                  <c:v>25.771</c:v>
                </c:pt>
                <c:pt idx="1264">
                  <c:v>25.871</c:v>
                </c:pt>
                <c:pt idx="1265">
                  <c:v>25.97</c:v>
                </c:pt>
                <c:pt idx="1266">
                  <c:v>26.07</c:v>
                </c:pt>
                <c:pt idx="1267">
                  <c:v>26.169</c:v>
                </c:pt>
                <c:pt idx="1268">
                  <c:v>26.26899999999998</c:v>
                </c:pt>
                <c:pt idx="1269">
                  <c:v>26.368</c:v>
                </c:pt>
                <c:pt idx="1270">
                  <c:v>26.468</c:v>
                </c:pt>
                <c:pt idx="1271">
                  <c:v>26.567</c:v>
                </c:pt>
                <c:pt idx="1272">
                  <c:v>26.66700000000001</c:v>
                </c:pt>
                <c:pt idx="1273">
                  <c:v>26.76599999999998</c:v>
                </c:pt>
                <c:pt idx="1274">
                  <c:v>26.866</c:v>
                </c:pt>
                <c:pt idx="1275">
                  <c:v>26.965</c:v>
                </c:pt>
                <c:pt idx="1276">
                  <c:v>27.065</c:v>
                </c:pt>
                <c:pt idx="1277">
                  <c:v>27.164</c:v>
                </c:pt>
                <c:pt idx="1278">
                  <c:v>27.264</c:v>
                </c:pt>
                <c:pt idx="1279">
                  <c:v>27.363</c:v>
                </c:pt>
                <c:pt idx="1280">
                  <c:v>27.463</c:v>
                </c:pt>
                <c:pt idx="1281">
                  <c:v>27.562</c:v>
                </c:pt>
                <c:pt idx="1282">
                  <c:v>27.662</c:v>
                </c:pt>
                <c:pt idx="1283">
                  <c:v>27.761</c:v>
                </c:pt>
                <c:pt idx="1284">
                  <c:v>27.861</c:v>
                </c:pt>
                <c:pt idx="1285">
                  <c:v>27.96</c:v>
                </c:pt>
                <c:pt idx="1286">
                  <c:v>28.06</c:v>
                </c:pt>
                <c:pt idx="1287">
                  <c:v>28.159</c:v>
                </c:pt>
                <c:pt idx="1288">
                  <c:v>28.259</c:v>
                </c:pt>
                <c:pt idx="1289">
                  <c:v>28.358</c:v>
                </c:pt>
                <c:pt idx="1290">
                  <c:v>28.45799999999999</c:v>
                </c:pt>
                <c:pt idx="1291">
                  <c:v>28.557</c:v>
                </c:pt>
                <c:pt idx="1292">
                  <c:v>28.657</c:v>
                </c:pt>
                <c:pt idx="1293">
                  <c:v>28.756</c:v>
                </c:pt>
                <c:pt idx="1294">
                  <c:v>28.85600000000001</c:v>
                </c:pt>
                <c:pt idx="1295">
                  <c:v>28.95499999999999</c:v>
                </c:pt>
                <c:pt idx="1296">
                  <c:v>29.055</c:v>
                </c:pt>
                <c:pt idx="1297">
                  <c:v>29.154</c:v>
                </c:pt>
                <c:pt idx="1298">
                  <c:v>29.254</c:v>
                </c:pt>
                <c:pt idx="1299">
                  <c:v>29.35300000000001</c:v>
                </c:pt>
                <c:pt idx="1300">
                  <c:v>29.453</c:v>
                </c:pt>
                <c:pt idx="1301">
                  <c:v>29.552</c:v>
                </c:pt>
                <c:pt idx="1302">
                  <c:v>29.652</c:v>
                </c:pt>
                <c:pt idx="1303">
                  <c:v>29.751</c:v>
                </c:pt>
                <c:pt idx="1304">
                  <c:v>29.851</c:v>
                </c:pt>
                <c:pt idx="1305">
                  <c:v>29.95</c:v>
                </c:pt>
                <c:pt idx="1306">
                  <c:v>30.05</c:v>
                </c:pt>
                <c:pt idx="1307">
                  <c:v>30.149</c:v>
                </c:pt>
                <c:pt idx="1308">
                  <c:v>30.249</c:v>
                </c:pt>
                <c:pt idx="1309">
                  <c:v>30.348</c:v>
                </c:pt>
                <c:pt idx="1310">
                  <c:v>30.448</c:v>
                </c:pt>
                <c:pt idx="1311">
                  <c:v>30.547</c:v>
                </c:pt>
                <c:pt idx="1312">
                  <c:v>30.64699999999999</c:v>
                </c:pt>
                <c:pt idx="1313">
                  <c:v>30.746</c:v>
                </c:pt>
                <c:pt idx="1314">
                  <c:v>30.846</c:v>
                </c:pt>
                <c:pt idx="1315">
                  <c:v>30.945</c:v>
                </c:pt>
                <c:pt idx="1316">
                  <c:v>31.045</c:v>
                </c:pt>
                <c:pt idx="1317">
                  <c:v>31.14399999999999</c:v>
                </c:pt>
                <c:pt idx="1318">
                  <c:v>31.244</c:v>
                </c:pt>
                <c:pt idx="1319">
                  <c:v>31.343</c:v>
                </c:pt>
                <c:pt idx="1320">
                  <c:v>31.443</c:v>
                </c:pt>
                <c:pt idx="1321">
                  <c:v>31.542</c:v>
                </c:pt>
                <c:pt idx="1322">
                  <c:v>31.642</c:v>
                </c:pt>
                <c:pt idx="1323">
                  <c:v>31.741</c:v>
                </c:pt>
                <c:pt idx="1324">
                  <c:v>31.841</c:v>
                </c:pt>
                <c:pt idx="1325">
                  <c:v>31.94</c:v>
                </c:pt>
                <c:pt idx="1326">
                  <c:v>32.04</c:v>
                </c:pt>
                <c:pt idx="1327">
                  <c:v>32.139</c:v>
                </c:pt>
                <c:pt idx="1328">
                  <c:v>32.23900000000001</c:v>
                </c:pt>
                <c:pt idx="1329">
                  <c:v>32.338</c:v>
                </c:pt>
                <c:pt idx="1330">
                  <c:v>32.438</c:v>
                </c:pt>
                <c:pt idx="1331">
                  <c:v>32.53700000000001</c:v>
                </c:pt>
                <c:pt idx="1332">
                  <c:v>32.637</c:v>
                </c:pt>
                <c:pt idx="1333">
                  <c:v>32.73600000000001</c:v>
                </c:pt>
                <c:pt idx="1334">
                  <c:v>32.83600000000001</c:v>
                </c:pt>
                <c:pt idx="1335">
                  <c:v>32.935</c:v>
                </c:pt>
                <c:pt idx="1336">
                  <c:v>33.035</c:v>
                </c:pt>
                <c:pt idx="1337">
                  <c:v>33.134</c:v>
                </c:pt>
                <c:pt idx="1338">
                  <c:v>33.234</c:v>
                </c:pt>
                <c:pt idx="1339">
                  <c:v>33.33300000000001</c:v>
                </c:pt>
                <c:pt idx="1340">
                  <c:v>33.433</c:v>
                </c:pt>
                <c:pt idx="1341">
                  <c:v>33.532</c:v>
                </c:pt>
                <c:pt idx="1342">
                  <c:v>33.632</c:v>
                </c:pt>
                <c:pt idx="1343">
                  <c:v>33.731</c:v>
                </c:pt>
                <c:pt idx="1344">
                  <c:v>33.831</c:v>
                </c:pt>
                <c:pt idx="1345">
                  <c:v>33.93</c:v>
                </c:pt>
                <c:pt idx="1346">
                  <c:v>34.03</c:v>
                </c:pt>
                <c:pt idx="1347">
                  <c:v>34.12900000000001</c:v>
                </c:pt>
                <c:pt idx="1348">
                  <c:v>34.22900000000001</c:v>
                </c:pt>
                <c:pt idx="1349">
                  <c:v>34.328</c:v>
                </c:pt>
                <c:pt idx="1350">
                  <c:v>34.428</c:v>
                </c:pt>
                <c:pt idx="1351">
                  <c:v>34.527</c:v>
                </c:pt>
                <c:pt idx="1352">
                  <c:v>34.627</c:v>
                </c:pt>
                <c:pt idx="1353">
                  <c:v>34.72600000000001</c:v>
                </c:pt>
                <c:pt idx="1354">
                  <c:v>34.826</c:v>
                </c:pt>
                <c:pt idx="1355">
                  <c:v>34.925</c:v>
                </c:pt>
                <c:pt idx="1356">
                  <c:v>35.025</c:v>
                </c:pt>
                <c:pt idx="1357">
                  <c:v>35.124</c:v>
                </c:pt>
                <c:pt idx="1358">
                  <c:v>35.22400000000001</c:v>
                </c:pt>
                <c:pt idx="1359">
                  <c:v>35.323</c:v>
                </c:pt>
                <c:pt idx="1360">
                  <c:v>35.423</c:v>
                </c:pt>
                <c:pt idx="1361">
                  <c:v>35.522</c:v>
                </c:pt>
                <c:pt idx="1362">
                  <c:v>35.622</c:v>
                </c:pt>
                <c:pt idx="1363">
                  <c:v>35.72100000000001</c:v>
                </c:pt>
                <c:pt idx="1364">
                  <c:v>35.82100000000001</c:v>
                </c:pt>
                <c:pt idx="1365">
                  <c:v>35.92</c:v>
                </c:pt>
                <c:pt idx="1366">
                  <c:v>36.02</c:v>
                </c:pt>
                <c:pt idx="1367">
                  <c:v>36.119</c:v>
                </c:pt>
                <c:pt idx="1368">
                  <c:v>36.219</c:v>
                </c:pt>
                <c:pt idx="1369">
                  <c:v>36.318</c:v>
                </c:pt>
                <c:pt idx="1370">
                  <c:v>36.418</c:v>
                </c:pt>
                <c:pt idx="1371">
                  <c:v>36.517</c:v>
                </c:pt>
                <c:pt idx="1372">
                  <c:v>36.617</c:v>
                </c:pt>
                <c:pt idx="1373">
                  <c:v>36.716</c:v>
                </c:pt>
                <c:pt idx="1374">
                  <c:v>36.816</c:v>
                </c:pt>
                <c:pt idx="1375">
                  <c:v>36.915</c:v>
                </c:pt>
                <c:pt idx="1376">
                  <c:v>37.015</c:v>
                </c:pt>
                <c:pt idx="1377">
                  <c:v>37.114</c:v>
                </c:pt>
                <c:pt idx="1378">
                  <c:v>37.21400000000001</c:v>
                </c:pt>
                <c:pt idx="1379">
                  <c:v>37.313</c:v>
                </c:pt>
                <c:pt idx="1380">
                  <c:v>37.413</c:v>
                </c:pt>
                <c:pt idx="1381">
                  <c:v>37.512</c:v>
                </c:pt>
                <c:pt idx="1382">
                  <c:v>37.612</c:v>
                </c:pt>
                <c:pt idx="1383">
                  <c:v>37.71100000000001</c:v>
                </c:pt>
                <c:pt idx="1384">
                  <c:v>37.811</c:v>
                </c:pt>
                <c:pt idx="1385">
                  <c:v>37.91</c:v>
                </c:pt>
                <c:pt idx="1386">
                  <c:v>38.01</c:v>
                </c:pt>
                <c:pt idx="1387">
                  <c:v>38.109</c:v>
                </c:pt>
                <c:pt idx="1388">
                  <c:v>38.209</c:v>
                </c:pt>
                <c:pt idx="1389">
                  <c:v>38.308</c:v>
                </c:pt>
                <c:pt idx="1390">
                  <c:v>38.408</c:v>
                </c:pt>
                <c:pt idx="1391">
                  <c:v>38.50700000000001</c:v>
                </c:pt>
                <c:pt idx="1392">
                  <c:v>38.60700000000001</c:v>
                </c:pt>
                <c:pt idx="1393">
                  <c:v>38.706</c:v>
                </c:pt>
                <c:pt idx="1394">
                  <c:v>38.806</c:v>
                </c:pt>
                <c:pt idx="1395">
                  <c:v>38.905</c:v>
                </c:pt>
                <c:pt idx="1396">
                  <c:v>39.005</c:v>
                </c:pt>
                <c:pt idx="1397">
                  <c:v>39.10400000000001</c:v>
                </c:pt>
                <c:pt idx="1398">
                  <c:v>39.204</c:v>
                </c:pt>
                <c:pt idx="1399">
                  <c:v>39.303</c:v>
                </c:pt>
                <c:pt idx="1400">
                  <c:v>39.40300000000001</c:v>
                </c:pt>
                <c:pt idx="1401">
                  <c:v>39.502</c:v>
                </c:pt>
                <c:pt idx="1402">
                  <c:v>39.602</c:v>
                </c:pt>
                <c:pt idx="1403">
                  <c:v>39.701</c:v>
                </c:pt>
                <c:pt idx="1404">
                  <c:v>39.801</c:v>
                </c:pt>
                <c:pt idx="1405">
                  <c:v>39.9</c:v>
                </c:pt>
                <c:pt idx="1406">
                  <c:v>40.0</c:v>
                </c:pt>
                <c:pt idx="1407">
                  <c:v>40.1</c:v>
                </c:pt>
                <c:pt idx="1408">
                  <c:v>40.19900000000001</c:v>
                </c:pt>
                <c:pt idx="1409">
                  <c:v>40.29900000000001</c:v>
                </c:pt>
                <c:pt idx="1410">
                  <c:v>40.398</c:v>
                </c:pt>
                <c:pt idx="1411">
                  <c:v>40.498</c:v>
                </c:pt>
                <c:pt idx="1412">
                  <c:v>40.597</c:v>
                </c:pt>
                <c:pt idx="1413">
                  <c:v>40.697</c:v>
                </c:pt>
                <c:pt idx="1414">
                  <c:v>40.79600000000001</c:v>
                </c:pt>
                <c:pt idx="1415">
                  <c:v>40.896</c:v>
                </c:pt>
                <c:pt idx="1416">
                  <c:v>40.995</c:v>
                </c:pt>
                <c:pt idx="1417">
                  <c:v>41.095</c:v>
                </c:pt>
                <c:pt idx="1418">
                  <c:v>41.194</c:v>
                </c:pt>
                <c:pt idx="1419">
                  <c:v>41.29400000000001</c:v>
                </c:pt>
                <c:pt idx="1420">
                  <c:v>41.393</c:v>
                </c:pt>
                <c:pt idx="1421">
                  <c:v>41.493</c:v>
                </c:pt>
                <c:pt idx="1422">
                  <c:v>41.592</c:v>
                </c:pt>
                <c:pt idx="1423">
                  <c:v>41.692</c:v>
                </c:pt>
                <c:pt idx="1424">
                  <c:v>41.79100000000001</c:v>
                </c:pt>
                <c:pt idx="1425">
                  <c:v>41.89100000000001</c:v>
                </c:pt>
                <c:pt idx="1426">
                  <c:v>41.99</c:v>
                </c:pt>
                <c:pt idx="1427">
                  <c:v>42.09</c:v>
                </c:pt>
                <c:pt idx="1428">
                  <c:v>42.189</c:v>
                </c:pt>
                <c:pt idx="1429">
                  <c:v>42.289</c:v>
                </c:pt>
                <c:pt idx="1430">
                  <c:v>42.388</c:v>
                </c:pt>
                <c:pt idx="1431">
                  <c:v>42.488</c:v>
                </c:pt>
                <c:pt idx="1432">
                  <c:v>42.587</c:v>
                </c:pt>
                <c:pt idx="1433">
                  <c:v>42.687</c:v>
                </c:pt>
                <c:pt idx="1434">
                  <c:v>42.786</c:v>
                </c:pt>
                <c:pt idx="1435">
                  <c:v>42.886</c:v>
                </c:pt>
                <c:pt idx="1436">
                  <c:v>42.985</c:v>
                </c:pt>
                <c:pt idx="1437">
                  <c:v>43.085</c:v>
                </c:pt>
                <c:pt idx="1438">
                  <c:v>43.184</c:v>
                </c:pt>
                <c:pt idx="1439">
                  <c:v>43.28400000000001</c:v>
                </c:pt>
                <c:pt idx="1440">
                  <c:v>43.383</c:v>
                </c:pt>
                <c:pt idx="1441">
                  <c:v>43.483</c:v>
                </c:pt>
                <c:pt idx="1442">
                  <c:v>43.582</c:v>
                </c:pt>
                <c:pt idx="1443">
                  <c:v>43.682</c:v>
                </c:pt>
                <c:pt idx="1444">
                  <c:v>43.78100000000001</c:v>
                </c:pt>
                <c:pt idx="1445">
                  <c:v>43.881</c:v>
                </c:pt>
                <c:pt idx="1446">
                  <c:v>43.98</c:v>
                </c:pt>
                <c:pt idx="1447">
                  <c:v>44.08</c:v>
                </c:pt>
                <c:pt idx="1448">
                  <c:v>44.179</c:v>
                </c:pt>
                <c:pt idx="1449">
                  <c:v>44.279</c:v>
                </c:pt>
                <c:pt idx="1450">
                  <c:v>44.378</c:v>
                </c:pt>
                <c:pt idx="1451">
                  <c:v>44.478</c:v>
                </c:pt>
                <c:pt idx="1452">
                  <c:v>44.57700000000001</c:v>
                </c:pt>
                <c:pt idx="1453">
                  <c:v>44.677</c:v>
                </c:pt>
                <c:pt idx="1454">
                  <c:v>44.776</c:v>
                </c:pt>
                <c:pt idx="1455">
                  <c:v>44.876</c:v>
                </c:pt>
                <c:pt idx="1456">
                  <c:v>44.975</c:v>
                </c:pt>
                <c:pt idx="1457">
                  <c:v>45.075</c:v>
                </c:pt>
                <c:pt idx="1458">
                  <c:v>45.17400000000001</c:v>
                </c:pt>
                <c:pt idx="1459">
                  <c:v>45.274</c:v>
                </c:pt>
                <c:pt idx="1460">
                  <c:v>45.373</c:v>
                </c:pt>
                <c:pt idx="1461">
                  <c:v>45.47300000000001</c:v>
                </c:pt>
                <c:pt idx="1462">
                  <c:v>45.572</c:v>
                </c:pt>
                <c:pt idx="1463">
                  <c:v>45.672</c:v>
                </c:pt>
                <c:pt idx="1464">
                  <c:v>45.771</c:v>
                </c:pt>
                <c:pt idx="1465">
                  <c:v>45.871</c:v>
                </c:pt>
                <c:pt idx="1466">
                  <c:v>45.97</c:v>
                </c:pt>
                <c:pt idx="1467">
                  <c:v>46.07</c:v>
                </c:pt>
                <c:pt idx="1468">
                  <c:v>46.16900000000001</c:v>
                </c:pt>
                <c:pt idx="1469">
                  <c:v>46.26900000000001</c:v>
                </c:pt>
                <c:pt idx="1470">
                  <c:v>46.368</c:v>
                </c:pt>
                <c:pt idx="1471">
                  <c:v>46.46800000000001</c:v>
                </c:pt>
                <c:pt idx="1472">
                  <c:v>46.567</c:v>
                </c:pt>
                <c:pt idx="1473">
                  <c:v>46.667</c:v>
                </c:pt>
                <c:pt idx="1474">
                  <c:v>46.76600000000001</c:v>
                </c:pt>
                <c:pt idx="1475">
                  <c:v>46.866</c:v>
                </c:pt>
                <c:pt idx="1476">
                  <c:v>46.965</c:v>
                </c:pt>
                <c:pt idx="1477">
                  <c:v>47.065</c:v>
                </c:pt>
                <c:pt idx="1478">
                  <c:v>47.164</c:v>
                </c:pt>
                <c:pt idx="1479">
                  <c:v>47.264</c:v>
                </c:pt>
                <c:pt idx="1480">
                  <c:v>47.363</c:v>
                </c:pt>
                <c:pt idx="1481">
                  <c:v>47.463</c:v>
                </c:pt>
                <c:pt idx="1482">
                  <c:v>47.562</c:v>
                </c:pt>
                <c:pt idx="1483">
                  <c:v>47.662</c:v>
                </c:pt>
                <c:pt idx="1484">
                  <c:v>47.761</c:v>
                </c:pt>
                <c:pt idx="1485">
                  <c:v>47.861</c:v>
                </c:pt>
                <c:pt idx="1486">
                  <c:v>47.96</c:v>
                </c:pt>
                <c:pt idx="1487">
                  <c:v>48.06</c:v>
                </c:pt>
                <c:pt idx="1488">
                  <c:v>48.15900000000001</c:v>
                </c:pt>
                <c:pt idx="1489">
                  <c:v>48.259</c:v>
                </c:pt>
                <c:pt idx="1490">
                  <c:v>48.358</c:v>
                </c:pt>
                <c:pt idx="1491">
                  <c:v>48.458</c:v>
                </c:pt>
                <c:pt idx="1492">
                  <c:v>48.557</c:v>
                </c:pt>
                <c:pt idx="1493">
                  <c:v>48.657</c:v>
                </c:pt>
                <c:pt idx="1494">
                  <c:v>48.756</c:v>
                </c:pt>
                <c:pt idx="1495">
                  <c:v>48.856</c:v>
                </c:pt>
                <c:pt idx="1496">
                  <c:v>48.955</c:v>
                </c:pt>
                <c:pt idx="1497">
                  <c:v>49.055</c:v>
                </c:pt>
                <c:pt idx="1498">
                  <c:v>49.154</c:v>
                </c:pt>
                <c:pt idx="1499">
                  <c:v>49.254</c:v>
                </c:pt>
                <c:pt idx="1500">
                  <c:v>49.353</c:v>
                </c:pt>
                <c:pt idx="1501">
                  <c:v>49.453</c:v>
                </c:pt>
                <c:pt idx="1502">
                  <c:v>49.552</c:v>
                </c:pt>
                <c:pt idx="1503">
                  <c:v>49.652</c:v>
                </c:pt>
                <c:pt idx="1504">
                  <c:v>49.751</c:v>
                </c:pt>
                <c:pt idx="1505">
                  <c:v>49.851</c:v>
                </c:pt>
                <c:pt idx="1506">
                  <c:v>49.95</c:v>
                </c:pt>
                <c:pt idx="1507">
                  <c:v>50.05</c:v>
                </c:pt>
                <c:pt idx="1508">
                  <c:v>50.149</c:v>
                </c:pt>
                <c:pt idx="1509">
                  <c:v>50.249</c:v>
                </c:pt>
                <c:pt idx="1510">
                  <c:v>50.348</c:v>
                </c:pt>
                <c:pt idx="1511">
                  <c:v>50.448</c:v>
                </c:pt>
                <c:pt idx="1512">
                  <c:v>50.547</c:v>
                </c:pt>
                <c:pt idx="1513">
                  <c:v>50.64700000000001</c:v>
                </c:pt>
                <c:pt idx="1514">
                  <c:v>50.746</c:v>
                </c:pt>
                <c:pt idx="1515">
                  <c:v>50.846</c:v>
                </c:pt>
                <c:pt idx="1516">
                  <c:v>50.945</c:v>
                </c:pt>
                <c:pt idx="1517">
                  <c:v>51.045</c:v>
                </c:pt>
                <c:pt idx="1518">
                  <c:v>51.14400000000001</c:v>
                </c:pt>
                <c:pt idx="1519">
                  <c:v>51.244</c:v>
                </c:pt>
                <c:pt idx="1520">
                  <c:v>51.343</c:v>
                </c:pt>
                <c:pt idx="1521">
                  <c:v>51.443</c:v>
                </c:pt>
                <c:pt idx="1522">
                  <c:v>51.542</c:v>
                </c:pt>
                <c:pt idx="1523">
                  <c:v>51.642</c:v>
                </c:pt>
                <c:pt idx="1524">
                  <c:v>51.741</c:v>
                </c:pt>
                <c:pt idx="1525">
                  <c:v>51.841</c:v>
                </c:pt>
                <c:pt idx="1526">
                  <c:v>51.94</c:v>
                </c:pt>
                <c:pt idx="1527">
                  <c:v>52.04</c:v>
                </c:pt>
                <c:pt idx="1528">
                  <c:v>52.139</c:v>
                </c:pt>
                <c:pt idx="1529">
                  <c:v>52.23900000000001</c:v>
                </c:pt>
                <c:pt idx="1530">
                  <c:v>52.338</c:v>
                </c:pt>
                <c:pt idx="1531">
                  <c:v>52.438</c:v>
                </c:pt>
                <c:pt idx="1532">
                  <c:v>52.53700000000001</c:v>
                </c:pt>
                <c:pt idx="1533">
                  <c:v>52.637</c:v>
                </c:pt>
                <c:pt idx="1534">
                  <c:v>52.73600000000001</c:v>
                </c:pt>
                <c:pt idx="1535">
                  <c:v>52.83600000000001</c:v>
                </c:pt>
                <c:pt idx="1536">
                  <c:v>52.935</c:v>
                </c:pt>
                <c:pt idx="1537">
                  <c:v>53.035</c:v>
                </c:pt>
                <c:pt idx="1538">
                  <c:v>53.134</c:v>
                </c:pt>
                <c:pt idx="1539">
                  <c:v>53.234</c:v>
                </c:pt>
                <c:pt idx="1540">
                  <c:v>53.33300000000001</c:v>
                </c:pt>
                <c:pt idx="1541">
                  <c:v>53.433</c:v>
                </c:pt>
                <c:pt idx="1542">
                  <c:v>53.532</c:v>
                </c:pt>
                <c:pt idx="1543">
                  <c:v>53.632</c:v>
                </c:pt>
                <c:pt idx="1544">
                  <c:v>53.731</c:v>
                </c:pt>
                <c:pt idx="1545">
                  <c:v>53.831</c:v>
                </c:pt>
                <c:pt idx="1546">
                  <c:v>53.93</c:v>
                </c:pt>
                <c:pt idx="1547">
                  <c:v>54.03</c:v>
                </c:pt>
                <c:pt idx="1548">
                  <c:v>54.12900000000001</c:v>
                </c:pt>
                <c:pt idx="1549">
                  <c:v>54.22900000000001</c:v>
                </c:pt>
                <c:pt idx="1550">
                  <c:v>54.328</c:v>
                </c:pt>
                <c:pt idx="1551">
                  <c:v>54.428</c:v>
                </c:pt>
                <c:pt idx="1552">
                  <c:v>54.527</c:v>
                </c:pt>
                <c:pt idx="1553">
                  <c:v>54.627</c:v>
                </c:pt>
                <c:pt idx="1554">
                  <c:v>54.72600000000001</c:v>
                </c:pt>
                <c:pt idx="1555">
                  <c:v>54.826</c:v>
                </c:pt>
                <c:pt idx="1556">
                  <c:v>54.925</c:v>
                </c:pt>
                <c:pt idx="1557">
                  <c:v>55.025</c:v>
                </c:pt>
                <c:pt idx="1558">
                  <c:v>55.124</c:v>
                </c:pt>
                <c:pt idx="1559">
                  <c:v>55.22400000000001</c:v>
                </c:pt>
                <c:pt idx="1560">
                  <c:v>55.323</c:v>
                </c:pt>
                <c:pt idx="1561">
                  <c:v>55.423</c:v>
                </c:pt>
                <c:pt idx="1562">
                  <c:v>55.522</c:v>
                </c:pt>
                <c:pt idx="1563">
                  <c:v>55.622</c:v>
                </c:pt>
                <c:pt idx="1564">
                  <c:v>55.72100000000001</c:v>
                </c:pt>
                <c:pt idx="1565">
                  <c:v>55.82100000000001</c:v>
                </c:pt>
                <c:pt idx="1566">
                  <c:v>55.92</c:v>
                </c:pt>
                <c:pt idx="1567">
                  <c:v>56.02</c:v>
                </c:pt>
                <c:pt idx="1568">
                  <c:v>56.119</c:v>
                </c:pt>
                <c:pt idx="1569">
                  <c:v>56.219</c:v>
                </c:pt>
                <c:pt idx="1570">
                  <c:v>56.318</c:v>
                </c:pt>
                <c:pt idx="1571">
                  <c:v>56.418</c:v>
                </c:pt>
                <c:pt idx="1572">
                  <c:v>56.517</c:v>
                </c:pt>
                <c:pt idx="1573">
                  <c:v>56.617</c:v>
                </c:pt>
                <c:pt idx="1574">
                  <c:v>56.716</c:v>
                </c:pt>
                <c:pt idx="1575">
                  <c:v>56.816</c:v>
                </c:pt>
                <c:pt idx="1576">
                  <c:v>56.915</c:v>
                </c:pt>
                <c:pt idx="1577">
                  <c:v>57.015</c:v>
                </c:pt>
                <c:pt idx="1578">
                  <c:v>57.114</c:v>
                </c:pt>
                <c:pt idx="1579">
                  <c:v>57.21400000000001</c:v>
                </c:pt>
                <c:pt idx="1580">
                  <c:v>57.313</c:v>
                </c:pt>
                <c:pt idx="1581">
                  <c:v>57.413</c:v>
                </c:pt>
                <c:pt idx="1582">
                  <c:v>57.512</c:v>
                </c:pt>
                <c:pt idx="1583">
                  <c:v>57.612</c:v>
                </c:pt>
                <c:pt idx="1584">
                  <c:v>57.71100000000001</c:v>
                </c:pt>
                <c:pt idx="1585">
                  <c:v>57.811</c:v>
                </c:pt>
                <c:pt idx="1586">
                  <c:v>57.91</c:v>
                </c:pt>
                <c:pt idx="1587">
                  <c:v>58.01</c:v>
                </c:pt>
                <c:pt idx="1588">
                  <c:v>58.109</c:v>
                </c:pt>
                <c:pt idx="1589">
                  <c:v>58.209</c:v>
                </c:pt>
                <c:pt idx="1590">
                  <c:v>58.308</c:v>
                </c:pt>
                <c:pt idx="1591">
                  <c:v>58.408</c:v>
                </c:pt>
                <c:pt idx="1592">
                  <c:v>58.50700000000001</c:v>
                </c:pt>
                <c:pt idx="1593">
                  <c:v>58.60700000000001</c:v>
                </c:pt>
                <c:pt idx="1594">
                  <c:v>58.706</c:v>
                </c:pt>
                <c:pt idx="1595">
                  <c:v>58.806</c:v>
                </c:pt>
                <c:pt idx="1596">
                  <c:v>58.905</c:v>
                </c:pt>
                <c:pt idx="1597">
                  <c:v>59.005</c:v>
                </c:pt>
                <c:pt idx="1598">
                  <c:v>59.10400000000001</c:v>
                </c:pt>
                <c:pt idx="1599">
                  <c:v>59.204</c:v>
                </c:pt>
                <c:pt idx="1600">
                  <c:v>59.303</c:v>
                </c:pt>
                <c:pt idx="1601">
                  <c:v>59.40300000000001</c:v>
                </c:pt>
                <c:pt idx="1602">
                  <c:v>59.502</c:v>
                </c:pt>
                <c:pt idx="1603">
                  <c:v>59.602</c:v>
                </c:pt>
                <c:pt idx="1604">
                  <c:v>59.701</c:v>
                </c:pt>
                <c:pt idx="1605">
                  <c:v>59.801</c:v>
                </c:pt>
                <c:pt idx="1606">
                  <c:v>59.9</c:v>
                </c:pt>
                <c:pt idx="1607">
                  <c:v>60.0</c:v>
                </c:pt>
                <c:pt idx="1608">
                  <c:v>60.09900000000001</c:v>
                </c:pt>
                <c:pt idx="1609">
                  <c:v>60.19900000000001</c:v>
                </c:pt>
                <c:pt idx="1610">
                  <c:v>60.29900000000001</c:v>
                </c:pt>
                <c:pt idx="1611">
                  <c:v>60.398</c:v>
                </c:pt>
                <c:pt idx="1612">
                  <c:v>60.498</c:v>
                </c:pt>
                <c:pt idx="1613">
                  <c:v>60.597</c:v>
                </c:pt>
                <c:pt idx="1614">
                  <c:v>60.697</c:v>
                </c:pt>
                <c:pt idx="1615">
                  <c:v>60.79600000000001</c:v>
                </c:pt>
                <c:pt idx="1616">
                  <c:v>60.896</c:v>
                </c:pt>
                <c:pt idx="1617">
                  <c:v>60.995</c:v>
                </c:pt>
                <c:pt idx="1618">
                  <c:v>61.095</c:v>
                </c:pt>
                <c:pt idx="1619">
                  <c:v>61.194</c:v>
                </c:pt>
                <c:pt idx="1620">
                  <c:v>61.29400000000001</c:v>
                </c:pt>
                <c:pt idx="1621">
                  <c:v>61.393</c:v>
                </c:pt>
                <c:pt idx="1622">
                  <c:v>61.493</c:v>
                </c:pt>
                <c:pt idx="1623">
                  <c:v>61.592</c:v>
                </c:pt>
                <c:pt idx="1624">
                  <c:v>61.692</c:v>
                </c:pt>
                <c:pt idx="1625">
                  <c:v>61.79100000000001</c:v>
                </c:pt>
                <c:pt idx="1626">
                  <c:v>61.89100000000001</c:v>
                </c:pt>
                <c:pt idx="1627">
                  <c:v>61.99</c:v>
                </c:pt>
                <c:pt idx="1628">
                  <c:v>62.09</c:v>
                </c:pt>
                <c:pt idx="1629">
                  <c:v>62.189</c:v>
                </c:pt>
                <c:pt idx="1630">
                  <c:v>62.289</c:v>
                </c:pt>
                <c:pt idx="1631">
                  <c:v>62.388</c:v>
                </c:pt>
                <c:pt idx="1632">
                  <c:v>62.488</c:v>
                </c:pt>
                <c:pt idx="1633">
                  <c:v>62.587</c:v>
                </c:pt>
                <c:pt idx="1634">
                  <c:v>62.687</c:v>
                </c:pt>
                <c:pt idx="1635">
                  <c:v>62.786</c:v>
                </c:pt>
                <c:pt idx="1636">
                  <c:v>62.886</c:v>
                </c:pt>
                <c:pt idx="1637">
                  <c:v>62.985</c:v>
                </c:pt>
                <c:pt idx="1638">
                  <c:v>63.085</c:v>
                </c:pt>
                <c:pt idx="1639">
                  <c:v>63.184</c:v>
                </c:pt>
                <c:pt idx="1640">
                  <c:v>63.28400000000001</c:v>
                </c:pt>
                <c:pt idx="1641">
                  <c:v>63.383</c:v>
                </c:pt>
                <c:pt idx="1642">
                  <c:v>63.483</c:v>
                </c:pt>
                <c:pt idx="1643">
                  <c:v>63.582</c:v>
                </c:pt>
                <c:pt idx="1644">
                  <c:v>63.682</c:v>
                </c:pt>
                <c:pt idx="1645">
                  <c:v>63.78100000000001</c:v>
                </c:pt>
                <c:pt idx="1646">
                  <c:v>63.881</c:v>
                </c:pt>
                <c:pt idx="1647">
                  <c:v>63.98</c:v>
                </c:pt>
                <c:pt idx="1648">
                  <c:v>64.08</c:v>
                </c:pt>
                <c:pt idx="1649">
                  <c:v>64.17899999999996</c:v>
                </c:pt>
                <c:pt idx="1650">
                  <c:v>64.27899999999998</c:v>
                </c:pt>
                <c:pt idx="1651">
                  <c:v>64.37799999999998</c:v>
                </c:pt>
                <c:pt idx="1652">
                  <c:v>64.478</c:v>
                </c:pt>
                <c:pt idx="1653">
                  <c:v>64.577</c:v>
                </c:pt>
                <c:pt idx="1654">
                  <c:v>64.67699999999998</c:v>
                </c:pt>
                <c:pt idx="1655">
                  <c:v>64.77599999999998</c:v>
                </c:pt>
                <c:pt idx="1656">
                  <c:v>64.87599999999998</c:v>
                </c:pt>
                <c:pt idx="1657">
                  <c:v>64.975</c:v>
                </c:pt>
                <c:pt idx="1658">
                  <c:v>65.07499999999998</c:v>
                </c:pt>
                <c:pt idx="1659">
                  <c:v>65.17399999999998</c:v>
                </c:pt>
                <c:pt idx="1660">
                  <c:v>65.274</c:v>
                </c:pt>
                <c:pt idx="1661">
                  <c:v>65.37299999999998</c:v>
                </c:pt>
                <c:pt idx="1662">
                  <c:v>65.473</c:v>
                </c:pt>
                <c:pt idx="1663">
                  <c:v>65.57199999999998</c:v>
                </c:pt>
                <c:pt idx="1664">
                  <c:v>65.67199999999998</c:v>
                </c:pt>
                <c:pt idx="1665">
                  <c:v>65.771</c:v>
                </c:pt>
                <c:pt idx="1666">
                  <c:v>65.87099999999998</c:v>
                </c:pt>
                <c:pt idx="1667">
                  <c:v>65.97</c:v>
                </c:pt>
                <c:pt idx="1668">
                  <c:v>66.07</c:v>
                </c:pt>
                <c:pt idx="1669">
                  <c:v>66.16899999999998</c:v>
                </c:pt>
                <c:pt idx="1670">
                  <c:v>66.269</c:v>
                </c:pt>
                <c:pt idx="1671">
                  <c:v>66.368</c:v>
                </c:pt>
                <c:pt idx="1672">
                  <c:v>66.468</c:v>
                </c:pt>
                <c:pt idx="1673">
                  <c:v>66.567</c:v>
                </c:pt>
                <c:pt idx="1674">
                  <c:v>66.667</c:v>
                </c:pt>
                <c:pt idx="1675">
                  <c:v>66.766</c:v>
                </c:pt>
                <c:pt idx="1676">
                  <c:v>66.866</c:v>
                </c:pt>
                <c:pt idx="1677">
                  <c:v>66.965</c:v>
                </c:pt>
                <c:pt idx="1678">
                  <c:v>67.06500000000001</c:v>
                </c:pt>
                <c:pt idx="1679">
                  <c:v>67.164</c:v>
                </c:pt>
                <c:pt idx="1680">
                  <c:v>67.264</c:v>
                </c:pt>
                <c:pt idx="1681">
                  <c:v>67.363</c:v>
                </c:pt>
                <c:pt idx="1682">
                  <c:v>67.463</c:v>
                </c:pt>
                <c:pt idx="1683">
                  <c:v>67.56200000000001</c:v>
                </c:pt>
                <c:pt idx="1684">
                  <c:v>67.662</c:v>
                </c:pt>
                <c:pt idx="1685">
                  <c:v>67.761</c:v>
                </c:pt>
                <c:pt idx="1686">
                  <c:v>67.861</c:v>
                </c:pt>
                <c:pt idx="1687">
                  <c:v>67.96</c:v>
                </c:pt>
                <c:pt idx="1688">
                  <c:v>68.06</c:v>
                </c:pt>
                <c:pt idx="1689">
                  <c:v>68.15899999999998</c:v>
                </c:pt>
                <c:pt idx="1690">
                  <c:v>68.259</c:v>
                </c:pt>
                <c:pt idx="1691">
                  <c:v>68.35799999999998</c:v>
                </c:pt>
                <c:pt idx="1692">
                  <c:v>68.45800000000001</c:v>
                </c:pt>
                <c:pt idx="1693">
                  <c:v>68.557</c:v>
                </c:pt>
                <c:pt idx="1694">
                  <c:v>68.65699999999998</c:v>
                </c:pt>
                <c:pt idx="1695">
                  <c:v>68.756</c:v>
                </c:pt>
                <c:pt idx="1696">
                  <c:v>68.85599999999998</c:v>
                </c:pt>
                <c:pt idx="1697">
                  <c:v>68.95500000000001</c:v>
                </c:pt>
                <c:pt idx="1698">
                  <c:v>69.055</c:v>
                </c:pt>
                <c:pt idx="1699">
                  <c:v>69.15399999999998</c:v>
                </c:pt>
                <c:pt idx="1700">
                  <c:v>69.254</c:v>
                </c:pt>
                <c:pt idx="1701">
                  <c:v>69.35299999999998</c:v>
                </c:pt>
                <c:pt idx="1702">
                  <c:v>69.453</c:v>
                </c:pt>
                <c:pt idx="1703">
                  <c:v>69.552</c:v>
                </c:pt>
                <c:pt idx="1704">
                  <c:v>69.65199999999998</c:v>
                </c:pt>
                <c:pt idx="1705">
                  <c:v>69.751</c:v>
                </c:pt>
                <c:pt idx="1706">
                  <c:v>69.851</c:v>
                </c:pt>
                <c:pt idx="1707">
                  <c:v>69.95</c:v>
                </c:pt>
                <c:pt idx="1708">
                  <c:v>70.05</c:v>
                </c:pt>
                <c:pt idx="1709">
                  <c:v>70.149</c:v>
                </c:pt>
                <c:pt idx="1710">
                  <c:v>70.249</c:v>
                </c:pt>
                <c:pt idx="1711">
                  <c:v>70.34800000000001</c:v>
                </c:pt>
                <c:pt idx="1712">
                  <c:v>70.448</c:v>
                </c:pt>
                <c:pt idx="1713">
                  <c:v>70.547</c:v>
                </c:pt>
                <c:pt idx="1714">
                  <c:v>70.647</c:v>
                </c:pt>
                <c:pt idx="1715">
                  <c:v>70.746</c:v>
                </c:pt>
                <c:pt idx="1716">
                  <c:v>70.846</c:v>
                </c:pt>
                <c:pt idx="1717">
                  <c:v>70.945</c:v>
                </c:pt>
                <c:pt idx="1718">
                  <c:v>71.045</c:v>
                </c:pt>
                <c:pt idx="1719">
                  <c:v>71.144</c:v>
                </c:pt>
                <c:pt idx="1720">
                  <c:v>71.244</c:v>
                </c:pt>
                <c:pt idx="1721">
                  <c:v>71.343</c:v>
                </c:pt>
                <c:pt idx="1722">
                  <c:v>71.443</c:v>
                </c:pt>
                <c:pt idx="1723">
                  <c:v>71.542</c:v>
                </c:pt>
                <c:pt idx="1724">
                  <c:v>71.642</c:v>
                </c:pt>
                <c:pt idx="1725">
                  <c:v>71.741</c:v>
                </c:pt>
                <c:pt idx="1726">
                  <c:v>71.841</c:v>
                </c:pt>
                <c:pt idx="1727">
                  <c:v>71.94</c:v>
                </c:pt>
                <c:pt idx="1728">
                  <c:v>72.04</c:v>
                </c:pt>
                <c:pt idx="1729">
                  <c:v>72.13899999999998</c:v>
                </c:pt>
                <c:pt idx="1730">
                  <c:v>72.239</c:v>
                </c:pt>
                <c:pt idx="1731">
                  <c:v>72.338</c:v>
                </c:pt>
                <c:pt idx="1732">
                  <c:v>72.438</c:v>
                </c:pt>
                <c:pt idx="1733">
                  <c:v>72.537</c:v>
                </c:pt>
                <c:pt idx="1734">
                  <c:v>72.637</c:v>
                </c:pt>
                <c:pt idx="1735">
                  <c:v>72.736</c:v>
                </c:pt>
                <c:pt idx="1736">
                  <c:v>72.836</c:v>
                </c:pt>
                <c:pt idx="1737">
                  <c:v>72.935</c:v>
                </c:pt>
                <c:pt idx="1738">
                  <c:v>73.035</c:v>
                </c:pt>
                <c:pt idx="1739">
                  <c:v>73.134</c:v>
                </c:pt>
                <c:pt idx="1740">
                  <c:v>73.234</c:v>
                </c:pt>
                <c:pt idx="1741">
                  <c:v>73.333</c:v>
                </c:pt>
                <c:pt idx="1742">
                  <c:v>73.433</c:v>
                </c:pt>
                <c:pt idx="1743">
                  <c:v>73.532</c:v>
                </c:pt>
                <c:pt idx="1744">
                  <c:v>73.632</c:v>
                </c:pt>
                <c:pt idx="1745">
                  <c:v>73.731</c:v>
                </c:pt>
                <c:pt idx="1746">
                  <c:v>73.831</c:v>
                </c:pt>
                <c:pt idx="1747">
                  <c:v>73.93</c:v>
                </c:pt>
                <c:pt idx="1748">
                  <c:v>74.03</c:v>
                </c:pt>
                <c:pt idx="1749">
                  <c:v>74.12899999999998</c:v>
                </c:pt>
                <c:pt idx="1750">
                  <c:v>74.229</c:v>
                </c:pt>
                <c:pt idx="1751">
                  <c:v>74.32799999999998</c:v>
                </c:pt>
                <c:pt idx="1752">
                  <c:v>74.428</c:v>
                </c:pt>
                <c:pt idx="1753">
                  <c:v>74.527</c:v>
                </c:pt>
                <c:pt idx="1754">
                  <c:v>74.62699999999998</c:v>
                </c:pt>
                <c:pt idx="1755">
                  <c:v>74.726</c:v>
                </c:pt>
                <c:pt idx="1756">
                  <c:v>74.82599999999998</c:v>
                </c:pt>
                <c:pt idx="1757">
                  <c:v>74.925</c:v>
                </c:pt>
                <c:pt idx="1758">
                  <c:v>75.025</c:v>
                </c:pt>
                <c:pt idx="1759">
                  <c:v>75.12399999999998</c:v>
                </c:pt>
                <c:pt idx="1760">
                  <c:v>75.224</c:v>
                </c:pt>
                <c:pt idx="1761">
                  <c:v>75.32299999999998</c:v>
                </c:pt>
                <c:pt idx="1762">
                  <c:v>75.423</c:v>
                </c:pt>
                <c:pt idx="1763">
                  <c:v>75.522</c:v>
                </c:pt>
                <c:pt idx="1764">
                  <c:v>75.62199999999998</c:v>
                </c:pt>
                <c:pt idx="1765">
                  <c:v>75.721</c:v>
                </c:pt>
                <c:pt idx="1766">
                  <c:v>75.821</c:v>
                </c:pt>
                <c:pt idx="1767">
                  <c:v>75.92</c:v>
                </c:pt>
                <c:pt idx="1768">
                  <c:v>76.02</c:v>
                </c:pt>
                <c:pt idx="1769">
                  <c:v>76.119</c:v>
                </c:pt>
                <c:pt idx="1770">
                  <c:v>76.219</c:v>
                </c:pt>
                <c:pt idx="1771">
                  <c:v>76.31800000000001</c:v>
                </c:pt>
                <c:pt idx="1772">
                  <c:v>76.418</c:v>
                </c:pt>
                <c:pt idx="1773">
                  <c:v>76.517</c:v>
                </c:pt>
                <c:pt idx="1774">
                  <c:v>76.617</c:v>
                </c:pt>
                <c:pt idx="1775">
                  <c:v>76.716</c:v>
                </c:pt>
                <c:pt idx="1776">
                  <c:v>76.816</c:v>
                </c:pt>
                <c:pt idx="1777">
                  <c:v>76.915</c:v>
                </c:pt>
                <c:pt idx="1778">
                  <c:v>77.015</c:v>
                </c:pt>
                <c:pt idx="1779">
                  <c:v>77.114</c:v>
                </c:pt>
                <c:pt idx="1780">
                  <c:v>77.214</c:v>
                </c:pt>
                <c:pt idx="1781">
                  <c:v>77.313</c:v>
                </c:pt>
                <c:pt idx="1782">
                  <c:v>77.413</c:v>
                </c:pt>
                <c:pt idx="1783">
                  <c:v>77.512</c:v>
                </c:pt>
                <c:pt idx="1784">
                  <c:v>77.612</c:v>
                </c:pt>
                <c:pt idx="1785">
                  <c:v>77.711</c:v>
                </c:pt>
                <c:pt idx="1786">
                  <c:v>77.811</c:v>
                </c:pt>
                <c:pt idx="1787">
                  <c:v>77.91</c:v>
                </c:pt>
                <c:pt idx="1788">
                  <c:v>78.01</c:v>
                </c:pt>
                <c:pt idx="1789">
                  <c:v>78.10899999999998</c:v>
                </c:pt>
                <c:pt idx="1790">
                  <c:v>78.209</c:v>
                </c:pt>
                <c:pt idx="1791">
                  <c:v>78.308</c:v>
                </c:pt>
                <c:pt idx="1792">
                  <c:v>78.408</c:v>
                </c:pt>
                <c:pt idx="1793">
                  <c:v>78.507</c:v>
                </c:pt>
                <c:pt idx="1794">
                  <c:v>78.607</c:v>
                </c:pt>
                <c:pt idx="1795">
                  <c:v>78.706</c:v>
                </c:pt>
                <c:pt idx="1796">
                  <c:v>78.80599999999998</c:v>
                </c:pt>
                <c:pt idx="1797">
                  <c:v>78.905</c:v>
                </c:pt>
                <c:pt idx="1798">
                  <c:v>79.005</c:v>
                </c:pt>
                <c:pt idx="1799">
                  <c:v>79.104</c:v>
                </c:pt>
                <c:pt idx="1800">
                  <c:v>79.204</c:v>
                </c:pt>
                <c:pt idx="1801">
                  <c:v>79.30299999999998</c:v>
                </c:pt>
                <c:pt idx="1802">
                  <c:v>79.403</c:v>
                </c:pt>
                <c:pt idx="1803">
                  <c:v>79.502</c:v>
                </c:pt>
                <c:pt idx="1804">
                  <c:v>79.60199999999998</c:v>
                </c:pt>
                <c:pt idx="1805">
                  <c:v>79.701</c:v>
                </c:pt>
                <c:pt idx="1806">
                  <c:v>79.801</c:v>
                </c:pt>
                <c:pt idx="1807">
                  <c:v>79.9</c:v>
                </c:pt>
                <c:pt idx="1808">
                  <c:v>80.0</c:v>
                </c:pt>
                <c:pt idx="1809">
                  <c:v>80.1</c:v>
                </c:pt>
                <c:pt idx="1810">
                  <c:v>80.199</c:v>
                </c:pt>
                <c:pt idx="1811">
                  <c:v>80.299</c:v>
                </c:pt>
                <c:pt idx="1812">
                  <c:v>80.398</c:v>
                </c:pt>
                <c:pt idx="1813">
                  <c:v>80.498</c:v>
                </c:pt>
                <c:pt idx="1814">
                  <c:v>80.597</c:v>
                </c:pt>
                <c:pt idx="1815">
                  <c:v>80.697</c:v>
                </c:pt>
                <c:pt idx="1816">
                  <c:v>80.796</c:v>
                </c:pt>
                <c:pt idx="1817">
                  <c:v>80.896</c:v>
                </c:pt>
                <c:pt idx="1818">
                  <c:v>80.995</c:v>
                </c:pt>
                <c:pt idx="1819">
                  <c:v>81.09500000000001</c:v>
                </c:pt>
                <c:pt idx="1820">
                  <c:v>81.194</c:v>
                </c:pt>
                <c:pt idx="1821">
                  <c:v>81.294</c:v>
                </c:pt>
                <c:pt idx="1822">
                  <c:v>81.393</c:v>
                </c:pt>
                <c:pt idx="1823">
                  <c:v>81.493</c:v>
                </c:pt>
                <c:pt idx="1824">
                  <c:v>81.59200000000001</c:v>
                </c:pt>
                <c:pt idx="1825">
                  <c:v>81.692</c:v>
                </c:pt>
                <c:pt idx="1826">
                  <c:v>81.791</c:v>
                </c:pt>
                <c:pt idx="1827">
                  <c:v>81.891</c:v>
                </c:pt>
                <c:pt idx="1828">
                  <c:v>81.99</c:v>
                </c:pt>
                <c:pt idx="1829">
                  <c:v>82.09</c:v>
                </c:pt>
                <c:pt idx="1830">
                  <c:v>82.18899999999998</c:v>
                </c:pt>
                <c:pt idx="1831">
                  <c:v>82.289</c:v>
                </c:pt>
                <c:pt idx="1832">
                  <c:v>82.388</c:v>
                </c:pt>
                <c:pt idx="1833">
                  <c:v>82.488</c:v>
                </c:pt>
                <c:pt idx="1834">
                  <c:v>82.587</c:v>
                </c:pt>
                <c:pt idx="1835">
                  <c:v>82.687</c:v>
                </c:pt>
                <c:pt idx="1836">
                  <c:v>82.786</c:v>
                </c:pt>
                <c:pt idx="1837">
                  <c:v>82.88599999999998</c:v>
                </c:pt>
                <c:pt idx="1838">
                  <c:v>82.98500000000001</c:v>
                </c:pt>
                <c:pt idx="1839">
                  <c:v>83.085</c:v>
                </c:pt>
                <c:pt idx="1840">
                  <c:v>83.18399999999998</c:v>
                </c:pt>
                <c:pt idx="1841">
                  <c:v>83.284</c:v>
                </c:pt>
                <c:pt idx="1842">
                  <c:v>83.38299999999998</c:v>
                </c:pt>
                <c:pt idx="1843">
                  <c:v>83.483</c:v>
                </c:pt>
                <c:pt idx="1844">
                  <c:v>83.582</c:v>
                </c:pt>
                <c:pt idx="1845">
                  <c:v>83.68199999999998</c:v>
                </c:pt>
                <c:pt idx="1846">
                  <c:v>83.781</c:v>
                </c:pt>
                <c:pt idx="1847">
                  <c:v>83.881</c:v>
                </c:pt>
                <c:pt idx="1848">
                  <c:v>83.98</c:v>
                </c:pt>
                <c:pt idx="1849">
                  <c:v>84.08</c:v>
                </c:pt>
                <c:pt idx="1850">
                  <c:v>84.17899999999996</c:v>
                </c:pt>
                <c:pt idx="1851">
                  <c:v>84.27899999999998</c:v>
                </c:pt>
                <c:pt idx="1852">
                  <c:v>84.37799999999998</c:v>
                </c:pt>
                <c:pt idx="1853">
                  <c:v>84.478</c:v>
                </c:pt>
                <c:pt idx="1854">
                  <c:v>84.577</c:v>
                </c:pt>
                <c:pt idx="1855">
                  <c:v>84.67699999999998</c:v>
                </c:pt>
                <c:pt idx="1856">
                  <c:v>84.77599999999998</c:v>
                </c:pt>
                <c:pt idx="1857">
                  <c:v>84.87599999999998</c:v>
                </c:pt>
                <c:pt idx="1858">
                  <c:v>84.975</c:v>
                </c:pt>
                <c:pt idx="1859">
                  <c:v>85.07499999999998</c:v>
                </c:pt>
                <c:pt idx="1860">
                  <c:v>85.17399999999998</c:v>
                </c:pt>
                <c:pt idx="1861">
                  <c:v>85.274</c:v>
                </c:pt>
                <c:pt idx="1862">
                  <c:v>85.37299999999998</c:v>
                </c:pt>
                <c:pt idx="1863">
                  <c:v>85.473</c:v>
                </c:pt>
                <c:pt idx="1864">
                  <c:v>85.57199999999998</c:v>
                </c:pt>
                <c:pt idx="1865">
                  <c:v>85.67199999999998</c:v>
                </c:pt>
                <c:pt idx="1866">
                  <c:v>85.771</c:v>
                </c:pt>
                <c:pt idx="1867">
                  <c:v>85.87099999999998</c:v>
                </c:pt>
                <c:pt idx="1868">
                  <c:v>85.97</c:v>
                </c:pt>
                <c:pt idx="1869">
                  <c:v>86.07</c:v>
                </c:pt>
                <c:pt idx="1870">
                  <c:v>86.16899999999998</c:v>
                </c:pt>
                <c:pt idx="1871">
                  <c:v>86.269</c:v>
                </c:pt>
                <c:pt idx="1872">
                  <c:v>86.368</c:v>
                </c:pt>
                <c:pt idx="1873">
                  <c:v>86.468</c:v>
                </c:pt>
                <c:pt idx="1874">
                  <c:v>86.567</c:v>
                </c:pt>
                <c:pt idx="1875">
                  <c:v>86.667</c:v>
                </c:pt>
                <c:pt idx="1876">
                  <c:v>86.766</c:v>
                </c:pt>
                <c:pt idx="1877">
                  <c:v>86.866</c:v>
                </c:pt>
                <c:pt idx="1878">
                  <c:v>86.965</c:v>
                </c:pt>
                <c:pt idx="1879">
                  <c:v>87.06500000000001</c:v>
                </c:pt>
                <c:pt idx="1880">
                  <c:v>87.164</c:v>
                </c:pt>
                <c:pt idx="1881">
                  <c:v>87.264</c:v>
                </c:pt>
                <c:pt idx="1882">
                  <c:v>87.363</c:v>
                </c:pt>
                <c:pt idx="1883">
                  <c:v>87.463</c:v>
                </c:pt>
                <c:pt idx="1884">
                  <c:v>87.56200000000001</c:v>
                </c:pt>
                <c:pt idx="1885">
                  <c:v>87.662</c:v>
                </c:pt>
                <c:pt idx="1886">
                  <c:v>87.761</c:v>
                </c:pt>
                <c:pt idx="1887">
                  <c:v>87.861</c:v>
                </c:pt>
                <c:pt idx="1888">
                  <c:v>87.96</c:v>
                </c:pt>
                <c:pt idx="1889">
                  <c:v>88.06</c:v>
                </c:pt>
                <c:pt idx="1890">
                  <c:v>88.15899999999998</c:v>
                </c:pt>
                <c:pt idx="1891">
                  <c:v>88.259</c:v>
                </c:pt>
                <c:pt idx="1892">
                  <c:v>88.35799999999998</c:v>
                </c:pt>
                <c:pt idx="1893">
                  <c:v>88.45800000000001</c:v>
                </c:pt>
                <c:pt idx="1894">
                  <c:v>88.557</c:v>
                </c:pt>
                <c:pt idx="1895">
                  <c:v>88.65699999999998</c:v>
                </c:pt>
                <c:pt idx="1896">
                  <c:v>88.756</c:v>
                </c:pt>
                <c:pt idx="1897">
                  <c:v>88.85599999999998</c:v>
                </c:pt>
                <c:pt idx="1898">
                  <c:v>88.95500000000001</c:v>
                </c:pt>
                <c:pt idx="1899">
                  <c:v>89.055</c:v>
                </c:pt>
                <c:pt idx="1900">
                  <c:v>89.15399999999998</c:v>
                </c:pt>
                <c:pt idx="1901">
                  <c:v>89.254</c:v>
                </c:pt>
                <c:pt idx="1902">
                  <c:v>89.35299999999998</c:v>
                </c:pt>
                <c:pt idx="1903">
                  <c:v>89.453</c:v>
                </c:pt>
                <c:pt idx="1904">
                  <c:v>89.552</c:v>
                </c:pt>
                <c:pt idx="1905">
                  <c:v>89.65199999999998</c:v>
                </c:pt>
                <c:pt idx="1906">
                  <c:v>89.751</c:v>
                </c:pt>
                <c:pt idx="1907">
                  <c:v>89.851</c:v>
                </c:pt>
                <c:pt idx="1908">
                  <c:v>89.95</c:v>
                </c:pt>
                <c:pt idx="1909">
                  <c:v>90.05</c:v>
                </c:pt>
                <c:pt idx="1910">
                  <c:v>90.149</c:v>
                </c:pt>
                <c:pt idx="1911">
                  <c:v>90.249</c:v>
                </c:pt>
                <c:pt idx="1912">
                  <c:v>90.34800000000001</c:v>
                </c:pt>
                <c:pt idx="1913">
                  <c:v>90.448</c:v>
                </c:pt>
                <c:pt idx="1914">
                  <c:v>90.547</c:v>
                </c:pt>
                <c:pt idx="1915">
                  <c:v>90.647</c:v>
                </c:pt>
                <c:pt idx="1916">
                  <c:v>90.746</c:v>
                </c:pt>
                <c:pt idx="1917">
                  <c:v>90.846</c:v>
                </c:pt>
                <c:pt idx="1918">
                  <c:v>90.945</c:v>
                </c:pt>
                <c:pt idx="1919">
                  <c:v>91.045</c:v>
                </c:pt>
                <c:pt idx="1920">
                  <c:v>91.144</c:v>
                </c:pt>
                <c:pt idx="1921">
                  <c:v>91.244</c:v>
                </c:pt>
                <c:pt idx="1922">
                  <c:v>91.343</c:v>
                </c:pt>
                <c:pt idx="1923">
                  <c:v>91.443</c:v>
                </c:pt>
                <c:pt idx="1924">
                  <c:v>91.542</c:v>
                </c:pt>
                <c:pt idx="1925">
                  <c:v>91.642</c:v>
                </c:pt>
                <c:pt idx="1926">
                  <c:v>91.741</c:v>
                </c:pt>
                <c:pt idx="1927">
                  <c:v>91.841</c:v>
                </c:pt>
                <c:pt idx="1928">
                  <c:v>91.94</c:v>
                </c:pt>
                <c:pt idx="1929">
                  <c:v>92.04</c:v>
                </c:pt>
                <c:pt idx="1930">
                  <c:v>92.13899999999998</c:v>
                </c:pt>
                <c:pt idx="1931">
                  <c:v>92.239</c:v>
                </c:pt>
                <c:pt idx="1932">
                  <c:v>92.338</c:v>
                </c:pt>
                <c:pt idx="1933">
                  <c:v>92.438</c:v>
                </c:pt>
                <c:pt idx="1934">
                  <c:v>92.537</c:v>
                </c:pt>
                <c:pt idx="1935">
                  <c:v>92.637</c:v>
                </c:pt>
                <c:pt idx="1936">
                  <c:v>92.736</c:v>
                </c:pt>
                <c:pt idx="1937">
                  <c:v>92.836</c:v>
                </c:pt>
                <c:pt idx="1938">
                  <c:v>92.935</c:v>
                </c:pt>
                <c:pt idx="1939">
                  <c:v>93.035</c:v>
                </c:pt>
                <c:pt idx="1940">
                  <c:v>93.134</c:v>
                </c:pt>
                <c:pt idx="1941">
                  <c:v>93.234</c:v>
                </c:pt>
                <c:pt idx="1942">
                  <c:v>93.333</c:v>
                </c:pt>
                <c:pt idx="1943">
                  <c:v>93.433</c:v>
                </c:pt>
                <c:pt idx="1944">
                  <c:v>93.532</c:v>
                </c:pt>
                <c:pt idx="1945">
                  <c:v>93.632</c:v>
                </c:pt>
                <c:pt idx="1946">
                  <c:v>93.731</c:v>
                </c:pt>
                <c:pt idx="1947">
                  <c:v>93.831</c:v>
                </c:pt>
                <c:pt idx="1948">
                  <c:v>93.93</c:v>
                </c:pt>
                <c:pt idx="1949">
                  <c:v>94.03</c:v>
                </c:pt>
                <c:pt idx="1950">
                  <c:v>94.12899999999998</c:v>
                </c:pt>
                <c:pt idx="1951">
                  <c:v>94.229</c:v>
                </c:pt>
                <c:pt idx="1952">
                  <c:v>94.32799999999998</c:v>
                </c:pt>
                <c:pt idx="1953">
                  <c:v>94.428</c:v>
                </c:pt>
                <c:pt idx="1954">
                  <c:v>94.527</c:v>
                </c:pt>
                <c:pt idx="1955">
                  <c:v>94.62699999999998</c:v>
                </c:pt>
                <c:pt idx="1956">
                  <c:v>94.726</c:v>
                </c:pt>
                <c:pt idx="1957">
                  <c:v>94.82599999999998</c:v>
                </c:pt>
                <c:pt idx="1958">
                  <c:v>94.925</c:v>
                </c:pt>
                <c:pt idx="1959">
                  <c:v>95.025</c:v>
                </c:pt>
                <c:pt idx="1960">
                  <c:v>95.12399999999998</c:v>
                </c:pt>
                <c:pt idx="1961">
                  <c:v>95.224</c:v>
                </c:pt>
                <c:pt idx="1962">
                  <c:v>95.32299999999998</c:v>
                </c:pt>
                <c:pt idx="1963">
                  <c:v>95.423</c:v>
                </c:pt>
                <c:pt idx="1964">
                  <c:v>95.522</c:v>
                </c:pt>
                <c:pt idx="1965">
                  <c:v>95.62199999999998</c:v>
                </c:pt>
                <c:pt idx="1966">
                  <c:v>95.721</c:v>
                </c:pt>
                <c:pt idx="1967">
                  <c:v>95.821</c:v>
                </c:pt>
                <c:pt idx="1968">
                  <c:v>95.92</c:v>
                </c:pt>
                <c:pt idx="1969">
                  <c:v>96.02</c:v>
                </c:pt>
                <c:pt idx="1970">
                  <c:v>96.119</c:v>
                </c:pt>
                <c:pt idx="1971">
                  <c:v>96.219</c:v>
                </c:pt>
                <c:pt idx="1972">
                  <c:v>96.31800000000001</c:v>
                </c:pt>
                <c:pt idx="1973">
                  <c:v>96.418</c:v>
                </c:pt>
                <c:pt idx="1974">
                  <c:v>96.517</c:v>
                </c:pt>
                <c:pt idx="1975">
                  <c:v>96.617</c:v>
                </c:pt>
                <c:pt idx="1976">
                  <c:v>96.716</c:v>
                </c:pt>
                <c:pt idx="1977">
                  <c:v>96.816</c:v>
                </c:pt>
                <c:pt idx="1978">
                  <c:v>96.915</c:v>
                </c:pt>
                <c:pt idx="1979">
                  <c:v>97.015</c:v>
                </c:pt>
                <c:pt idx="1980">
                  <c:v>97.114</c:v>
                </c:pt>
                <c:pt idx="1981">
                  <c:v>97.214</c:v>
                </c:pt>
                <c:pt idx="1982">
                  <c:v>97.313</c:v>
                </c:pt>
                <c:pt idx="1983">
                  <c:v>97.413</c:v>
                </c:pt>
                <c:pt idx="1984">
                  <c:v>97.512</c:v>
                </c:pt>
                <c:pt idx="1985">
                  <c:v>97.612</c:v>
                </c:pt>
                <c:pt idx="1986">
                  <c:v>97.711</c:v>
                </c:pt>
                <c:pt idx="1987">
                  <c:v>97.811</c:v>
                </c:pt>
                <c:pt idx="1988">
                  <c:v>97.91</c:v>
                </c:pt>
                <c:pt idx="1989">
                  <c:v>98.01</c:v>
                </c:pt>
                <c:pt idx="1990">
                  <c:v>98.10899999999998</c:v>
                </c:pt>
                <c:pt idx="1991">
                  <c:v>98.209</c:v>
                </c:pt>
                <c:pt idx="1992">
                  <c:v>98.308</c:v>
                </c:pt>
                <c:pt idx="1993">
                  <c:v>98.408</c:v>
                </c:pt>
                <c:pt idx="1994">
                  <c:v>98.507</c:v>
                </c:pt>
                <c:pt idx="1995">
                  <c:v>98.607</c:v>
                </c:pt>
                <c:pt idx="1996">
                  <c:v>98.706</c:v>
                </c:pt>
                <c:pt idx="1997">
                  <c:v>98.80599999999998</c:v>
                </c:pt>
                <c:pt idx="1998">
                  <c:v>98.905</c:v>
                </c:pt>
                <c:pt idx="1999">
                  <c:v>99.005</c:v>
                </c:pt>
                <c:pt idx="2000">
                  <c:v>99.104</c:v>
                </c:pt>
                <c:pt idx="2001">
                  <c:v>99.204</c:v>
                </c:pt>
                <c:pt idx="2002">
                  <c:v>99.30299999999998</c:v>
                </c:pt>
                <c:pt idx="2003">
                  <c:v>99.403</c:v>
                </c:pt>
                <c:pt idx="2004">
                  <c:v>99.502</c:v>
                </c:pt>
                <c:pt idx="2005">
                  <c:v>99.60199999999998</c:v>
                </c:pt>
                <c:pt idx="2006">
                  <c:v>99.701</c:v>
                </c:pt>
                <c:pt idx="2007">
                  <c:v>99.801</c:v>
                </c:pt>
                <c:pt idx="2008">
                  <c:v>99.9</c:v>
                </c:pt>
                <c:pt idx="2009">
                  <c:v>100.0</c:v>
                </c:pt>
                <c:pt idx="2010">
                  <c:v>0.099502</c:v>
                </c:pt>
                <c:pt idx="2011">
                  <c:v>0.199</c:v>
                </c:pt>
                <c:pt idx="2012">
                  <c:v>0.29851</c:v>
                </c:pt>
                <c:pt idx="2013">
                  <c:v>0.39801</c:v>
                </c:pt>
                <c:pt idx="2014">
                  <c:v>0.49751</c:v>
                </c:pt>
                <c:pt idx="2015">
                  <c:v>0.59701</c:v>
                </c:pt>
                <c:pt idx="2016">
                  <c:v>0.69652</c:v>
                </c:pt>
                <c:pt idx="2017">
                  <c:v>0.79602</c:v>
                </c:pt>
                <c:pt idx="2018">
                  <c:v>0.89552</c:v>
                </c:pt>
                <c:pt idx="2019">
                  <c:v>0.99502</c:v>
                </c:pt>
                <c:pt idx="2020">
                  <c:v>1.0945</c:v>
                </c:pt>
                <c:pt idx="2021">
                  <c:v>1.194</c:v>
                </c:pt>
                <c:pt idx="2022">
                  <c:v>1.2935</c:v>
                </c:pt>
                <c:pt idx="2023">
                  <c:v>1.393</c:v>
                </c:pt>
                <c:pt idx="2024">
                  <c:v>1.4925</c:v>
                </c:pt>
                <c:pt idx="2025">
                  <c:v>1.592</c:v>
                </c:pt>
                <c:pt idx="2026">
                  <c:v>1.6915</c:v>
                </c:pt>
                <c:pt idx="2027">
                  <c:v>1.791</c:v>
                </c:pt>
                <c:pt idx="2028">
                  <c:v>1.8905</c:v>
                </c:pt>
                <c:pt idx="2029">
                  <c:v>1.99</c:v>
                </c:pt>
                <c:pt idx="2030">
                  <c:v>2.0896</c:v>
                </c:pt>
                <c:pt idx="2031">
                  <c:v>2.1891</c:v>
                </c:pt>
                <c:pt idx="2032">
                  <c:v>2.2886</c:v>
                </c:pt>
                <c:pt idx="2033">
                  <c:v>2.3881</c:v>
                </c:pt>
                <c:pt idx="2034">
                  <c:v>2.4876</c:v>
                </c:pt>
                <c:pt idx="2035">
                  <c:v>2.5871</c:v>
                </c:pt>
                <c:pt idx="2036">
                  <c:v>2.6866</c:v>
                </c:pt>
                <c:pt idx="2037">
                  <c:v>2.7861</c:v>
                </c:pt>
                <c:pt idx="2038">
                  <c:v>2.8856</c:v>
                </c:pt>
                <c:pt idx="2039">
                  <c:v>2.9851</c:v>
                </c:pt>
                <c:pt idx="2040">
                  <c:v>3.0846</c:v>
                </c:pt>
                <c:pt idx="2041">
                  <c:v>3.1841</c:v>
                </c:pt>
                <c:pt idx="2042">
                  <c:v>3.2836</c:v>
                </c:pt>
                <c:pt idx="2043">
                  <c:v>3.3831</c:v>
                </c:pt>
                <c:pt idx="2044">
                  <c:v>3.4826</c:v>
                </c:pt>
                <c:pt idx="2045">
                  <c:v>3.5821</c:v>
                </c:pt>
                <c:pt idx="2046">
                  <c:v>3.6816</c:v>
                </c:pt>
                <c:pt idx="2047">
                  <c:v>3.7811</c:v>
                </c:pt>
                <c:pt idx="2048">
                  <c:v>3.8806</c:v>
                </c:pt>
                <c:pt idx="2049">
                  <c:v>3.9801</c:v>
                </c:pt>
                <c:pt idx="2050">
                  <c:v>4.0796</c:v>
                </c:pt>
                <c:pt idx="2051">
                  <c:v>4.1791</c:v>
                </c:pt>
                <c:pt idx="2052">
                  <c:v>4.2786</c:v>
                </c:pt>
                <c:pt idx="2053">
                  <c:v>4.3781</c:v>
                </c:pt>
                <c:pt idx="2054">
                  <c:v>4.4776</c:v>
                </c:pt>
                <c:pt idx="2055">
                  <c:v>4.5771</c:v>
                </c:pt>
                <c:pt idx="2056">
                  <c:v>4.6766</c:v>
                </c:pt>
                <c:pt idx="2057">
                  <c:v>4.7761</c:v>
                </c:pt>
                <c:pt idx="2058">
                  <c:v>4.8756</c:v>
                </c:pt>
                <c:pt idx="2059">
                  <c:v>4.9751</c:v>
                </c:pt>
                <c:pt idx="2060">
                  <c:v>5.0746</c:v>
                </c:pt>
                <c:pt idx="2061">
                  <c:v>5.174099999999997</c:v>
                </c:pt>
                <c:pt idx="2062">
                  <c:v>5.2736</c:v>
                </c:pt>
                <c:pt idx="2063">
                  <c:v>5.3731</c:v>
                </c:pt>
                <c:pt idx="2064">
                  <c:v>5.4726</c:v>
                </c:pt>
                <c:pt idx="2065">
                  <c:v>5.5721</c:v>
                </c:pt>
                <c:pt idx="2066">
                  <c:v>5.6716</c:v>
                </c:pt>
                <c:pt idx="2067">
                  <c:v>5.7711</c:v>
                </c:pt>
                <c:pt idx="2068">
                  <c:v>5.8706</c:v>
                </c:pt>
                <c:pt idx="2069">
                  <c:v>5.9701</c:v>
                </c:pt>
                <c:pt idx="2070">
                  <c:v>6.0697</c:v>
                </c:pt>
                <c:pt idx="2071">
                  <c:v>6.1692</c:v>
                </c:pt>
                <c:pt idx="2072">
                  <c:v>6.2687</c:v>
                </c:pt>
                <c:pt idx="2073">
                  <c:v>6.368199999999997</c:v>
                </c:pt>
                <c:pt idx="2074">
                  <c:v>6.4677</c:v>
                </c:pt>
                <c:pt idx="2075">
                  <c:v>6.567199999999997</c:v>
                </c:pt>
                <c:pt idx="2076">
                  <c:v>6.6667</c:v>
                </c:pt>
                <c:pt idx="2077">
                  <c:v>6.7662</c:v>
                </c:pt>
                <c:pt idx="2078">
                  <c:v>6.865699999999999</c:v>
                </c:pt>
                <c:pt idx="2079">
                  <c:v>6.9652</c:v>
                </c:pt>
                <c:pt idx="2080">
                  <c:v>7.064699999999998</c:v>
                </c:pt>
                <c:pt idx="2081">
                  <c:v>7.164199999999996</c:v>
                </c:pt>
                <c:pt idx="2082">
                  <c:v>7.2637</c:v>
                </c:pt>
                <c:pt idx="2083">
                  <c:v>7.3632</c:v>
                </c:pt>
                <c:pt idx="2084">
                  <c:v>7.4627</c:v>
                </c:pt>
                <c:pt idx="2085">
                  <c:v>7.562199999999997</c:v>
                </c:pt>
                <c:pt idx="2086">
                  <c:v>7.6617</c:v>
                </c:pt>
                <c:pt idx="2087">
                  <c:v>7.7612</c:v>
                </c:pt>
                <c:pt idx="2088">
                  <c:v>7.8607</c:v>
                </c:pt>
                <c:pt idx="2089">
                  <c:v>7.9602</c:v>
                </c:pt>
                <c:pt idx="2090">
                  <c:v>8.059700000000002</c:v>
                </c:pt>
                <c:pt idx="2091">
                  <c:v>8.1592</c:v>
                </c:pt>
                <c:pt idx="2092">
                  <c:v>8.258700000000001</c:v>
                </c:pt>
                <c:pt idx="2093">
                  <c:v>8.3582</c:v>
                </c:pt>
                <c:pt idx="2094">
                  <c:v>8.457700000000002</c:v>
                </c:pt>
                <c:pt idx="2095">
                  <c:v>8.557200000000003</c:v>
                </c:pt>
                <c:pt idx="2096">
                  <c:v>8.6567</c:v>
                </c:pt>
                <c:pt idx="2097">
                  <c:v>8.756200000000001</c:v>
                </c:pt>
                <c:pt idx="2098">
                  <c:v>8.8557</c:v>
                </c:pt>
                <c:pt idx="2099">
                  <c:v>8.955200000000004</c:v>
                </c:pt>
                <c:pt idx="2100">
                  <c:v>9.0547</c:v>
                </c:pt>
                <c:pt idx="2101">
                  <c:v>9.154200000000001</c:v>
                </c:pt>
                <c:pt idx="2102">
                  <c:v>9.2537</c:v>
                </c:pt>
                <c:pt idx="2103">
                  <c:v>9.353200000000002</c:v>
                </c:pt>
                <c:pt idx="2104">
                  <c:v>9.4527</c:v>
                </c:pt>
                <c:pt idx="2105">
                  <c:v>9.552200000000002</c:v>
                </c:pt>
                <c:pt idx="2106">
                  <c:v>9.651700000000003</c:v>
                </c:pt>
                <c:pt idx="2107">
                  <c:v>9.751200000000001</c:v>
                </c:pt>
                <c:pt idx="2108">
                  <c:v>9.850700000000006</c:v>
                </c:pt>
                <c:pt idx="2109">
                  <c:v>9.9502</c:v>
                </c:pt>
                <c:pt idx="2110">
                  <c:v>10.05</c:v>
                </c:pt>
                <c:pt idx="2111">
                  <c:v>10.149</c:v>
                </c:pt>
                <c:pt idx="2112">
                  <c:v>10.249</c:v>
                </c:pt>
                <c:pt idx="2113">
                  <c:v>10.348</c:v>
                </c:pt>
                <c:pt idx="2114">
                  <c:v>10.448</c:v>
                </c:pt>
                <c:pt idx="2115">
                  <c:v>10.547</c:v>
                </c:pt>
                <c:pt idx="2116">
                  <c:v>10.647</c:v>
                </c:pt>
                <c:pt idx="2117">
                  <c:v>10.746</c:v>
                </c:pt>
                <c:pt idx="2118">
                  <c:v>10.846</c:v>
                </c:pt>
                <c:pt idx="2119">
                  <c:v>10.945</c:v>
                </c:pt>
                <c:pt idx="2120">
                  <c:v>11.045</c:v>
                </c:pt>
                <c:pt idx="2121">
                  <c:v>11.144</c:v>
                </c:pt>
                <c:pt idx="2122">
                  <c:v>11.244</c:v>
                </c:pt>
                <c:pt idx="2123">
                  <c:v>11.343</c:v>
                </c:pt>
                <c:pt idx="2124">
                  <c:v>11.443</c:v>
                </c:pt>
                <c:pt idx="2125">
                  <c:v>11.542</c:v>
                </c:pt>
                <c:pt idx="2126">
                  <c:v>11.642</c:v>
                </c:pt>
                <c:pt idx="2127">
                  <c:v>11.741</c:v>
                </c:pt>
                <c:pt idx="2128">
                  <c:v>11.841</c:v>
                </c:pt>
                <c:pt idx="2129">
                  <c:v>11.94</c:v>
                </c:pt>
                <c:pt idx="2130">
                  <c:v>12.04</c:v>
                </c:pt>
                <c:pt idx="2131">
                  <c:v>12.139</c:v>
                </c:pt>
                <c:pt idx="2132">
                  <c:v>12.239</c:v>
                </c:pt>
                <c:pt idx="2133">
                  <c:v>12.338</c:v>
                </c:pt>
                <c:pt idx="2134">
                  <c:v>12.438</c:v>
                </c:pt>
                <c:pt idx="2135">
                  <c:v>12.537</c:v>
                </c:pt>
                <c:pt idx="2136">
                  <c:v>12.637</c:v>
                </c:pt>
                <c:pt idx="2137">
                  <c:v>12.736</c:v>
                </c:pt>
                <c:pt idx="2138">
                  <c:v>12.836</c:v>
                </c:pt>
                <c:pt idx="2139">
                  <c:v>12.935</c:v>
                </c:pt>
                <c:pt idx="2140">
                  <c:v>13.035</c:v>
                </c:pt>
                <c:pt idx="2141">
                  <c:v>13.134</c:v>
                </c:pt>
                <c:pt idx="2142">
                  <c:v>13.234</c:v>
                </c:pt>
                <c:pt idx="2143">
                  <c:v>13.333</c:v>
                </c:pt>
                <c:pt idx="2144">
                  <c:v>13.433</c:v>
                </c:pt>
                <c:pt idx="2145">
                  <c:v>13.532</c:v>
                </c:pt>
                <c:pt idx="2146">
                  <c:v>13.632</c:v>
                </c:pt>
                <c:pt idx="2147">
                  <c:v>13.731</c:v>
                </c:pt>
                <c:pt idx="2148">
                  <c:v>13.831</c:v>
                </c:pt>
                <c:pt idx="2149">
                  <c:v>13.93</c:v>
                </c:pt>
                <c:pt idx="2150">
                  <c:v>14.03</c:v>
                </c:pt>
                <c:pt idx="2151">
                  <c:v>14.129</c:v>
                </c:pt>
                <c:pt idx="2152">
                  <c:v>14.229</c:v>
                </c:pt>
                <c:pt idx="2153">
                  <c:v>14.328</c:v>
                </c:pt>
                <c:pt idx="2154">
                  <c:v>14.428</c:v>
                </c:pt>
                <c:pt idx="2155">
                  <c:v>14.527</c:v>
                </c:pt>
                <c:pt idx="2156">
                  <c:v>14.627</c:v>
                </c:pt>
                <c:pt idx="2157">
                  <c:v>14.726</c:v>
                </c:pt>
                <c:pt idx="2158">
                  <c:v>14.826</c:v>
                </c:pt>
                <c:pt idx="2159">
                  <c:v>14.925</c:v>
                </c:pt>
                <c:pt idx="2160">
                  <c:v>15.025</c:v>
                </c:pt>
                <c:pt idx="2161">
                  <c:v>15.124</c:v>
                </c:pt>
                <c:pt idx="2162">
                  <c:v>15.224</c:v>
                </c:pt>
                <c:pt idx="2163">
                  <c:v>15.323</c:v>
                </c:pt>
                <c:pt idx="2164">
                  <c:v>15.423</c:v>
                </c:pt>
                <c:pt idx="2165">
                  <c:v>15.522</c:v>
                </c:pt>
                <c:pt idx="2166">
                  <c:v>15.622</c:v>
                </c:pt>
                <c:pt idx="2167">
                  <c:v>15.721</c:v>
                </c:pt>
                <c:pt idx="2168">
                  <c:v>15.821</c:v>
                </c:pt>
                <c:pt idx="2169">
                  <c:v>15.92</c:v>
                </c:pt>
                <c:pt idx="2170">
                  <c:v>16.02</c:v>
                </c:pt>
                <c:pt idx="2171">
                  <c:v>16.119</c:v>
                </c:pt>
                <c:pt idx="2172">
                  <c:v>16.219</c:v>
                </c:pt>
                <c:pt idx="2173">
                  <c:v>16.318</c:v>
                </c:pt>
                <c:pt idx="2174">
                  <c:v>16.418</c:v>
                </c:pt>
                <c:pt idx="2175">
                  <c:v>16.517</c:v>
                </c:pt>
                <c:pt idx="2176">
                  <c:v>16.617</c:v>
                </c:pt>
                <c:pt idx="2177">
                  <c:v>16.716</c:v>
                </c:pt>
                <c:pt idx="2178">
                  <c:v>16.816</c:v>
                </c:pt>
                <c:pt idx="2179">
                  <c:v>16.915</c:v>
                </c:pt>
                <c:pt idx="2180">
                  <c:v>17.015</c:v>
                </c:pt>
                <c:pt idx="2181">
                  <c:v>17.114</c:v>
                </c:pt>
                <c:pt idx="2182">
                  <c:v>17.214</c:v>
                </c:pt>
                <c:pt idx="2183">
                  <c:v>17.313</c:v>
                </c:pt>
                <c:pt idx="2184">
                  <c:v>17.413</c:v>
                </c:pt>
                <c:pt idx="2185">
                  <c:v>17.512</c:v>
                </c:pt>
                <c:pt idx="2186">
                  <c:v>17.612</c:v>
                </c:pt>
                <c:pt idx="2187">
                  <c:v>17.711</c:v>
                </c:pt>
                <c:pt idx="2188">
                  <c:v>17.811</c:v>
                </c:pt>
                <c:pt idx="2189">
                  <c:v>17.91</c:v>
                </c:pt>
                <c:pt idx="2190">
                  <c:v>18.01000000000001</c:v>
                </c:pt>
                <c:pt idx="2191">
                  <c:v>18.10900000000001</c:v>
                </c:pt>
                <c:pt idx="2192">
                  <c:v>18.209</c:v>
                </c:pt>
                <c:pt idx="2193">
                  <c:v>18.308</c:v>
                </c:pt>
                <c:pt idx="2194">
                  <c:v>18.408</c:v>
                </c:pt>
                <c:pt idx="2195">
                  <c:v>18.507</c:v>
                </c:pt>
                <c:pt idx="2196">
                  <c:v>18.607</c:v>
                </c:pt>
                <c:pt idx="2197">
                  <c:v>18.706</c:v>
                </c:pt>
                <c:pt idx="2198">
                  <c:v>18.806</c:v>
                </c:pt>
                <c:pt idx="2199">
                  <c:v>18.905</c:v>
                </c:pt>
                <c:pt idx="2200">
                  <c:v>19.005</c:v>
                </c:pt>
                <c:pt idx="2201">
                  <c:v>19.104</c:v>
                </c:pt>
                <c:pt idx="2202">
                  <c:v>19.204</c:v>
                </c:pt>
                <c:pt idx="2203">
                  <c:v>19.303</c:v>
                </c:pt>
                <c:pt idx="2204">
                  <c:v>19.403</c:v>
                </c:pt>
                <c:pt idx="2205">
                  <c:v>19.502</c:v>
                </c:pt>
                <c:pt idx="2206">
                  <c:v>19.602</c:v>
                </c:pt>
                <c:pt idx="2207">
                  <c:v>19.701</c:v>
                </c:pt>
                <c:pt idx="2208">
                  <c:v>19.80099999999999</c:v>
                </c:pt>
                <c:pt idx="2209">
                  <c:v>19.9</c:v>
                </c:pt>
                <c:pt idx="2210">
                  <c:v>20.0</c:v>
                </c:pt>
                <c:pt idx="2211">
                  <c:v>20.1</c:v>
                </c:pt>
                <c:pt idx="2212">
                  <c:v>20.19900000000001</c:v>
                </c:pt>
                <c:pt idx="2213">
                  <c:v>20.299</c:v>
                </c:pt>
                <c:pt idx="2214">
                  <c:v>20.398</c:v>
                </c:pt>
                <c:pt idx="2215">
                  <c:v>20.498</c:v>
                </c:pt>
                <c:pt idx="2216">
                  <c:v>20.597</c:v>
                </c:pt>
                <c:pt idx="2217">
                  <c:v>20.697</c:v>
                </c:pt>
                <c:pt idx="2218">
                  <c:v>20.796</c:v>
                </c:pt>
                <c:pt idx="2219">
                  <c:v>20.896</c:v>
                </c:pt>
                <c:pt idx="2220">
                  <c:v>20.995</c:v>
                </c:pt>
                <c:pt idx="2221">
                  <c:v>21.095</c:v>
                </c:pt>
                <c:pt idx="2222">
                  <c:v>21.194</c:v>
                </c:pt>
                <c:pt idx="2223">
                  <c:v>21.294</c:v>
                </c:pt>
                <c:pt idx="2224">
                  <c:v>21.393</c:v>
                </c:pt>
                <c:pt idx="2225">
                  <c:v>21.49299999999998</c:v>
                </c:pt>
                <c:pt idx="2226">
                  <c:v>21.592</c:v>
                </c:pt>
                <c:pt idx="2227">
                  <c:v>21.692</c:v>
                </c:pt>
                <c:pt idx="2228">
                  <c:v>21.791</c:v>
                </c:pt>
                <c:pt idx="2229">
                  <c:v>21.89099999999999</c:v>
                </c:pt>
                <c:pt idx="2230">
                  <c:v>21.99</c:v>
                </c:pt>
                <c:pt idx="2231">
                  <c:v>22.09</c:v>
                </c:pt>
                <c:pt idx="2232">
                  <c:v>22.189</c:v>
                </c:pt>
                <c:pt idx="2233">
                  <c:v>22.289</c:v>
                </c:pt>
                <c:pt idx="2234">
                  <c:v>22.388</c:v>
                </c:pt>
                <c:pt idx="2235">
                  <c:v>22.488</c:v>
                </c:pt>
                <c:pt idx="2236">
                  <c:v>22.587</c:v>
                </c:pt>
                <c:pt idx="2237">
                  <c:v>22.687</c:v>
                </c:pt>
                <c:pt idx="2238">
                  <c:v>22.786</c:v>
                </c:pt>
                <c:pt idx="2239">
                  <c:v>22.886</c:v>
                </c:pt>
                <c:pt idx="2240">
                  <c:v>22.985</c:v>
                </c:pt>
                <c:pt idx="2241">
                  <c:v>23.085</c:v>
                </c:pt>
                <c:pt idx="2242">
                  <c:v>23.184</c:v>
                </c:pt>
                <c:pt idx="2243">
                  <c:v>23.284</c:v>
                </c:pt>
                <c:pt idx="2244">
                  <c:v>23.383</c:v>
                </c:pt>
                <c:pt idx="2245">
                  <c:v>23.483</c:v>
                </c:pt>
                <c:pt idx="2246">
                  <c:v>23.582</c:v>
                </c:pt>
                <c:pt idx="2247">
                  <c:v>23.682</c:v>
                </c:pt>
                <c:pt idx="2248">
                  <c:v>23.781</c:v>
                </c:pt>
                <c:pt idx="2249">
                  <c:v>23.881</c:v>
                </c:pt>
                <c:pt idx="2250">
                  <c:v>23.98</c:v>
                </c:pt>
                <c:pt idx="2251">
                  <c:v>24.08</c:v>
                </c:pt>
                <c:pt idx="2252">
                  <c:v>24.17899999999999</c:v>
                </c:pt>
                <c:pt idx="2253">
                  <c:v>24.279</c:v>
                </c:pt>
                <c:pt idx="2254">
                  <c:v>24.378</c:v>
                </c:pt>
                <c:pt idx="2255">
                  <c:v>24.478</c:v>
                </c:pt>
                <c:pt idx="2256">
                  <c:v>24.57700000000001</c:v>
                </c:pt>
                <c:pt idx="2257">
                  <c:v>24.677</c:v>
                </c:pt>
                <c:pt idx="2258">
                  <c:v>24.776</c:v>
                </c:pt>
                <c:pt idx="2259">
                  <c:v>24.876</c:v>
                </c:pt>
                <c:pt idx="2260">
                  <c:v>24.975</c:v>
                </c:pt>
                <c:pt idx="2261">
                  <c:v>25.075</c:v>
                </c:pt>
                <c:pt idx="2262">
                  <c:v>25.174</c:v>
                </c:pt>
                <c:pt idx="2263">
                  <c:v>25.274</c:v>
                </c:pt>
                <c:pt idx="2264">
                  <c:v>25.373</c:v>
                </c:pt>
                <c:pt idx="2265">
                  <c:v>25.473</c:v>
                </c:pt>
                <c:pt idx="2266">
                  <c:v>25.572</c:v>
                </c:pt>
                <c:pt idx="2267">
                  <c:v>25.672</c:v>
                </c:pt>
                <c:pt idx="2268">
                  <c:v>25.771</c:v>
                </c:pt>
                <c:pt idx="2269">
                  <c:v>25.871</c:v>
                </c:pt>
                <c:pt idx="2270">
                  <c:v>25.97</c:v>
                </c:pt>
                <c:pt idx="2271">
                  <c:v>26.07</c:v>
                </c:pt>
                <c:pt idx="2272">
                  <c:v>26.169</c:v>
                </c:pt>
                <c:pt idx="2273">
                  <c:v>26.26899999999998</c:v>
                </c:pt>
                <c:pt idx="2274">
                  <c:v>26.368</c:v>
                </c:pt>
                <c:pt idx="2275">
                  <c:v>26.468</c:v>
                </c:pt>
                <c:pt idx="2276">
                  <c:v>26.567</c:v>
                </c:pt>
                <c:pt idx="2277">
                  <c:v>26.66700000000001</c:v>
                </c:pt>
                <c:pt idx="2278">
                  <c:v>26.76599999999998</c:v>
                </c:pt>
                <c:pt idx="2279">
                  <c:v>26.866</c:v>
                </c:pt>
                <c:pt idx="2280">
                  <c:v>26.965</c:v>
                </c:pt>
                <c:pt idx="2281">
                  <c:v>27.065</c:v>
                </c:pt>
                <c:pt idx="2282">
                  <c:v>27.164</c:v>
                </c:pt>
                <c:pt idx="2283">
                  <c:v>27.264</c:v>
                </c:pt>
                <c:pt idx="2284">
                  <c:v>27.363</c:v>
                </c:pt>
                <c:pt idx="2285">
                  <c:v>27.463</c:v>
                </c:pt>
                <c:pt idx="2286">
                  <c:v>27.562</c:v>
                </c:pt>
                <c:pt idx="2287">
                  <c:v>27.662</c:v>
                </c:pt>
                <c:pt idx="2288">
                  <c:v>27.761</c:v>
                </c:pt>
                <c:pt idx="2289">
                  <c:v>27.861</c:v>
                </c:pt>
                <c:pt idx="2290">
                  <c:v>27.96</c:v>
                </c:pt>
                <c:pt idx="2291">
                  <c:v>28.06</c:v>
                </c:pt>
                <c:pt idx="2292">
                  <c:v>28.159</c:v>
                </c:pt>
                <c:pt idx="2293">
                  <c:v>28.259</c:v>
                </c:pt>
                <c:pt idx="2294">
                  <c:v>28.358</c:v>
                </c:pt>
                <c:pt idx="2295">
                  <c:v>28.45799999999999</c:v>
                </c:pt>
                <c:pt idx="2296">
                  <c:v>28.557</c:v>
                </c:pt>
                <c:pt idx="2297">
                  <c:v>28.657</c:v>
                </c:pt>
                <c:pt idx="2298">
                  <c:v>28.756</c:v>
                </c:pt>
                <c:pt idx="2299">
                  <c:v>28.85600000000001</c:v>
                </c:pt>
                <c:pt idx="2300">
                  <c:v>28.95499999999999</c:v>
                </c:pt>
                <c:pt idx="2301">
                  <c:v>29.055</c:v>
                </c:pt>
                <c:pt idx="2302">
                  <c:v>29.154</c:v>
                </c:pt>
                <c:pt idx="2303">
                  <c:v>29.254</c:v>
                </c:pt>
                <c:pt idx="2304">
                  <c:v>29.35300000000001</c:v>
                </c:pt>
                <c:pt idx="2305">
                  <c:v>29.453</c:v>
                </c:pt>
                <c:pt idx="2306">
                  <c:v>29.552</c:v>
                </c:pt>
                <c:pt idx="2307">
                  <c:v>29.652</c:v>
                </c:pt>
                <c:pt idx="2308">
                  <c:v>29.751</c:v>
                </c:pt>
                <c:pt idx="2309">
                  <c:v>29.851</c:v>
                </c:pt>
                <c:pt idx="2310">
                  <c:v>29.95</c:v>
                </c:pt>
                <c:pt idx="2311">
                  <c:v>30.05</c:v>
                </c:pt>
                <c:pt idx="2312">
                  <c:v>30.149</c:v>
                </c:pt>
                <c:pt idx="2313">
                  <c:v>30.249</c:v>
                </c:pt>
                <c:pt idx="2314">
                  <c:v>30.348</c:v>
                </c:pt>
                <c:pt idx="2315">
                  <c:v>30.448</c:v>
                </c:pt>
                <c:pt idx="2316">
                  <c:v>30.547</c:v>
                </c:pt>
                <c:pt idx="2317">
                  <c:v>30.64699999999999</c:v>
                </c:pt>
                <c:pt idx="2318">
                  <c:v>30.746</c:v>
                </c:pt>
                <c:pt idx="2319">
                  <c:v>30.846</c:v>
                </c:pt>
                <c:pt idx="2320">
                  <c:v>30.945</c:v>
                </c:pt>
                <c:pt idx="2321">
                  <c:v>31.045</c:v>
                </c:pt>
                <c:pt idx="2322">
                  <c:v>31.14399999999999</c:v>
                </c:pt>
                <c:pt idx="2323">
                  <c:v>31.244</c:v>
                </c:pt>
                <c:pt idx="2324">
                  <c:v>31.343</c:v>
                </c:pt>
                <c:pt idx="2325">
                  <c:v>31.443</c:v>
                </c:pt>
                <c:pt idx="2326">
                  <c:v>31.542</c:v>
                </c:pt>
                <c:pt idx="2327">
                  <c:v>31.642</c:v>
                </c:pt>
                <c:pt idx="2328">
                  <c:v>31.741</c:v>
                </c:pt>
                <c:pt idx="2329">
                  <c:v>31.841</c:v>
                </c:pt>
                <c:pt idx="2330">
                  <c:v>31.94</c:v>
                </c:pt>
                <c:pt idx="2331">
                  <c:v>32.04</c:v>
                </c:pt>
                <c:pt idx="2332">
                  <c:v>32.139</c:v>
                </c:pt>
                <c:pt idx="2333">
                  <c:v>32.23900000000001</c:v>
                </c:pt>
                <c:pt idx="2334">
                  <c:v>32.338</c:v>
                </c:pt>
                <c:pt idx="2335">
                  <c:v>32.438</c:v>
                </c:pt>
                <c:pt idx="2336">
                  <c:v>32.53700000000001</c:v>
                </c:pt>
                <c:pt idx="2337">
                  <c:v>32.637</c:v>
                </c:pt>
                <c:pt idx="2338">
                  <c:v>32.73600000000001</c:v>
                </c:pt>
                <c:pt idx="2339">
                  <c:v>32.83600000000001</c:v>
                </c:pt>
                <c:pt idx="2340">
                  <c:v>32.935</c:v>
                </c:pt>
                <c:pt idx="2341">
                  <c:v>33.035</c:v>
                </c:pt>
                <c:pt idx="2342">
                  <c:v>33.134</c:v>
                </c:pt>
                <c:pt idx="2343">
                  <c:v>33.234</c:v>
                </c:pt>
                <c:pt idx="2344">
                  <c:v>33.33300000000001</c:v>
                </c:pt>
                <c:pt idx="2345">
                  <c:v>33.433</c:v>
                </c:pt>
                <c:pt idx="2346">
                  <c:v>33.532</c:v>
                </c:pt>
                <c:pt idx="2347">
                  <c:v>33.632</c:v>
                </c:pt>
                <c:pt idx="2348">
                  <c:v>33.731</c:v>
                </c:pt>
                <c:pt idx="2349">
                  <c:v>33.831</c:v>
                </c:pt>
                <c:pt idx="2350">
                  <c:v>33.93</c:v>
                </c:pt>
                <c:pt idx="2351">
                  <c:v>34.03</c:v>
                </c:pt>
                <c:pt idx="2352">
                  <c:v>34.12900000000001</c:v>
                </c:pt>
                <c:pt idx="2353">
                  <c:v>34.22900000000001</c:v>
                </c:pt>
                <c:pt idx="2354">
                  <c:v>34.328</c:v>
                </c:pt>
                <c:pt idx="2355">
                  <c:v>34.428</c:v>
                </c:pt>
                <c:pt idx="2356">
                  <c:v>34.527</c:v>
                </c:pt>
                <c:pt idx="2357">
                  <c:v>34.627</c:v>
                </c:pt>
                <c:pt idx="2358">
                  <c:v>34.72600000000001</c:v>
                </c:pt>
                <c:pt idx="2359">
                  <c:v>34.826</c:v>
                </c:pt>
                <c:pt idx="2360">
                  <c:v>34.925</c:v>
                </c:pt>
                <c:pt idx="2361">
                  <c:v>35.025</c:v>
                </c:pt>
                <c:pt idx="2362">
                  <c:v>35.124</c:v>
                </c:pt>
                <c:pt idx="2363">
                  <c:v>35.22400000000001</c:v>
                </c:pt>
                <c:pt idx="2364">
                  <c:v>35.323</c:v>
                </c:pt>
                <c:pt idx="2365">
                  <c:v>35.423</c:v>
                </c:pt>
                <c:pt idx="2366">
                  <c:v>35.522</c:v>
                </c:pt>
                <c:pt idx="2367">
                  <c:v>35.622</c:v>
                </c:pt>
                <c:pt idx="2368">
                  <c:v>35.72100000000001</c:v>
                </c:pt>
                <c:pt idx="2369">
                  <c:v>35.82100000000001</c:v>
                </c:pt>
                <c:pt idx="2370">
                  <c:v>35.92</c:v>
                </c:pt>
                <c:pt idx="2371">
                  <c:v>36.02</c:v>
                </c:pt>
                <c:pt idx="2372">
                  <c:v>36.119</c:v>
                </c:pt>
                <c:pt idx="2373">
                  <c:v>36.219</c:v>
                </c:pt>
                <c:pt idx="2374">
                  <c:v>36.318</c:v>
                </c:pt>
                <c:pt idx="2375">
                  <c:v>36.418</c:v>
                </c:pt>
                <c:pt idx="2376">
                  <c:v>36.517</c:v>
                </c:pt>
                <c:pt idx="2377">
                  <c:v>36.617</c:v>
                </c:pt>
                <c:pt idx="2378">
                  <c:v>36.716</c:v>
                </c:pt>
                <c:pt idx="2379">
                  <c:v>36.816</c:v>
                </c:pt>
                <c:pt idx="2380">
                  <c:v>36.915</c:v>
                </c:pt>
                <c:pt idx="2381">
                  <c:v>37.015</c:v>
                </c:pt>
                <c:pt idx="2382">
                  <c:v>37.114</c:v>
                </c:pt>
                <c:pt idx="2383">
                  <c:v>37.21400000000001</c:v>
                </c:pt>
                <c:pt idx="2384">
                  <c:v>37.313</c:v>
                </c:pt>
                <c:pt idx="2385">
                  <c:v>37.413</c:v>
                </c:pt>
                <c:pt idx="2386">
                  <c:v>37.512</c:v>
                </c:pt>
                <c:pt idx="2387">
                  <c:v>37.612</c:v>
                </c:pt>
                <c:pt idx="2388">
                  <c:v>37.71100000000001</c:v>
                </c:pt>
                <c:pt idx="2389">
                  <c:v>37.811</c:v>
                </c:pt>
                <c:pt idx="2390">
                  <c:v>37.91</c:v>
                </c:pt>
                <c:pt idx="2391">
                  <c:v>38.01</c:v>
                </c:pt>
                <c:pt idx="2392">
                  <c:v>38.109</c:v>
                </c:pt>
                <c:pt idx="2393">
                  <c:v>38.209</c:v>
                </c:pt>
                <c:pt idx="2394">
                  <c:v>38.308</c:v>
                </c:pt>
                <c:pt idx="2395">
                  <c:v>38.408</c:v>
                </c:pt>
                <c:pt idx="2396">
                  <c:v>38.50700000000001</c:v>
                </c:pt>
                <c:pt idx="2397">
                  <c:v>38.60700000000001</c:v>
                </c:pt>
                <c:pt idx="2398">
                  <c:v>38.706</c:v>
                </c:pt>
                <c:pt idx="2399">
                  <c:v>38.806</c:v>
                </c:pt>
                <c:pt idx="2400">
                  <c:v>38.905</c:v>
                </c:pt>
                <c:pt idx="2401">
                  <c:v>39.005</c:v>
                </c:pt>
                <c:pt idx="2402">
                  <c:v>39.10400000000001</c:v>
                </c:pt>
                <c:pt idx="2403">
                  <c:v>39.204</c:v>
                </c:pt>
                <c:pt idx="2404">
                  <c:v>39.303</c:v>
                </c:pt>
                <c:pt idx="2405">
                  <c:v>39.40300000000001</c:v>
                </c:pt>
                <c:pt idx="2406">
                  <c:v>39.502</c:v>
                </c:pt>
                <c:pt idx="2407">
                  <c:v>39.602</c:v>
                </c:pt>
                <c:pt idx="2408">
                  <c:v>39.701</c:v>
                </c:pt>
                <c:pt idx="2409">
                  <c:v>39.801</c:v>
                </c:pt>
                <c:pt idx="2410">
                  <c:v>39.9</c:v>
                </c:pt>
                <c:pt idx="2411">
                  <c:v>40.0</c:v>
                </c:pt>
                <c:pt idx="2412">
                  <c:v>40.1</c:v>
                </c:pt>
                <c:pt idx="2413">
                  <c:v>40.19900000000001</c:v>
                </c:pt>
                <c:pt idx="2414">
                  <c:v>40.29900000000001</c:v>
                </c:pt>
                <c:pt idx="2415">
                  <c:v>40.398</c:v>
                </c:pt>
                <c:pt idx="2416">
                  <c:v>40.498</c:v>
                </c:pt>
                <c:pt idx="2417">
                  <c:v>40.597</c:v>
                </c:pt>
                <c:pt idx="2418">
                  <c:v>40.697</c:v>
                </c:pt>
                <c:pt idx="2419">
                  <c:v>40.79600000000001</c:v>
                </c:pt>
                <c:pt idx="2420">
                  <c:v>40.896</c:v>
                </c:pt>
                <c:pt idx="2421">
                  <c:v>40.995</c:v>
                </c:pt>
                <c:pt idx="2422">
                  <c:v>41.095</c:v>
                </c:pt>
                <c:pt idx="2423">
                  <c:v>41.194</c:v>
                </c:pt>
                <c:pt idx="2424">
                  <c:v>41.29400000000001</c:v>
                </c:pt>
                <c:pt idx="2425">
                  <c:v>41.393</c:v>
                </c:pt>
                <c:pt idx="2426">
                  <c:v>41.493</c:v>
                </c:pt>
                <c:pt idx="2427">
                  <c:v>41.592</c:v>
                </c:pt>
                <c:pt idx="2428">
                  <c:v>41.692</c:v>
                </c:pt>
                <c:pt idx="2429">
                  <c:v>41.79100000000001</c:v>
                </c:pt>
                <c:pt idx="2430">
                  <c:v>41.89100000000001</c:v>
                </c:pt>
                <c:pt idx="2431">
                  <c:v>41.99</c:v>
                </c:pt>
                <c:pt idx="2432">
                  <c:v>42.09</c:v>
                </c:pt>
                <c:pt idx="2433">
                  <c:v>42.189</c:v>
                </c:pt>
                <c:pt idx="2434">
                  <c:v>42.289</c:v>
                </c:pt>
                <c:pt idx="2435">
                  <c:v>42.388</c:v>
                </c:pt>
                <c:pt idx="2436">
                  <c:v>42.488</c:v>
                </c:pt>
                <c:pt idx="2437">
                  <c:v>42.587</c:v>
                </c:pt>
                <c:pt idx="2438">
                  <c:v>42.687</c:v>
                </c:pt>
                <c:pt idx="2439">
                  <c:v>42.786</c:v>
                </c:pt>
                <c:pt idx="2440">
                  <c:v>42.886</c:v>
                </c:pt>
                <c:pt idx="2441">
                  <c:v>42.985</c:v>
                </c:pt>
                <c:pt idx="2442">
                  <c:v>43.085</c:v>
                </c:pt>
                <c:pt idx="2443">
                  <c:v>43.184</c:v>
                </c:pt>
                <c:pt idx="2444">
                  <c:v>43.28400000000001</c:v>
                </c:pt>
                <c:pt idx="2445">
                  <c:v>43.383</c:v>
                </c:pt>
                <c:pt idx="2446">
                  <c:v>43.483</c:v>
                </c:pt>
                <c:pt idx="2447">
                  <c:v>43.582</c:v>
                </c:pt>
                <c:pt idx="2448">
                  <c:v>43.682</c:v>
                </c:pt>
                <c:pt idx="2449">
                  <c:v>43.78100000000001</c:v>
                </c:pt>
                <c:pt idx="2450">
                  <c:v>43.881</c:v>
                </c:pt>
                <c:pt idx="2451">
                  <c:v>43.98</c:v>
                </c:pt>
                <c:pt idx="2452">
                  <c:v>44.08</c:v>
                </c:pt>
                <c:pt idx="2453">
                  <c:v>44.179</c:v>
                </c:pt>
                <c:pt idx="2454">
                  <c:v>44.279</c:v>
                </c:pt>
                <c:pt idx="2455">
                  <c:v>44.378</c:v>
                </c:pt>
                <c:pt idx="2456">
                  <c:v>44.478</c:v>
                </c:pt>
                <c:pt idx="2457">
                  <c:v>44.57700000000001</c:v>
                </c:pt>
                <c:pt idx="2458">
                  <c:v>44.677</c:v>
                </c:pt>
                <c:pt idx="2459">
                  <c:v>44.776</c:v>
                </c:pt>
                <c:pt idx="2460">
                  <c:v>44.876</c:v>
                </c:pt>
                <c:pt idx="2461">
                  <c:v>44.975</c:v>
                </c:pt>
                <c:pt idx="2462">
                  <c:v>45.075</c:v>
                </c:pt>
                <c:pt idx="2463">
                  <c:v>45.17400000000001</c:v>
                </c:pt>
                <c:pt idx="2464">
                  <c:v>45.274</c:v>
                </c:pt>
                <c:pt idx="2465">
                  <c:v>45.373</c:v>
                </c:pt>
                <c:pt idx="2466">
                  <c:v>45.47300000000001</c:v>
                </c:pt>
                <c:pt idx="2467">
                  <c:v>45.572</c:v>
                </c:pt>
                <c:pt idx="2468">
                  <c:v>45.672</c:v>
                </c:pt>
                <c:pt idx="2469">
                  <c:v>45.771</c:v>
                </c:pt>
                <c:pt idx="2470">
                  <c:v>45.871</c:v>
                </c:pt>
                <c:pt idx="2471">
                  <c:v>45.97</c:v>
                </c:pt>
                <c:pt idx="2472">
                  <c:v>46.07</c:v>
                </c:pt>
                <c:pt idx="2473">
                  <c:v>46.16900000000001</c:v>
                </c:pt>
                <c:pt idx="2474">
                  <c:v>46.26900000000001</c:v>
                </c:pt>
                <c:pt idx="2475">
                  <c:v>46.368</c:v>
                </c:pt>
                <c:pt idx="2476">
                  <c:v>46.46800000000001</c:v>
                </c:pt>
                <c:pt idx="2477">
                  <c:v>46.567</c:v>
                </c:pt>
                <c:pt idx="2478">
                  <c:v>46.667</c:v>
                </c:pt>
                <c:pt idx="2479">
                  <c:v>46.76600000000001</c:v>
                </c:pt>
                <c:pt idx="2480">
                  <c:v>46.866</c:v>
                </c:pt>
                <c:pt idx="2481">
                  <c:v>46.965</c:v>
                </c:pt>
                <c:pt idx="2482">
                  <c:v>47.065</c:v>
                </c:pt>
                <c:pt idx="2483">
                  <c:v>47.164</c:v>
                </c:pt>
                <c:pt idx="2484">
                  <c:v>47.264</c:v>
                </c:pt>
                <c:pt idx="2485">
                  <c:v>47.363</c:v>
                </c:pt>
                <c:pt idx="2486">
                  <c:v>47.463</c:v>
                </c:pt>
                <c:pt idx="2487">
                  <c:v>47.562</c:v>
                </c:pt>
                <c:pt idx="2488">
                  <c:v>47.662</c:v>
                </c:pt>
                <c:pt idx="2489">
                  <c:v>47.761</c:v>
                </c:pt>
                <c:pt idx="2490">
                  <c:v>47.861</c:v>
                </c:pt>
                <c:pt idx="2491">
                  <c:v>47.96</c:v>
                </c:pt>
                <c:pt idx="2492">
                  <c:v>48.06</c:v>
                </c:pt>
                <c:pt idx="2493">
                  <c:v>48.15900000000001</c:v>
                </c:pt>
                <c:pt idx="2494">
                  <c:v>48.259</c:v>
                </c:pt>
                <c:pt idx="2495">
                  <c:v>48.358</c:v>
                </c:pt>
                <c:pt idx="2496">
                  <c:v>48.458</c:v>
                </c:pt>
                <c:pt idx="2497">
                  <c:v>48.557</c:v>
                </c:pt>
                <c:pt idx="2498">
                  <c:v>48.657</c:v>
                </c:pt>
                <c:pt idx="2499">
                  <c:v>48.756</c:v>
                </c:pt>
                <c:pt idx="2500">
                  <c:v>48.856</c:v>
                </c:pt>
                <c:pt idx="2501">
                  <c:v>48.955</c:v>
                </c:pt>
                <c:pt idx="2502">
                  <c:v>49.055</c:v>
                </c:pt>
                <c:pt idx="2503">
                  <c:v>49.154</c:v>
                </c:pt>
                <c:pt idx="2504">
                  <c:v>49.254</c:v>
                </c:pt>
                <c:pt idx="2505">
                  <c:v>49.353</c:v>
                </c:pt>
                <c:pt idx="2506">
                  <c:v>49.453</c:v>
                </c:pt>
                <c:pt idx="2507">
                  <c:v>49.552</c:v>
                </c:pt>
                <c:pt idx="2508">
                  <c:v>49.652</c:v>
                </c:pt>
                <c:pt idx="2509">
                  <c:v>49.751</c:v>
                </c:pt>
                <c:pt idx="2510">
                  <c:v>49.851</c:v>
                </c:pt>
                <c:pt idx="2511">
                  <c:v>49.95</c:v>
                </c:pt>
                <c:pt idx="2512">
                  <c:v>50.05</c:v>
                </c:pt>
                <c:pt idx="2513">
                  <c:v>50.149</c:v>
                </c:pt>
                <c:pt idx="2514">
                  <c:v>50.249</c:v>
                </c:pt>
                <c:pt idx="2515">
                  <c:v>50.348</c:v>
                </c:pt>
                <c:pt idx="2516">
                  <c:v>50.448</c:v>
                </c:pt>
                <c:pt idx="2517">
                  <c:v>50.547</c:v>
                </c:pt>
                <c:pt idx="2518">
                  <c:v>50.64700000000001</c:v>
                </c:pt>
                <c:pt idx="2519">
                  <c:v>50.746</c:v>
                </c:pt>
                <c:pt idx="2520">
                  <c:v>50.846</c:v>
                </c:pt>
                <c:pt idx="2521">
                  <c:v>50.945</c:v>
                </c:pt>
                <c:pt idx="2522">
                  <c:v>51.045</c:v>
                </c:pt>
                <c:pt idx="2523">
                  <c:v>51.14400000000001</c:v>
                </c:pt>
                <c:pt idx="2524">
                  <c:v>51.244</c:v>
                </c:pt>
                <c:pt idx="2525">
                  <c:v>51.343</c:v>
                </c:pt>
                <c:pt idx="2526">
                  <c:v>51.443</c:v>
                </c:pt>
                <c:pt idx="2527">
                  <c:v>51.542</c:v>
                </c:pt>
                <c:pt idx="2528">
                  <c:v>51.642</c:v>
                </c:pt>
                <c:pt idx="2529">
                  <c:v>51.741</c:v>
                </c:pt>
                <c:pt idx="2530">
                  <c:v>51.841</c:v>
                </c:pt>
                <c:pt idx="2531">
                  <c:v>51.94</c:v>
                </c:pt>
                <c:pt idx="2532">
                  <c:v>52.04</c:v>
                </c:pt>
                <c:pt idx="2533">
                  <c:v>52.139</c:v>
                </c:pt>
                <c:pt idx="2534">
                  <c:v>52.23900000000001</c:v>
                </c:pt>
                <c:pt idx="2535">
                  <c:v>52.338</c:v>
                </c:pt>
                <c:pt idx="2536">
                  <c:v>52.438</c:v>
                </c:pt>
                <c:pt idx="2537">
                  <c:v>52.53700000000001</c:v>
                </c:pt>
                <c:pt idx="2538">
                  <c:v>52.637</c:v>
                </c:pt>
                <c:pt idx="2539">
                  <c:v>52.73600000000001</c:v>
                </c:pt>
                <c:pt idx="2540">
                  <c:v>52.83600000000001</c:v>
                </c:pt>
                <c:pt idx="2541">
                  <c:v>52.935</c:v>
                </c:pt>
                <c:pt idx="2542">
                  <c:v>53.035</c:v>
                </c:pt>
                <c:pt idx="2543">
                  <c:v>53.134</c:v>
                </c:pt>
                <c:pt idx="2544">
                  <c:v>53.234</c:v>
                </c:pt>
                <c:pt idx="2545">
                  <c:v>53.33300000000001</c:v>
                </c:pt>
                <c:pt idx="2546">
                  <c:v>53.433</c:v>
                </c:pt>
                <c:pt idx="2547">
                  <c:v>53.532</c:v>
                </c:pt>
                <c:pt idx="2548">
                  <c:v>53.632</c:v>
                </c:pt>
                <c:pt idx="2549">
                  <c:v>53.731</c:v>
                </c:pt>
                <c:pt idx="2550">
                  <c:v>53.831</c:v>
                </c:pt>
                <c:pt idx="2551">
                  <c:v>53.93</c:v>
                </c:pt>
                <c:pt idx="2552">
                  <c:v>54.03</c:v>
                </c:pt>
                <c:pt idx="2553">
                  <c:v>54.12900000000001</c:v>
                </c:pt>
                <c:pt idx="2554">
                  <c:v>54.22900000000001</c:v>
                </c:pt>
                <c:pt idx="2555">
                  <c:v>54.328</c:v>
                </c:pt>
                <c:pt idx="2556">
                  <c:v>54.428</c:v>
                </c:pt>
                <c:pt idx="2557">
                  <c:v>54.527</c:v>
                </c:pt>
                <c:pt idx="2558">
                  <c:v>54.627</c:v>
                </c:pt>
                <c:pt idx="2559">
                  <c:v>54.72600000000001</c:v>
                </c:pt>
                <c:pt idx="2560">
                  <c:v>54.826</c:v>
                </c:pt>
                <c:pt idx="2561">
                  <c:v>54.925</c:v>
                </c:pt>
                <c:pt idx="2562">
                  <c:v>55.025</c:v>
                </c:pt>
                <c:pt idx="2563">
                  <c:v>55.124</c:v>
                </c:pt>
                <c:pt idx="2564">
                  <c:v>55.22400000000001</c:v>
                </c:pt>
                <c:pt idx="2565">
                  <c:v>55.323</c:v>
                </c:pt>
                <c:pt idx="2566">
                  <c:v>55.423</c:v>
                </c:pt>
                <c:pt idx="2567">
                  <c:v>55.522</c:v>
                </c:pt>
                <c:pt idx="2568">
                  <c:v>55.622</c:v>
                </c:pt>
                <c:pt idx="2569">
                  <c:v>55.72100000000001</c:v>
                </c:pt>
                <c:pt idx="2570">
                  <c:v>55.82100000000001</c:v>
                </c:pt>
                <c:pt idx="2571">
                  <c:v>55.92</c:v>
                </c:pt>
                <c:pt idx="2572">
                  <c:v>56.02</c:v>
                </c:pt>
                <c:pt idx="2573">
                  <c:v>56.119</c:v>
                </c:pt>
                <c:pt idx="2574">
                  <c:v>56.219</c:v>
                </c:pt>
                <c:pt idx="2575">
                  <c:v>56.318</c:v>
                </c:pt>
                <c:pt idx="2576">
                  <c:v>56.418</c:v>
                </c:pt>
                <c:pt idx="2577">
                  <c:v>56.517</c:v>
                </c:pt>
                <c:pt idx="2578">
                  <c:v>56.617</c:v>
                </c:pt>
                <c:pt idx="2579">
                  <c:v>56.716</c:v>
                </c:pt>
                <c:pt idx="2580">
                  <c:v>56.816</c:v>
                </c:pt>
                <c:pt idx="2581">
                  <c:v>56.915</c:v>
                </c:pt>
                <c:pt idx="2582">
                  <c:v>57.015</c:v>
                </c:pt>
                <c:pt idx="2583">
                  <c:v>57.114</c:v>
                </c:pt>
                <c:pt idx="2584">
                  <c:v>57.21400000000001</c:v>
                </c:pt>
                <c:pt idx="2585">
                  <c:v>57.313</c:v>
                </c:pt>
                <c:pt idx="2586">
                  <c:v>57.413</c:v>
                </c:pt>
                <c:pt idx="2587">
                  <c:v>57.512</c:v>
                </c:pt>
                <c:pt idx="2588">
                  <c:v>57.612</c:v>
                </c:pt>
                <c:pt idx="2589">
                  <c:v>57.71100000000001</c:v>
                </c:pt>
                <c:pt idx="2590">
                  <c:v>57.811</c:v>
                </c:pt>
                <c:pt idx="2591">
                  <c:v>57.91</c:v>
                </c:pt>
                <c:pt idx="2592">
                  <c:v>58.01</c:v>
                </c:pt>
                <c:pt idx="2593">
                  <c:v>58.109</c:v>
                </c:pt>
                <c:pt idx="2594">
                  <c:v>58.209</c:v>
                </c:pt>
                <c:pt idx="2595">
                  <c:v>58.308</c:v>
                </c:pt>
                <c:pt idx="2596">
                  <c:v>58.408</c:v>
                </c:pt>
                <c:pt idx="2597">
                  <c:v>58.50700000000001</c:v>
                </c:pt>
                <c:pt idx="2598">
                  <c:v>58.60700000000001</c:v>
                </c:pt>
                <c:pt idx="2599">
                  <c:v>58.706</c:v>
                </c:pt>
                <c:pt idx="2600">
                  <c:v>58.806</c:v>
                </c:pt>
                <c:pt idx="2601">
                  <c:v>58.905</c:v>
                </c:pt>
                <c:pt idx="2602">
                  <c:v>59.005</c:v>
                </c:pt>
                <c:pt idx="2603">
                  <c:v>59.10400000000001</c:v>
                </c:pt>
                <c:pt idx="2604">
                  <c:v>59.204</c:v>
                </c:pt>
                <c:pt idx="2605">
                  <c:v>59.303</c:v>
                </c:pt>
                <c:pt idx="2606">
                  <c:v>59.40300000000001</c:v>
                </c:pt>
                <c:pt idx="2607">
                  <c:v>59.502</c:v>
                </c:pt>
                <c:pt idx="2608">
                  <c:v>59.602</c:v>
                </c:pt>
                <c:pt idx="2609">
                  <c:v>59.701</c:v>
                </c:pt>
                <c:pt idx="2610">
                  <c:v>59.801</c:v>
                </c:pt>
                <c:pt idx="2611">
                  <c:v>59.9</c:v>
                </c:pt>
                <c:pt idx="2612">
                  <c:v>60.0</c:v>
                </c:pt>
                <c:pt idx="2613">
                  <c:v>60.09900000000001</c:v>
                </c:pt>
                <c:pt idx="2614">
                  <c:v>60.19900000000001</c:v>
                </c:pt>
                <c:pt idx="2615">
                  <c:v>60.29900000000001</c:v>
                </c:pt>
                <c:pt idx="2616">
                  <c:v>60.398</c:v>
                </c:pt>
                <c:pt idx="2617">
                  <c:v>60.498</c:v>
                </c:pt>
                <c:pt idx="2618">
                  <c:v>60.597</c:v>
                </c:pt>
                <c:pt idx="2619">
                  <c:v>60.697</c:v>
                </c:pt>
                <c:pt idx="2620">
                  <c:v>60.79600000000001</c:v>
                </c:pt>
                <c:pt idx="2621">
                  <c:v>60.896</c:v>
                </c:pt>
                <c:pt idx="2622">
                  <c:v>60.995</c:v>
                </c:pt>
                <c:pt idx="2623">
                  <c:v>61.095</c:v>
                </c:pt>
                <c:pt idx="2624">
                  <c:v>61.194</c:v>
                </c:pt>
                <c:pt idx="2625">
                  <c:v>61.29400000000001</c:v>
                </c:pt>
                <c:pt idx="2626">
                  <c:v>61.393</c:v>
                </c:pt>
                <c:pt idx="2627">
                  <c:v>61.493</c:v>
                </c:pt>
                <c:pt idx="2628">
                  <c:v>61.592</c:v>
                </c:pt>
                <c:pt idx="2629">
                  <c:v>61.692</c:v>
                </c:pt>
                <c:pt idx="2630">
                  <c:v>61.79100000000001</c:v>
                </c:pt>
                <c:pt idx="2631">
                  <c:v>61.89100000000001</c:v>
                </c:pt>
                <c:pt idx="2632">
                  <c:v>61.99</c:v>
                </c:pt>
                <c:pt idx="2633">
                  <c:v>62.09</c:v>
                </c:pt>
                <c:pt idx="2634">
                  <c:v>62.189</c:v>
                </c:pt>
                <c:pt idx="2635">
                  <c:v>62.289</c:v>
                </c:pt>
                <c:pt idx="2636">
                  <c:v>62.388</c:v>
                </c:pt>
                <c:pt idx="2637">
                  <c:v>62.488</c:v>
                </c:pt>
                <c:pt idx="2638">
                  <c:v>62.587</c:v>
                </c:pt>
                <c:pt idx="2639">
                  <c:v>62.687</c:v>
                </c:pt>
                <c:pt idx="2640">
                  <c:v>62.786</c:v>
                </c:pt>
                <c:pt idx="2641">
                  <c:v>62.886</c:v>
                </c:pt>
                <c:pt idx="2642">
                  <c:v>62.985</c:v>
                </c:pt>
                <c:pt idx="2643">
                  <c:v>63.085</c:v>
                </c:pt>
                <c:pt idx="2644">
                  <c:v>63.184</c:v>
                </c:pt>
                <c:pt idx="2645">
                  <c:v>63.28400000000001</c:v>
                </c:pt>
                <c:pt idx="2646">
                  <c:v>63.383</c:v>
                </c:pt>
                <c:pt idx="2647">
                  <c:v>63.483</c:v>
                </c:pt>
                <c:pt idx="2648">
                  <c:v>63.582</c:v>
                </c:pt>
                <c:pt idx="2649">
                  <c:v>63.682</c:v>
                </c:pt>
                <c:pt idx="2650">
                  <c:v>63.78100000000001</c:v>
                </c:pt>
                <c:pt idx="2651">
                  <c:v>63.881</c:v>
                </c:pt>
                <c:pt idx="2652">
                  <c:v>63.98</c:v>
                </c:pt>
                <c:pt idx="2653">
                  <c:v>64.08</c:v>
                </c:pt>
                <c:pt idx="2654">
                  <c:v>64.17899999999996</c:v>
                </c:pt>
                <c:pt idx="2655">
                  <c:v>64.27899999999998</c:v>
                </c:pt>
                <c:pt idx="2656">
                  <c:v>64.37799999999998</c:v>
                </c:pt>
                <c:pt idx="2657">
                  <c:v>64.478</c:v>
                </c:pt>
                <c:pt idx="2658">
                  <c:v>64.577</c:v>
                </c:pt>
                <c:pt idx="2659">
                  <c:v>64.67699999999998</c:v>
                </c:pt>
                <c:pt idx="2660">
                  <c:v>64.77599999999998</c:v>
                </c:pt>
                <c:pt idx="2661">
                  <c:v>64.87599999999998</c:v>
                </c:pt>
                <c:pt idx="2662">
                  <c:v>64.975</c:v>
                </c:pt>
                <c:pt idx="2663">
                  <c:v>65.07499999999998</c:v>
                </c:pt>
                <c:pt idx="2664">
                  <c:v>65.17399999999998</c:v>
                </c:pt>
                <c:pt idx="2665">
                  <c:v>65.274</c:v>
                </c:pt>
                <c:pt idx="2666">
                  <c:v>65.37299999999998</c:v>
                </c:pt>
                <c:pt idx="2667">
                  <c:v>65.473</c:v>
                </c:pt>
                <c:pt idx="2668">
                  <c:v>65.57199999999998</c:v>
                </c:pt>
                <c:pt idx="2669">
                  <c:v>65.67199999999998</c:v>
                </c:pt>
                <c:pt idx="2670">
                  <c:v>65.771</c:v>
                </c:pt>
                <c:pt idx="2671">
                  <c:v>65.87099999999998</c:v>
                </c:pt>
                <c:pt idx="2672">
                  <c:v>65.97</c:v>
                </c:pt>
                <c:pt idx="2673">
                  <c:v>66.07</c:v>
                </c:pt>
                <c:pt idx="2674">
                  <c:v>66.16899999999998</c:v>
                </c:pt>
                <c:pt idx="2675">
                  <c:v>66.269</c:v>
                </c:pt>
                <c:pt idx="2676">
                  <c:v>66.368</c:v>
                </c:pt>
                <c:pt idx="2677">
                  <c:v>66.468</c:v>
                </c:pt>
                <c:pt idx="2678">
                  <c:v>66.567</c:v>
                </c:pt>
                <c:pt idx="2679">
                  <c:v>66.667</c:v>
                </c:pt>
                <c:pt idx="2680">
                  <c:v>66.766</c:v>
                </c:pt>
                <c:pt idx="2681">
                  <c:v>66.866</c:v>
                </c:pt>
                <c:pt idx="2682">
                  <c:v>66.965</c:v>
                </c:pt>
                <c:pt idx="2683">
                  <c:v>67.06500000000001</c:v>
                </c:pt>
                <c:pt idx="2684">
                  <c:v>67.164</c:v>
                </c:pt>
                <c:pt idx="2685">
                  <c:v>67.264</c:v>
                </c:pt>
                <c:pt idx="2686">
                  <c:v>67.363</c:v>
                </c:pt>
                <c:pt idx="2687">
                  <c:v>67.463</c:v>
                </c:pt>
                <c:pt idx="2688">
                  <c:v>67.56200000000001</c:v>
                </c:pt>
                <c:pt idx="2689">
                  <c:v>67.662</c:v>
                </c:pt>
                <c:pt idx="2690">
                  <c:v>67.761</c:v>
                </c:pt>
                <c:pt idx="2691">
                  <c:v>67.861</c:v>
                </c:pt>
                <c:pt idx="2692">
                  <c:v>67.96</c:v>
                </c:pt>
                <c:pt idx="2693">
                  <c:v>68.06</c:v>
                </c:pt>
                <c:pt idx="2694">
                  <c:v>68.15899999999998</c:v>
                </c:pt>
                <c:pt idx="2695">
                  <c:v>68.259</c:v>
                </c:pt>
                <c:pt idx="2696">
                  <c:v>68.35799999999998</c:v>
                </c:pt>
                <c:pt idx="2697">
                  <c:v>68.45800000000001</c:v>
                </c:pt>
                <c:pt idx="2698">
                  <c:v>68.557</c:v>
                </c:pt>
                <c:pt idx="2699">
                  <c:v>68.65699999999998</c:v>
                </c:pt>
                <c:pt idx="2700">
                  <c:v>68.756</c:v>
                </c:pt>
                <c:pt idx="2701">
                  <c:v>68.85599999999998</c:v>
                </c:pt>
                <c:pt idx="2702">
                  <c:v>68.95500000000001</c:v>
                </c:pt>
                <c:pt idx="2703">
                  <c:v>69.055</c:v>
                </c:pt>
                <c:pt idx="2704">
                  <c:v>69.15399999999998</c:v>
                </c:pt>
                <c:pt idx="2705">
                  <c:v>69.254</c:v>
                </c:pt>
                <c:pt idx="2706">
                  <c:v>69.35299999999998</c:v>
                </c:pt>
                <c:pt idx="2707">
                  <c:v>69.453</c:v>
                </c:pt>
                <c:pt idx="2708">
                  <c:v>69.552</c:v>
                </c:pt>
                <c:pt idx="2709">
                  <c:v>69.65199999999998</c:v>
                </c:pt>
                <c:pt idx="2710">
                  <c:v>69.751</c:v>
                </c:pt>
                <c:pt idx="2711">
                  <c:v>69.851</c:v>
                </c:pt>
                <c:pt idx="2712">
                  <c:v>69.95</c:v>
                </c:pt>
                <c:pt idx="2713">
                  <c:v>70.05</c:v>
                </c:pt>
                <c:pt idx="2714">
                  <c:v>70.149</c:v>
                </c:pt>
                <c:pt idx="2715">
                  <c:v>70.249</c:v>
                </c:pt>
                <c:pt idx="2716">
                  <c:v>70.34800000000001</c:v>
                </c:pt>
                <c:pt idx="2717">
                  <c:v>70.448</c:v>
                </c:pt>
                <c:pt idx="2718">
                  <c:v>70.547</c:v>
                </c:pt>
                <c:pt idx="2719">
                  <c:v>70.647</c:v>
                </c:pt>
                <c:pt idx="2720">
                  <c:v>70.746</c:v>
                </c:pt>
                <c:pt idx="2721">
                  <c:v>70.846</c:v>
                </c:pt>
                <c:pt idx="2722">
                  <c:v>70.945</c:v>
                </c:pt>
                <c:pt idx="2723">
                  <c:v>71.045</c:v>
                </c:pt>
                <c:pt idx="2724">
                  <c:v>71.144</c:v>
                </c:pt>
                <c:pt idx="2725">
                  <c:v>71.244</c:v>
                </c:pt>
                <c:pt idx="2726">
                  <c:v>71.343</c:v>
                </c:pt>
                <c:pt idx="2727">
                  <c:v>71.443</c:v>
                </c:pt>
                <c:pt idx="2728">
                  <c:v>71.542</c:v>
                </c:pt>
                <c:pt idx="2729">
                  <c:v>71.642</c:v>
                </c:pt>
                <c:pt idx="2730">
                  <c:v>71.741</c:v>
                </c:pt>
                <c:pt idx="2731">
                  <c:v>71.841</c:v>
                </c:pt>
                <c:pt idx="2732">
                  <c:v>71.94</c:v>
                </c:pt>
                <c:pt idx="2733">
                  <c:v>72.04</c:v>
                </c:pt>
                <c:pt idx="2734">
                  <c:v>72.13899999999998</c:v>
                </c:pt>
                <c:pt idx="2735">
                  <c:v>72.239</c:v>
                </c:pt>
                <c:pt idx="2736">
                  <c:v>72.338</c:v>
                </c:pt>
                <c:pt idx="2737">
                  <c:v>72.438</c:v>
                </c:pt>
                <c:pt idx="2738">
                  <c:v>72.537</c:v>
                </c:pt>
                <c:pt idx="2739">
                  <c:v>72.637</c:v>
                </c:pt>
                <c:pt idx="2740">
                  <c:v>72.736</c:v>
                </c:pt>
                <c:pt idx="2741">
                  <c:v>72.836</c:v>
                </c:pt>
                <c:pt idx="2742">
                  <c:v>72.935</c:v>
                </c:pt>
                <c:pt idx="2743">
                  <c:v>73.035</c:v>
                </c:pt>
                <c:pt idx="2744">
                  <c:v>73.134</c:v>
                </c:pt>
                <c:pt idx="2745">
                  <c:v>73.234</c:v>
                </c:pt>
                <c:pt idx="2746">
                  <c:v>73.333</c:v>
                </c:pt>
                <c:pt idx="2747">
                  <c:v>73.433</c:v>
                </c:pt>
                <c:pt idx="2748">
                  <c:v>73.532</c:v>
                </c:pt>
                <c:pt idx="2749">
                  <c:v>73.632</c:v>
                </c:pt>
                <c:pt idx="2750">
                  <c:v>73.731</c:v>
                </c:pt>
                <c:pt idx="2751">
                  <c:v>73.831</c:v>
                </c:pt>
                <c:pt idx="2752">
                  <c:v>73.93</c:v>
                </c:pt>
                <c:pt idx="2753">
                  <c:v>74.03</c:v>
                </c:pt>
                <c:pt idx="2754">
                  <c:v>74.12899999999998</c:v>
                </c:pt>
                <c:pt idx="2755">
                  <c:v>74.229</c:v>
                </c:pt>
                <c:pt idx="2756">
                  <c:v>74.32799999999998</c:v>
                </c:pt>
                <c:pt idx="2757">
                  <c:v>74.428</c:v>
                </c:pt>
                <c:pt idx="2758">
                  <c:v>74.527</c:v>
                </c:pt>
                <c:pt idx="2759">
                  <c:v>74.62699999999998</c:v>
                </c:pt>
                <c:pt idx="2760">
                  <c:v>74.726</c:v>
                </c:pt>
                <c:pt idx="2761">
                  <c:v>74.82599999999998</c:v>
                </c:pt>
                <c:pt idx="2762">
                  <c:v>74.925</c:v>
                </c:pt>
                <c:pt idx="2763">
                  <c:v>75.025</c:v>
                </c:pt>
                <c:pt idx="2764">
                  <c:v>75.12399999999998</c:v>
                </c:pt>
                <c:pt idx="2765">
                  <c:v>75.224</c:v>
                </c:pt>
                <c:pt idx="2766">
                  <c:v>75.32299999999998</c:v>
                </c:pt>
                <c:pt idx="2767">
                  <c:v>75.423</c:v>
                </c:pt>
                <c:pt idx="2768">
                  <c:v>75.522</c:v>
                </c:pt>
                <c:pt idx="2769">
                  <c:v>75.62199999999998</c:v>
                </c:pt>
                <c:pt idx="2770">
                  <c:v>75.721</c:v>
                </c:pt>
                <c:pt idx="2771">
                  <c:v>75.821</c:v>
                </c:pt>
                <c:pt idx="2772">
                  <c:v>75.92</c:v>
                </c:pt>
                <c:pt idx="2773">
                  <c:v>76.02</c:v>
                </c:pt>
                <c:pt idx="2774">
                  <c:v>76.119</c:v>
                </c:pt>
                <c:pt idx="2775">
                  <c:v>76.219</c:v>
                </c:pt>
                <c:pt idx="2776">
                  <c:v>76.31800000000001</c:v>
                </c:pt>
                <c:pt idx="2777">
                  <c:v>76.418</c:v>
                </c:pt>
                <c:pt idx="2778">
                  <c:v>76.517</c:v>
                </c:pt>
                <c:pt idx="2779">
                  <c:v>76.617</c:v>
                </c:pt>
                <c:pt idx="2780">
                  <c:v>76.716</c:v>
                </c:pt>
                <c:pt idx="2781">
                  <c:v>76.816</c:v>
                </c:pt>
                <c:pt idx="2782">
                  <c:v>76.915</c:v>
                </c:pt>
                <c:pt idx="2783">
                  <c:v>77.015</c:v>
                </c:pt>
                <c:pt idx="2784">
                  <c:v>77.114</c:v>
                </c:pt>
                <c:pt idx="2785">
                  <c:v>77.214</c:v>
                </c:pt>
                <c:pt idx="2786">
                  <c:v>77.313</c:v>
                </c:pt>
                <c:pt idx="2787">
                  <c:v>77.413</c:v>
                </c:pt>
                <c:pt idx="2788">
                  <c:v>77.512</c:v>
                </c:pt>
                <c:pt idx="2789">
                  <c:v>77.612</c:v>
                </c:pt>
                <c:pt idx="2790">
                  <c:v>77.711</c:v>
                </c:pt>
                <c:pt idx="2791">
                  <c:v>77.811</c:v>
                </c:pt>
                <c:pt idx="2792">
                  <c:v>77.91</c:v>
                </c:pt>
                <c:pt idx="2793">
                  <c:v>78.01</c:v>
                </c:pt>
                <c:pt idx="2794">
                  <c:v>78.10899999999998</c:v>
                </c:pt>
                <c:pt idx="2795">
                  <c:v>78.209</c:v>
                </c:pt>
                <c:pt idx="2796">
                  <c:v>78.308</c:v>
                </c:pt>
                <c:pt idx="2797">
                  <c:v>78.408</c:v>
                </c:pt>
                <c:pt idx="2798">
                  <c:v>78.507</c:v>
                </c:pt>
                <c:pt idx="2799">
                  <c:v>78.607</c:v>
                </c:pt>
                <c:pt idx="2800">
                  <c:v>78.706</c:v>
                </c:pt>
                <c:pt idx="2801">
                  <c:v>78.80599999999998</c:v>
                </c:pt>
                <c:pt idx="2802">
                  <c:v>78.905</c:v>
                </c:pt>
                <c:pt idx="2803">
                  <c:v>79.005</c:v>
                </c:pt>
                <c:pt idx="2804">
                  <c:v>79.104</c:v>
                </c:pt>
                <c:pt idx="2805">
                  <c:v>79.204</c:v>
                </c:pt>
                <c:pt idx="2806">
                  <c:v>79.30299999999998</c:v>
                </c:pt>
                <c:pt idx="2807">
                  <c:v>79.403</c:v>
                </c:pt>
                <c:pt idx="2808">
                  <c:v>79.502</c:v>
                </c:pt>
                <c:pt idx="2809">
                  <c:v>79.60199999999998</c:v>
                </c:pt>
                <c:pt idx="2810">
                  <c:v>79.701</c:v>
                </c:pt>
                <c:pt idx="2811">
                  <c:v>79.801</c:v>
                </c:pt>
                <c:pt idx="2812">
                  <c:v>79.9</c:v>
                </c:pt>
                <c:pt idx="2813">
                  <c:v>80.0</c:v>
                </c:pt>
                <c:pt idx="2814">
                  <c:v>80.1</c:v>
                </c:pt>
                <c:pt idx="2815">
                  <c:v>80.199</c:v>
                </c:pt>
                <c:pt idx="2816">
                  <c:v>80.299</c:v>
                </c:pt>
                <c:pt idx="2817">
                  <c:v>80.398</c:v>
                </c:pt>
                <c:pt idx="2818">
                  <c:v>80.498</c:v>
                </c:pt>
                <c:pt idx="2819">
                  <c:v>80.597</c:v>
                </c:pt>
                <c:pt idx="2820">
                  <c:v>80.697</c:v>
                </c:pt>
                <c:pt idx="2821">
                  <c:v>80.796</c:v>
                </c:pt>
                <c:pt idx="2822">
                  <c:v>80.896</c:v>
                </c:pt>
                <c:pt idx="2823">
                  <c:v>80.995</c:v>
                </c:pt>
                <c:pt idx="2824">
                  <c:v>81.09500000000001</c:v>
                </c:pt>
                <c:pt idx="2825">
                  <c:v>81.194</c:v>
                </c:pt>
                <c:pt idx="2826">
                  <c:v>81.294</c:v>
                </c:pt>
                <c:pt idx="2827">
                  <c:v>81.393</c:v>
                </c:pt>
                <c:pt idx="2828">
                  <c:v>81.493</c:v>
                </c:pt>
                <c:pt idx="2829">
                  <c:v>81.59200000000001</c:v>
                </c:pt>
                <c:pt idx="2830">
                  <c:v>81.692</c:v>
                </c:pt>
                <c:pt idx="2831">
                  <c:v>81.791</c:v>
                </c:pt>
                <c:pt idx="2832">
                  <c:v>81.891</c:v>
                </c:pt>
                <c:pt idx="2833">
                  <c:v>81.99</c:v>
                </c:pt>
                <c:pt idx="2834">
                  <c:v>82.09</c:v>
                </c:pt>
                <c:pt idx="2835">
                  <c:v>82.18899999999998</c:v>
                </c:pt>
                <c:pt idx="2836">
                  <c:v>82.289</c:v>
                </c:pt>
                <c:pt idx="2837">
                  <c:v>82.388</c:v>
                </c:pt>
                <c:pt idx="2838">
                  <c:v>82.488</c:v>
                </c:pt>
                <c:pt idx="2839">
                  <c:v>82.587</c:v>
                </c:pt>
                <c:pt idx="2840">
                  <c:v>82.687</c:v>
                </c:pt>
                <c:pt idx="2841">
                  <c:v>82.786</c:v>
                </c:pt>
                <c:pt idx="2842">
                  <c:v>82.88599999999998</c:v>
                </c:pt>
                <c:pt idx="2843">
                  <c:v>82.98500000000001</c:v>
                </c:pt>
                <c:pt idx="2844">
                  <c:v>83.085</c:v>
                </c:pt>
                <c:pt idx="2845">
                  <c:v>83.18399999999998</c:v>
                </c:pt>
                <c:pt idx="2846">
                  <c:v>83.284</c:v>
                </c:pt>
                <c:pt idx="2847">
                  <c:v>83.38299999999998</c:v>
                </c:pt>
                <c:pt idx="2848">
                  <c:v>83.483</c:v>
                </c:pt>
                <c:pt idx="2849">
                  <c:v>83.582</c:v>
                </c:pt>
                <c:pt idx="2850">
                  <c:v>83.68199999999998</c:v>
                </c:pt>
                <c:pt idx="2851">
                  <c:v>83.781</c:v>
                </c:pt>
                <c:pt idx="2852">
                  <c:v>83.881</c:v>
                </c:pt>
                <c:pt idx="2853">
                  <c:v>83.98</c:v>
                </c:pt>
                <c:pt idx="2854">
                  <c:v>84.08</c:v>
                </c:pt>
                <c:pt idx="2855">
                  <c:v>84.17899999999996</c:v>
                </c:pt>
                <c:pt idx="2856">
                  <c:v>84.27899999999998</c:v>
                </c:pt>
                <c:pt idx="2857">
                  <c:v>84.37799999999998</c:v>
                </c:pt>
                <c:pt idx="2858">
                  <c:v>84.478</c:v>
                </c:pt>
                <c:pt idx="2859">
                  <c:v>84.577</c:v>
                </c:pt>
                <c:pt idx="2860">
                  <c:v>84.67699999999998</c:v>
                </c:pt>
                <c:pt idx="2861">
                  <c:v>84.77599999999998</c:v>
                </c:pt>
                <c:pt idx="2862">
                  <c:v>84.87599999999998</c:v>
                </c:pt>
                <c:pt idx="2863">
                  <c:v>84.975</c:v>
                </c:pt>
                <c:pt idx="2864">
                  <c:v>85.07499999999998</c:v>
                </c:pt>
                <c:pt idx="2865">
                  <c:v>85.17399999999998</c:v>
                </c:pt>
                <c:pt idx="2866">
                  <c:v>85.274</c:v>
                </c:pt>
                <c:pt idx="2867">
                  <c:v>85.37299999999998</c:v>
                </c:pt>
                <c:pt idx="2868">
                  <c:v>85.473</c:v>
                </c:pt>
                <c:pt idx="2869">
                  <c:v>85.57199999999998</c:v>
                </c:pt>
                <c:pt idx="2870">
                  <c:v>85.67199999999998</c:v>
                </c:pt>
                <c:pt idx="2871">
                  <c:v>85.771</c:v>
                </c:pt>
                <c:pt idx="2872">
                  <c:v>85.87099999999998</c:v>
                </c:pt>
                <c:pt idx="2873">
                  <c:v>85.97</c:v>
                </c:pt>
                <c:pt idx="2874">
                  <c:v>86.07</c:v>
                </c:pt>
                <c:pt idx="2875">
                  <c:v>86.16899999999998</c:v>
                </c:pt>
                <c:pt idx="2876">
                  <c:v>86.269</c:v>
                </c:pt>
                <c:pt idx="2877">
                  <c:v>86.368</c:v>
                </c:pt>
                <c:pt idx="2878">
                  <c:v>86.468</c:v>
                </c:pt>
                <c:pt idx="2879">
                  <c:v>86.567</c:v>
                </c:pt>
                <c:pt idx="2880">
                  <c:v>86.667</c:v>
                </c:pt>
                <c:pt idx="2881">
                  <c:v>86.766</c:v>
                </c:pt>
                <c:pt idx="2882">
                  <c:v>86.866</c:v>
                </c:pt>
                <c:pt idx="2883">
                  <c:v>86.965</c:v>
                </c:pt>
                <c:pt idx="2884">
                  <c:v>87.06500000000001</c:v>
                </c:pt>
                <c:pt idx="2885">
                  <c:v>87.164</c:v>
                </c:pt>
                <c:pt idx="2886">
                  <c:v>87.264</c:v>
                </c:pt>
                <c:pt idx="2887">
                  <c:v>87.363</c:v>
                </c:pt>
                <c:pt idx="2888">
                  <c:v>87.463</c:v>
                </c:pt>
                <c:pt idx="2889">
                  <c:v>87.56200000000001</c:v>
                </c:pt>
                <c:pt idx="2890">
                  <c:v>87.662</c:v>
                </c:pt>
                <c:pt idx="2891">
                  <c:v>87.761</c:v>
                </c:pt>
                <c:pt idx="2892">
                  <c:v>87.861</c:v>
                </c:pt>
                <c:pt idx="2893">
                  <c:v>87.96</c:v>
                </c:pt>
                <c:pt idx="2894">
                  <c:v>88.06</c:v>
                </c:pt>
                <c:pt idx="2895">
                  <c:v>88.15899999999998</c:v>
                </c:pt>
                <c:pt idx="2896">
                  <c:v>88.259</c:v>
                </c:pt>
                <c:pt idx="2897">
                  <c:v>88.35799999999998</c:v>
                </c:pt>
                <c:pt idx="2898">
                  <c:v>88.45800000000001</c:v>
                </c:pt>
                <c:pt idx="2899">
                  <c:v>88.557</c:v>
                </c:pt>
                <c:pt idx="2900">
                  <c:v>88.65699999999998</c:v>
                </c:pt>
                <c:pt idx="2901">
                  <c:v>88.756</c:v>
                </c:pt>
                <c:pt idx="2902">
                  <c:v>88.85599999999998</c:v>
                </c:pt>
                <c:pt idx="2903">
                  <c:v>88.95500000000001</c:v>
                </c:pt>
                <c:pt idx="2904">
                  <c:v>89.055</c:v>
                </c:pt>
                <c:pt idx="2905">
                  <c:v>89.15399999999998</c:v>
                </c:pt>
                <c:pt idx="2906">
                  <c:v>89.254</c:v>
                </c:pt>
                <c:pt idx="2907">
                  <c:v>89.35299999999998</c:v>
                </c:pt>
                <c:pt idx="2908">
                  <c:v>89.453</c:v>
                </c:pt>
                <c:pt idx="2909">
                  <c:v>89.552</c:v>
                </c:pt>
                <c:pt idx="2910">
                  <c:v>89.65199999999998</c:v>
                </c:pt>
                <c:pt idx="2911">
                  <c:v>89.751</c:v>
                </c:pt>
                <c:pt idx="2912">
                  <c:v>89.851</c:v>
                </c:pt>
                <c:pt idx="2913">
                  <c:v>89.95</c:v>
                </c:pt>
                <c:pt idx="2914">
                  <c:v>90.05</c:v>
                </c:pt>
                <c:pt idx="2915">
                  <c:v>90.149</c:v>
                </c:pt>
                <c:pt idx="2916">
                  <c:v>90.249</c:v>
                </c:pt>
                <c:pt idx="2917">
                  <c:v>90.34800000000001</c:v>
                </c:pt>
                <c:pt idx="2918">
                  <c:v>90.448</c:v>
                </c:pt>
                <c:pt idx="2919">
                  <c:v>90.547</c:v>
                </c:pt>
                <c:pt idx="2920">
                  <c:v>90.647</c:v>
                </c:pt>
                <c:pt idx="2921">
                  <c:v>90.746</c:v>
                </c:pt>
                <c:pt idx="2922">
                  <c:v>90.846</c:v>
                </c:pt>
                <c:pt idx="2923">
                  <c:v>90.945</c:v>
                </c:pt>
                <c:pt idx="2924">
                  <c:v>91.045</c:v>
                </c:pt>
                <c:pt idx="2925">
                  <c:v>91.144</c:v>
                </c:pt>
                <c:pt idx="2926">
                  <c:v>91.244</c:v>
                </c:pt>
                <c:pt idx="2927">
                  <c:v>91.343</c:v>
                </c:pt>
                <c:pt idx="2928">
                  <c:v>91.443</c:v>
                </c:pt>
                <c:pt idx="2929">
                  <c:v>91.542</c:v>
                </c:pt>
                <c:pt idx="2930">
                  <c:v>91.642</c:v>
                </c:pt>
                <c:pt idx="2931">
                  <c:v>91.741</c:v>
                </c:pt>
                <c:pt idx="2932">
                  <c:v>91.841</c:v>
                </c:pt>
                <c:pt idx="2933">
                  <c:v>91.94</c:v>
                </c:pt>
                <c:pt idx="2934">
                  <c:v>92.04</c:v>
                </c:pt>
                <c:pt idx="2935">
                  <c:v>92.13899999999998</c:v>
                </c:pt>
                <c:pt idx="2936">
                  <c:v>92.239</c:v>
                </c:pt>
                <c:pt idx="2937">
                  <c:v>92.338</c:v>
                </c:pt>
                <c:pt idx="2938">
                  <c:v>92.438</c:v>
                </c:pt>
                <c:pt idx="2939">
                  <c:v>92.537</c:v>
                </c:pt>
                <c:pt idx="2940">
                  <c:v>92.637</c:v>
                </c:pt>
                <c:pt idx="2941">
                  <c:v>92.736</c:v>
                </c:pt>
                <c:pt idx="2942">
                  <c:v>92.836</c:v>
                </c:pt>
                <c:pt idx="2943">
                  <c:v>92.935</c:v>
                </c:pt>
                <c:pt idx="2944">
                  <c:v>93.035</c:v>
                </c:pt>
                <c:pt idx="2945">
                  <c:v>93.134</c:v>
                </c:pt>
                <c:pt idx="2946">
                  <c:v>93.234</c:v>
                </c:pt>
                <c:pt idx="2947">
                  <c:v>93.333</c:v>
                </c:pt>
                <c:pt idx="2948">
                  <c:v>93.433</c:v>
                </c:pt>
                <c:pt idx="2949">
                  <c:v>93.532</c:v>
                </c:pt>
                <c:pt idx="2950">
                  <c:v>93.632</c:v>
                </c:pt>
                <c:pt idx="2951">
                  <c:v>93.731</c:v>
                </c:pt>
                <c:pt idx="2952">
                  <c:v>93.831</c:v>
                </c:pt>
                <c:pt idx="2953">
                  <c:v>93.93</c:v>
                </c:pt>
                <c:pt idx="2954">
                  <c:v>94.03</c:v>
                </c:pt>
                <c:pt idx="2955">
                  <c:v>94.12899999999998</c:v>
                </c:pt>
                <c:pt idx="2956">
                  <c:v>94.229</c:v>
                </c:pt>
                <c:pt idx="2957">
                  <c:v>94.32799999999998</c:v>
                </c:pt>
                <c:pt idx="2958">
                  <c:v>94.428</c:v>
                </c:pt>
                <c:pt idx="2959">
                  <c:v>94.527</c:v>
                </c:pt>
                <c:pt idx="2960">
                  <c:v>94.62699999999998</c:v>
                </c:pt>
                <c:pt idx="2961">
                  <c:v>94.726</c:v>
                </c:pt>
                <c:pt idx="2962">
                  <c:v>94.82599999999998</c:v>
                </c:pt>
                <c:pt idx="2963">
                  <c:v>94.925</c:v>
                </c:pt>
                <c:pt idx="2964">
                  <c:v>95.025</c:v>
                </c:pt>
                <c:pt idx="2965">
                  <c:v>95.12399999999998</c:v>
                </c:pt>
                <c:pt idx="2966">
                  <c:v>95.224</c:v>
                </c:pt>
                <c:pt idx="2967">
                  <c:v>95.32299999999998</c:v>
                </c:pt>
                <c:pt idx="2968">
                  <c:v>95.423</c:v>
                </c:pt>
                <c:pt idx="2969">
                  <c:v>95.522</c:v>
                </c:pt>
                <c:pt idx="2970">
                  <c:v>95.62199999999998</c:v>
                </c:pt>
                <c:pt idx="2971">
                  <c:v>95.721</c:v>
                </c:pt>
                <c:pt idx="2972">
                  <c:v>95.821</c:v>
                </c:pt>
                <c:pt idx="2973">
                  <c:v>95.92</c:v>
                </c:pt>
                <c:pt idx="2974">
                  <c:v>96.02</c:v>
                </c:pt>
                <c:pt idx="2975">
                  <c:v>96.119</c:v>
                </c:pt>
                <c:pt idx="2976">
                  <c:v>96.219</c:v>
                </c:pt>
                <c:pt idx="2977">
                  <c:v>96.31800000000001</c:v>
                </c:pt>
                <c:pt idx="2978">
                  <c:v>96.418</c:v>
                </c:pt>
                <c:pt idx="2979">
                  <c:v>96.517</c:v>
                </c:pt>
                <c:pt idx="2980">
                  <c:v>96.617</c:v>
                </c:pt>
                <c:pt idx="2981">
                  <c:v>96.716</c:v>
                </c:pt>
                <c:pt idx="2982">
                  <c:v>96.816</c:v>
                </c:pt>
                <c:pt idx="2983">
                  <c:v>96.915</c:v>
                </c:pt>
                <c:pt idx="2984">
                  <c:v>97.015</c:v>
                </c:pt>
                <c:pt idx="2985">
                  <c:v>97.114</c:v>
                </c:pt>
                <c:pt idx="2986">
                  <c:v>97.214</c:v>
                </c:pt>
                <c:pt idx="2987">
                  <c:v>97.313</c:v>
                </c:pt>
                <c:pt idx="2988">
                  <c:v>97.413</c:v>
                </c:pt>
                <c:pt idx="2989">
                  <c:v>97.512</c:v>
                </c:pt>
                <c:pt idx="2990">
                  <c:v>97.612</c:v>
                </c:pt>
                <c:pt idx="2991">
                  <c:v>97.711</c:v>
                </c:pt>
                <c:pt idx="2992">
                  <c:v>97.811</c:v>
                </c:pt>
                <c:pt idx="2993">
                  <c:v>97.91</c:v>
                </c:pt>
                <c:pt idx="2994">
                  <c:v>98.01</c:v>
                </c:pt>
                <c:pt idx="2995">
                  <c:v>98.10899999999998</c:v>
                </c:pt>
                <c:pt idx="2996">
                  <c:v>98.209</c:v>
                </c:pt>
                <c:pt idx="2997">
                  <c:v>98.308</c:v>
                </c:pt>
                <c:pt idx="2998">
                  <c:v>98.408</c:v>
                </c:pt>
                <c:pt idx="2999">
                  <c:v>98.507</c:v>
                </c:pt>
                <c:pt idx="3000">
                  <c:v>98.607</c:v>
                </c:pt>
                <c:pt idx="3001">
                  <c:v>98.706</c:v>
                </c:pt>
                <c:pt idx="3002">
                  <c:v>98.80599999999998</c:v>
                </c:pt>
                <c:pt idx="3003">
                  <c:v>98.905</c:v>
                </c:pt>
                <c:pt idx="3004">
                  <c:v>99.005</c:v>
                </c:pt>
                <c:pt idx="3005">
                  <c:v>99.104</c:v>
                </c:pt>
                <c:pt idx="3006">
                  <c:v>99.204</c:v>
                </c:pt>
                <c:pt idx="3007">
                  <c:v>99.30299999999998</c:v>
                </c:pt>
                <c:pt idx="3008">
                  <c:v>99.403</c:v>
                </c:pt>
                <c:pt idx="3009">
                  <c:v>99.502</c:v>
                </c:pt>
                <c:pt idx="3010">
                  <c:v>99.60199999999998</c:v>
                </c:pt>
                <c:pt idx="3011">
                  <c:v>99.701</c:v>
                </c:pt>
                <c:pt idx="3012">
                  <c:v>99.801</c:v>
                </c:pt>
                <c:pt idx="3013">
                  <c:v>99.9</c:v>
                </c:pt>
                <c:pt idx="3014">
                  <c:v>100.0</c:v>
                </c:pt>
                <c:pt idx="3015">
                  <c:v>0.099502</c:v>
                </c:pt>
                <c:pt idx="3016">
                  <c:v>0.199</c:v>
                </c:pt>
                <c:pt idx="3017">
                  <c:v>0.29851</c:v>
                </c:pt>
                <c:pt idx="3018">
                  <c:v>0.39801</c:v>
                </c:pt>
                <c:pt idx="3019">
                  <c:v>0.49751</c:v>
                </c:pt>
                <c:pt idx="3020">
                  <c:v>0.59701</c:v>
                </c:pt>
                <c:pt idx="3021">
                  <c:v>0.69652</c:v>
                </c:pt>
                <c:pt idx="3022">
                  <c:v>0.79602</c:v>
                </c:pt>
                <c:pt idx="3023">
                  <c:v>0.89552</c:v>
                </c:pt>
                <c:pt idx="3024">
                  <c:v>0.99502</c:v>
                </c:pt>
                <c:pt idx="3025">
                  <c:v>1.0945</c:v>
                </c:pt>
                <c:pt idx="3026">
                  <c:v>1.194</c:v>
                </c:pt>
                <c:pt idx="3027">
                  <c:v>1.2935</c:v>
                </c:pt>
                <c:pt idx="3028">
                  <c:v>1.393</c:v>
                </c:pt>
                <c:pt idx="3029">
                  <c:v>1.4925</c:v>
                </c:pt>
                <c:pt idx="3030">
                  <c:v>1.592</c:v>
                </c:pt>
                <c:pt idx="3031">
                  <c:v>1.6915</c:v>
                </c:pt>
                <c:pt idx="3032">
                  <c:v>1.791</c:v>
                </c:pt>
                <c:pt idx="3033">
                  <c:v>1.8905</c:v>
                </c:pt>
                <c:pt idx="3034">
                  <c:v>1.99</c:v>
                </c:pt>
                <c:pt idx="3035">
                  <c:v>2.0896</c:v>
                </c:pt>
                <c:pt idx="3036">
                  <c:v>2.1891</c:v>
                </c:pt>
                <c:pt idx="3037">
                  <c:v>2.2886</c:v>
                </c:pt>
                <c:pt idx="3038">
                  <c:v>2.3881</c:v>
                </c:pt>
                <c:pt idx="3039">
                  <c:v>2.4876</c:v>
                </c:pt>
                <c:pt idx="3040">
                  <c:v>2.5871</c:v>
                </c:pt>
                <c:pt idx="3041">
                  <c:v>2.6866</c:v>
                </c:pt>
                <c:pt idx="3042">
                  <c:v>2.7861</c:v>
                </c:pt>
                <c:pt idx="3043">
                  <c:v>2.8856</c:v>
                </c:pt>
                <c:pt idx="3044">
                  <c:v>2.9851</c:v>
                </c:pt>
                <c:pt idx="3045">
                  <c:v>3.0846</c:v>
                </c:pt>
                <c:pt idx="3046">
                  <c:v>3.1841</c:v>
                </c:pt>
                <c:pt idx="3047">
                  <c:v>3.2836</c:v>
                </c:pt>
                <c:pt idx="3048">
                  <c:v>3.3831</c:v>
                </c:pt>
                <c:pt idx="3049">
                  <c:v>3.4826</c:v>
                </c:pt>
                <c:pt idx="3050">
                  <c:v>3.5821</c:v>
                </c:pt>
                <c:pt idx="3051">
                  <c:v>3.6816</c:v>
                </c:pt>
                <c:pt idx="3052">
                  <c:v>3.7811</c:v>
                </c:pt>
                <c:pt idx="3053">
                  <c:v>3.8806</c:v>
                </c:pt>
                <c:pt idx="3054">
                  <c:v>3.9801</c:v>
                </c:pt>
                <c:pt idx="3055">
                  <c:v>4.0796</c:v>
                </c:pt>
                <c:pt idx="3056">
                  <c:v>4.1791</c:v>
                </c:pt>
                <c:pt idx="3057">
                  <c:v>4.2786</c:v>
                </c:pt>
                <c:pt idx="3058">
                  <c:v>4.3781</c:v>
                </c:pt>
                <c:pt idx="3059">
                  <c:v>4.4776</c:v>
                </c:pt>
                <c:pt idx="3060">
                  <c:v>4.5771</c:v>
                </c:pt>
                <c:pt idx="3061">
                  <c:v>4.6766</c:v>
                </c:pt>
                <c:pt idx="3062">
                  <c:v>4.7761</c:v>
                </c:pt>
                <c:pt idx="3063">
                  <c:v>4.8756</c:v>
                </c:pt>
                <c:pt idx="3064">
                  <c:v>4.9751</c:v>
                </c:pt>
                <c:pt idx="3065">
                  <c:v>5.0746</c:v>
                </c:pt>
                <c:pt idx="3066">
                  <c:v>5.174099999999997</c:v>
                </c:pt>
                <c:pt idx="3067">
                  <c:v>5.2736</c:v>
                </c:pt>
                <c:pt idx="3068">
                  <c:v>5.3731</c:v>
                </c:pt>
                <c:pt idx="3069">
                  <c:v>5.4726</c:v>
                </c:pt>
                <c:pt idx="3070">
                  <c:v>5.5721</c:v>
                </c:pt>
                <c:pt idx="3071">
                  <c:v>5.6716</c:v>
                </c:pt>
                <c:pt idx="3072">
                  <c:v>5.7711</c:v>
                </c:pt>
                <c:pt idx="3073">
                  <c:v>5.8706</c:v>
                </c:pt>
                <c:pt idx="3074">
                  <c:v>5.9701</c:v>
                </c:pt>
                <c:pt idx="3075">
                  <c:v>6.0697</c:v>
                </c:pt>
                <c:pt idx="3076">
                  <c:v>6.1692</c:v>
                </c:pt>
                <c:pt idx="3077">
                  <c:v>6.2687</c:v>
                </c:pt>
                <c:pt idx="3078">
                  <c:v>6.368199999999997</c:v>
                </c:pt>
                <c:pt idx="3079">
                  <c:v>6.4677</c:v>
                </c:pt>
                <c:pt idx="3080">
                  <c:v>6.567199999999997</c:v>
                </c:pt>
                <c:pt idx="3081">
                  <c:v>6.6667</c:v>
                </c:pt>
                <c:pt idx="3082">
                  <c:v>6.7662</c:v>
                </c:pt>
                <c:pt idx="3083">
                  <c:v>6.865699999999999</c:v>
                </c:pt>
                <c:pt idx="3084">
                  <c:v>6.9652</c:v>
                </c:pt>
                <c:pt idx="3085">
                  <c:v>7.064699999999998</c:v>
                </c:pt>
                <c:pt idx="3086">
                  <c:v>7.164199999999996</c:v>
                </c:pt>
                <c:pt idx="3087">
                  <c:v>7.2637</c:v>
                </c:pt>
                <c:pt idx="3088">
                  <c:v>7.3632</c:v>
                </c:pt>
                <c:pt idx="3089">
                  <c:v>7.4627</c:v>
                </c:pt>
                <c:pt idx="3090">
                  <c:v>7.562199999999997</c:v>
                </c:pt>
                <c:pt idx="3091">
                  <c:v>7.6617</c:v>
                </c:pt>
                <c:pt idx="3092">
                  <c:v>7.7612</c:v>
                </c:pt>
                <c:pt idx="3093">
                  <c:v>7.8607</c:v>
                </c:pt>
                <c:pt idx="3094">
                  <c:v>7.9602</c:v>
                </c:pt>
                <c:pt idx="3095">
                  <c:v>8.059700000000002</c:v>
                </c:pt>
                <c:pt idx="3096">
                  <c:v>8.1592</c:v>
                </c:pt>
                <c:pt idx="3097">
                  <c:v>8.258700000000001</c:v>
                </c:pt>
                <c:pt idx="3098">
                  <c:v>8.3582</c:v>
                </c:pt>
                <c:pt idx="3099">
                  <c:v>8.457700000000002</c:v>
                </c:pt>
                <c:pt idx="3100">
                  <c:v>8.557200000000003</c:v>
                </c:pt>
                <c:pt idx="3101">
                  <c:v>8.6567</c:v>
                </c:pt>
                <c:pt idx="3102">
                  <c:v>8.756200000000001</c:v>
                </c:pt>
                <c:pt idx="3103">
                  <c:v>8.8557</c:v>
                </c:pt>
                <c:pt idx="3104">
                  <c:v>8.955200000000004</c:v>
                </c:pt>
                <c:pt idx="3105">
                  <c:v>9.0547</c:v>
                </c:pt>
                <c:pt idx="3106">
                  <c:v>9.154200000000001</c:v>
                </c:pt>
                <c:pt idx="3107">
                  <c:v>9.2537</c:v>
                </c:pt>
                <c:pt idx="3108">
                  <c:v>9.353200000000002</c:v>
                </c:pt>
                <c:pt idx="3109">
                  <c:v>9.4527</c:v>
                </c:pt>
                <c:pt idx="3110">
                  <c:v>9.552200000000002</c:v>
                </c:pt>
                <c:pt idx="3111">
                  <c:v>9.651700000000003</c:v>
                </c:pt>
                <c:pt idx="3112">
                  <c:v>9.751200000000001</c:v>
                </c:pt>
                <c:pt idx="3113">
                  <c:v>9.850700000000006</c:v>
                </c:pt>
                <c:pt idx="3114">
                  <c:v>9.9502</c:v>
                </c:pt>
                <c:pt idx="3115">
                  <c:v>10.05</c:v>
                </c:pt>
                <c:pt idx="3116">
                  <c:v>10.149</c:v>
                </c:pt>
                <c:pt idx="3117">
                  <c:v>10.249</c:v>
                </c:pt>
                <c:pt idx="3118">
                  <c:v>10.348</c:v>
                </c:pt>
                <c:pt idx="3119">
                  <c:v>10.448</c:v>
                </c:pt>
                <c:pt idx="3120">
                  <c:v>10.547</c:v>
                </c:pt>
                <c:pt idx="3121">
                  <c:v>10.647</c:v>
                </c:pt>
                <c:pt idx="3122">
                  <c:v>10.746</c:v>
                </c:pt>
                <c:pt idx="3123">
                  <c:v>10.846</c:v>
                </c:pt>
                <c:pt idx="3124">
                  <c:v>10.945</c:v>
                </c:pt>
                <c:pt idx="3125">
                  <c:v>11.045</c:v>
                </c:pt>
                <c:pt idx="3126">
                  <c:v>11.144</c:v>
                </c:pt>
                <c:pt idx="3127">
                  <c:v>11.244</c:v>
                </c:pt>
                <c:pt idx="3128">
                  <c:v>11.343</c:v>
                </c:pt>
                <c:pt idx="3129">
                  <c:v>11.443</c:v>
                </c:pt>
                <c:pt idx="3130">
                  <c:v>11.542</c:v>
                </c:pt>
                <c:pt idx="3131">
                  <c:v>11.642</c:v>
                </c:pt>
                <c:pt idx="3132">
                  <c:v>11.741</c:v>
                </c:pt>
                <c:pt idx="3133">
                  <c:v>11.841</c:v>
                </c:pt>
                <c:pt idx="3134">
                  <c:v>11.94</c:v>
                </c:pt>
                <c:pt idx="3135">
                  <c:v>12.04</c:v>
                </c:pt>
                <c:pt idx="3136">
                  <c:v>12.139</c:v>
                </c:pt>
                <c:pt idx="3137">
                  <c:v>12.239</c:v>
                </c:pt>
                <c:pt idx="3138">
                  <c:v>12.338</c:v>
                </c:pt>
                <c:pt idx="3139">
                  <c:v>12.438</c:v>
                </c:pt>
                <c:pt idx="3140">
                  <c:v>12.537</c:v>
                </c:pt>
                <c:pt idx="3141">
                  <c:v>12.637</c:v>
                </c:pt>
                <c:pt idx="3142">
                  <c:v>12.736</c:v>
                </c:pt>
                <c:pt idx="3143">
                  <c:v>12.836</c:v>
                </c:pt>
                <c:pt idx="3144">
                  <c:v>12.935</c:v>
                </c:pt>
                <c:pt idx="3145">
                  <c:v>13.035</c:v>
                </c:pt>
                <c:pt idx="3146">
                  <c:v>13.134</c:v>
                </c:pt>
                <c:pt idx="3147">
                  <c:v>13.234</c:v>
                </c:pt>
                <c:pt idx="3148">
                  <c:v>13.333</c:v>
                </c:pt>
                <c:pt idx="3149">
                  <c:v>13.433</c:v>
                </c:pt>
                <c:pt idx="3150">
                  <c:v>13.532</c:v>
                </c:pt>
                <c:pt idx="3151">
                  <c:v>13.632</c:v>
                </c:pt>
                <c:pt idx="3152">
                  <c:v>13.731</c:v>
                </c:pt>
                <c:pt idx="3153">
                  <c:v>13.831</c:v>
                </c:pt>
                <c:pt idx="3154">
                  <c:v>13.93</c:v>
                </c:pt>
                <c:pt idx="3155">
                  <c:v>14.03</c:v>
                </c:pt>
                <c:pt idx="3156">
                  <c:v>14.129</c:v>
                </c:pt>
                <c:pt idx="3157">
                  <c:v>14.229</c:v>
                </c:pt>
                <c:pt idx="3158">
                  <c:v>14.328</c:v>
                </c:pt>
                <c:pt idx="3159">
                  <c:v>14.428</c:v>
                </c:pt>
                <c:pt idx="3160">
                  <c:v>14.527</c:v>
                </c:pt>
                <c:pt idx="3161">
                  <c:v>14.627</c:v>
                </c:pt>
                <c:pt idx="3162">
                  <c:v>14.726</c:v>
                </c:pt>
                <c:pt idx="3163">
                  <c:v>14.826</c:v>
                </c:pt>
                <c:pt idx="3164">
                  <c:v>14.925</c:v>
                </c:pt>
                <c:pt idx="3165">
                  <c:v>15.025</c:v>
                </c:pt>
                <c:pt idx="3166">
                  <c:v>15.124</c:v>
                </c:pt>
                <c:pt idx="3167">
                  <c:v>15.224</c:v>
                </c:pt>
                <c:pt idx="3168">
                  <c:v>15.323</c:v>
                </c:pt>
                <c:pt idx="3169">
                  <c:v>15.423</c:v>
                </c:pt>
                <c:pt idx="3170">
                  <c:v>15.522</c:v>
                </c:pt>
                <c:pt idx="3171">
                  <c:v>15.622</c:v>
                </c:pt>
                <c:pt idx="3172">
                  <c:v>15.721</c:v>
                </c:pt>
                <c:pt idx="3173">
                  <c:v>15.821</c:v>
                </c:pt>
                <c:pt idx="3174">
                  <c:v>15.92</c:v>
                </c:pt>
                <c:pt idx="3175">
                  <c:v>16.02</c:v>
                </c:pt>
                <c:pt idx="3176">
                  <c:v>16.119</c:v>
                </c:pt>
                <c:pt idx="3177">
                  <c:v>16.219</c:v>
                </c:pt>
                <c:pt idx="3178">
                  <c:v>16.318</c:v>
                </c:pt>
                <c:pt idx="3179">
                  <c:v>16.418</c:v>
                </c:pt>
                <c:pt idx="3180">
                  <c:v>16.517</c:v>
                </c:pt>
                <c:pt idx="3181">
                  <c:v>16.617</c:v>
                </c:pt>
                <c:pt idx="3182">
                  <c:v>16.716</c:v>
                </c:pt>
                <c:pt idx="3183">
                  <c:v>16.816</c:v>
                </c:pt>
                <c:pt idx="3184">
                  <c:v>16.915</c:v>
                </c:pt>
                <c:pt idx="3185">
                  <c:v>17.015</c:v>
                </c:pt>
                <c:pt idx="3186">
                  <c:v>17.114</c:v>
                </c:pt>
                <c:pt idx="3187">
                  <c:v>17.214</c:v>
                </c:pt>
                <c:pt idx="3188">
                  <c:v>17.313</c:v>
                </c:pt>
                <c:pt idx="3189">
                  <c:v>17.413</c:v>
                </c:pt>
                <c:pt idx="3190">
                  <c:v>17.512</c:v>
                </c:pt>
                <c:pt idx="3191">
                  <c:v>17.612</c:v>
                </c:pt>
                <c:pt idx="3192">
                  <c:v>17.711</c:v>
                </c:pt>
                <c:pt idx="3193">
                  <c:v>17.811</c:v>
                </c:pt>
                <c:pt idx="3194">
                  <c:v>17.91</c:v>
                </c:pt>
                <c:pt idx="3195">
                  <c:v>18.01000000000001</c:v>
                </c:pt>
                <c:pt idx="3196">
                  <c:v>18.10900000000001</c:v>
                </c:pt>
                <c:pt idx="3197">
                  <c:v>18.209</c:v>
                </c:pt>
                <c:pt idx="3198">
                  <c:v>18.308</c:v>
                </c:pt>
                <c:pt idx="3199">
                  <c:v>18.408</c:v>
                </c:pt>
                <c:pt idx="3200">
                  <c:v>18.507</c:v>
                </c:pt>
                <c:pt idx="3201">
                  <c:v>18.607</c:v>
                </c:pt>
                <c:pt idx="3202">
                  <c:v>18.706</c:v>
                </c:pt>
                <c:pt idx="3203">
                  <c:v>18.806</c:v>
                </c:pt>
                <c:pt idx="3204">
                  <c:v>18.905</c:v>
                </c:pt>
                <c:pt idx="3205">
                  <c:v>19.005</c:v>
                </c:pt>
                <c:pt idx="3206">
                  <c:v>19.104</c:v>
                </c:pt>
                <c:pt idx="3207">
                  <c:v>19.204</c:v>
                </c:pt>
                <c:pt idx="3208">
                  <c:v>19.303</c:v>
                </c:pt>
                <c:pt idx="3209">
                  <c:v>19.403</c:v>
                </c:pt>
                <c:pt idx="3210">
                  <c:v>19.502</c:v>
                </c:pt>
                <c:pt idx="3211">
                  <c:v>19.602</c:v>
                </c:pt>
                <c:pt idx="3212">
                  <c:v>19.701</c:v>
                </c:pt>
                <c:pt idx="3213">
                  <c:v>19.80099999999999</c:v>
                </c:pt>
                <c:pt idx="3214">
                  <c:v>19.9</c:v>
                </c:pt>
                <c:pt idx="3215">
                  <c:v>20.0</c:v>
                </c:pt>
                <c:pt idx="3216">
                  <c:v>20.1</c:v>
                </c:pt>
                <c:pt idx="3217">
                  <c:v>20.19900000000001</c:v>
                </c:pt>
                <c:pt idx="3218">
                  <c:v>20.299</c:v>
                </c:pt>
                <c:pt idx="3219">
                  <c:v>20.398</c:v>
                </c:pt>
                <c:pt idx="3220">
                  <c:v>20.498</c:v>
                </c:pt>
                <c:pt idx="3221">
                  <c:v>20.597</c:v>
                </c:pt>
                <c:pt idx="3222">
                  <c:v>20.697</c:v>
                </c:pt>
                <c:pt idx="3223">
                  <c:v>20.796</c:v>
                </c:pt>
                <c:pt idx="3224">
                  <c:v>20.896</c:v>
                </c:pt>
                <c:pt idx="3225">
                  <c:v>20.995</c:v>
                </c:pt>
                <c:pt idx="3226">
                  <c:v>21.095</c:v>
                </c:pt>
                <c:pt idx="3227">
                  <c:v>21.194</c:v>
                </c:pt>
                <c:pt idx="3228">
                  <c:v>21.294</c:v>
                </c:pt>
                <c:pt idx="3229">
                  <c:v>21.393</c:v>
                </c:pt>
                <c:pt idx="3230">
                  <c:v>21.49299999999998</c:v>
                </c:pt>
                <c:pt idx="3231">
                  <c:v>21.592</c:v>
                </c:pt>
                <c:pt idx="3232">
                  <c:v>21.692</c:v>
                </c:pt>
                <c:pt idx="3233">
                  <c:v>21.791</c:v>
                </c:pt>
                <c:pt idx="3234">
                  <c:v>21.89099999999999</c:v>
                </c:pt>
                <c:pt idx="3235">
                  <c:v>21.99</c:v>
                </c:pt>
                <c:pt idx="3236">
                  <c:v>22.09</c:v>
                </c:pt>
                <c:pt idx="3237">
                  <c:v>22.189</c:v>
                </c:pt>
                <c:pt idx="3238">
                  <c:v>22.289</c:v>
                </c:pt>
                <c:pt idx="3239">
                  <c:v>22.388</c:v>
                </c:pt>
                <c:pt idx="3240">
                  <c:v>22.488</c:v>
                </c:pt>
                <c:pt idx="3241">
                  <c:v>22.587</c:v>
                </c:pt>
                <c:pt idx="3242">
                  <c:v>22.687</c:v>
                </c:pt>
                <c:pt idx="3243">
                  <c:v>22.786</c:v>
                </c:pt>
                <c:pt idx="3244">
                  <c:v>22.886</c:v>
                </c:pt>
                <c:pt idx="3245">
                  <c:v>22.985</c:v>
                </c:pt>
                <c:pt idx="3246">
                  <c:v>23.085</c:v>
                </c:pt>
                <c:pt idx="3247">
                  <c:v>23.184</c:v>
                </c:pt>
                <c:pt idx="3248">
                  <c:v>23.284</c:v>
                </c:pt>
                <c:pt idx="3249">
                  <c:v>23.383</c:v>
                </c:pt>
                <c:pt idx="3250">
                  <c:v>23.483</c:v>
                </c:pt>
                <c:pt idx="3251">
                  <c:v>23.582</c:v>
                </c:pt>
                <c:pt idx="3252">
                  <c:v>23.682</c:v>
                </c:pt>
                <c:pt idx="3253">
                  <c:v>23.781</c:v>
                </c:pt>
                <c:pt idx="3254">
                  <c:v>23.881</c:v>
                </c:pt>
                <c:pt idx="3255">
                  <c:v>23.98</c:v>
                </c:pt>
                <c:pt idx="3256">
                  <c:v>24.08</c:v>
                </c:pt>
                <c:pt idx="3257">
                  <c:v>24.17899999999999</c:v>
                </c:pt>
                <c:pt idx="3258">
                  <c:v>24.279</c:v>
                </c:pt>
                <c:pt idx="3259">
                  <c:v>24.378</c:v>
                </c:pt>
                <c:pt idx="3260">
                  <c:v>24.478</c:v>
                </c:pt>
                <c:pt idx="3261">
                  <c:v>24.57700000000001</c:v>
                </c:pt>
                <c:pt idx="3262">
                  <c:v>24.677</c:v>
                </c:pt>
                <c:pt idx="3263">
                  <c:v>24.776</c:v>
                </c:pt>
                <c:pt idx="3264">
                  <c:v>24.876</c:v>
                </c:pt>
                <c:pt idx="3265">
                  <c:v>24.975</c:v>
                </c:pt>
                <c:pt idx="3266">
                  <c:v>25.075</c:v>
                </c:pt>
                <c:pt idx="3267">
                  <c:v>25.174</c:v>
                </c:pt>
                <c:pt idx="3268">
                  <c:v>25.274</c:v>
                </c:pt>
                <c:pt idx="3269">
                  <c:v>25.373</c:v>
                </c:pt>
                <c:pt idx="3270">
                  <c:v>25.473</c:v>
                </c:pt>
                <c:pt idx="3271">
                  <c:v>25.572</c:v>
                </c:pt>
                <c:pt idx="3272">
                  <c:v>25.672</c:v>
                </c:pt>
                <c:pt idx="3273">
                  <c:v>25.771</c:v>
                </c:pt>
                <c:pt idx="3274">
                  <c:v>25.871</c:v>
                </c:pt>
                <c:pt idx="3275">
                  <c:v>25.97</c:v>
                </c:pt>
                <c:pt idx="3276">
                  <c:v>26.07</c:v>
                </c:pt>
                <c:pt idx="3277">
                  <c:v>26.169</c:v>
                </c:pt>
                <c:pt idx="3278">
                  <c:v>26.26899999999998</c:v>
                </c:pt>
                <c:pt idx="3279">
                  <c:v>26.368</c:v>
                </c:pt>
                <c:pt idx="3280">
                  <c:v>26.468</c:v>
                </c:pt>
                <c:pt idx="3281">
                  <c:v>26.567</c:v>
                </c:pt>
                <c:pt idx="3282">
                  <c:v>26.66700000000001</c:v>
                </c:pt>
                <c:pt idx="3283">
                  <c:v>26.76599999999998</c:v>
                </c:pt>
                <c:pt idx="3284">
                  <c:v>26.866</c:v>
                </c:pt>
                <c:pt idx="3285">
                  <c:v>26.965</c:v>
                </c:pt>
                <c:pt idx="3286">
                  <c:v>27.065</c:v>
                </c:pt>
                <c:pt idx="3287">
                  <c:v>27.164</c:v>
                </c:pt>
                <c:pt idx="3288">
                  <c:v>27.264</c:v>
                </c:pt>
                <c:pt idx="3289">
                  <c:v>27.363</c:v>
                </c:pt>
                <c:pt idx="3290">
                  <c:v>27.463</c:v>
                </c:pt>
                <c:pt idx="3291">
                  <c:v>27.562</c:v>
                </c:pt>
                <c:pt idx="3292">
                  <c:v>27.662</c:v>
                </c:pt>
                <c:pt idx="3293">
                  <c:v>27.761</c:v>
                </c:pt>
                <c:pt idx="3294">
                  <c:v>27.861</c:v>
                </c:pt>
                <c:pt idx="3295">
                  <c:v>27.96</c:v>
                </c:pt>
                <c:pt idx="3296">
                  <c:v>28.06</c:v>
                </c:pt>
                <c:pt idx="3297">
                  <c:v>28.159</c:v>
                </c:pt>
                <c:pt idx="3298">
                  <c:v>28.259</c:v>
                </c:pt>
                <c:pt idx="3299">
                  <c:v>28.358</c:v>
                </c:pt>
                <c:pt idx="3300">
                  <c:v>28.45799999999999</c:v>
                </c:pt>
                <c:pt idx="3301">
                  <c:v>28.557</c:v>
                </c:pt>
                <c:pt idx="3302">
                  <c:v>28.657</c:v>
                </c:pt>
                <c:pt idx="3303">
                  <c:v>28.756</c:v>
                </c:pt>
                <c:pt idx="3304">
                  <c:v>28.85600000000001</c:v>
                </c:pt>
                <c:pt idx="3305">
                  <c:v>28.95499999999999</c:v>
                </c:pt>
                <c:pt idx="3306">
                  <c:v>29.055</c:v>
                </c:pt>
                <c:pt idx="3307">
                  <c:v>29.154</c:v>
                </c:pt>
                <c:pt idx="3308">
                  <c:v>29.254</c:v>
                </c:pt>
                <c:pt idx="3309">
                  <c:v>29.35300000000001</c:v>
                </c:pt>
                <c:pt idx="3310">
                  <c:v>29.453</c:v>
                </c:pt>
                <c:pt idx="3311">
                  <c:v>29.552</c:v>
                </c:pt>
                <c:pt idx="3312">
                  <c:v>29.652</c:v>
                </c:pt>
                <c:pt idx="3313">
                  <c:v>29.751</c:v>
                </c:pt>
                <c:pt idx="3314">
                  <c:v>29.851</c:v>
                </c:pt>
                <c:pt idx="3315">
                  <c:v>29.95</c:v>
                </c:pt>
                <c:pt idx="3316">
                  <c:v>30.05</c:v>
                </c:pt>
                <c:pt idx="3317">
                  <c:v>30.149</c:v>
                </c:pt>
                <c:pt idx="3318">
                  <c:v>30.249</c:v>
                </c:pt>
                <c:pt idx="3319">
                  <c:v>30.348</c:v>
                </c:pt>
                <c:pt idx="3320">
                  <c:v>30.448</c:v>
                </c:pt>
                <c:pt idx="3321">
                  <c:v>30.547</c:v>
                </c:pt>
                <c:pt idx="3322">
                  <c:v>30.64699999999999</c:v>
                </c:pt>
                <c:pt idx="3323">
                  <c:v>30.746</c:v>
                </c:pt>
                <c:pt idx="3324">
                  <c:v>30.846</c:v>
                </c:pt>
                <c:pt idx="3325">
                  <c:v>30.945</c:v>
                </c:pt>
                <c:pt idx="3326">
                  <c:v>31.045</c:v>
                </c:pt>
                <c:pt idx="3327">
                  <c:v>31.14399999999999</c:v>
                </c:pt>
                <c:pt idx="3328">
                  <c:v>31.244</c:v>
                </c:pt>
                <c:pt idx="3329">
                  <c:v>31.343</c:v>
                </c:pt>
                <c:pt idx="3330">
                  <c:v>31.443</c:v>
                </c:pt>
                <c:pt idx="3331">
                  <c:v>31.542</c:v>
                </c:pt>
                <c:pt idx="3332">
                  <c:v>31.642</c:v>
                </c:pt>
                <c:pt idx="3333">
                  <c:v>31.741</c:v>
                </c:pt>
                <c:pt idx="3334">
                  <c:v>31.841</c:v>
                </c:pt>
                <c:pt idx="3335">
                  <c:v>31.94</c:v>
                </c:pt>
                <c:pt idx="3336">
                  <c:v>32.04</c:v>
                </c:pt>
                <c:pt idx="3337">
                  <c:v>32.139</c:v>
                </c:pt>
                <c:pt idx="3338">
                  <c:v>32.23900000000001</c:v>
                </c:pt>
                <c:pt idx="3339">
                  <c:v>32.338</c:v>
                </c:pt>
                <c:pt idx="3340">
                  <c:v>32.438</c:v>
                </c:pt>
                <c:pt idx="3341">
                  <c:v>32.53700000000001</c:v>
                </c:pt>
                <c:pt idx="3342">
                  <c:v>32.637</c:v>
                </c:pt>
                <c:pt idx="3343">
                  <c:v>32.73600000000001</c:v>
                </c:pt>
                <c:pt idx="3344">
                  <c:v>32.83600000000001</c:v>
                </c:pt>
                <c:pt idx="3345">
                  <c:v>32.935</c:v>
                </c:pt>
                <c:pt idx="3346">
                  <c:v>33.035</c:v>
                </c:pt>
                <c:pt idx="3347">
                  <c:v>33.134</c:v>
                </c:pt>
                <c:pt idx="3348">
                  <c:v>33.234</c:v>
                </c:pt>
                <c:pt idx="3349">
                  <c:v>33.33300000000001</c:v>
                </c:pt>
                <c:pt idx="3350">
                  <c:v>33.433</c:v>
                </c:pt>
                <c:pt idx="3351">
                  <c:v>33.532</c:v>
                </c:pt>
                <c:pt idx="3352">
                  <c:v>33.632</c:v>
                </c:pt>
                <c:pt idx="3353">
                  <c:v>33.731</c:v>
                </c:pt>
                <c:pt idx="3354">
                  <c:v>33.831</c:v>
                </c:pt>
                <c:pt idx="3355">
                  <c:v>33.93</c:v>
                </c:pt>
                <c:pt idx="3356">
                  <c:v>34.03</c:v>
                </c:pt>
                <c:pt idx="3357">
                  <c:v>34.12900000000001</c:v>
                </c:pt>
                <c:pt idx="3358">
                  <c:v>34.22900000000001</c:v>
                </c:pt>
                <c:pt idx="3359">
                  <c:v>34.328</c:v>
                </c:pt>
                <c:pt idx="3360">
                  <c:v>34.428</c:v>
                </c:pt>
                <c:pt idx="3361">
                  <c:v>34.527</c:v>
                </c:pt>
                <c:pt idx="3362">
                  <c:v>34.627</c:v>
                </c:pt>
                <c:pt idx="3363">
                  <c:v>34.72600000000001</c:v>
                </c:pt>
                <c:pt idx="3364">
                  <c:v>34.826</c:v>
                </c:pt>
                <c:pt idx="3365">
                  <c:v>34.925</c:v>
                </c:pt>
                <c:pt idx="3366">
                  <c:v>35.025</c:v>
                </c:pt>
                <c:pt idx="3367">
                  <c:v>35.124</c:v>
                </c:pt>
                <c:pt idx="3368">
                  <c:v>35.22400000000001</c:v>
                </c:pt>
                <c:pt idx="3369">
                  <c:v>35.323</c:v>
                </c:pt>
                <c:pt idx="3370">
                  <c:v>35.423</c:v>
                </c:pt>
                <c:pt idx="3371">
                  <c:v>35.522</c:v>
                </c:pt>
                <c:pt idx="3372">
                  <c:v>35.622</c:v>
                </c:pt>
                <c:pt idx="3373">
                  <c:v>35.72100000000001</c:v>
                </c:pt>
                <c:pt idx="3374">
                  <c:v>35.82100000000001</c:v>
                </c:pt>
                <c:pt idx="3375">
                  <c:v>35.92</c:v>
                </c:pt>
                <c:pt idx="3376">
                  <c:v>36.02</c:v>
                </c:pt>
                <c:pt idx="3377">
                  <c:v>36.119</c:v>
                </c:pt>
                <c:pt idx="3378">
                  <c:v>36.219</c:v>
                </c:pt>
                <c:pt idx="3379">
                  <c:v>36.318</c:v>
                </c:pt>
                <c:pt idx="3380">
                  <c:v>36.418</c:v>
                </c:pt>
                <c:pt idx="3381">
                  <c:v>36.517</c:v>
                </c:pt>
                <c:pt idx="3382">
                  <c:v>36.617</c:v>
                </c:pt>
                <c:pt idx="3383">
                  <c:v>36.716</c:v>
                </c:pt>
                <c:pt idx="3384">
                  <c:v>36.816</c:v>
                </c:pt>
                <c:pt idx="3385">
                  <c:v>36.915</c:v>
                </c:pt>
                <c:pt idx="3386">
                  <c:v>37.015</c:v>
                </c:pt>
                <c:pt idx="3387">
                  <c:v>37.114</c:v>
                </c:pt>
                <c:pt idx="3388">
                  <c:v>37.21400000000001</c:v>
                </c:pt>
                <c:pt idx="3389">
                  <c:v>37.313</c:v>
                </c:pt>
                <c:pt idx="3390">
                  <c:v>37.413</c:v>
                </c:pt>
                <c:pt idx="3391">
                  <c:v>37.512</c:v>
                </c:pt>
                <c:pt idx="3392">
                  <c:v>37.612</c:v>
                </c:pt>
                <c:pt idx="3393">
                  <c:v>37.71100000000001</c:v>
                </c:pt>
                <c:pt idx="3394">
                  <c:v>37.811</c:v>
                </c:pt>
                <c:pt idx="3395">
                  <c:v>37.91</c:v>
                </c:pt>
                <c:pt idx="3396">
                  <c:v>38.01</c:v>
                </c:pt>
                <c:pt idx="3397">
                  <c:v>38.109</c:v>
                </c:pt>
                <c:pt idx="3398">
                  <c:v>38.209</c:v>
                </c:pt>
                <c:pt idx="3399">
                  <c:v>38.308</c:v>
                </c:pt>
                <c:pt idx="3400">
                  <c:v>38.408</c:v>
                </c:pt>
                <c:pt idx="3401">
                  <c:v>38.50700000000001</c:v>
                </c:pt>
                <c:pt idx="3402">
                  <c:v>38.60700000000001</c:v>
                </c:pt>
                <c:pt idx="3403">
                  <c:v>38.706</c:v>
                </c:pt>
                <c:pt idx="3404">
                  <c:v>38.806</c:v>
                </c:pt>
                <c:pt idx="3405">
                  <c:v>38.905</c:v>
                </c:pt>
                <c:pt idx="3406">
                  <c:v>39.005</c:v>
                </c:pt>
                <c:pt idx="3407">
                  <c:v>39.10400000000001</c:v>
                </c:pt>
                <c:pt idx="3408">
                  <c:v>39.204</c:v>
                </c:pt>
                <c:pt idx="3409">
                  <c:v>39.303</c:v>
                </c:pt>
                <c:pt idx="3410">
                  <c:v>39.40300000000001</c:v>
                </c:pt>
                <c:pt idx="3411">
                  <c:v>39.502</c:v>
                </c:pt>
                <c:pt idx="3412">
                  <c:v>39.602</c:v>
                </c:pt>
                <c:pt idx="3413">
                  <c:v>39.701</c:v>
                </c:pt>
                <c:pt idx="3414">
                  <c:v>39.801</c:v>
                </c:pt>
                <c:pt idx="3415">
                  <c:v>39.9</c:v>
                </c:pt>
                <c:pt idx="3416">
                  <c:v>40.0</c:v>
                </c:pt>
                <c:pt idx="3417">
                  <c:v>40.1</c:v>
                </c:pt>
                <c:pt idx="3418">
                  <c:v>40.19900000000001</c:v>
                </c:pt>
                <c:pt idx="3419">
                  <c:v>40.29900000000001</c:v>
                </c:pt>
                <c:pt idx="3420">
                  <c:v>40.398</c:v>
                </c:pt>
                <c:pt idx="3421">
                  <c:v>40.498</c:v>
                </c:pt>
                <c:pt idx="3422">
                  <c:v>40.597</c:v>
                </c:pt>
                <c:pt idx="3423">
                  <c:v>40.697</c:v>
                </c:pt>
                <c:pt idx="3424">
                  <c:v>40.79600000000001</c:v>
                </c:pt>
                <c:pt idx="3425">
                  <c:v>40.896</c:v>
                </c:pt>
                <c:pt idx="3426">
                  <c:v>40.995</c:v>
                </c:pt>
                <c:pt idx="3427">
                  <c:v>41.095</c:v>
                </c:pt>
                <c:pt idx="3428">
                  <c:v>41.194</c:v>
                </c:pt>
                <c:pt idx="3429">
                  <c:v>41.29400000000001</c:v>
                </c:pt>
                <c:pt idx="3430">
                  <c:v>41.393</c:v>
                </c:pt>
                <c:pt idx="3431">
                  <c:v>41.493</c:v>
                </c:pt>
                <c:pt idx="3432">
                  <c:v>41.592</c:v>
                </c:pt>
                <c:pt idx="3433">
                  <c:v>41.692</c:v>
                </c:pt>
                <c:pt idx="3434">
                  <c:v>41.79100000000001</c:v>
                </c:pt>
                <c:pt idx="3435">
                  <c:v>41.89100000000001</c:v>
                </c:pt>
                <c:pt idx="3436">
                  <c:v>41.99</c:v>
                </c:pt>
                <c:pt idx="3437">
                  <c:v>42.09</c:v>
                </c:pt>
                <c:pt idx="3438">
                  <c:v>42.189</c:v>
                </c:pt>
                <c:pt idx="3439">
                  <c:v>42.289</c:v>
                </c:pt>
                <c:pt idx="3440">
                  <c:v>42.388</c:v>
                </c:pt>
                <c:pt idx="3441">
                  <c:v>42.488</c:v>
                </c:pt>
                <c:pt idx="3442">
                  <c:v>42.587</c:v>
                </c:pt>
                <c:pt idx="3443">
                  <c:v>42.687</c:v>
                </c:pt>
                <c:pt idx="3444">
                  <c:v>42.786</c:v>
                </c:pt>
                <c:pt idx="3445">
                  <c:v>42.886</c:v>
                </c:pt>
                <c:pt idx="3446">
                  <c:v>42.985</c:v>
                </c:pt>
                <c:pt idx="3447">
                  <c:v>43.085</c:v>
                </c:pt>
                <c:pt idx="3448">
                  <c:v>43.184</c:v>
                </c:pt>
                <c:pt idx="3449">
                  <c:v>43.28400000000001</c:v>
                </c:pt>
                <c:pt idx="3450">
                  <c:v>43.383</c:v>
                </c:pt>
                <c:pt idx="3451">
                  <c:v>43.483</c:v>
                </c:pt>
                <c:pt idx="3452">
                  <c:v>43.582</c:v>
                </c:pt>
                <c:pt idx="3453">
                  <c:v>43.682</c:v>
                </c:pt>
                <c:pt idx="3454">
                  <c:v>43.78100000000001</c:v>
                </c:pt>
                <c:pt idx="3455">
                  <c:v>43.881</c:v>
                </c:pt>
                <c:pt idx="3456">
                  <c:v>43.98</c:v>
                </c:pt>
                <c:pt idx="3457">
                  <c:v>44.08</c:v>
                </c:pt>
                <c:pt idx="3458">
                  <c:v>44.179</c:v>
                </c:pt>
                <c:pt idx="3459">
                  <c:v>44.279</c:v>
                </c:pt>
                <c:pt idx="3460">
                  <c:v>44.378</c:v>
                </c:pt>
                <c:pt idx="3461">
                  <c:v>44.478</c:v>
                </c:pt>
                <c:pt idx="3462">
                  <c:v>44.57700000000001</c:v>
                </c:pt>
                <c:pt idx="3463">
                  <c:v>44.677</c:v>
                </c:pt>
                <c:pt idx="3464">
                  <c:v>44.776</c:v>
                </c:pt>
                <c:pt idx="3465">
                  <c:v>44.876</c:v>
                </c:pt>
                <c:pt idx="3466">
                  <c:v>44.975</c:v>
                </c:pt>
                <c:pt idx="3467">
                  <c:v>45.075</c:v>
                </c:pt>
                <c:pt idx="3468">
                  <c:v>45.17400000000001</c:v>
                </c:pt>
                <c:pt idx="3469">
                  <c:v>45.274</c:v>
                </c:pt>
                <c:pt idx="3470">
                  <c:v>45.373</c:v>
                </c:pt>
                <c:pt idx="3471">
                  <c:v>45.47300000000001</c:v>
                </c:pt>
                <c:pt idx="3472">
                  <c:v>45.572</c:v>
                </c:pt>
                <c:pt idx="3473">
                  <c:v>45.672</c:v>
                </c:pt>
                <c:pt idx="3474">
                  <c:v>45.771</c:v>
                </c:pt>
                <c:pt idx="3475">
                  <c:v>45.871</c:v>
                </c:pt>
                <c:pt idx="3476">
                  <c:v>45.97</c:v>
                </c:pt>
                <c:pt idx="3477">
                  <c:v>46.07</c:v>
                </c:pt>
                <c:pt idx="3478">
                  <c:v>46.16900000000001</c:v>
                </c:pt>
                <c:pt idx="3479">
                  <c:v>46.26900000000001</c:v>
                </c:pt>
                <c:pt idx="3480">
                  <c:v>46.368</c:v>
                </c:pt>
                <c:pt idx="3481">
                  <c:v>46.46800000000001</c:v>
                </c:pt>
                <c:pt idx="3482">
                  <c:v>46.567</c:v>
                </c:pt>
                <c:pt idx="3483">
                  <c:v>46.667</c:v>
                </c:pt>
                <c:pt idx="3484">
                  <c:v>46.76600000000001</c:v>
                </c:pt>
                <c:pt idx="3485">
                  <c:v>46.866</c:v>
                </c:pt>
                <c:pt idx="3486">
                  <c:v>46.965</c:v>
                </c:pt>
                <c:pt idx="3487">
                  <c:v>47.065</c:v>
                </c:pt>
                <c:pt idx="3488">
                  <c:v>47.164</c:v>
                </c:pt>
                <c:pt idx="3489">
                  <c:v>47.264</c:v>
                </c:pt>
                <c:pt idx="3490">
                  <c:v>47.363</c:v>
                </c:pt>
                <c:pt idx="3491">
                  <c:v>47.463</c:v>
                </c:pt>
                <c:pt idx="3492">
                  <c:v>47.562</c:v>
                </c:pt>
                <c:pt idx="3493">
                  <c:v>47.662</c:v>
                </c:pt>
                <c:pt idx="3494">
                  <c:v>47.761</c:v>
                </c:pt>
                <c:pt idx="3495">
                  <c:v>47.861</c:v>
                </c:pt>
                <c:pt idx="3496">
                  <c:v>47.96</c:v>
                </c:pt>
                <c:pt idx="3497">
                  <c:v>48.06</c:v>
                </c:pt>
                <c:pt idx="3498">
                  <c:v>48.15900000000001</c:v>
                </c:pt>
                <c:pt idx="3499">
                  <c:v>48.259</c:v>
                </c:pt>
                <c:pt idx="3500">
                  <c:v>48.358</c:v>
                </c:pt>
                <c:pt idx="3501">
                  <c:v>48.458</c:v>
                </c:pt>
                <c:pt idx="3502">
                  <c:v>48.557</c:v>
                </c:pt>
                <c:pt idx="3503">
                  <c:v>48.657</c:v>
                </c:pt>
                <c:pt idx="3504">
                  <c:v>48.756</c:v>
                </c:pt>
                <c:pt idx="3505">
                  <c:v>48.856</c:v>
                </c:pt>
                <c:pt idx="3506">
                  <c:v>48.955</c:v>
                </c:pt>
                <c:pt idx="3507">
                  <c:v>49.055</c:v>
                </c:pt>
                <c:pt idx="3508">
                  <c:v>49.154</c:v>
                </c:pt>
                <c:pt idx="3509">
                  <c:v>49.254</c:v>
                </c:pt>
                <c:pt idx="3510">
                  <c:v>49.353</c:v>
                </c:pt>
                <c:pt idx="3511">
                  <c:v>49.453</c:v>
                </c:pt>
                <c:pt idx="3512">
                  <c:v>49.552</c:v>
                </c:pt>
                <c:pt idx="3513">
                  <c:v>49.652</c:v>
                </c:pt>
                <c:pt idx="3514">
                  <c:v>49.751</c:v>
                </c:pt>
                <c:pt idx="3515">
                  <c:v>49.851</c:v>
                </c:pt>
                <c:pt idx="3516">
                  <c:v>49.95</c:v>
                </c:pt>
                <c:pt idx="3517">
                  <c:v>50.05</c:v>
                </c:pt>
                <c:pt idx="3518">
                  <c:v>50.149</c:v>
                </c:pt>
                <c:pt idx="3519">
                  <c:v>50.249</c:v>
                </c:pt>
                <c:pt idx="3520">
                  <c:v>50.348</c:v>
                </c:pt>
                <c:pt idx="3521">
                  <c:v>50.448</c:v>
                </c:pt>
                <c:pt idx="3522">
                  <c:v>50.547</c:v>
                </c:pt>
                <c:pt idx="3523">
                  <c:v>50.64700000000001</c:v>
                </c:pt>
                <c:pt idx="3524">
                  <c:v>50.746</c:v>
                </c:pt>
                <c:pt idx="3525">
                  <c:v>50.846</c:v>
                </c:pt>
                <c:pt idx="3526">
                  <c:v>50.945</c:v>
                </c:pt>
                <c:pt idx="3527">
                  <c:v>51.045</c:v>
                </c:pt>
                <c:pt idx="3528">
                  <c:v>51.14400000000001</c:v>
                </c:pt>
                <c:pt idx="3529">
                  <c:v>51.244</c:v>
                </c:pt>
                <c:pt idx="3530">
                  <c:v>51.343</c:v>
                </c:pt>
                <c:pt idx="3531">
                  <c:v>51.443</c:v>
                </c:pt>
                <c:pt idx="3532">
                  <c:v>51.542</c:v>
                </c:pt>
                <c:pt idx="3533">
                  <c:v>51.642</c:v>
                </c:pt>
                <c:pt idx="3534">
                  <c:v>51.741</c:v>
                </c:pt>
                <c:pt idx="3535">
                  <c:v>51.841</c:v>
                </c:pt>
                <c:pt idx="3536">
                  <c:v>51.94</c:v>
                </c:pt>
                <c:pt idx="3537">
                  <c:v>52.04</c:v>
                </c:pt>
                <c:pt idx="3538">
                  <c:v>52.139</c:v>
                </c:pt>
                <c:pt idx="3539">
                  <c:v>52.23900000000001</c:v>
                </c:pt>
                <c:pt idx="3540">
                  <c:v>52.338</c:v>
                </c:pt>
                <c:pt idx="3541">
                  <c:v>52.438</c:v>
                </c:pt>
                <c:pt idx="3542">
                  <c:v>52.53700000000001</c:v>
                </c:pt>
                <c:pt idx="3543">
                  <c:v>52.637</c:v>
                </c:pt>
                <c:pt idx="3544">
                  <c:v>52.73600000000001</c:v>
                </c:pt>
                <c:pt idx="3545">
                  <c:v>52.83600000000001</c:v>
                </c:pt>
                <c:pt idx="3546">
                  <c:v>52.935</c:v>
                </c:pt>
                <c:pt idx="3547">
                  <c:v>53.035</c:v>
                </c:pt>
                <c:pt idx="3548">
                  <c:v>53.134</c:v>
                </c:pt>
                <c:pt idx="3549">
                  <c:v>53.234</c:v>
                </c:pt>
                <c:pt idx="3550">
                  <c:v>53.33300000000001</c:v>
                </c:pt>
                <c:pt idx="3551">
                  <c:v>53.433</c:v>
                </c:pt>
                <c:pt idx="3552">
                  <c:v>53.532</c:v>
                </c:pt>
                <c:pt idx="3553">
                  <c:v>53.632</c:v>
                </c:pt>
                <c:pt idx="3554">
                  <c:v>53.731</c:v>
                </c:pt>
                <c:pt idx="3555">
                  <c:v>53.831</c:v>
                </c:pt>
                <c:pt idx="3556">
                  <c:v>53.93</c:v>
                </c:pt>
                <c:pt idx="3557">
                  <c:v>54.03</c:v>
                </c:pt>
                <c:pt idx="3558">
                  <c:v>54.12900000000001</c:v>
                </c:pt>
                <c:pt idx="3559">
                  <c:v>54.22900000000001</c:v>
                </c:pt>
                <c:pt idx="3560">
                  <c:v>54.328</c:v>
                </c:pt>
                <c:pt idx="3561">
                  <c:v>54.428</c:v>
                </c:pt>
                <c:pt idx="3562">
                  <c:v>54.527</c:v>
                </c:pt>
                <c:pt idx="3563">
                  <c:v>54.627</c:v>
                </c:pt>
                <c:pt idx="3564">
                  <c:v>54.72600000000001</c:v>
                </c:pt>
                <c:pt idx="3565">
                  <c:v>54.826</c:v>
                </c:pt>
                <c:pt idx="3566">
                  <c:v>54.925</c:v>
                </c:pt>
                <c:pt idx="3567">
                  <c:v>55.025</c:v>
                </c:pt>
                <c:pt idx="3568">
                  <c:v>55.124</c:v>
                </c:pt>
                <c:pt idx="3569">
                  <c:v>55.22400000000001</c:v>
                </c:pt>
                <c:pt idx="3570">
                  <c:v>55.323</c:v>
                </c:pt>
                <c:pt idx="3571">
                  <c:v>55.423</c:v>
                </c:pt>
                <c:pt idx="3572">
                  <c:v>55.522</c:v>
                </c:pt>
                <c:pt idx="3573">
                  <c:v>55.622</c:v>
                </c:pt>
                <c:pt idx="3574">
                  <c:v>55.72100000000001</c:v>
                </c:pt>
                <c:pt idx="3575">
                  <c:v>55.82100000000001</c:v>
                </c:pt>
                <c:pt idx="3576">
                  <c:v>55.92</c:v>
                </c:pt>
                <c:pt idx="3577">
                  <c:v>56.02</c:v>
                </c:pt>
                <c:pt idx="3578">
                  <c:v>56.119</c:v>
                </c:pt>
                <c:pt idx="3579">
                  <c:v>56.219</c:v>
                </c:pt>
                <c:pt idx="3580">
                  <c:v>56.318</c:v>
                </c:pt>
                <c:pt idx="3581">
                  <c:v>56.418</c:v>
                </c:pt>
                <c:pt idx="3582">
                  <c:v>56.517</c:v>
                </c:pt>
                <c:pt idx="3583">
                  <c:v>56.617</c:v>
                </c:pt>
                <c:pt idx="3584">
                  <c:v>56.716</c:v>
                </c:pt>
                <c:pt idx="3585">
                  <c:v>56.816</c:v>
                </c:pt>
                <c:pt idx="3586">
                  <c:v>56.915</c:v>
                </c:pt>
                <c:pt idx="3587">
                  <c:v>57.015</c:v>
                </c:pt>
                <c:pt idx="3588">
                  <c:v>57.114</c:v>
                </c:pt>
                <c:pt idx="3589">
                  <c:v>57.21400000000001</c:v>
                </c:pt>
                <c:pt idx="3590">
                  <c:v>57.313</c:v>
                </c:pt>
                <c:pt idx="3591">
                  <c:v>57.413</c:v>
                </c:pt>
                <c:pt idx="3592">
                  <c:v>57.512</c:v>
                </c:pt>
                <c:pt idx="3593">
                  <c:v>57.612</c:v>
                </c:pt>
                <c:pt idx="3594">
                  <c:v>57.71100000000001</c:v>
                </c:pt>
                <c:pt idx="3595">
                  <c:v>57.811</c:v>
                </c:pt>
                <c:pt idx="3596">
                  <c:v>57.91</c:v>
                </c:pt>
                <c:pt idx="3597">
                  <c:v>58.01</c:v>
                </c:pt>
                <c:pt idx="3598">
                  <c:v>58.109</c:v>
                </c:pt>
                <c:pt idx="3599">
                  <c:v>58.209</c:v>
                </c:pt>
                <c:pt idx="3600">
                  <c:v>58.308</c:v>
                </c:pt>
                <c:pt idx="3601">
                  <c:v>58.408</c:v>
                </c:pt>
                <c:pt idx="3602">
                  <c:v>58.50700000000001</c:v>
                </c:pt>
                <c:pt idx="3603">
                  <c:v>58.60700000000001</c:v>
                </c:pt>
                <c:pt idx="3604">
                  <c:v>58.706</c:v>
                </c:pt>
                <c:pt idx="3605">
                  <c:v>58.806</c:v>
                </c:pt>
                <c:pt idx="3606">
                  <c:v>58.905</c:v>
                </c:pt>
                <c:pt idx="3607">
                  <c:v>59.005</c:v>
                </c:pt>
                <c:pt idx="3608">
                  <c:v>59.10400000000001</c:v>
                </c:pt>
                <c:pt idx="3609">
                  <c:v>59.204</c:v>
                </c:pt>
                <c:pt idx="3610">
                  <c:v>59.303</c:v>
                </c:pt>
                <c:pt idx="3611">
                  <c:v>59.40300000000001</c:v>
                </c:pt>
                <c:pt idx="3612">
                  <c:v>59.502</c:v>
                </c:pt>
                <c:pt idx="3613">
                  <c:v>59.602</c:v>
                </c:pt>
                <c:pt idx="3614">
                  <c:v>59.701</c:v>
                </c:pt>
                <c:pt idx="3615">
                  <c:v>59.801</c:v>
                </c:pt>
                <c:pt idx="3616">
                  <c:v>59.9</c:v>
                </c:pt>
                <c:pt idx="3617">
                  <c:v>60.0</c:v>
                </c:pt>
                <c:pt idx="3618">
                  <c:v>60.09900000000001</c:v>
                </c:pt>
                <c:pt idx="3619">
                  <c:v>60.19900000000001</c:v>
                </c:pt>
                <c:pt idx="3620">
                  <c:v>60.29900000000001</c:v>
                </c:pt>
                <c:pt idx="3621">
                  <c:v>60.398</c:v>
                </c:pt>
                <c:pt idx="3622">
                  <c:v>60.498</c:v>
                </c:pt>
                <c:pt idx="3623">
                  <c:v>60.597</c:v>
                </c:pt>
                <c:pt idx="3624">
                  <c:v>60.697</c:v>
                </c:pt>
                <c:pt idx="3625">
                  <c:v>60.79600000000001</c:v>
                </c:pt>
                <c:pt idx="3626">
                  <c:v>60.896</c:v>
                </c:pt>
                <c:pt idx="3627">
                  <c:v>60.995</c:v>
                </c:pt>
                <c:pt idx="3628">
                  <c:v>61.095</c:v>
                </c:pt>
                <c:pt idx="3629">
                  <c:v>61.194</c:v>
                </c:pt>
                <c:pt idx="3630">
                  <c:v>61.29400000000001</c:v>
                </c:pt>
                <c:pt idx="3631">
                  <c:v>61.393</c:v>
                </c:pt>
                <c:pt idx="3632">
                  <c:v>61.493</c:v>
                </c:pt>
                <c:pt idx="3633">
                  <c:v>61.592</c:v>
                </c:pt>
                <c:pt idx="3634">
                  <c:v>61.692</c:v>
                </c:pt>
                <c:pt idx="3635">
                  <c:v>61.79100000000001</c:v>
                </c:pt>
                <c:pt idx="3636">
                  <c:v>61.89100000000001</c:v>
                </c:pt>
                <c:pt idx="3637">
                  <c:v>61.99</c:v>
                </c:pt>
                <c:pt idx="3638">
                  <c:v>62.09</c:v>
                </c:pt>
                <c:pt idx="3639">
                  <c:v>62.189</c:v>
                </c:pt>
                <c:pt idx="3640">
                  <c:v>62.289</c:v>
                </c:pt>
                <c:pt idx="3641">
                  <c:v>62.388</c:v>
                </c:pt>
                <c:pt idx="3642">
                  <c:v>62.488</c:v>
                </c:pt>
                <c:pt idx="3643">
                  <c:v>62.587</c:v>
                </c:pt>
                <c:pt idx="3644">
                  <c:v>62.687</c:v>
                </c:pt>
                <c:pt idx="3645">
                  <c:v>62.786</c:v>
                </c:pt>
                <c:pt idx="3646">
                  <c:v>62.886</c:v>
                </c:pt>
                <c:pt idx="3647">
                  <c:v>62.985</c:v>
                </c:pt>
                <c:pt idx="3648">
                  <c:v>63.085</c:v>
                </c:pt>
                <c:pt idx="3649">
                  <c:v>63.184</c:v>
                </c:pt>
                <c:pt idx="3650">
                  <c:v>63.28400000000001</c:v>
                </c:pt>
                <c:pt idx="3651">
                  <c:v>63.383</c:v>
                </c:pt>
                <c:pt idx="3652">
                  <c:v>63.483</c:v>
                </c:pt>
                <c:pt idx="3653">
                  <c:v>63.582</c:v>
                </c:pt>
                <c:pt idx="3654">
                  <c:v>63.682</c:v>
                </c:pt>
                <c:pt idx="3655">
                  <c:v>63.78100000000001</c:v>
                </c:pt>
                <c:pt idx="3656">
                  <c:v>63.881</c:v>
                </c:pt>
                <c:pt idx="3657">
                  <c:v>63.98</c:v>
                </c:pt>
                <c:pt idx="3658">
                  <c:v>64.08</c:v>
                </c:pt>
                <c:pt idx="3659">
                  <c:v>64.17899999999996</c:v>
                </c:pt>
                <c:pt idx="3660">
                  <c:v>64.27899999999998</c:v>
                </c:pt>
                <c:pt idx="3661">
                  <c:v>64.37799999999998</c:v>
                </c:pt>
                <c:pt idx="3662">
                  <c:v>64.478</c:v>
                </c:pt>
                <c:pt idx="3663">
                  <c:v>64.577</c:v>
                </c:pt>
                <c:pt idx="3664">
                  <c:v>64.67699999999998</c:v>
                </c:pt>
                <c:pt idx="3665">
                  <c:v>64.77599999999998</c:v>
                </c:pt>
                <c:pt idx="3666">
                  <c:v>64.87599999999998</c:v>
                </c:pt>
                <c:pt idx="3667">
                  <c:v>64.975</c:v>
                </c:pt>
                <c:pt idx="3668">
                  <c:v>65.07499999999998</c:v>
                </c:pt>
                <c:pt idx="3669">
                  <c:v>65.17399999999998</c:v>
                </c:pt>
                <c:pt idx="3670">
                  <c:v>65.274</c:v>
                </c:pt>
                <c:pt idx="3671">
                  <c:v>65.37299999999998</c:v>
                </c:pt>
                <c:pt idx="3672">
                  <c:v>65.473</c:v>
                </c:pt>
                <c:pt idx="3673">
                  <c:v>65.57199999999998</c:v>
                </c:pt>
                <c:pt idx="3674">
                  <c:v>65.67199999999998</c:v>
                </c:pt>
                <c:pt idx="3675">
                  <c:v>65.771</c:v>
                </c:pt>
                <c:pt idx="3676">
                  <c:v>65.87099999999998</c:v>
                </c:pt>
                <c:pt idx="3677">
                  <c:v>65.97</c:v>
                </c:pt>
                <c:pt idx="3678">
                  <c:v>66.07</c:v>
                </c:pt>
                <c:pt idx="3679">
                  <c:v>66.16899999999998</c:v>
                </c:pt>
                <c:pt idx="3680">
                  <c:v>66.269</c:v>
                </c:pt>
                <c:pt idx="3681">
                  <c:v>66.368</c:v>
                </c:pt>
                <c:pt idx="3682">
                  <c:v>66.468</c:v>
                </c:pt>
                <c:pt idx="3683">
                  <c:v>66.567</c:v>
                </c:pt>
                <c:pt idx="3684">
                  <c:v>66.667</c:v>
                </c:pt>
                <c:pt idx="3685">
                  <c:v>66.766</c:v>
                </c:pt>
                <c:pt idx="3686">
                  <c:v>66.866</c:v>
                </c:pt>
                <c:pt idx="3687">
                  <c:v>66.965</c:v>
                </c:pt>
                <c:pt idx="3688">
                  <c:v>67.06500000000001</c:v>
                </c:pt>
                <c:pt idx="3689">
                  <c:v>67.164</c:v>
                </c:pt>
                <c:pt idx="3690">
                  <c:v>67.264</c:v>
                </c:pt>
                <c:pt idx="3691">
                  <c:v>67.363</c:v>
                </c:pt>
                <c:pt idx="3692">
                  <c:v>67.463</c:v>
                </c:pt>
                <c:pt idx="3693">
                  <c:v>67.56200000000001</c:v>
                </c:pt>
                <c:pt idx="3694">
                  <c:v>67.662</c:v>
                </c:pt>
                <c:pt idx="3695">
                  <c:v>67.761</c:v>
                </c:pt>
                <c:pt idx="3696">
                  <c:v>67.861</c:v>
                </c:pt>
                <c:pt idx="3697">
                  <c:v>67.96</c:v>
                </c:pt>
                <c:pt idx="3698">
                  <c:v>68.06</c:v>
                </c:pt>
                <c:pt idx="3699">
                  <c:v>68.15899999999998</c:v>
                </c:pt>
                <c:pt idx="3700">
                  <c:v>68.259</c:v>
                </c:pt>
                <c:pt idx="3701">
                  <c:v>68.35799999999998</c:v>
                </c:pt>
                <c:pt idx="3702">
                  <c:v>68.45800000000001</c:v>
                </c:pt>
                <c:pt idx="3703">
                  <c:v>68.557</c:v>
                </c:pt>
                <c:pt idx="3704">
                  <c:v>68.65699999999998</c:v>
                </c:pt>
                <c:pt idx="3705">
                  <c:v>68.756</c:v>
                </c:pt>
                <c:pt idx="3706">
                  <c:v>68.85599999999998</c:v>
                </c:pt>
                <c:pt idx="3707">
                  <c:v>68.95500000000001</c:v>
                </c:pt>
                <c:pt idx="3708">
                  <c:v>69.055</c:v>
                </c:pt>
                <c:pt idx="3709">
                  <c:v>69.15399999999998</c:v>
                </c:pt>
                <c:pt idx="3710">
                  <c:v>69.254</c:v>
                </c:pt>
                <c:pt idx="3711">
                  <c:v>69.35299999999998</c:v>
                </c:pt>
                <c:pt idx="3712">
                  <c:v>69.453</c:v>
                </c:pt>
                <c:pt idx="3713">
                  <c:v>69.552</c:v>
                </c:pt>
                <c:pt idx="3714">
                  <c:v>69.65199999999998</c:v>
                </c:pt>
                <c:pt idx="3715">
                  <c:v>69.751</c:v>
                </c:pt>
                <c:pt idx="3716">
                  <c:v>69.851</c:v>
                </c:pt>
                <c:pt idx="3717">
                  <c:v>69.95</c:v>
                </c:pt>
                <c:pt idx="3718">
                  <c:v>70.05</c:v>
                </c:pt>
                <c:pt idx="3719">
                  <c:v>70.149</c:v>
                </c:pt>
                <c:pt idx="3720">
                  <c:v>70.249</c:v>
                </c:pt>
                <c:pt idx="3721">
                  <c:v>70.34800000000001</c:v>
                </c:pt>
                <c:pt idx="3722">
                  <c:v>70.448</c:v>
                </c:pt>
                <c:pt idx="3723">
                  <c:v>70.547</c:v>
                </c:pt>
                <c:pt idx="3724">
                  <c:v>70.647</c:v>
                </c:pt>
                <c:pt idx="3725">
                  <c:v>70.746</c:v>
                </c:pt>
                <c:pt idx="3726">
                  <c:v>70.846</c:v>
                </c:pt>
                <c:pt idx="3727">
                  <c:v>70.945</c:v>
                </c:pt>
                <c:pt idx="3728">
                  <c:v>71.045</c:v>
                </c:pt>
                <c:pt idx="3729">
                  <c:v>71.144</c:v>
                </c:pt>
                <c:pt idx="3730">
                  <c:v>71.244</c:v>
                </c:pt>
                <c:pt idx="3731">
                  <c:v>71.343</c:v>
                </c:pt>
                <c:pt idx="3732">
                  <c:v>71.443</c:v>
                </c:pt>
                <c:pt idx="3733">
                  <c:v>71.542</c:v>
                </c:pt>
                <c:pt idx="3734">
                  <c:v>71.642</c:v>
                </c:pt>
                <c:pt idx="3735">
                  <c:v>71.741</c:v>
                </c:pt>
                <c:pt idx="3736">
                  <c:v>71.841</c:v>
                </c:pt>
                <c:pt idx="3737">
                  <c:v>71.94</c:v>
                </c:pt>
                <c:pt idx="3738">
                  <c:v>72.04</c:v>
                </c:pt>
                <c:pt idx="3739">
                  <c:v>72.13899999999998</c:v>
                </c:pt>
                <c:pt idx="3740">
                  <c:v>72.239</c:v>
                </c:pt>
                <c:pt idx="3741">
                  <c:v>72.338</c:v>
                </c:pt>
                <c:pt idx="3742">
                  <c:v>72.438</c:v>
                </c:pt>
                <c:pt idx="3743">
                  <c:v>72.537</c:v>
                </c:pt>
                <c:pt idx="3744">
                  <c:v>72.637</c:v>
                </c:pt>
                <c:pt idx="3745">
                  <c:v>72.736</c:v>
                </c:pt>
                <c:pt idx="3746">
                  <c:v>72.836</c:v>
                </c:pt>
                <c:pt idx="3747">
                  <c:v>72.935</c:v>
                </c:pt>
                <c:pt idx="3748">
                  <c:v>73.035</c:v>
                </c:pt>
                <c:pt idx="3749">
                  <c:v>73.134</c:v>
                </c:pt>
                <c:pt idx="3750">
                  <c:v>73.234</c:v>
                </c:pt>
                <c:pt idx="3751">
                  <c:v>73.333</c:v>
                </c:pt>
                <c:pt idx="3752">
                  <c:v>73.433</c:v>
                </c:pt>
                <c:pt idx="3753">
                  <c:v>73.532</c:v>
                </c:pt>
                <c:pt idx="3754">
                  <c:v>73.632</c:v>
                </c:pt>
                <c:pt idx="3755">
                  <c:v>73.731</c:v>
                </c:pt>
                <c:pt idx="3756">
                  <c:v>73.831</c:v>
                </c:pt>
                <c:pt idx="3757">
                  <c:v>73.93</c:v>
                </c:pt>
                <c:pt idx="3758">
                  <c:v>74.03</c:v>
                </c:pt>
                <c:pt idx="3759">
                  <c:v>74.12899999999998</c:v>
                </c:pt>
                <c:pt idx="3760">
                  <c:v>74.229</c:v>
                </c:pt>
                <c:pt idx="3761">
                  <c:v>74.32799999999998</c:v>
                </c:pt>
                <c:pt idx="3762">
                  <c:v>74.428</c:v>
                </c:pt>
                <c:pt idx="3763">
                  <c:v>74.527</c:v>
                </c:pt>
                <c:pt idx="3764">
                  <c:v>74.62699999999998</c:v>
                </c:pt>
                <c:pt idx="3765">
                  <c:v>74.726</c:v>
                </c:pt>
                <c:pt idx="3766">
                  <c:v>74.82599999999998</c:v>
                </c:pt>
                <c:pt idx="3767">
                  <c:v>74.925</c:v>
                </c:pt>
                <c:pt idx="3768">
                  <c:v>75.025</c:v>
                </c:pt>
                <c:pt idx="3769">
                  <c:v>75.12399999999998</c:v>
                </c:pt>
                <c:pt idx="3770">
                  <c:v>75.224</c:v>
                </c:pt>
                <c:pt idx="3771">
                  <c:v>75.32299999999998</c:v>
                </c:pt>
                <c:pt idx="3772">
                  <c:v>75.423</c:v>
                </c:pt>
                <c:pt idx="3773">
                  <c:v>75.522</c:v>
                </c:pt>
                <c:pt idx="3774">
                  <c:v>75.62199999999998</c:v>
                </c:pt>
                <c:pt idx="3775">
                  <c:v>75.721</c:v>
                </c:pt>
                <c:pt idx="3776">
                  <c:v>75.821</c:v>
                </c:pt>
                <c:pt idx="3777">
                  <c:v>75.92</c:v>
                </c:pt>
                <c:pt idx="3778">
                  <c:v>76.02</c:v>
                </c:pt>
                <c:pt idx="3779">
                  <c:v>76.119</c:v>
                </c:pt>
                <c:pt idx="3780">
                  <c:v>76.219</c:v>
                </c:pt>
                <c:pt idx="3781">
                  <c:v>76.31800000000001</c:v>
                </c:pt>
                <c:pt idx="3782">
                  <c:v>76.418</c:v>
                </c:pt>
                <c:pt idx="3783">
                  <c:v>76.517</c:v>
                </c:pt>
                <c:pt idx="3784">
                  <c:v>76.617</c:v>
                </c:pt>
                <c:pt idx="3785">
                  <c:v>76.716</c:v>
                </c:pt>
                <c:pt idx="3786">
                  <c:v>76.816</c:v>
                </c:pt>
                <c:pt idx="3787">
                  <c:v>76.915</c:v>
                </c:pt>
                <c:pt idx="3788">
                  <c:v>77.015</c:v>
                </c:pt>
                <c:pt idx="3789">
                  <c:v>77.114</c:v>
                </c:pt>
                <c:pt idx="3790">
                  <c:v>77.214</c:v>
                </c:pt>
                <c:pt idx="3791">
                  <c:v>77.313</c:v>
                </c:pt>
                <c:pt idx="3792">
                  <c:v>77.413</c:v>
                </c:pt>
                <c:pt idx="3793">
                  <c:v>77.512</c:v>
                </c:pt>
                <c:pt idx="3794">
                  <c:v>77.612</c:v>
                </c:pt>
                <c:pt idx="3795">
                  <c:v>77.711</c:v>
                </c:pt>
                <c:pt idx="3796">
                  <c:v>77.811</c:v>
                </c:pt>
                <c:pt idx="3797">
                  <c:v>77.91</c:v>
                </c:pt>
                <c:pt idx="3798">
                  <c:v>78.01</c:v>
                </c:pt>
                <c:pt idx="3799">
                  <c:v>78.10899999999998</c:v>
                </c:pt>
                <c:pt idx="3800">
                  <c:v>78.209</c:v>
                </c:pt>
                <c:pt idx="3801">
                  <c:v>78.308</c:v>
                </c:pt>
                <c:pt idx="3802">
                  <c:v>78.408</c:v>
                </c:pt>
                <c:pt idx="3803">
                  <c:v>78.507</c:v>
                </c:pt>
                <c:pt idx="3804">
                  <c:v>78.607</c:v>
                </c:pt>
                <c:pt idx="3805">
                  <c:v>78.706</c:v>
                </c:pt>
                <c:pt idx="3806">
                  <c:v>78.80599999999998</c:v>
                </c:pt>
                <c:pt idx="3807">
                  <c:v>78.905</c:v>
                </c:pt>
                <c:pt idx="3808">
                  <c:v>79.005</c:v>
                </c:pt>
                <c:pt idx="3809">
                  <c:v>79.104</c:v>
                </c:pt>
                <c:pt idx="3810">
                  <c:v>79.204</c:v>
                </c:pt>
                <c:pt idx="3811">
                  <c:v>79.30299999999998</c:v>
                </c:pt>
                <c:pt idx="3812">
                  <c:v>79.403</c:v>
                </c:pt>
                <c:pt idx="3813">
                  <c:v>79.502</c:v>
                </c:pt>
                <c:pt idx="3814">
                  <c:v>79.60199999999998</c:v>
                </c:pt>
                <c:pt idx="3815">
                  <c:v>79.701</c:v>
                </c:pt>
                <c:pt idx="3816">
                  <c:v>79.801</c:v>
                </c:pt>
                <c:pt idx="3817">
                  <c:v>79.9</c:v>
                </c:pt>
                <c:pt idx="3818">
                  <c:v>80.0</c:v>
                </c:pt>
                <c:pt idx="3819">
                  <c:v>80.1</c:v>
                </c:pt>
                <c:pt idx="3820">
                  <c:v>80.199</c:v>
                </c:pt>
                <c:pt idx="3821">
                  <c:v>80.299</c:v>
                </c:pt>
                <c:pt idx="3822">
                  <c:v>80.398</c:v>
                </c:pt>
                <c:pt idx="3823">
                  <c:v>80.498</c:v>
                </c:pt>
                <c:pt idx="3824">
                  <c:v>80.597</c:v>
                </c:pt>
                <c:pt idx="3825">
                  <c:v>80.697</c:v>
                </c:pt>
                <c:pt idx="3826">
                  <c:v>80.796</c:v>
                </c:pt>
                <c:pt idx="3827">
                  <c:v>80.896</c:v>
                </c:pt>
                <c:pt idx="3828">
                  <c:v>80.995</c:v>
                </c:pt>
                <c:pt idx="3829">
                  <c:v>81.09500000000001</c:v>
                </c:pt>
                <c:pt idx="3830">
                  <c:v>81.194</c:v>
                </c:pt>
                <c:pt idx="3831">
                  <c:v>81.294</c:v>
                </c:pt>
                <c:pt idx="3832">
                  <c:v>81.393</c:v>
                </c:pt>
                <c:pt idx="3833">
                  <c:v>81.493</c:v>
                </c:pt>
                <c:pt idx="3834">
                  <c:v>81.59200000000001</c:v>
                </c:pt>
                <c:pt idx="3835">
                  <c:v>81.692</c:v>
                </c:pt>
                <c:pt idx="3836">
                  <c:v>81.791</c:v>
                </c:pt>
                <c:pt idx="3837">
                  <c:v>81.891</c:v>
                </c:pt>
                <c:pt idx="3838">
                  <c:v>81.99</c:v>
                </c:pt>
                <c:pt idx="3839">
                  <c:v>82.09</c:v>
                </c:pt>
                <c:pt idx="3840">
                  <c:v>82.18899999999998</c:v>
                </c:pt>
                <c:pt idx="3841">
                  <c:v>82.289</c:v>
                </c:pt>
                <c:pt idx="3842">
                  <c:v>82.388</c:v>
                </c:pt>
                <c:pt idx="3843">
                  <c:v>82.488</c:v>
                </c:pt>
                <c:pt idx="3844">
                  <c:v>82.587</c:v>
                </c:pt>
                <c:pt idx="3845">
                  <c:v>82.687</c:v>
                </c:pt>
                <c:pt idx="3846">
                  <c:v>82.786</c:v>
                </c:pt>
                <c:pt idx="3847">
                  <c:v>82.88599999999998</c:v>
                </c:pt>
                <c:pt idx="3848">
                  <c:v>82.98500000000001</c:v>
                </c:pt>
                <c:pt idx="3849">
                  <c:v>83.085</c:v>
                </c:pt>
                <c:pt idx="3850">
                  <c:v>83.18399999999998</c:v>
                </c:pt>
                <c:pt idx="3851">
                  <c:v>83.284</c:v>
                </c:pt>
                <c:pt idx="3852">
                  <c:v>83.38299999999998</c:v>
                </c:pt>
                <c:pt idx="3853">
                  <c:v>83.483</c:v>
                </c:pt>
                <c:pt idx="3854">
                  <c:v>83.582</c:v>
                </c:pt>
                <c:pt idx="3855">
                  <c:v>83.68199999999998</c:v>
                </c:pt>
                <c:pt idx="3856">
                  <c:v>83.781</c:v>
                </c:pt>
                <c:pt idx="3857">
                  <c:v>83.881</c:v>
                </c:pt>
                <c:pt idx="3858">
                  <c:v>83.98</c:v>
                </c:pt>
                <c:pt idx="3859">
                  <c:v>84.08</c:v>
                </c:pt>
                <c:pt idx="3860">
                  <c:v>84.17899999999996</c:v>
                </c:pt>
                <c:pt idx="3861">
                  <c:v>84.27899999999998</c:v>
                </c:pt>
                <c:pt idx="3862">
                  <c:v>84.37799999999998</c:v>
                </c:pt>
                <c:pt idx="3863">
                  <c:v>84.478</c:v>
                </c:pt>
                <c:pt idx="3864">
                  <c:v>84.577</c:v>
                </c:pt>
                <c:pt idx="3865">
                  <c:v>84.67699999999998</c:v>
                </c:pt>
                <c:pt idx="3866">
                  <c:v>84.77599999999998</c:v>
                </c:pt>
                <c:pt idx="3867">
                  <c:v>84.87599999999998</c:v>
                </c:pt>
                <c:pt idx="3868">
                  <c:v>84.975</c:v>
                </c:pt>
                <c:pt idx="3869">
                  <c:v>85.07499999999998</c:v>
                </c:pt>
                <c:pt idx="3870">
                  <c:v>85.17399999999998</c:v>
                </c:pt>
                <c:pt idx="3871">
                  <c:v>85.274</c:v>
                </c:pt>
                <c:pt idx="3872">
                  <c:v>85.37299999999998</c:v>
                </c:pt>
                <c:pt idx="3873">
                  <c:v>85.473</c:v>
                </c:pt>
                <c:pt idx="3874">
                  <c:v>85.57199999999998</c:v>
                </c:pt>
                <c:pt idx="3875">
                  <c:v>85.67199999999998</c:v>
                </c:pt>
                <c:pt idx="3876">
                  <c:v>85.771</c:v>
                </c:pt>
                <c:pt idx="3877">
                  <c:v>85.87099999999998</c:v>
                </c:pt>
                <c:pt idx="3878">
                  <c:v>85.97</c:v>
                </c:pt>
                <c:pt idx="3879">
                  <c:v>86.07</c:v>
                </c:pt>
                <c:pt idx="3880">
                  <c:v>86.16899999999998</c:v>
                </c:pt>
                <c:pt idx="3881">
                  <c:v>86.269</c:v>
                </c:pt>
                <c:pt idx="3882">
                  <c:v>86.368</c:v>
                </c:pt>
                <c:pt idx="3883">
                  <c:v>86.468</c:v>
                </c:pt>
                <c:pt idx="3884">
                  <c:v>86.567</c:v>
                </c:pt>
                <c:pt idx="3885">
                  <c:v>86.667</c:v>
                </c:pt>
                <c:pt idx="3886">
                  <c:v>86.766</c:v>
                </c:pt>
                <c:pt idx="3887">
                  <c:v>86.866</c:v>
                </c:pt>
                <c:pt idx="3888">
                  <c:v>86.965</c:v>
                </c:pt>
                <c:pt idx="3889">
                  <c:v>87.06500000000001</c:v>
                </c:pt>
                <c:pt idx="3890">
                  <c:v>87.164</c:v>
                </c:pt>
                <c:pt idx="3891">
                  <c:v>87.264</c:v>
                </c:pt>
                <c:pt idx="3892">
                  <c:v>87.363</c:v>
                </c:pt>
                <c:pt idx="3893">
                  <c:v>87.463</c:v>
                </c:pt>
                <c:pt idx="3894">
                  <c:v>87.56200000000001</c:v>
                </c:pt>
                <c:pt idx="3895">
                  <c:v>87.662</c:v>
                </c:pt>
                <c:pt idx="3896">
                  <c:v>87.761</c:v>
                </c:pt>
                <c:pt idx="3897">
                  <c:v>87.861</c:v>
                </c:pt>
                <c:pt idx="3898">
                  <c:v>87.96</c:v>
                </c:pt>
                <c:pt idx="3899">
                  <c:v>88.06</c:v>
                </c:pt>
                <c:pt idx="3900">
                  <c:v>88.15899999999998</c:v>
                </c:pt>
                <c:pt idx="3901">
                  <c:v>88.259</c:v>
                </c:pt>
                <c:pt idx="3902">
                  <c:v>88.35799999999998</c:v>
                </c:pt>
                <c:pt idx="3903">
                  <c:v>88.45800000000001</c:v>
                </c:pt>
                <c:pt idx="3904">
                  <c:v>88.557</c:v>
                </c:pt>
                <c:pt idx="3905">
                  <c:v>88.65699999999998</c:v>
                </c:pt>
                <c:pt idx="3906">
                  <c:v>88.756</c:v>
                </c:pt>
                <c:pt idx="3907">
                  <c:v>88.85599999999998</c:v>
                </c:pt>
                <c:pt idx="3908">
                  <c:v>88.95500000000001</c:v>
                </c:pt>
                <c:pt idx="3909">
                  <c:v>89.055</c:v>
                </c:pt>
                <c:pt idx="3910">
                  <c:v>89.15399999999998</c:v>
                </c:pt>
                <c:pt idx="3911">
                  <c:v>89.254</c:v>
                </c:pt>
                <c:pt idx="3912">
                  <c:v>89.35299999999998</c:v>
                </c:pt>
                <c:pt idx="3913">
                  <c:v>89.453</c:v>
                </c:pt>
                <c:pt idx="3914">
                  <c:v>89.552</c:v>
                </c:pt>
                <c:pt idx="3915">
                  <c:v>89.65199999999998</c:v>
                </c:pt>
                <c:pt idx="3916">
                  <c:v>89.751</c:v>
                </c:pt>
                <c:pt idx="3917">
                  <c:v>89.851</c:v>
                </c:pt>
                <c:pt idx="3918">
                  <c:v>89.95</c:v>
                </c:pt>
                <c:pt idx="3919">
                  <c:v>90.05</c:v>
                </c:pt>
                <c:pt idx="3920">
                  <c:v>90.149</c:v>
                </c:pt>
                <c:pt idx="3921">
                  <c:v>90.249</c:v>
                </c:pt>
                <c:pt idx="3922">
                  <c:v>90.34800000000001</c:v>
                </c:pt>
                <c:pt idx="3923">
                  <c:v>90.448</c:v>
                </c:pt>
                <c:pt idx="3924">
                  <c:v>90.547</c:v>
                </c:pt>
                <c:pt idx="3925">
                  <c:v>90.647</c:v>
                </c:pt>
                <c:pt idx="3926">
                  <c:v>90.746</c:v>
                </c:pt>
                <c:pt idx="3927">
                  <c:v>90.846</c:v>
                </c:pt>
                <c:pt idx="3928">
                  <c:v>90.945</c:v>
                </c:pt>
                <c:pt idx="3929">
                  <c:v>91.045</c:v>
                </c:pt>
                <c:pt idx="3930">
                  <c:v>91.144</c:v>
                </c:pt>
                <c:pt idx="3931">
                  <c:v>91.244</c:v>
                </c:pt>
                <c:pt idx="3932">
                  <c:v>91.343</c:v>
                </c:pt>
                <c:pt idx="3933">
                  <c:v>91.443</c:v>
                </c:pt>
                <c:pt idx="3934">
                  <c:v>91.542</c:v>
                </c:pt>
                <c:pt idx="3935">
                  <c:v>91.642</c:v>
                </c:pt>
                <c:pt idx="3936">
                  <c:v>91.741</c:v>
                </c:pt>
                <c:pt idx="3937">
                  <c:v>91.841</c:v>
                </c:pt>
                <c:pt idx="3938">
                  <c:v>91.94</c:v>
                </c:pt>
                <c:pt idx="3939">
                  <c:v>92.04</c:v>
                </c:pt>
                <c:pt idx="3940">
                  <c:v>92.13899999999998</c:v>
                </c:pt>
                <c:pt idx="3941">
                  <c:v>92.239</c:v>
                </c:pt>
                <c:pt idx="3942">
                  <c:v>92.338</c:v>
                </c:pt>
                <c:pt idx="3943">
                  <c:v>92.438</c:v>
                </c:pt>
                <c:pt idx="3944">
                  <c:v>92.537</c:v>
                </c:pt>
                <c:pt idx="3945">
                  <c:v>92.637</c:v>
                </c:pt>
                <c:pt idx="3946">
                  <c:v>92.736</c:v>
                </c:pt>
                <c:pt idx="3947">
                  <c:v>92.836</c:v>
                </c:pt>
                <c:pt idx="3948">
                  <c:v>92.935</c:v>
                </c:pt>
                <c:pt idx="3949">
                  <c:v>93.035</c:v>
                </c:pt>
                <c:pt idx="3950">
                  <c:v>93.134</c:v>
                </c:pt>
                <c:pt idx="3951">
                  <c:v>93.234</c:v>
                </c:pt>
                <c:pt idx="3952">
                  <c:v>93.333</c:v>
                </c:pt>
                <c:pt idx="3953">
                  <c:v>93.433</c:v>
                </c:pt>
                <c:pt idx="3954">
                  <c:v>93.532</c:v>
                </c:pt>
                <c:pt idx="3955">
                  <c:v>93.632</c:v>
                </c:pt>
                <c:pt idx="3956">
                  <c:v>93.731</c:v>
                </c:pt>
                <c:pt idx="3957">
                  <c:v>93.831</c:v>
                </c:pt>
                <c:pt idx="3958">
                  <c:v>93.93</c:v>
                </c:pt>
                <c:pt idx="3959">
                  <c:v>94.03</c:v>
                </c:pt>
                <c:pt idx="3960">
                  <c:v>94.12899999999998</c:v>
                </c:pt>
                <c:pt idx="3961">
                  <c:v>94.229</c:v>
                </c:pt>
                <c:pt idx="3962">
                  <c:v>94.32799999999998</c:v>
                </c:pt>
                <c:pt idx="3963">
                  <c:v>94.428</c:v>
                </c:pt>
                <c:pt idx="3964">
                  <c:v>94.527</c:v>
                </c:pt>
                <c:pt idx="3965">
                  <c:v>94.62699999999998</c:v>
                </c:pt>
                <c:pt idx="3966">
                  <c:v>94.726</c:v>
                </c:pt>
                <c:pt idx="3967">
                  <c:v>94.82599999999998</c:v>
                </c:pt>
                <c:pt idx="3968">
                  <c:v>94.925</c:v>
                </c:pt>
                <c:pt idx="3969">
                  <c:v>95.025</c:v>
                </c:pt>
                <c:pt idx="3970">
                  <c:v>95.12399999999998</c:v>
                </c:pt>
                <c:pt idx="3971">
                  <c:v>95.224</c:v>
                </c:pt>
                <c:pt idx="3972">
                  <c:v>95.32299999999998</c:v>
                </c:pt>
                <c:pt idx="3973">
                  <c:v>95.423</c:v>
                </c:pt>
                <c:pt idx="3974">
                  <c:v>95.522</c:v>
                </c:pt>
                <c:pt idx="3975">
                  <c:v>95.62199999999998</c:v>
                </c:pt>
                <c:pt idx="3976">
                  <c:v>95.721</c:v>
                </c:pt>
                <c:pt idx="3977">
                  <c:v>95.821</c:v>
                </c:pt>
                <c:pt idx="3978">
                  <c:v>95.92</c:v>
                </c:pt>
                <c:pt idx="3979">
                  <c:v>96.02</c:v>
                </c:pt>
                <c:pt idx="3980">
                  <c:v>96.119</c:v>
                </c:pt>
                <c:pt idx="3981">
                  <c:v>96.219</c:v>
                </c:pt>
                <c:pt idx="3982">
                  <c:v>96.31800000000001</c:v>
                </c:pt>
                <c:pt idx="3983">
                  <c:v>96.418</c:v>
                </c:pt>
                <c:pt idx="3984">
                  <c:v>96.517</c:v>
                </c:pt>
                <c:pt idx="3985">
                  <c:v>96.617</c:v>
                </c:pt>
                <c:pt idx="3986">
                  <c:v>96.716</c:v>
                </c:pt>
                <c:pt idx="3987">
                  <c:v>96.816</c:v>
                </c:pt>
                <c:pt idx="3988">
                  <c:v>96.915</c:v>
                </c:pt>
                <c:pt idx="3989">
                  <c:v>97.015</c:v>
                </c:pt>
                <c:pt idx="3990">
                  <c:v>97.114</c:v>
                </c:pt>
                <c:pt idx="3991">
                  <c:v>97.214</c:v>
                </c:pt>
                <c:pt idx="3992">
                  <c:v>97.313</c:v>
                </c:pt>
                <c:pt idx="3993">
                  <c:v>97.413</c:v>
                </c:pt>
                <c:pt idx="3994">
                  <c:v>97.512</c:v>
                </c:pt>
                <c:pt idx="3995">
                  <c:v>97.612</c:v>
                </c:pt>
                <c:pt idx="3996">
                  <c:v>97.711</c:v>
                </c:pt>
                <c:pt idx="3997">
                  <c:v>97.811</c:v>
                </c:pt>
                <c:pt idx="3998">
                  <c:v>97.91</c:v>
                </c:pt>
                <c:pt idx="3999">
                  <c:v>98.01</c:v>
                </c:pt>
                <c:pt idx="4000">
                  <c:v>98.10899999999998</c:v>
                </c:pt>
                <c:pt idx="4001">
                  <c:v>98.209</c:v>
                </c:pt>
                <c:pt idx="4002">
                  <c:v>98.308</c:v>
                </c:pt>
                <c:pt idx="4003">
                  <c:v>98.408</c:v>
                </c:pt>
                <c:pt idx="4004">
                  <c:v>98.507</c:v>
                </c:pt>
                <c:pt idx="4005">
                  <c:v>98.607</c:v>
                </c:pt>
                <c:pt idx="4006">
                  <c:v>98.706</c:v>
                </c:pt>
                <c:pt idx="4007">
                  <c:v>98.80599999999998</c:v>
                </c:pt>
                <c:pt idx="4008">
                  <c:v>98.905</c:v>
                </c:pt>
                <c:pt idx="4009">
                  <c:v>99.005</c:v>
                </c:pt>
                <c:pt idx="4010">
                  <c:v>99.104</c:v>
                </c:pt>
                <c:pt idx="4011">
                  <c:v>99.204</c:v>
                </c:pt>
                <c:pt idx="4012">
                  <c:v>99.30299999999998</c:v>
                </c:pt>
                <c:pt idx="4013">
                  <c:v>99.403</c:v>
                </c:pt>
                <c:pt idx="4014">
                  <c:v>99.502</c:v>
                </c:pt>
                <c:pt idx="4015">
                  <c:v>99.60199999999998</c:v>
                </c:pt>
                <c:pt idx="4016">
                  <c:v>99.701</c:v>
                </c:pt>
                <c:pt idx="4017">
                  <c:v>99.801</c:v>
                </c:pt>
                <c:pt idx="4018">
                  <c:v>99.9</c:v>
                </c:pt>
                <c:pt idx="4019">
                  <c:v>100.0</c:v>
                </c:pt>
                <c:pt idx="4020">
                  <c:v>0.099502</c:v>
                </c:pt>
                <c:pt idx="4021">
                  <c:v>0.199</c:v>
                </c:pt>
                <c:pt idx="4022">
                  <c:v>0.29851</c:v>
                </c:pt>
                <c:pt idx="4023">
                  <c:v>0.39801</c:v>
                </c:pt>
                <c:pt idx="4024">
                  <c:v>0.49751</c:v>
                </c:pt>
                <c:pt idx="4025">
                  <c:v>0.59701</c:v>
                </c:pt>
                <c:pt idx="4026">
                  <c:v>0.69652</c:v>
                </c:pt>
                <c:pt idx="4027">
                  <c:v>0.79602</c:v>
                </c:pt>
                <c:pt idx="4028">
                  <c:v>0.89552</c:v>
                </c:pt>
                <c:pt idx="4029">
                  <c:v>0.99502</c:v>
                </c:pt>
                <c:pt idx="4030">
                  <c:v>1.0945</c:v>
                </c:pt>
                <c:pt idx="4031">
                  <c:v>1.194</c:v>
                </c:pt>
                <c:pt idx="4032">
                  <c:v>1.2935</c:v>
                </c:pt>
                <c:pt idx="4033">
                  <c:v>1.393</c:v>
                </c:pt>
                <c:pt idx="4034">
                  <c:v>1.4925</c:v>
                </c:pt>
                <c:pt idx="4035">
                  <c:v>1.592</c:v>
                </c:pt>
                <c:pt idx="4036">
                  <c:v>1.6915</c:v>
                </c:pt>
                <c:pt idx="4037">
                  <c:v>1.791</c:v>
                </c:pt>
                <c:pt idx="4038">
                  <c:v>1.8905</c:v>
                </c:pt>
                <c:pt idx="4039">
                  <c:v>1.99</c:v>
                </c:pt>
                <c:pt idx="4040">
                  <c:v>2.0896</c:v>
                </c:pt>
                <c:pt idx="4041">
                  <c:v>2.1891</c:v>
                </c:pt>
                <c:pt idx="4042">
                  <c:v>2.2886</c:v>
                </c:pt>
                <c:pt idx="4043">
                  <c:v>2.3881</c:v>
                </c:pt>
                <c:pt idx="4044">
                  <c:v>2.4876</c:v>
                </c:pt>
                <c:pt idx="4045">
                  <c:v>2.5871</c:v>
                </c:pt>
                <c:pt idx="4046">
                  <c:v>2.6866</c:v>
                </c:pt>
                <c:pt idx="4047">
                  <c:v>2.7861</c:v>
                </c:pt>
                <c:pt idx="4048">
                  <c:v>2.8856</c:v>
                </c:pt>
                <c:pt idx="4049">
                  <c:v>2.9851</c:v>
                </c:pt>
                <c:pt idx="4050">
                  <c:v>3.0846</c:v>
                </c:pt>
                <c:pt idx="4051">
                  <c:v>3.1841</c:v>
                </c:pt>
                <c:pt idx="4052">
                  <c:v>3.2836</c:v>
                </c:pt>
                <c:pt idx="4053">
                  <c:v>3.3831</c:v>
                </c:pt>
                <c:pt idx="4054">
                  <c:v>3.4826</c:v>
                </c:pt>
                <c:pt idx="4055">
                  <c:v>3.5821</c:v>
                </c:pt>
                <c:pt idx="4056">
                  <c:v>3.6816</c:v>
                </c:pt>
                <c:pt idx="4057">
                  <c:v>3.7811</c:v>
                </c:pt>
                <c:pt idx="4058">
                  <c:v>3.8806</c:v>
                </c:pt>
                <c:pt idx="4059">
                  <c:v>3.9801</c:v>
                </c:pt>
                <c:pt idx="4060">
                  <c:v>4.0796</c:v>
                </c:pt>
                <c:pt idx="4061">
                  <c:v>4.1791</c:v>
                </c:pt>
                <c:pt idx="4062">
                  <c:v>4.2786</c:v>
                </c:pt>
                <c:pt idx="4063">
                  <c:v>4.3781</c:v>
                </c:pt>
                <c:pt idx="4064">
                  <c:v>4.4776</c:v>
                </c:pt>
                <c:pt idx="4065">
                  <c:v>4.5771</c:v>
                </c:pt>
                <c:pt idx="4066">
                  <c:v>4.6766</c:v>
                </c:pt>
                <c:pt idx="4067">
                  <c:v>4.7761</c:v>
                </c:pt>
                <c:pt idx="4068">
                  <c:v>4.8756</c:v>
                </c:pt>
                <c:pt idx="4069">
                  <c:v>4.9751</c:v>
                </c:pt>
                <c:pt idx="4070">
                  <c:v>5.0746</c:v>
                </c:pt>
                <c:pt idx="4071">
                  <c:v>5.174099999999997</c:v>
                </c:pt>
                <c:pt idx="4072">
                  <c:v>5.2736</c:v>
                </c:pt>
                <c:pt idx="4073">
                  <c:v>5.3731</c:v>
                </c:pt>
                <c:pt idx="4074">
                  <c:v>5.4726</c:v>
                </c:pt>
                <c:pt idx="4075">
                  <c:v>5.5721</c:v>
                </c:pt>
                <c:pt idx="4076">
                  <c:v>5.6716</c:v>
                </c:pt>
                <c:pt idx="4077">
                  <c:v>5.7711</c:v>
                </c:pt>
                <c:pt idx="4078">
                  <c:v>5.8706</c:v>
                </c:pt>
                <c:pt idx="4079">
                  <c:v>5.9701</c:v>
                </c:pt>
                <c:pt idx="4080">
                  <c:v>6.0697</c:v>
                </c:pt>
                <c:pt idx="4081">
                  <c:v>6.1692</c:v>
                </c:pt>
                <c:pt idx="4082">
                  <c:v>6.2687</c:v>
                </c:pt>
                <c:pt idx="4083">
                  <c:v>6.368199999999997</c:v>
                </c:pt>
                <c:pt idx="4084">
                  <c:v>6.4677</c:v>
                </c:pt>
                <c:pt idx="4085">
                  <c:v>6.567199999999997</c:v>
                </c:pt>
                <c:pt idx="4086">
                  <c:v>6.6667</c:v>
                </c:pt>
                <c:pt idx="4087">
                  <c:v>6.7662</c:v>
                </c:pt>
                <c:pt idx="4088">
                  <c:v>6.865699999999999</c:v>
                </c:pt>
                <c:pt idx="4089">
                  <c:v>6.9652</c:v>
                </c:pt>
                <c:pt idx="4090">
                  <c:v>7.064699999999998</c:v>
                </c:pt>
                <c:pt idx="4091">
                  <c:v>7.164199999999996</c:v>
                </c:pt>
                <c:pt idx="4092">
                  <c:v>7.2637</c:v>
                </c:pt>
                <c:pt idx="4093">
                  <c:v>7.3632</c:v>
                </c:pt>
                <c:pt idx="4094">
                  <c:v>7.4627</c:v>
                </c:pt>
                <c:pt idx="4095">
                  <c:v>7.562199999999997</c:v>
                </c:pt>
                <c:pt idx="4096">
                  <c:v>7.6617</c:v>
                </c:pt>
                <c:pt idx="4097">
                  <c:v>7.7612</c:v>
                </c:pt>
                <c:pt idx="4098">
                  <c:v>7.8607</c:v>
                </c:pt>
                <c:pt idx="4099">
                  <c:v>7.9602</c:v>
                </c:pt>
                <c:pt idx="4100">
                  <c:v>8.059700000000002</c:v>
                </c:pt>
                <c:pt idx="4101">
                  <c:v>8.1592</c:v>
                </c:pt>
                <c:pt idx="4102">
                  <c:v>8.258700000000001</c:v>
                </c:pt>
                <c:pt idx="4103">
                  <c:v>8.3582</c:v>
                </c:pt>
                <c:pt idx="4104">
                  <c:v>8.457700000000002</c:v>
                </c:pt>
                <c:pt idx="4105">
                  <c:v>8.557200000000003</c:v>
                </c:pt>
                <c:pt idx="4106">
                  <c:v>8.6567</c:v>
                </c:pt>
                <c:pt idx="4107">
                  <c:v>8.756200000000001</c:v>
                </c:pt>
                <c:pt idx="4108">
                  <c:v>8.8557</c:v>
                </c:pt>
                <c:pt idx="4109">
                  <c:v>8.955200000000004</c:v>
                </c:pt>
                <c:pt idx="4110">
                  <c:v>9.0547</c:v>
                </c:pt>
                <c:pt idx="4111">
                  <c:v>9.154200000000001</c:v>
                </c:pt>
                <c:pt idx="4112">
                  <c:v>9.2537</c:v>
                </c:pt>
                <c:pt idx="4113">
                  <c:v>9.353200000000002</c:v>
                </c:pt>
                <c:pt idx="4114">
                  <c:v>9.4527</c:v>
                </c:pt>
                <c:pt idx="4115">
                  <c:v>9.552200000000002</c:v>
                </c:pt>
                <c:pt idx="4116">
                  <c:v>9.651700000000003</c:v>
                </c:pt>
                <c:pt idx="4117">
                  <c:v>9.751200000000001</c:v>
                </c:pt>
                <c:pt idx="4118">
                  <c:v>9.850700000000006</c:v>
                </c:pt>
                <c:pt idx="4119">
                  <c:v>9.9502</c:v>
                </c:pt>
                <c:pt idx="4120">
                  <c:v>10.05</c:v>
                </c:pt>
                <c:pt idx="4121">
                  <c:v>10.149</c:v>
                </c:pt>
                <c:pt idx="4122">
                  <c:v>10.249</c:v>
                </c:pt>
                <c:pt idx="4123">
                  <c:v>10.348</c:v>
                </c:pt>
                <c:pt idx="4124">
                  <c:v>10.448</c:v>
                </c:pt>
                <c:pt idx="4125">
                  <c:v>10.547</c:v>
                </c:pt>
                <c:pt idx="4126">
                  <c:v>10.647</c:v>
                </c:pt>
                <c:pt idx="4127">
                  <c:v>10.746</c:v>
                </c:pt>
                <c:pt idx="4128">
                  <c:v>10.846</c:v>
                </c:pt>
                <c:pt idx="4129">
                  <c:v>10.945</c:v>
                </c:pt>
                <c:pt idx="4130">
                  <c:v>11.045</c:v>
                </c:pt>
                <c:pt idx="4131">
                  <c:v>11.144</c:v>
                </c:pt>
                <c:pt idx="4132">
                  <c:v>11.244</c:v>
                </c:pt>
                <c:pt idx="4133">
                  <c:v>11.343</c:v>
                </c:pt>
                <c:pt idx="4134">
                  <c:v>11.443</c:v>
                </c:pt>
                <c:pt idx="4135">
                  <c:v>11.542</c:v>
                </c:pt>
                <c:pt idx="4136">
                  <c:v>11.642</c:v>
                </c:pt>
                <c:pt idx="4137">
                  <c:v>11.741</c:v>
                </c:pt>
                <c:pt idx="4138">
                  <c:v>11.841</c:v>
                </c:pt>
                <c:pt idx="4139">
                  <c:v>11.94</c:v>
                </c:pt>
                <c:pt idx="4140">
                  <c:v>12.04</c:v>
                </c:pt>
                <c:pt idx="4141">
                  <c:v>12.139</c:v>
                </c:pt>
                <c:pt idx="4142">
                  <c:v>12.239</c:v>
                </c:pt>
                <c:pt idx="4143">
                  <c:v>12.338</c:v>
                </c:pt>
                <c:pt idx="4144">
                  <c:v>12.438</c:v>
                </c:pt>
                <c:pt idx="4145">
                  <c:v>12.537</c:v>
                </c:pt>
                <c:pt idx="4146">
                  <c:v>12.637</c:v>
                </c:pt>
                <c:pt idx="4147">
                  <c:v>12.736</c:v>
                </c:pt>
                <c:pt idx="4148">
                  <c:v>12.836</c:v>
                </c:pt>
                <c:pt idx="4149">
                  <c:v>12.935</c:v>
                </c:pt>
                <c:pt idx="4150">
                  <c:v>13.035</c:v>
                </c:pt>
                <c:pt idx="4151">
                  <c:v>13.134</c:v>
                </c:pt>
                <c:pt idx="4152">
                  <c:v>13.234</c:v>
                </c:pt>
                <c:pt idx="4153">
                  <c:v>13.333</c:v>
                </c:pt>
                <c:pt idx="4154">
                  <c:v>13.433</c:v>
                </c:pt>
                <c:pt idx="4155">
                  <c:v>13.532</c:v>
                </c:pt>
                <c:pt idx="4156">
                  <c:v>13.632</c:v>
                </c:pt>
                <c:pt idx="4157">
                  <c:v>13.731</c:v>
                </c:pt>
                <c:pt idx="4158">
                  <c:v>13.831</c:v>
                </c:pt>
                <c:pt idx="4159">
                  <c:v>13.93</c:v>
                </c:pt>
                <c:pt idx="4160">
                  <c:v>14.03</c:v>
                </c:pt>
                <c:pt idx="4161">
                  <c:v>14.129</c:v>
                </c:pt>
                <c:pt idx="4162">
                  <c:v>14.229</c:v>
                </c:pt>
                <c:pt idx="4163">
                  <c:v>14.328</c:v>
                </c:pt>
                <c:pt idx="4164">
                  <c:v>14.428</c:v>
                </c:pt>
                <c:pt idx="4165">
                  <c:v>14.527</c:v>
                </c:pt>
                <c:pt idx="4166">
                  <c:v>14.627</c:v>
                </c:pt>
                <c:pt idx="4167">
                  <c:v>14.726</c:v>
                </c:pt>
                <c:pt idx="4168">
                  <c:v>14.826</c:v>
                </c:pt>
                <c:pt idx="4169">
                  <c:v>14.925</c:v>
                </c:pt>
                <c:pt idx="4170">
                  <c:v>15.025</c:v>
                </c:pt>
                <c:pt idx="4171">
                  <c:v>15.124</c:v>
                </c:pt>
                <c:pt idx="4172">
                  <c:v>15.224</c:v>
                </c:pt>
                <c:pt idx="4173">
                  <c:v>15.323</c:v>
                </c:pt>
                <c:pt idx="4174">
                  <c:v>15.423</c:v>
                </c:pt>
                <c:pt idx="4175">
                  <c:v>15.522</c:v>
                </c:pt>
                <c:pt idx="4176">
                  <c:v>15.622</c:v>
                </c:pt>
                <c:pt idx="4177">
                  <c:v>15.721</c:v>
                </c:pt>
                <c:pt idx="4178">
                  <c:v>15.821</c:v>
                </c:pt>
                <c:pt idx="4179">
                  <c:v>15.92</c:v>
                </c:pt>
                <c:pt idx="4180">
                  <c:v>16.02</c:v>
                </c:pt>
                <c:pt idx="4181">
                  <c:v>16.119</c:v>
                </c:pt>
                <c:pt idx="4182">
                  <c:v>16.219</c:v>
                </c:pt>
                <c:pt idx="4183">
                  <c:v>16.318</c:v>
                </c:pt>
                <c:pt idx="4184">
                  <c:v>16.418</c:v>
                </c:pt>
                <c:pt idx="4185">
                  <c:v>16.517</c:v>
                </c:pt>
                <c:pt idx="4186">
                  <c:v>16.617</c:v>
                </c:pt>
                <c:pt idx="4187">
                  <c:v>16.716</c:v>
                </c:pt>
                <c:pt idx="4188">
                  <c:v>16.816</c:v>
                </c:pt>
                <c:pt idx="4189">
                  <c:v>16.915</c:v>
                </c:pt>
                <c:pt idx="4190">
                  <c:v>17.015</c:v>
                </c:pt>
                <c:pt idx="4191">
                  <c:v>17.114</c:v>
                </c:pt>
                <c:pt idx="4192">
                  <c:v>17.214</c:v>
                </c:pt>
                <c:pt idx="4193">
                  <c:v>17.313</c:v>
                </c:pt>
                <c:pt idx="4194">
                  <c:v>17.413</c:v>
                </c:pt>
                <c:pt idx="4195">
                  <c:v>17.512</c:v>
                </c:pt>
                <c:pt idx="4196">
                  <c:v>17.612</c:v>
                </c:pt>
                <c:pt idx="4197">
                  <c:v>17.711</c:v>
                </c:pt>
                <c:pt idx="4198">
                  <c:v>17.811</c:v>
                </c:pt>
                <c:pt idx="4199">
                  <c:v>17.91</c:v>
                </c:pt>
                <c:pt idx="4200">
                  <c:v>18.01000000000001</c:v>
                </c:pt>
                <c:pt idx="4201">
                  <c:v>18.10900000000001</c:v>
                </c:pt>
                <c:pt idx="4202">
                  <c:v>18.209</c:v>
                </c:pt>
                <c:pt idx="4203">
                  <c:v>18.308</c:v>
                </c:pt>
                <c:pt idx="4204">
                  <c:v>18.408</c:v>
                </c:pt>
                <c:pt idx="4205">
                  <c:v>18.507</c:v>
                </c:pt>
                <c:pt idx="4206">
                  <c:v>18.607</c:v>
                </c:pt>
                <c:pt idx="4207">
                  <c:v>18.706</c:v>
                </c:pt>
                <c:pt idx="4208">
                  <c:v>18.806</c:v>
                </c:pt>
                <c:pt idx="4209">
                  <c:v>18.905</c:v>
                </c:pt>
                <c:pt idx="4210">
                  <c:v>19.005</c:v>
                </c:pt>
                <c:pt idx="4211">
                  <c:v>19.104</c:v>
                </c:pt>
                <c:pt idx="4212">
                  <c:v>19.204</c:v>
                </c:pt>
                <c:pt idx="4213">
                  <c:v>19.303</c:v>
                </c:pt>
                <c:pt idx="4214">
                  <c:v>19.403</c:v>
                </c:pt>
                <c:pt idx="4215">
                  <c:v>19.502</c:v>
                </c:pt>
                <c:pt idx="4216">
                  <c:v>19.602</c:v>
                </c:pt>
                <c:pt idx="4217">
                  <c:v>19.701</c:v>
                </c:pt>
                <c:pt idx="4218">
                  <c:v>19.80099999999999</c:v>
                </c:pt>
                <c:pt idx="4219">
                  <c:v>19.9</c:v>
                </c:pt>
                <c:pt idx="4220">
                  <c:v>20.0</c:v>
                </c:pt>
                <c:pt idx="4221">
                  <c:v>20.1</c:v>
                </c:pt>
                <c:pt idx="4222">
                  <c:v>20.19900000000001</c:v>
                </c:pt>
                <c:pt idx="4223">
                  <c:v>20.299</c:v>
                </c:pt>
                <c:pt idx="4224">
                  <c:v>20.398</c:v>
                </c:pt>
                <c:pt idx="4225">
                  <c:v>20.498</c:v>
                </c:pt>
                <c:pt idx="4226">
                  <c:v>20.597</c:v>
                </c:pt>
                <c:pt idx="4227">
                  <c:v>20.697</c:v>
                </c:pt>
                <c:pt idx="4228">
                  <c:v>20.796</c:v>
                </c:pt>
                <c:pt idx="4229">
                  <c:v>20.896</c:v>
                </c:pt>
                <c:pt idx="4230">
                  <c:v>20.995</c:v>
                </c:pt>
                <c:pt idx="4231">
                  <c:v>21.095</c:v>
                </c:pt>
                <c:pt idx="4232">
                  <c:v>21.194</c:v>
                </c:pt>
                <c:pt idx="4233">
                  <c:v>21.294</c:v>
                </c:pt>
                <c:pt idx="4234">
                  <c:v>21.393</c:v>
                </c:pt>
                <c:pt idx="4235">
                  <c:v>21.49299999999998</c:v>
                </c:pt>
                <c:pt idx="4236">
                  <c:v>21.592</c:v>
                </c:pt>
                <c:pt idx="4237">
                  <c:v>21.692</c:v>
                </c:pt>
                <c:pt idx="4238">
                  <c:v>21.791</c:v>
                </c:pt>
                <c:pt idx="4239">
                  <c:v>21.89099999999999</c:v>
                </c:pt>
                <c:pt idx="4240">
                  <c:v>21.99</c:v>
                </c:pt>
                <c:pt idx="4241">
                  <c:v>22.09</c:v>
                </c:pt>
                <c:pt idx="4242">
                  <c:v>22.189</c:v>
                </c:pt>
                <c:pt idx="4243">
                  <c:v>22.289</c:v>
                </c:pt>
                <c:pt idx="4244">
                  <c:v>22.388</c:v>
                </c:pt>
                <c:pt idx="4245">
                  <c:v>22.488</c:v>
                </c:pt>
                <c:pt idx="4246">
                  <c:v>22.587</c:v>
                </c:pt>
                <c:pt idx="4247">
                  <c:v>22.687</c:v>
                </c:pt>
                <c:pt idx="4248">
                  <c:v>22.786</c:v>
                </c:pt>
                <c:pt idx="4249">
                  <c:v>22.886</c:v>
                </c:pt>
                <c:pt idx="4250">
                  <c:v>22.985</c:v>
                </c:pt>
                <c:pt idx="4251">
                  <c:v>23.085</c:v>
                </c:pt>
                <c:pt idx="4252">
                  <c:v>23.184</c:v>
                </c:pt>
                <c:pt idx="4253">
                  <c:v>23.284</c:v>
                </c:pt>
                <c:pt idx="4254">
                  <c:v>23.383</c:v>
                </c:pt>
                <c:pt idx="4255">
                  <c:v>23.483</c:v>
                </c:pt>
                <c:pt idx="4256">
                  <c:v>23.582</c:v>
                </c:pt>
                <c:pt idx="4257">
                  <c:v>23.682</c:v>
                </c:pt>
                <c:pt idx="4258">
                  <c:v>23.781</c:v>
                </c:pt>
                <c:pt idx="4259">
                  <c:v>23.881</c:v>
                </c:pt>
                <c:pt idx="4260">
                  <c:v>23.98</c:v>
                </c:pt>
                <c:pt idx="4261">
                  <c:v>24.08</c:v>
                </c:pt>
                <c:pt idx="4262">
                  <c:v>24.17899999999999</c:v>
                </c:pt>
                <c:pt idx="4263">
                  <c:v>24.279</c:v>
                </c:pt>
                <c:pt idx="4264">
                  <c:v>24.378</c:v>
                </c:pt>
                <c:pt idx="4265">
                  <c:v>24.478</c:v>
                </c:pt>
                <c:pt idx="4266">
                  <c:v>24.57700000000001</c:v>
                </c:pt>
                <c:pt idx="4267">
                  <c:v>24.677</c:v>
                </c:pt>
                <c:pt idx="4268">
                  <c:v>24.776</c:v>
                </c:pt>
                <c:pt idx="4269">
                  <c:v>24.876</c:v>
                </c:pt>
                <c:pt idx="4270">
                  <c:v>24.975</c:v>
                </c:pt>
                <c:pt idx="4271">
                  <c:v>25.075</c:v>
                </c:pt>
                <c:pt idx="4272">
                  <c:v>25.174</c:v>
                </c:pt>
                <c:pt idx="4273">
                  <c:v>25.274</c:v>
                </c:pt>
                <c:pt idx="4274">
                  <c:v>25.373</c:v>
                </c:pt>
                <c:pt idx="4275">
                  <c:v>25.473</c:v>
                </c:pt>
                <c:pt idx="4276">
                  <c:v>25.572</c:v>
                </c:pt>
                <c:pt idx="4277">
                  <c:v>25.672</c:v>
                </c:pt>
                <c:pt idx="4278">
                  <c:v>25.771</c:v>
                </c:pt>
                <c:pt idx="4279">
                  <c:v>25.871</c:v>
                </c:pt>
                <c:pt idx="4280">
                  <c:v>25.97</c:v>
                </c:pt>
                <c:pt idx="4281">
                  <c:v>26.07</c:v>
                </c:pt>
                <c:pt idx="4282">
                  <c:v>26.169</c:v>
                </c:pt>
                <c:pt idx="4283">
                  <c:v>26.26899999999998</c:v>
                </c:pt>
                <c:pt idx="4284">
                  <c:v>26.368</c:v>
                </c:pt>
                <c:pt idx="4285">
                  <c:v>26.468</c:v>
                </c:pt>
                <c:pt idx="4286">
                  <c:v>26.567</c:v>
                </c:pt>
                <c:pt idx="4287">
                  <c:v>26.66700000000001</c:v>
                </c:pt>
                <c:pt idx="4288">
                  <c:v>26.76599999999998</c:v>
                </c:pt>
                <c:pt idx="4289">
                  <c:v>26.866</c:v>
                </c:pt>
                <c:pt idx="4290">
                  <c:v>26.965</c:v>
                </c:pt>
                <c:pt idx="4291">
                  <c:v>27.065</c:v>
                </c:pt>
                <c:pt idx="4292">
                  <c:v>27.164</c:v>
                </c:pt>
                <c:pt idx="4293">
                  <c:v>27.264</c:v>
                </c:pt>
                <c:pt idx="4294">
                  <c:v>27.363</c:v>
                </c:pt>
                <c:pt idx="4295">
                  <c:v>27.463</c:v>
                </c:pt>
                <c:pt idx="4296">
                  <c:v>27.562</c:v>
                </c:pt>
                <c:pt idx="4297">
                  <c:v>27.662</c:v>
                </c:pt>
                <c:pt idx="4298">
                  <c:v>27.761</c:v>
                </c:pt>
                <c:pt idx="4299">
                  <c:v>27.861</c:v>
                </c:pt>
                <c:pt idx="4300">
                  <c:v>27.96</c:v>
                </c:pt>
                <c:pt idx="4301">
                  <c:v>28.06</c:v>
                </c:pt>
                <c:pt idx="4302">
                  <c:v>28.159</c:v>
                </c:pt>
                <c:pt idx="4303">
                  <c:v>28.259</c:v>
                </c:pt>
                <c:pt idx="4304">
                  <c:v>28.358</c:v>
                </c:pt>
                <c:pt idx="4305">
                  <c:v>28.45799999999999</c:v>
                </c:pt>
                <c:pt idx="4306">
                  <c:v>28.557</c:v>
                </c:pt>
                <c:pt idx="4307">
                  <c:v>28.657</c:v>
                </c:pt>
                <c:pt idx="4308">
                  <c:v>28.756</c:v>
                </c:pt>
                <c:pt idx="4309">
                  <c:v>28.85600000000001</c:v>
                </c:pt>
                <c:pt idx="4310">
                  <c:v>28.95499999999999</c:v>
                </c:pt>
                <c:pt idx="4311">
                  <c:v>29.055</c:v>
                </c:pt>
                <c:pt idx="4312">
                  <c:v>29.154</c:v>
                </c:pt>
                <c:pt idx="4313">
                  <c:v>29.254</c:v>
                </c:pt>
                <c:pt idx="4314">
                  <c:v>29.35300000000001</c:v>
                </c:pt>
                <c:pt idx="4315">
                  <c:v>29.453</c:v>
                </c:pt>
                <c:pt idx="4316">
                  <c:v>29.552</c:v>
                </c:pt>
                <c:pt idx="4317">
                  <c:v>29.652</c:v>
                </c:pt>
                <c:pt idx="4318">
                  <c:v>29.751</c:v>
                </c:pt>
                <c:pt idx="4319">
                  <c:v>29.851</c:v>
                </c:pt>
                <c:pt idx="4320">
                  <c:v>29.95</c:v>
                </c:pt>
                <c:pt idx="4321">
                  <c:v>30.05</c:v>
                </c:pt>
                <c:pt idx="4322">
                  <c:v>30.149</c:v>
                </c:pt>
                <c:pt idx="4323">
                  <c:v>30.249</c:v>
                </c:pt>
                <c:pt idx="4324">
                  <c:v>30.348</c:v>
                </c:pt>
                <c:pt idx="4325">
                  <c:v>30.448</c:v>
                </c:pt>
                <c:pt idx="4326">
                  <c:v>30.547</c:v>
                </c:pt>
                <c:pt idx="4327">
                  <c:v>30.64699999999999</c:v>
                </c:pt>
                <c:pt idx="4328">
                  <c:v>30.746</c:v>
                </c:pt>
                <c:pt idx="4329">
                  <c:v>30.846</c:v>
                </c:pt>
                <c:pt idx="4330">
                  <c:v>30.945</c:v>
                </c:pt>
                <c:pt idx="4331">
                  <c:v>31.045</c:v>
                </c:pt>
                <c:pt idx="4332">
                  <c:v>31.14399999999999</c:v>
                </c:pt>
                <c:pt idx="4333">
                  <c:v>31.244</c:v>
                </c:pt>
                <c:pt idx="4334">
                  <c:v>31.343</c:v>
                </c:pt>
                <c:pt idx="4335">
                  <c:v>31.443</c:v>
                </c:pt>
                <c:pt idx="4336">
                  <c:v>31.542</c:v>
                </c:pt>
                <c:pt idx="4337">
                  <c:v>31.642</c:v>
                </c:pt>
                <c:pt idx="4338">
                  <c:v>31.741</c:v>
                </c:pt>
                <c:pt idx="4339">
                  <c:v>31.841</c:v>
                </c:pt>
                <c:pt idx="4340">
                  <c:v>31.94</c:v>
                </c:pt>
                <c:pt idx="4341">
                  <c:v>32.04</c:v>
                </c:pt>
                <c:pt idx="4342">
                  <c:v>32.139</c:v>
                </c:pt>
                <c:pt idx="4343">
                  <c:v>32.23900000000001</c:v>
                </c:pt>
                <c:pt idx="4344">
                  <c:v>32.338</c:v>
                </c:pt>
                <c:pt idx="4345">
                  <c:v>32.438</c:v>
                </c:pt>
                <c:pt idx="4346">
                  <c:v>32.53700000000001</c:v>
                </c:pt>
                <c:pt idx="4347">
                  <c:v>32.637</c:v>
                </c:pt>
                <c:pt idx="4348">
                  <c:v>32.73600000000001</c:v>
                </c:pt>
                <c:pt idx="4349">
                  <c:v>32.83600000000001</c:v>
                </c:pt>
                <c:pt idx="4350">
                  <c:v>32.935</c:v>
                </c:pt>
                <c:pt idx="4351">
                  <c:v>33.035</c:v>
                </c:pt>
                <c:pt idx="4352">
                  <c:v>33.134</c:v>
                </c:pt>
                <c:pt idx="4353">
                  <c:v>33.234</c:v>
                </c:pt>
                <c:pt idx="4354">
                  <c:v>33.33300000000001</c:v>
                </c:pt>
                <c:pt idx="4355">
                  <c:v>33.433</c:v>
                </c:pt>
                <c:pt idx="4356">
                  <c:v>33.532</c:v>
                </c:pt>
                <c:pt idx="4357">
                  <c:v>33.632</c:v>
                </c:pt>
                <c:pt idx="4358">
                  <c:v>33.731</c:v>
                </c:pt>
                <c:pt idx="4359">
                  <c:v>33.831</c:v>
                </c:pt>
                <c:pt idx="4360">
                  <c:v>33.93</c:v>
                </c:pt>
                <c:pt idx="4361">
                  <c:v>34.03</c:v>
                </c:pt>
                <c:pt idx="4362">
                  <c:v>34.12900000000001</c:v>
                </c:pt>
                <c:pt idx="4363">
                  <c:v>34.22900000000001</c:v>
                </c:pt>
                <c:pt idx="4364">
                  <c:v>34.328</c:v>
                </c:pt>
                <c:pt idx="4365">
                  <c:v>34.428</c:v>
                </c:pt>
                <c:pt idx="4366">
                  <c:v>34.527</c:v>
                </c:pt>
                <c:pt idx="4367">
                  <c:v>34.627</c:v>
                </c:pt>
                <c:pt idx="4368">
                  <c:v>34.72600000000001</c:v>
                </c:pt>
                <c:pt idx="4369">
                  <c:v>34.826</c:v>
                </c:pt>
                <c:pt idx="4370">
                  <c:v>34.925</c:v>
                </c:pt>
                <c:pt idx="4371">
                  <c:v>35.025</c:v>
                </c:pt>
                <c:pt idx="4372">
                  <c:v>35.124</c:v>
                </c:pt>
                <c:pt idx="4373">
                  <c:v>35.22400000000001</c:v>
                </c:pt>
                <c:pt idx="4374">
                  <c:v>35.323</c:v>
                </c:pt>
                <c:pt idx="4375">
                  <c:v>35.423</c:v>
                </c:pt>
                <c:pt idx="4376">
                  <c:v>35.522</c:v>
                </c:pt>
                <c:pt idx="4377">
                  <c:v>35.622</c:v>
                </c:pt>
                <c:pt idx="4378">
                  <c:v>35.72100000000001</c:v>
                </c:pt>
                <c:pt idx="4379">
                  <c:v>35.82100000000001</c:v>
                </c:pt>
                <c:pt idx="4380">
                  <c:v>35.92</c:v>
                </c:pt>
                <c:pt idx="4381">
                  <c:v>36.02</c:v>
                </c:pt>
                <c:pt idx="4382">
                  <c:v>36.119</c:v>
                </c:pt>
                <c:pt idx="4383">
                  <c:v>36.219</c:v>
                </c:pt>
                <c:pt idx="4384">
                  <c:v>36.318</c:v>
                </c:pt>
                <c:pt idx="4385">
                  <c:v>36.418</c:v>
                </c:pt>
                <c:pt idx="4386">
                  <c:v>36.517</c:v>
                </c:pt>
                <c:pt idx="4387">
                  <c:v>36.617</c:v>
                </c:pt>
                <c:pt idx="4388">
                  <c:v>36.716</c:v>
                </c:pt>
                <c:pt idx="4389">
                  <c:v>36.816</c:v>
                </c:pt>
                <c:pt idx="4390">
                  <c:v>36.915</c:v>
                </c:pt>
                <c:pt idx="4391">
                  <c:v>37.015</c:v>
                </c:pt>
                <c:pt idx="4392">
                  <c:v>37.114</c:v>
                </c:pt>
                <c:pt idx="4393">
                  <c:v>37.21400000000001</c:v>
                </c:pt>
                <c:pt idx="4394">
                  <c:v>37.313</c:v>
                </c:pt>
                <c:pt idx="4395">
                  <c:v>37.413</c:v>
                </c:pt>
                <c:pt idx="4396">
                  <c:v>37.512</c:v>
                </c:pt>
                <c:pt idx="4397">
                  <c:v>37.612</c:v>
                </c:pt>
                <c:pt idx="4398">
                  <c:v>37.71100000000001</c:v>
                </c:pt>
                <c:pt idx="4399">
                  <c:v>37.811</c:v>
                </c:pt>
                <c:pt idx="4400">
                  <c:v>37.91</c:v>
                </c:pt>
                <c:pt idx="4401">
                  <c:v>38.01</c:v>
                </c:pt>
                <c:pt idx="4402">
                  <c:v>38.109</c:v>
                </c:pt>
                <c:pt idx="4403">
                  <c:v>38.209</c:v>
                </c:pt>
                <c:pt idx="4404">
                  <c:v>38.308</c:v>
                </c:pt>
                <c:pt idx="4405">
                  <c:v>38.408</c:v>
                </c:pt>
                <c:pt idx="4406">
                  <c:v>38.50700000000001</c:v>
                </c:pt>
                <c:pt idx="4407">
                  <c:v>38.60700000000001</c:v>
                </c:pt>
                <c:pt idx="4408">
                  <c:v>38.706</c:v>
                </c:pt>
                <c:pt idx="4409">
                  <c:v>38.806</c:v>
                </c:pt>
                <c:pt idx="4410">
                  <c:v>38.905</c:v>
                </c:pt>
                <c:pt idx="4411">
                  <c:v>39.005</c:v>
                </c:pt>
                <c:pt idx="4412">
                  <c:v>39.10400000000001</c:v>
                </c:pt>
                <c:pt idx="4413">
                  <c:v>39.204</c:v>
                </c:pt>
                <c:pt idx="4414">
                  <c:v>39.303</c:v>
                </c:pt>
                <c:pt idx="4415">
                  <c:v>39.40300000000001</c:v>
                </c:pt>
                <c:pt idx="4416">
                  <c:v>39.502</c:v>
                </c:pt>
                <c:pt idx="4417">
                  <c:v>39.602</c:v>
                </c:pt>
                <c:pt idx="4418">
                  <c:v>39.701</c:v>
                </c:pt>
                <c:pt idx="4419">
                  <c:v>39.801</c:v>
                </c:pt>
                <c:pt idx="4420">
                  <c:v>39.9</c:v>
                </c:pt>
                <c:pt idx="4421">
                  <c:v>40.0</c:v>
                </c:pt>
                <c:pt idx="4422">
                  <c:v>40.1</c:v>
                </c:pt>
                <c:pt idx="4423">
                  <c:v>40.19900000000001</c:v>
                </c:pt>
                <c:pt idx="4424">
                  <c:v>40.29900000000001</c:v>
                </c:pt>
                <c:pt idx="4425">
                  <c:v>40.398</c:v>
                </c:pt>
                <c:pt idx="4426">
                  <c:v>40.498</c:v>
                </c:pt>
                <c:pt idx="4427">
                  <c:v>40.597</c:v>
                </c:pt>
                <c:pt idx="4428">
                  <c:v>40.697</c:v>
                </c:pt>
                <c:pt idx="4429">
                  <c:v>40.79600000000001</c:v>
                </c:pt>
                <c:pt idx="4430">
                  <c:v>40.896</c:v>
                </c:pt>
                <c:pt idx="4431">
                  <c:v>40.995</c:v>
                </c:pt>
                <c:pt idx="4432">
                  <c:v>41.095</c:v>
                </c:pt>
                <c:pt idx="4433">
                  <c:v>41.194</c:v>
                </c:pt>
                <c:pt idx="4434">
                  <c:v>41.29400000000001</c:v>
                </c:pt>
                <c:pt idx="4435">
                  <c:v>41.393</c:v>
                </c:pt>
                <c:pt idx="4436">
                  <c:v>41.493</c:v>
                </c:pt>
                <c:pt idx="4437">
                  <c:v>41.592</c:v>
                </c:pt>
                <c:pt idx="4438">
                  <c:v>41.692</c:v>
                </c:pt>
                <c:pt idx="4439">
                  <c:v>41.79100000000001</c:v>
                </c:pt>
                <c:pt idx="4440">
                  <c:v>41.89100000000001</c:v>
                </c:pt>
                <c:pt idx="4441">
                  <c:v>41.99</c:v>
                </c:pt>
                <c:pt idx="4442">
                  <c:v>42.09</c:v>
                </c:pt>
                <c:pt idx="4443">
                  <c:v>42.189</c:v>
                </c:pt>
                <c:pt idx="4444">
                  <c:v>42.289</c:v>
                </c:pt>
                <c:pt idx="4445">
                  <c:v>42.388</c:v>
                </c:pt>
                <c:pt idx="4446">
                  <c:v>42.488</c:v>
                </c:pt>
                <c:pt idx="4447">
                  <c:v>42.587</c:v>
                </c:pt>
                <c:pt idx="4448">
                  <c:v>42.687</c:v>
                </c:pt>
                <c:pt idx="4449">
                  <c:v>42.786</c:v>
                </c:pt>
                <c:pt idx="4450">
                  <c:v>42.886</c:v>
                </c:pt>
                <c:pt idx="4451">
                  <c:v>42.985</c:v>
                </c:pt>
                <c:pt idx="4452">
                  <c:v>43.085</c:v>
                </c:pt>
                <c:pt idx="4453">
                  <c:v>43.184</c:v>
                </c:pt>
                <c:pt idx="4454">
                  <c:v>43.28400000000001</c:v>
                </c:pt>
                <c:pt idx="4455">
                  <c:v>43.383</c:v>
                </c:pt>
                <c:pt idx="4456">
                  <c:v>43.483</c:v>
                </c:pt>
                <c:pt idx="4457">
                  <c:v>43.582</c:v>
                </c:pt>
                <c:pt idx="4458">
                  <c:v>43.682</c:v>
                </c:pt>
                <c:pt idx="4459">
                  <c:v>43.78100000000001</c:v>
                </c:pt>
                <c:pt idx="4460">
                  <c:v>43.881</c:v>
                </c:pt>
                <c:pt idx="4461">
                  <c:v>43.98</c:v>
                </c:pt>
                <c:pt idx="4462">
                  <c:v>44.08</c:v>
                </c:pt>
                <c:pt idx="4463">
                  <c:v>44.179</c:v>
                </c:pt>
                <c:pt idx="4464">
                  <c:v>44.279</c:v>
                </c:pt>
                <c:pt idx="4465">
                  <c:v>44.378</c:v>
                </c:pt>
                <c:pt idx="4466">
                  <c:v>44.478</c:v>
                </c:pt>
                <c:pt idx="4467">
                  <c:v>44.57700000000001</c:v>
                </c:pt>
                <c:pt idx="4468">
                  <c:v>44.677</c:v>
                </c:pt>
                <c:pt idx="4469">
                  <c:v>44.776</c:v>
                </c:pt>
                <c:pt idx="4470">
                  <c:v>44.876</c:v>
                </c:pt>
                <c:pt idx="4471">
                  <c:v>44.975</c:v>
                </c:pt>
                <c:pt idx="4472">
                  <c:v>45.075</c:v>
                </c:pt>
                <c:pt idx="4473">
                  <c:v>45.17400000000001</c:v>
                </c:pt>
                <c:pt idx="4474">
                  <c:v>45.274</c:v>
                </c:pt>
                <c:pt idx="4475">
                  <c:v>45.373</c:v>
                </c:pt>
                <c:pt idx="4476">
                  <c:v>45.47300000000001</c:v>
                </c:pt>
                <c:pt idx="4477">
                  <c:v>45.572</c:v>
                </c:pt>
                <c:pt idx="4478">
                  <c:v>45.672</c:v>
                </c:pt>
                <c:pt idx="4479">
                  <c:v>45.771</c:v>
                </c:pt>
                <c:pt idx="4480">
                  <c:v>45.871</c:v>
                </c:pt>
                <c:pt idx="4481">
                  <c:v>45.97</c:v>
                </c:pt>
                <c:pt idx="4482">
                  <c:v>46.07</c:v>
                </c:pt>
                <c:pt idx="4483">
                  <c:v>46.16900000000001</c:v>
                </c:pt>
                <c:pt idx="4484">
                  <c:v>46.26900000000001</c:v>
                </c:pt>
                <c:pt idx="4485">
                  <c:v>46.368</c:v>
                </c:pt>
                <c:pt idx="4486">
                  <c:v>46.46800000000001</c:v>
                </c:pt>
                <c:pt idx="4487">
                  <c:v>46.567</c:v>
                </c:pt>
                <c:pt idx="4488">
                  <c:v>46.667</c:v>
                </c:pt>
                <c:pt idx="4489">
                  <c:v>46.76600000000001</c:v>
                </c:pt>
                <c:pt idx="4490">
                  <c:v>46.866</c:v>
                </c:pt>
                <c:pt idx="4491">
                  <c:v>46.965</c:v>
                </c:pt>
                <c:pt idx="4492">
                  <c:v>47.065</c:v>
                </c:pt>
                <c:pt idx="4493">
                  <c:v>47.164</c:v>
                </c:pt>
                <c:pt idx="4494">
                  <c:v>47.264</c:v>
                </c:pt>
                <c:pt idx="4495">
                  <c:v>47.363</c:v>
                </c:pt>
                <c:pt idx="4496">
                  <c:v>47.463</c:v>
                </c:pt>
                <c:pt idx="4497">
                  <c:v>47.562</c:v>
                </c:pt>
                <c:pt idx="4498">
                  <c:v>47.662</c:v>
                </c:pt>
                <c:pt idx="4499">
                  <c:v>47.761</c:v>
                </c:pt>
                <c:pt idx="4500">
                  <c:v>47.861</c:v>
                </c:pt>
                <c:pt idx="4501">
                  <c:v>47.96</c:v>
                </c:pt>
                <c:pt idx="4502">
                  <c:v>48.06</c:v>
                </c:pt>
                <c:pt idx="4503">
                  <c:v>48.15900000000001</c:v>
                </c:pt>
                <c:pt idx="4504">
                  <c:v>48.259</c:v>
                </c:pt>
                <c:pt idx="4505">
                  <c:v>48.358</c:v>
                </c:pt>
                <c:pt idx="4506">
                  <c:v>48.458</c:v>
                </c:pt>
                <c:pt idx="4507">
                  <c:v>48.557</c:v>
                </c:pt>
                <c:pt idx="4508">
                  <c:v>48.657</c:v>
                </c:pt>
                <c:pt idx="4509">
                  <c:v>48.756</c:v>
                </c:pt>
                <c:pt idx="4510">
                  <c:v>48.856</c:v>
                </c:pt>
                <c:pt idx="4511">
                  <c:v>48.955</c:v>
                </c:pt>
                <c:pt idx="4512">
                  <c:v>49.055</c:v>
                </c:pt>
                <c:pt idx="4513">
                  <c:v>49.154</c:v>
                </c:pt>
                <c:pt idx="4514">
                  <c:v>49.254</c:v>
                </c:pt>
                <c:pt idx="4515">
                  <c:v>49.353</c:v>
                </c:pt>
                <c:pt idx="4516">
                  <c:v>49.453</c:v>
                </c:pt>
                <c:pt idx="4517">
                  <c:v>49.552</c:v>
                </c:pt>
                <c:pt idx="4518">
                  <c:v>49.652</c:v>
                </c:pt>
                <c:pt idx="4519">
                  <c:v>49.751</c:v>
                </c:pt>
                <c:pt idx="4520">
                  <c:v>49.851</c:v>
                </c:pt>
                <c:pt idx="4521">
                  <c:v>49.95</c:v>
                </c:pt>
                <c:pt idx="4522">
                  <c:v>50.05</c:v>
                </c:pt>
                <c:pt idx="4523">
                  <c:v>50.149</c:v>
                </c:pt>
                <c:pt idx="4524">
                  <c:v>50.249</c:v>
                </c:pt>
                <c:pt idx="4525">
                  <c:v>50.348</c:v>
                </c:pt>
                <c:pt idx="4526">
                  <c:v>50.448</c:v>
                </c:pt>
                <c:pt idx="4527">
                  <c:v>50.547</c:v>
                </c:pt>
                <c:pt idx="4528">
                  <c:v>50.64700000000001</c:v>
                </c:pt>
                <c:pt idx="4529">
                  <c:v>50.746</c:v>
                </c:pt>
                <c:pt idx="4530">
                  <c:v>50.846</c:v>
                </c:pt>
                <c:pt idx="4531">
                  <c:v>50.945</c:v>
                </c:pt>
                <c:pt idx="4532">
                  <c:v>51.045</c:v>
                </c:pt>
                <c:pt idx="4533">
                  <c:v>51.14400000000001</c:v>
                </c:pt>
                <c:pt idx="4534">
                  <c:v>51.244</c:v>
                </c:pt>
                <c:pt idx="4535">
                  <c:v>51.343</c:v>
                </c:pt>
                <c:pt idx="4536">
                  <c:v>51.443</c:v>
                </c:pt>
                <c:pt idx="4537">
                  <c:v>51.542</c:v>
                </c:pt>
                <c:pt idx="4538">
                  <c:v>51.642</c:v>
                </c:pt>
                <c:pt idx="4539">
                  <c:v>51.741</c:v>
                </c:pt>
                <c:pt idx="4540">
                  <c:v>51.841</c:v>
                </c:pt>
                <c:pt idx="4541">
                  <c:v>51.94</c:v>
                </c:pt>
                <c:pt idx="4542">
                  <c:v>52.04</c:v>
                </c:pt>
                <c:pt idx="4543">
                  <c:v>52.139</c:v>
                </c:pt>
                <c:pt idx="4544">
                  <c:v>52.23900000000001</c:v>
                </c:pt>
                <c:pt idx="4545">
                  <c:v>52.338</c:v>
                </c:pt>
                <c:pt idx="4546">
                  <c:v>52.438</c:v>
                </c:pt>
                <c:pt idx="4547">
                  <c:v>52.53700000000001</c:v>
                </c:pt>
                <c:pt idx="4548">
                  <c:v>52.637</c:v>
                </c:pt>
                <c:pt idx="4549">
                  <c:v>52.73600000000001</c:v>
                </c:pt>
                <c:pt idx="4550">
                  <c:v>52.83600000000001</c:v>
                </c:pt>
                <c:pt idx="4551">
                  <c:v>52.935</c:v>
                </c:pt>
                <c:pt idx="4552">
                  <c:v>53.035</c:v>
                </c:pt>
                <c:pt idx="4553">
                  <c:v>53.134</c:v>
                </c:pt>
                <c:pt idx="4554">
                  <c:v>53.234</c:v>
                </c:pt>
                <c:pt idx="4555">
                  <c:v>53.33300000000001</c:v>
                </c:pt>
                <c:pt idx="4556">
                  <c:v>53.433</c:v>
                </c:pt>
                <c:pt idx="4557">
                  <c:v>53.532</c:v>
                </c:pt>
                <c:pt idx="4558">
                  <c:v>53.632</c:v>
                </c:pt>
                <c:pt idx="4559">
                  <c:v>53.731</c:v>
                </c:pt>
                <c:pt idx="4560">
                  <c:v>53.831</c:v>
                </c:pt>
                <c:pt idx="4561">
                  <c:v>53.93</c:v>
                </c:pt>
                <c:pt idx="4562">
                  <c:v>54.03</c:v>
                </c:pt>
                <c:pt idx="4563">
                  <c:v>54.12900000000001</c:v>
                </c:pt>
                <c:pt idx="4564">
                  <c:v>54.22900000000001</c:v>
                </c:pt>
                <c:pt idx="4565">
                  <c:v>54.328</c:v>
                </c:pt>
                <c:pt idx="4566">
                  <c:v>54.428</c:v>
                </c:pt>
                <c:pt idx="4567">
                  <c:v>54.527</c:v>
                </c:pt>
                <c:pt idx="4568">
                  <c:v>54.627</c:v>
                </c:pt>
                <c:pt idx="4569">
                  <c:v>54.72600000000001</c:v>
                </c:pt>
                <c:pt idx="4570">
                  <c:v>54.826</c:v>
                </c:pt>
                <c:pt idx="4571">
                  <c:v>54.925</c:v>
                </c:pt>
                <c:pt idx="4572">
                  <c:v>55.025</c:v>
                </c:pt>
                <c:pt idx="4573">
                  <c:v>55.124</c:v>
                </c:pt>
                <c:pt idx="4574">
                  <c:v>55.22400000000001</c:v>
                </c:pt>
                <c:pt idx="4575">
                  <c:v>55.323</c:v>
                </c:pt>
                <c:pt idx="4576">
                  <c:v>55.423</c:v>
                </c:pt>
                <c:pt idx="4577">
                  <c:v>55.522</c:v>
                </c:pt>
                <c:pt idx="4578">
                  <c:v>55.622</c:v>
                </c:pt>
                <c:pt idx="4579">
                  <c:v>55.72100000000001</c:v>
                </c:pt>
                <c:pt idx="4580">
                  <c:v>55.82100000000001</c:v>
                </c:pt>
                <c:pt idx="4581">
                  <c:v>55.92</c:v>
                </c:pt>
                <c:pt idx="4582">
                  <c:v>56.02</c:v>
                </c:pt>
                <c:pt idx="4583">
                  <c:v>56.119</c:v>
                </c:pt>
                <c:pt idx="4584">
                  <c:v>56.219</c:v>
                </c:pt>
                <c:pt idx="4585">
                  <c:v>56.318</c:v>
                </c:pt>
                <c:pt idx="4586">
                  <c:v>56.418</c:v>
                </c:pt>
                <c:pt idx="4587">
                  <c:v>56.517</c:v>
                </c:pt>
                <c:pt idx="4588">
                  <c:v>56.617</c:v>
                </c:pt>
                <c:pt idx="4589">
                  <c:v>56.716</c:v>
                </c:pt>
                <c:pt idx="4590">
                  <c:v>56.816</c:v>
                </c:pt>
                <c:pt idx="4591">
                  <c:v>56.915</c:v>
                </c:pt>
                <c:pt idx="4592">
                  <c:v>57.015</c:v>
                </c:pt>
                <c:pt idx="4593">
                  <c:v>57.114</c:v>
                </c:pt>
                <c:pt idx="4594">
                  <c:v>57.21400000000001</c:v>
                </c:pt>
                <c:pt idx="4595">
                  <c:v>57.313</c:v>
                </c:pt>
                <c:pt idx="4596">
                  <c:v>57.413</c:v>
                </c:pt>
                <c:pt idx="4597">
                  <c:v>57.512</c:v>
                </c:pt>
                <c:pt idx="4598">
                  <c:v>57.612</c:v>
                </c:pt>
                <c:pt idx="4599">
                  <c:v>57.71100000000001</c:v>
                </c:pt>
                <c:pt idx="4600">
                  <c:v>57.811</c:v>
                </c:pt>
                <c:pt idx="4601">
                  <c:v>57.91</c:v>
                </c:pt>
                <c:pt idx="4602">
                  <c:v>58.01</c:v>
                </c:pt>
                <c:pt idx="4603">
                  <c:v>58.109</c:v>
                </c:pt>
                <c:pt idx="4604">
                  <c:v>58.209</c:v>
                </c:pt>
                <c:pt idx="4605">
                  <c:v>58.308</c:v>
                </c:pt>
                <c:pt idx="4606">
                  <c:v>58.408</c:v>
                </c:pt>
                <c:pt idx="4607">
                  <c:v>58.50700000000001</c:v>
                </c:pt>
                <c:pt idx="4608">
                  <c:v>58.60700000000001</c:v>
                </c:pt>
                <c:pt idx="4609">
                  <c:v>58.706</c:v>
                </c:pt>
                <c:pt idx="4610">
                  <c:v>58.806</c:v>
                </c:pt>
                <c:pt idx="4611">
                  <c:v>58.905</c:v>
                </c:pt>
                <c:pt idx="4612">
                  <c:v>59.005</c:v>
                </c:pt>
                <c:pt idx="4613">
                  <c:v>59.10400000000001</c:v>
                </c:pt>
                <c:pt idx="4614">
                  <c:v>59.204</c:v>
                </c:pt>
                <c:pt idx="4615">
                  <c:v>59.303</c:v>
                </c:pt>
                <c:pt idx="4616">
                  <c:v>59.40300000000001</c:v>
                </c:pt>
                <c:pt idx="4617">
                  <c:v>59.502</c:v>
                </c:pt>
                <c:pt idx="4618">
                  <c:v>59.602</c:v>
                </c:pt>
                <c:pt idx="4619">
                  <c:v>59.701</c:v>
                </c:pt>
                <c:pt idx="4620">
                  <c:v>59.801</c:v>
                </c:pt>
                <c:pt idx="4621">
                  <c:v>59.9</c:v>
                </c:pt>
                <c:pt idx="4622">
                  <c:v>60.0</c:v>
                </c:pt>
                <c:pt idx="4623">
                  <c:v>60.09900000000001</c:v>
                </c:pt>
                <c:pt idx="4624">
                  <c:v>60.19900000000001</c:v>
                </c:pt>
                <c:pt idx="4625">
                  <c:v>60.29900000000001</c:v>
                </c:pt>
                <c:pt idx="4626">
                  <c:v>60.398</c:v>
                </c:pt>
                <c:pt idx="4627">
                  <c:v>60.498</c:v>
                </c:pt>
                <c:pt idx="4628">
                  <c:v>60.597</c:v>
                </c:pt>
                <c:pt idx="4629">
                  <c:v>60.697</c:v>
                </c:pt>
                <c:pt idx="4630">
                  <c:v>60.79600000000001</c:v>
                </c:pt>
                <c:pt idx="4631">
                  <c:v>60.896</c:v>
                </c:pt>
                <c:pt idx="4632">
                  <c:v>60.995</c:v>
                </c:pt>
                <c:pt idx="4633">
                  <c:v>61.095</c:v>
                </c:pt>
                <c:pt idx="4634">
                  <c:v>61.194</c:v>
                </c:pt>
                <c:pt idx="4635">
                  <c:v>61.29400000000001</c:v>
                </c:pt>
                <c:pt idx="4636">
                  <c:v>61.393</c:v>
                </c:pt>
                <c:pt idx="4637">
                  <c:v>61.493</c:v>
                </c:pt>
                <c:pt idx="4638">
                  <c:v>61.592</c:v>
                </c:pt>
                <c:pt idx="4639">
                  <c:v>61.692</c:v>
                </c:pt>
                <c:pt idx="4640">
                  <c:v>61.79100000000001</c:v>
                </c:pt>
                <c:pt idx="4641">
                  <c:v>61.89100000000001</c:v>
                </c:pt>
                <c:pt idx="4642">
                  <c:v>61.99</c:v>
                </c:pt>
                <c:pt idx="4643">
                  <c:v>62.09</c:v>
                </c:pt>
                <c:pt idx="4644">
                  <c:v>62.189</c:v>
                </c:pt>
                <c:pt idx="4645">
                  <c:v>62.289</c:v>
                </c:pt>
                <c:pt idx="4646">
                  <c:v>62.388</c:v>
                </c:pt>
                <c:pt idx="4647">
                  <c:v>62.488</c:v>
                </c:pt>
                <c:pt idx="4648">
                  <c:v>62.587</c:v>
                </c:pt>
                <c:pt idx="4649">
                  <c:v>62.687</c:v>
                </c:pt>
                <c:pt idx="4650">
                  <c:v>62.786</c:v>
                </c:pt>
                <c:pt idx="4651">
                  <c:v>62.886</c:v>
                </c:pt>
                <c:pt idx="4652">
                  <c:v>62.985</c:v>
                </c:pt>
                <c:pt idx="4653">
                  <c:v>63.085</c:v>
                </c:pt>
                <c:pt idx="4654">
                  <c:v>63.184</c:v>
                </c:pt>
                <c:pt idx="4655">
                  <c:v>63.28400000000001</c:v>
                </c:pt>
                <c:pt idx="4656">
                  <c:v>63.383</c:v>
                </c:pt>
                <c:pt idx="4657">
                  <c:v>63.483</c:v>
                </c:pt>
                <c:pt idx="4658">
                  <c:v>63.582</c:v>
                </c:pt>
                <c:pt idx="4659">
                  <c:v>63.682</c:v>
                </c:pt>
                <c:pt idx="4660">
                  <c:v>63.78100000000001</c:v>
                </c:pt>
                <c:pt idx="4661">
                  <c:v>63.881</c:v>
                </c:pt>
                <c:pt idx="4662">
                  <c:v>63.98</c:v>
                </c:pt>
                <c:pt idx="4663">
                  <c:v>64.08</c:v>
                </c:pt>
                <c:pt idx="4664">
                  <c:v>64.17899999999996</c:v>
                </c:pt>
                <c:pt idx="4665">
                  <c:v>64.27899999999998</c:v>
                </c:pt>
                <c:pt idx="4666">
                  <c:v>64.37799999999998</c:v>
                </c:pt>
                <c:pt idx="4667">
                  <c:v>64.478</c:v>
                </c:pt>
                <c:pt idx="4668">
                  <c:v>64.577</c:v>
                </c:pt>
                <c:pt idx="4669">
                  <c:v>64.67699999999998</c:v>
                </c:pt>
                <c:pt idx="4670">
                  <c:v>64.77599999999998</c:v>
                </c:pt>
                <c:pt idx="4671">
                  <c:v>64.87599999999998</c:v>
                </c:pt>
                <c:pt idx="4672">
                  <c:v>64.975</c:v>
                </c:pt>
                <c:pt idx="4673">
                  <c:v>65.07499999999998</c:v>
                </c:pt>
                <c:pt idx="4674">
                  <c:v>65.17399999999998</c:v>
                </c:pt>
                <c:pt idx="4675">
                  <c:v>65.274</c:v>
                </c:pt>
                <c:pt idx="4676">
                  <c:v>65.37299999999998</c:v>
                </c:pt>
                <c:pt idx="4677">
                  <c:v>65.473</c:v>
                </c:pt>
                <c:pt idx="4678">
                  <c:v>65.57199999999998</c:v>
                </c:pt>
                <c:pt idx="4679">
                  <c:v>65.67199999999998</c:v>
                </c:pt>
                <c:pt idx="4680">
                  <c:v>65.771</c:v>
                </c:pt>
                <c:pt idx="4681">
                  <c:v>65.87099999999998</c:v>
                </c:pt>
                <c:pt idx="4682">
                  <c:v>65.97</c:v>
                </c:pt>
                <c:pt idx="4683">
                  <c:v>66.07</c:v>
                </c:pt>
                <c:pt idx="4684">
                  <c:v>66.16899999999998</c:v>
                </c:pt>
                <c:pt idx="4685">
                  <c:v>66.269</c:v>
                </c:pt>
                <c:pt idx="4686">
                  <c:v>66.368</c:v>
                </c:pt>
                <c:pt idx="4687">
                  <c:v>66.468</c:v>
                </c:pt>
                <c:pt idx="4688">
                  <c:v>66.567</c:v>
                </c:pt>
                <c:pt idx="4689">
                  <c:v>66.667</c:v>
                </c:pt>
                <c:pt idx="4690">
                  <c:v>66.766</c:v>
                </c:pt>
                <c:pt idx="4691">
                  <c:v>66.866</c:v>
                </c:pt>
                <c:pt idx="4692">
                  <c:v>66.965</c:v>
                </c:pt>
                <c:pt idx="4693">
                  <c:v>67.06500000000001</c:v>
                </c:pt>
                <c:pt idx="4694">
                  <c:v>67.164</c:v>
                </c:pt>
                <c:pt idx="4695">
                  <c:v>67.264</c:v>
                </c:pt>
                <c:pt idx="4696">
                  <c:v>67.363</c:v>
                </c:pt>
                <c:pt idx="4697">
                  <c:v>67.463</c:v>
                </c:pt>
                <c:pt idx="4698">
                  <c:v>67.56200000000001</c:v>
                </c:pt>
                <c:pt idx="4699">
                  <c:v>67.662</c:v>
                </c:pt>
                <c:pt idx="4700">
                  <c:v>67.761</c:v>
                </c:pt>
                <c:pt idx="4701">
                  <c:v>67.861</c:v>
                </c:pt>
                <c:pt idx="4702">
                  <c:v>67.96</c:v>
                </c:pt>
                <c:pt idx="4703">
                  <c:v>68.06</c:v>
                </c:pt>
                <c:pt idx="4704">
                  <c:v>68.15899999999998</c:v>
                </c:pt>
                <c:pt idx="4705">
                  <c:v>68.259</c:v>
                </c:pt>
                <c:pt idx="4706">
                  <c:v>68.35799999999998</c:v>
                </c:pt>
                <c:pt idx="4707">
                  <c:v>68.45800000000001</c:v>
                </c:pt>
                <c:pt idx="4708">
                  <c:v>68.557</c:v>
                </c:pt>
                <c:pt idx="4709">
                  <c:v>68.65699999999998</c:v>
                </c:pt>
                <c:pt idx="4710">
                  <c:v>68.756</c:v>
                </c:pt>
                <c:pt idx="4711">
                  <c:v>68.85599999999998</c:v>
                </c:pt>
                <c:pt idx="4712">
                  <c:v>68.95500000000001</c:v>
                </c:pt>
                <c:pt idx="4713">
                  <c:v>69.055</c:v>
                </c:pt>
                <c:pt idx="4714">
                  <c:v>69.15399999999998</c:v>
                </c:pt>
                <c:pt idx="4715">
                  <c:v>69.254</c:v>
                </c:pt>
                <c:pt idx="4716">
                  <c:v>69.35299999999998</c:v>
                </c:pt>
                <c:pt idx="4717">
                  <c:v>69.453</c:v>
                </c:pt>
                <c:pt idx="4718">
                  <c:v>69.552</c:v>
                </c:pt>
                <c:pt idx="4719">
                  <c:v>69.65199999999998</c:v>
                </c:pt>
                <c:pt idx="4720">
                  <c:v>69.751</c:v>
                </c:pt>
                <c:pt idx="4721">
                  <c:v>69.851</c:v>
                </c:pt>
                <c:pt idx="4722">
                  <c:v>69.95</c:v>
                </c:pt>
                <c:pt idx="4723">
                  <c:v>70.05</c:v>
                </c:pt>
                <c:pt idx="4724">
                  <c:v>70.149</c:v>
                </c:pt>
                <c:pt idx="4725">
                  <c:v>70.249</c:v>
                </c:pt>
                <c:pt idx="4726">
                  <c:v>70.34800000000001</c:v>
                </c:pt>
                <c:pt idx="4727">
                  <c:v>70.448</c:v>
                </c:pt>
                <c:pt idx="4728">
                  <c:v>70.547</c:v>
                </c:pt>
                <c:pt idx="4729">
                  <c:v>70.647</c:v>
                </c:pt>
                <c:pt idx="4730">
                  <c:v>70.746</c:v>
                </c:pt>
                <c:pt idx="4731">
                  <c:v>70.846</c:v>
                </c:pt>
                <c:pt idx="4732">
                  <c:v>70.945</c:v>
                </c:pt>
                <c:pt idx="4733">
                  <c:v>71.045</c:v>
                </c:pt>
                <c:pt idx="4734">
                  <c:v>71.144</c:v>
                </c:pt>
                <c:pt idx="4735">
                  <c:v>71.244</c:v>
                </c:pt>
                <c:pt idx="4736">
                  <c:v>71.343</c:v>
                </c:pt>
                <c:pt idx="4737">
                  <c:v>71.443</c:v>
                </c:pt>
                <c:pt idx="4738">
                  <c:v>71.542</c:v>
                </c:pt>
                <c:pt idx="4739">
                  <c:v>71.642</c:v>
                </c:pt>
                <c:pt idx="4740">
                  <c:v>71.741</c:v>
                </c:pt>
                <c:pt idx="4741">
                  <c:v>71.841</c:v>
                </c:pt>
                <c:pt idx="4742">
                  <c:v>71.94</c:v>
                </c:pt>
                <c:pt idx="4743">
                  <c:v>72.04</c:v>
                </c:pt>
                <c:pt idx="4744">
                  <c:v>72.13899999999998</c:v>
                </c:pt>
                <c:pt idx="4745">
                  <c:v>72.239</c:v>
                </c:pt>
                <c:pt idx="4746">
                  <c:v>72.338</c:v>
                </c:pt>
                <c:pt idx="4747">
                  <c:v>72.438</c:v>
                </c:pt>
                <c:pt idx="4748">
                  <c:v>72.537</c:v>
                </c:pt>
                <c:pt idx="4749">
                  <c:v>72.637</c:v>
                </c:pt>
                <c:pt idx="4750">
                  <c:v>72.736</c:v>
                </c:pt>
                <c:pt idx="4751">
                  <c:v>72.836</c:v>
                </c:pt>
                <c:pt idx="4752">
                  <c:v>72.935</c:v>
                </c:pt>
                <c:pt idx="4753">
                  <c:v>73.035</c:v>
                </c:pt>
                <c:pt idx="4754">
                  <c:v>73.134</c:v>
                </c:pt>
                <c:pt idx="4755">
                  <c:v>73.234</c:v>
                </c:pt>
                <c:pt idx="4756">
                  <c:v>73.333</c:v>
                </c:pt>
                <c:pt idx="4757">
                  <c:v>73.433</c:v>
                </c:pt>
                <c:pt idx="4758">
                  <c:v>73.532</c:v>
                </c:pt>
                <c:pt idx="4759">
                  <c:v>73.632</c:v>
                </c:pt>
                <c:pt idx="4760">
                  <c:v>73.731</c:v>
                </c:pt>
                <c:pt idx="4761">
                  <c:v>73.831</c:v>
                </c:pt>
                <c:pt idx="4762">
                  <c:v>73.93</c:v>
                </c:pt>
                <c:pt idx="4763">
                  <c:v>74.03</c:v>
                </c:pt>
                <c:pt idx="4764">
                  <c:v>74.12899999999998</c:v>
                </c:pt>
                <c:pt idx="4765">
                  <c:v>74.229</c:v>
                </c:pt>
                <c:pt idx="4766">
                  <c:v>74.32799999999998</c:v>
                </c:pt>
                <c:pt idx="4767">
                  <c:v>74.428</c:v>
                </c:pt>
                <c:pt idx="4768">
                  <c:v>74.527</c:v>
                </c:pt>
                <c:pt idx="4769">
                  <c:v>74.62699999999998</c:v>
                </c:pt>
                <c:pt idx="4770">
                  <c:v>74.726</c:v>
                </c:pt>
                <c:pt idx="4771">
                  <c:v>74.82599999999998</c:v>
                </c:pt>
                <c:pt idx="4772">
                  <c:v>74.925</c:v>
                </c:pt>
                <c:pt idx="4773">
                  <c:v>75.025</c:v>
                </c:pt>
                <c:pt idx="4774">
                  <c:v>75.12399999999998</c:v>
                </c:pt>
                <c:pt idx="4775">
                  <c:v>75.224</c:v>
                </c:pt>
                <c:pt idx="4776">
                  <c:v>75.32299999999998</c:v>
                </c:pt>
                <c:pt idx="4777">
                  <c:v>75.423</c:v>
                </c:pt>
                <c:pt idx="4778">
                  <c:v>75.522</c:v>
                </c:pt>
                <c:pt idx="4779">
                  <c:v>75.62199999999998</c:v>
                </c:pt>
                <c:pt idx="4780">
                  <c:v>75.721</c:v>
                </c:pt>
                <c:pt idx="4781">
                  <c:v>75.821</c:v>
                </c:pt>
                <c:pt idx="4782">
                  <c:v>75.92</c:v>
                </c:pt>
                <c:pt idx="4783">
                  <c:v>76.02</c:v>
                </c:pt>
                <c:pt idx="4784">
                  <c:v>76.119</c:v>
                </c:pt>
                <c:pt idx="4785">
                  <c:v>76.219</c:v>
                </c:pt>
                <c:pt idx="4786">
                  <c:v>76.31800000000001</c:v>
                </c:pt>
                <c:pt idx="4787">
                  <c:v>76.418</c:v>
                </c:pt>
                <c:pt idx="4788">
                  <c:v>76.517</c:v>
                </c:pt>
                <c:pt idx="4789">
                  <c:v>76.617</c:v>
                </c:pt>
                <c:pt idx="4790">
                  <c:v>76.716</c:v>
                </c:pt>
                <c:pt idx="4791">
                  <c:v>76.816</c:v>
                </c:pt>
                <c:pt idx="4792">
                  <c:v>76.915</c:v>
                </c:pt>
                <c:pt idx="4793">
                  <c:v>77.015</c:v>
                </c:pt>
                <c:pt idx="4794">
                  <c:v>77.114</c:v>
                </c:pt>
                <c:pt idx="4795">
                  <c:v>77.214</c:v>
                </c:pt>
                <c:pt idx="4796">
                  <c:v>77.313</c:v>
                </c:pt>
                <c:pt idx="4797">
                  <c:v>77.413</c:v>
                </c:pt>
                <c:pt idx="4798">
                  <c:v>77.512</c:v>
                </c:pt>
                <c:pt idx="4799">
                  <c:v>77.612</c:v>
                </c:pt>
                <c:pt idx="4800">
                  <c:v>77.711</c:v>
                </c:pt>
                <c:pt idx="4801">
                  <c:v>77.811</c:v>
                </c:pt>
                <c:pt idx="4802">
                  <c:v>77.91</c:v>
                </c:pt>
                <c:pt idx="4803">
                  <c:v>78.01</c:v>
                </c:pt>
                <c:pt idx="4804">
                  <c:v>78.10899999999998</c:v>
                </c:pt>
                <c:pt idx="4805">
                  <c:v>78.209</c:v>
                </c:pt>
                <c:pt idx="4806">
                  <c:v>78.308</c:v>
                </c:pt>
                <c:pt idx="4807">
                  <c:v>78.408</c:v>
                </c:pt>
                <c:pt idx="4808">
                  <c:v>78.507</c:v>
                </c:pt>
                <c:pt idx="4809">
                  <c:v>78.607</c:v>
                </c:pt>
                <c:pt idx="4810">
                  <c:v>78.706</c:v>
                </c:pt>
                <c:pt idx="4811">
                  <c:v>78.80599999999998</c:v>
                </c:pt>
                <c:pt idx="4812">
                  <c:v>78.905</c:v>
                </c:pt>
                <c:pt idx="4813">
                  <c:v>79.005</c:v>
                </c:pt>
                <c:pt idx="4814">
                  <c:v>79.104</c:v>
                </c:pt>
                <c:pt idx="4815">
                  <c:v>79.204</c:v>
                </c:pt>
                <c:pt idx="4816">
                  <c:v>79.30299999999998</c:v>
                </c:pt>
                <c:pt idx="4817">
                  <c:v>79.403</c:v>
                </c:pt>
                <c:pt idx="4818">
                  <c:v>79.502</c:v>
                </c:pt>
                <c:pt idx="4819">
                  <c:v>79.60199999999998</c:v>
                </c:pt>
                <c:pt idx="4820">
                  <c:v>79.701</c:v>
                </c:pt>
                <c:pt idx="4821">
                  <c:v>79.801</c:v>
                </c:pt>
                <c:pt idx="4822">
                  <c:v>79.9</c:v>
                </c:pt>
                <c:pt idx="4823">
                  <c:v>80.0</c:v>
                </c:pt>
                <c:pt idx="4824">
                  <c:v>80.1</c:v>
                </c:pt>
                <c:pt idx="4825">
                  <c:v>80.199</c:v>
                </c:pt>
                <c:pt idx="4826">
                  <c:v>80.299</c:v>
                </c:pt>
                <c:pt idx="4827">
                  <c:v>80.398</c:v>
                </c:pt>
                <c:pt idx="4828">
                  <c:v>80.498</c:v>
                </c:pt>
                <c:pt idx="4829">
                  <c:v>80.597</c:v>
                </c:pt>
                <c:pt idx="4830">
                  <c:v>80.697</c:v>
                </c:pt>
                <c:pt idx="4831">
                  <c:v>80.796</c:v>
                </c:pt>
                <c:pt idx="4832">
                  <c:v>80.896</c:v>
                </c:pt>
                <c:pt idx="4833">
                  <c:v>80.995</c:v>
                </c:pt>
                <c:pt idx="4834">
                  <c:v>81.09500000000001</c:v>
                </c:pt>
                <c:pt idx="4835">
                  <c:v>81.194</c:v>
                </c:pt>
                <c:pt idx="4836">
                  <c:v>81.294</c:v>
                </c:pt>
                <c:pt idx="4837">
                  <c:v>81.393</c:v>
                </c:pt>
                <c:pt idx="4838">
                  <c:v>81.493</c:v>
                </c:pt>
                <c:pt idx="4839">
                  <c:v>81.59200000000001</c:v>
                </c:pt>
                <c:pt idx="4840">
                  <c:v>81.692</c:v>
                </c:pt>
                <c:pt idx="4841">
                  <c:v>81.791</c:v>
                </c:pt>
                <c:pt idx="4842">
                  <c:v>81.891</c:v>
                </c:pt>
                <c:pt idx="4843">
                  <c:v>81.99</c:v>
                </c:pt>
                <c:pt idx="4844">
                  <c:v>82.09</c:v>
                </c:pt>
                <c:pt idx="4845">
                  <c:v>82.18899999999998</c:v>
                </c:pt>
                <c:pt idx="4846">
                  <c:v>82.289</c:v>
                </c:pt>
                <c:pt idx="4847">
                  <c:v>82.388</c:v>
                </c:pt>
                <c:pt idx="4848">
                  <c:v>82.488</c:v>
                </c:pt>
                <c:pt idx="4849">
                  <c:v>82.587</c:v>
                </c:pt>
                <c:pt idx="4850">
                  <c:v>82.687</c:v>
                </c:pt>
                <c:pt idx="4851">
                  <c:v>82.786</c:v>
                </c:pt>
                <c:pt idx="4852">
                  <c:v>82.88599999999998</c:v>
                </c:pt>
                <c:pt idx="4853">
                  <c:v>82.98500000000001</c:v>
                </c:pt>
                <c:pt idx="4854">
                  <c:v>83.085</c:v>
                </c:pt>
                <c:pt idx="4855">
                  <c:v>83.18399999999998</c:v>
                </c:pt>
                <c:pt idx="4856">
                  <c:v>83.284</c:v>
                </c:pt>
                <c:pt idx="4857">
                  <c:v>83.38299999999998</c:v>
                </c:pt>
                <c:pt idx="4858">
                  <c:v>83.483</c:v>
                </c:pt>
                <c:pt idx="4859">
                  <c:v>83.582</c:v>
                </c:pt>
                <c:pt idx="4860">
                  <c:v>83.68199999999998</c:v>
                </c:pt>
                <c:pt idx="4861">
                  <c:v>83.781</c:v>
                </c:pt>
                <c:pt idx="4862">
                  <c:v>83.881</c:v>
                </c:pt>
                <c:pt idx="4863">
                  <c:v>83.98</c:v>
                </c:pt>
                <c:pt idx="4864">
                  <c:v>84.08</c:v>
                </c:pt>
                <c:pt idx="4865">
                  <c:v>84.17899999999996</c:v>
                </c:pt>
                <c:pt idx="4866">
                  <c:v>84.27899999999998</c:v>
                </c:pt>
                <c:pt idx="4867">
                  <c:v>84.37799999999998</c:v>
                </c:pt>
                <c:pt idx="4868">
                  <c:v>84.478</c:v>
                </c:pt>
                <c:pt idx="4869">
                  <c:v>84.577</c:v>
                </c:pt>
                <c:pt idx="4870">
                  <c:v>84.67699999999998</c:v>
                </c:pt>
                <c:pt idx="4871">
                  <c:v>84.77599999999998</c:v>
                </c:pt>
                <c:pt idx="4872">
                  <c:v>84.87599999999998</c:v>
                </c:pt>
                <c:pt idx="4873">
                  <c:v>84.975</c:v>
                </c:pt>
                <c:pt idx="4874">
                  <c:v>85.07499999999998</c:v>
                </c:pt>
                <c:pt idx="4875">
                  <c:v>85.17399999999998</c:v>
                </c:pt>
                <c:pt idx="4876">
                  <c:v>85.274</c:v>
                </c:pt>
                <c:pt idx="4877">
                  <c:v>85.37299999999998</c:v>
                </c:pt>
                <c:pt idx="4878">
                  <c:v>85.473</c:v>
                </c:pt>
                <c:pt idx="4879">
                  <c:v>85.57199999999998</c:v>
                </c:pt>
                <c:pt idx="4880">
                  <c:v>85.67199999999998</c:v>
                </c:pt>
                <c:pt idx="4881">
                  <c:v>85.771</c:v>
                </c:pt>
                <c:pt idx="4882">
                  <c:v>85.87099999999998</c:v>
                </c:pt>
                <c:pt idx="4883">
                  <c:v>85.97</c:v>
                </c:pt>
                <c:pt idx="4884">
                  <c:v>86.07</c:v>
                </c:pt>
                <c:pt idx="4885">
                  <c:v>86.16899999999998</c:v>
                </c:pt>
                <c:pt idx="4886">
                  <c:v>86.269</c:v>
                </c:pt>
                <c:pt idx="4887">
                  <c:v>86.368</c:v>
                </c:pt>
                <c:pt idx="4888">
                  <c:v>86.468</c:v>
                </c:pt>
                <c:pt idx="4889">
                  <c:v>86.567</c:v>
                </c:pt>
                <c:pt idx="4890">
                  <c:v>86.667</c:v>
                </c:pt>
                <c:pt idx="4891">
                  <c:v>86.766</c:v>
                </c:pt>
                <c:pt idx="4892">
                  <c:v>86.866</c:v>
                </c:pt>
                <c:pt idx="4893">
                  <c:v>86.965</c:v>
                </c:pt>
                <c:pt idx="4894">
                  <c:v>87.06500000000001</c:v>
                </c:pt>
                <c:pt idx="4895">
                  <c:v>87.164</c:v>
                </c:pt>
                <c:pt idx="4896">
                  <c:v>87.264</c:v>
                </c:pt>
                <c:pt idx="4897">
                  <c:v>87.363</c:v>
                </c:pt>
                <c:pt idx="4898">
                  <c:v>87.463</c:v>
                </c:pt>
                <c:pt idx="4899">
                  <c:v>87.56200000000001</c:v>
                </c:pt>
                <c:pt idx="4900">
                  <c:v>87.662</c:v>
                </c:pt>
                <c:pt idx="4901">
                  <c:v>87.761</c:v>
                </c:pt>
                <c:pt idx="4902">
                  <c:v>87.861</c:v>
                </c:pt>
                <c:pt idx="4903">
                  <c:v>87.96</c:v>
                </c:pt>
                <c:pt idx="4904">
                  <c:v>88.06</c:v>
                </c:pt>
                <c:pt idx="4905">
                  <c:v>88.15899999999998</c:v>
                </c:pt>
                <c:pt idx="4906">
                  <c:v>88.259</c:v>
                </c:pt>
                <c:pt idx="4907">
                  <c:v>88.35799999999998</c:v>
                </c:pt>
                <c:pt idx="4908">
                  <c:v>88.45800000000001</c:v>
                </c:pt>
                <c:pt idx="4909">
                  <c:v>88.557</c:v>
                </c:pt>
                <c:pt idx="4910">
                  <c:v>88.65699999999998</c:v>
                </c:pt>
                <c:pt idx="4911">
                  <c:v>88.756</c:v>
                </c:pt>
                <c:pt idx="4912">
                  <c:v>88.85599999999998</c:v>
                </c:pt>
                <c:pt idx="4913">
                  <c:v>88.95500000000001</c:v>
                </c:pt>
                <c:pt idx="4914">
                  <c:v>89.055</c:v>
                </c:pt>
                <c:pt idx="4915">
                  <c:v>89.15399999999998</c:v>
                </c:pt>
                <c:pt idx="4916">
                  <c:v>89.254</c:v>
                </c:pt>
                <c:pt idx="4917">
                  <c:v>89.35299999999998</c:v>
                </c:pt>
                <c:pt idx="4918">
                  <c:v>89.453</c:v>
                </c:pt>
                <c:pt idx="4919">
                  <c:v>89.552</c:v>
                </c:pt>
                <c:pt idx="4920">
                  <c:v>89.65199999999998</c:v>
                </c:pt>
                <c:pt idx="4921">
                  <c:v>89.751</c:v>
                </c:pt>
                <c:pt idx="4922">
                  <c:v>89.851</c:v>
                </c:pt>
                <c:pt idx="4923">
                  <c:v>89.95</c:v>
                </c:pt>
                <c:pt idx="4924">
                  <c:v>90.05</c:v>
                </c:pt>
                <c:pt idx="4925">
                  <c:v>90.149</c:v>
                </c:pt>
                <c:pt idx="4926">
                  <c:v>90.249</c:v>
                </c:pt>
                <c:pt idx="4927">
                  <c:v>90.34800000000001</c:v>
                </c:pt>
                <c:pt idx="4928">
                  <c:v>90.448</c:v>
                </c:pt>
                <c:pt idx="4929">
                  <c:v>90.547</c:v>
                </c:pt>
                <c:pt idx="4930">
                  <c:v>90.647</c:v>
                </c:pt>
                <c:pt idx="4931">
                  <c:v>90.746</c:v>
                </c:pt>
                <c:pt idx="4932">
                  <c:v>90.846</c:v>
                </c:pt>
                <c:pt idx="4933">
                  <c:v>90.945</c:v>
                </c:pt>
                <c:pt idx="4934">
                  <c:v>91.045</c:v>
                </c:pt>
                <c:pt idx="4935">
                  <c:v>91.144</c:v>
                </c:pt>
                <c:pt idx="4936">
                  <c:v>91.244</c:v>
                </c:pt>
                <c:pt idx="4937">
                  <c:v>91.343</c:v>
                </c:pt>
                <c:pt idx="4938">
                  <c:v>91.443</c:v>
                </c:pt>
                <c:pt idx="4939">
                  <c:v>91.542</c:v>
                </c:pt>
                <c:pt idx="4940">
                  <c:v>91.642</c:v>
                </c:pt>
                <c:pt idx="4941">
                  <c:v>91.741</c:v>
                </c:pt>
                <c:pt idx="4942">
                  <c:v>91.841</c:v>
                </c:pt>
                <c:pt idx="4943">
                  <c:v>91.94</c:v>
                </c:pt>
                <c:pt idx="4944">
                  <c:v>92.04</c:v>
                </c:pt>
                <c:pt idx="4945">
                  <c:v>92.13899999999998</c:v>
                </c:pt>
                <c:pt idx="4946">
                  <c:v>92.239</c:v>
                </c:pt>
                <c:pt idx="4947">
                  <c:v>92.338</c:v>
                </c:pt>
                <c:pt idx="4948">
                  <c:v>92.438</c:v>
                </c:pt>
                <c:pt idx="4949">
                  <c:v>92.537</c:v>
                </c:pt>
                <c:pt idx="4950">
                  <c:v>92.637</c:v>
                </c:pt>
                <c:pt idx="4951">
                  <c:v>92.736</c:v>
                </c:pt>
                <c:pt idx="4952">
                  <c:v>92.836</c:v>
                </c:pt>
                <c:pt idx="4953">
                  <c:v>92.935</c:v>
                </c:pt>
                <c:pt idx="4954">
                  <c:v>93.035</c:v>
                </c:pt>
                <c:pt idx="4955">
                  <c:v>93.134</c:v>
                </c:pt>
                <c:pt idx="4956">
                  <c:v>93.234</c:v>
                </c:pt>
                <c:pt idx="4957">
                  <c:v>93.333</c:v>
                </c:pt>
                <c:pt idx="4958">
                  <c:v>93.433</c:v>
                </c:pt>
                <c:pt idx="4959">
                  <c:v>93.532</c:v>
                </c:pt>
                <c:pt idx="4960">
                  <c:v>93.632</c:v>
                </c:pt>
                <c:pt idx="4961">
                  <c:v>93.731</c:v>
                </c:pt>
                <c:pt idx="4962">
                  <c:v>93.831</c:v>
                </c:pt>
                <c:pt idx="4963">
                  <c:v>93.93</c:v>
                </c:pt>
                <c:pt idx="4964">
                  <c:v>94.03</c:v>
                </c:pt>
                <c:pt idx="4965">
                  <c:v>94.12899999999998</c:v>
                </c:pt>
                <c:pt idx="4966">
                  <c:v>94.229</c:v>
                </c:pt>
                <c:pt idx="4967">
                  <c:v>94.32799999999998</c:v>
                </c:pt>
                <c:pt idx="4968">
                  <c:v>94.428</c:v>
                </c:pt>
                <c:pt idx="4969">
                  <c:v>94.527</c:v>
                </c:pt>
                <c:pt idx="4970">
                  <c:v>94.62699999999998</c:v>
                </c:pt>
                <c:pt idx="4971">
                  <c:v>94.726</c:v>
                </c:pt>
                <c:pt idx="4972">
                  <c:v>94.82599999999998</c:v>
                </c:pt>
                <c:pt idx="4973">
                  <c:v>94.925</c:v>
                </c:pt>
                <c:pt idx="4974">
                  <c:v>95.025</c:v>
                </c:pt>
                <c:pt idx="4975">
                  <c:v>95.12399999999998</c:v>
                </c:pt>
                <c:pt idx="4976">
                  <c:v>95.224</c:v>
                </c:pt>
                <c:pt idx="4977">
                  <c:v>95.32299999999998</c:v>
                </c:pt>
                <c:pt idx="4978">
                  <c:v>95.423</c:v>
                </c:pt>
                <c:pt idx="4979">
                  <c:v>95.522</c:v>
                </c:pt>
                <c:pt idx="4980">
                  <c:v>95.62199999999998</c:v>
                </c:pt>
                <c:pt idx="4981">
                  <c:v>95.721</c:v>
                </c:pt>
                <c:pt idx="4982">
                  <c:v>95.821</c:v>
                </c:pt>
                <c:pt idx="4983">
                  <c:v>95.92</c:v>
                </c:pt>
                <c:pt idx="4984">
                  <c:v>96.02</c:v>
                </c:pt>
                <c:pt idx="4985">
                  <c:v>96.119</c:v>
                </c:pt>
                <c:pt idx="4986">
                  <c:v>96.219</c:v>
                </c:pt>
                <c:pt idx="4987">
                  <c:v>96.31800000000001</c:v>
                </c:pt>
                <c:pt idx="4988">
                  <c:v>96.418</c:v>
                </c:pt>
                <c:pt idx="4989">
                  <c:v>96.517</c:v>
                </c:pt>
                <c:pt idx="4990">
                  <c:v>96.617</c:v>
                </c:pt>
                <c:pt idx="4991">
                  <c:v>96.716</c:v>
                </c:pt>
                <c:pt idx="4992">
                  <c:v>96.816</c:v>
                </c:pt>
                <c:pt idx="4993">
                  <c:v>96.915</c:v>
                </c:pt>
                <c:pt idx="4994">
                  <c:v>97.015</c:v>
                </c:pt>
                <c:pt idx="4995">
                  <c:v>97.114</c:v>
                </c:pt>
                <c:pt idx="4996">
                  <c:v>97.214</c:v>
                </c:pt>
                <c:pt idx="4997">
                  <c:v>97.313</c:v>
                </c:pt>
                <c:pt idx="4998">
                  <c:v>97.413</c:v>
                </c:pt>
                <c:pt idx="4999">
                  <c:v>97.512</c:v>
                </c:pt>
                <c:pt idx="5000">
                  <c:v>97.612</c:v>
                </c:pt>
                <c:pt idx="5001">
                  <c:v>97.711</c:v>
                </c:pt>
                <c:pt idx="5002">
                  <c:v>97.811</c:v>
                </c:pt>
                <c:pt idx="5003">
                  <c:v>97.91</c:v>
                </c:pt>
                <c:pt idx="5004">
                  <c:v>98.01</c:v>
                </c:pt>
                <c:pt idx="5005">
                  <c:v>98.10899999999998</c:v>
                </c:pt>
                <c:pt idx="5006">
                  <c:v>98.209</c:v>
                </c:pt>
                <c:pt idx="5007">
                  <c:v>98.308</c:v>
                </c:pt>
                <c:pt idx="5008">
                  <c:v>98.408</c:v>
                </c:pt>
                <c:pt idx="5009">
                  <c:v>98.507</c:v>
                </c:pt>
                <c:pt idx="5010">
                  <c:v>98.607</c:v>
                </c:pt>
                <c:pt idx="5011">
                  <c:v>98.706</c:v>
                </c:pt>
                <c:pt idx="5012">
                  <c:v>98.80599999999998</c:v>
                </c:pt>
                <c:pt idx="5013">
                  <c:v>98.905</c:v>
                </c:pt>
                <c:pt idx="5014">
                  <c:v>99.005</c:v>
                </c:pt>
                <c:pt idx="5015">
                  <c:v>99.104</c:v>
                </c:pt>
                <c:pt idx="5016">
                  <c:v>99.204</c:v>
                </c:pt>
                <c:pt idx="5017">
                  <c:v>99.30299999999998</c:v>
                </c:pt>
                <c:pt idx="5018">
                  <c:v>99.403</c:v>
                </c:pt>
                <c:pt idx="5019">
                  <c:v>99.502</c:v>
                </c:pt>
                <c:pt idx="5020">
                  <c:v>99.60199999999998</c:v>
                </c:pt>
                <c:pt idx="5021">
                  <c:v>99.701</c:v>
                </c:pt>
                <c:pt idx="5022">
                  <c:v>99.801</c:v>
                </c:pt>
                <c:pt idx="5023">
                  <c:v>99.9</c:v>
                </c:pt>
                <c:pt idx="5024">
                  <c:v>100.0</c:v>
                </c:pt>
              </c:numCache>
            </c:numRef>
          </c:xVal>
          <c:yVal>
            <c:numRef>
              <c:f>Sheet1!$E$2:$E$8041</c:f>
              <c:numCache>
                <c:formatCode>General</c:formatCode>
                <c:ptCount val="8040"/>
                <c:pt idx="3015" formatCode="0.00E+00">
                  <c:v>0.30866</c:v>
                </c:pt>
                <c:pt idx="3016" formatCode="0.00E+00">
                  <c:v>0.3636</c:v>
                </c:pt>
                <c:pt idx="3017" formatCode="0.00E+00">
                  <c:v>0.37619</c:v>
                </c:pt>
                <c:pt idx="3018" formatCode="0.00E+00">
                  <c:v>0.38177</c:v>
                </c:pt>
                <c:pt idx="3019" formatCode="0.00E+00">
                  <c:v>0.38492</c:v>
                </c:pt>
                <c:pt idx="3020" formatCode="0.00E+00">
                  <c:v>0.3893</c:v>
                </c:pt>
                <c:pt idx="3021" formatCode="0.00E+00">
                  <c:v>0.3893</c:v>
                </c:pt>
                <c:pt idx="3022" formatCode="0.00E+00">
                  <c:v>0.3914</c:v>
                </c:pt>
                <c:pt idx="3023" formatCode="0.00E+00">
                  <c:v>0.39749</c:v>
                </c:pt>
                <c:pt idx="3024" formatCode="0.00E+00">
                  <c:v>0.39834</c:v>
                </c:pt>
                <c:pt idx="3025" formatCode="0.00E+00">
                  <c:v>0.3984</c:v>
                </c:pt>
                <c:pt idx="3026" formatCode="0.00E+00">
                  <c:v>0.3984</c:v>
                </c:pt>
                <c:pt idx="3027" formatCode="0.00E+00">
                  <c:v>0.3984</c:v>
                </c:pt>
                <c:pt idx="3028" formatCode="0.00E+00">
                  <c:v>0.3984</c:v>
                </c:pt>
                <c:pt idx="3029" formatCode="0.00E+00">
                  <c:v>0.3984</c:v>
                </c:pt>
                <c:pt idx="3030" formatCode="0.00E+00">
                  <c:v>0.3984</c:v>
                </c:pt>
                <c:pt idx="3031" formatCode="0.00E+00">
                  <c:v>0.3984</c:v>
                </c:pt>
                <c:pt idx="3032" formatCode="0.00E+00">
                  <c:v>0.3984</c:v>
                </c:pt>
                <c:pt idx="3033" formatCode="0.00E+00">
                  <c:v>0.41254</c:v>
                </c:pt>
                <c:pt idx="3034" formatCode="0.00E+00">
                  <c:v>0.42276</c:v>
                </c:pt>
                <c:pt idx="3035" formatCode="0.00E+00">
                  <c:v>0.42276</c:v>
                </c:pt>
                <c:pt idx="3036" formatCode="0.00E+00">
                  <c:v>0.42276</c:v>
                </c:pt>
                <c:pt idx="3037" formatCode="0.00E+00">
                  <c:v>0.42276</c:v>
                </c:pt>
                <c:pt idx="3038" formatCode="0.00E+00">
                  <c:v>0.4281</c:v>
                </c:pt>
                <c:pt idx="3039" formatCode="0.00E+00">
                  <c:v>0.4281</c:v>
                </c:pt>
                <c:pt idx="3040" formatCode="0.00E+00">
                  <c:v>0.4281</c:v>
                </c:pt>
                <c:pt idx="3041" formatCode="0.00E+00">
                  <c:v>0.4281</c:v>
                </c:pt>
                <c:pt idx="3042" formatCode="0.00E+00">
                  <c:v>0.42814</c:v>
                </c:pt>
                <c:pt idx="3043" formatCode="0.00E+00">
                  <c:v>0.42814</c:v>
                </c:pt>
                <c:pt idx="3044" formatCode="0.00E+00">
                  <c:v>0.42895</c:v>
                </c:pt>
                <c:pt idx="3045" formatCode="0.00E+00">
                  <c:v>0.4535</c:v>
                </c:pt>
                <c:pt idx="3046" formatCode="0.00E+00">
                  <c:v>0.4535</c:v>
                </c:pt>
                <c:pt idx="3047" formatCode="0.00E+00">
                  <c:v>0.4535</c:v>
                </c:pt>
                <c:pt idx="3048" formatCode="0.00E+00">
                  <c:v>0.4535</c:v>
                </c:pt>
                <c:pt idx="3049" formatCode="0.00E+00">
                  <c:v>0.4535</c:v>
                </c:pt>
                <c:pt idx="3050" formatCode="0.00E+00">
                  <c:v>0.45355</c:v>
                </c:pt>
                <c:pt idx="3051" formatCode="0.00E+00">
                  <c:v>0.458</c:v>
                </c:pt>
                <c:pt idx="3052" formatCode="0.00E+00">
                  <c:v>0.458</c:v>
                </c:pt>
                <c:pt idx="3053" formatCode="0.00E+00">
                  <c:v>0.46018</c:v>
                </c:pt>
                <c:pt idx="3054" formatCode="0.00E+00">
                  <c:v>0.46238</c:v>
                </c:pt>
                <c:pt idx="3055" formatCode="0.00E+00">
                  <c:v>0.4625</c:v>
                </c:pt>
                <c:pt idx="3056" formatCode="0.00E+00">
                  <c:v>0.4625</c:v>
                </c:pt>
                <c:pt idx="3057" formatCode="0.00E+00">
                  <c:v>0.4625</c:v>
                </c:pt>
                <c:pt idx="3058" formatCode="0.00E+00">
                  <c:v>0.46734</c:v>
                </c:pt>
                <c:pt idx="3059" formatCode="0.00E+00">
                  <c:v>0.4694</c:v>
                </c:pt>
                <c:pt idx="3060" formatCode="0.00E+00">
                  <c:v>0.4694</c:v>
                </c:pt>
                <c:pt idx="3061" formatCode="0.00E+00">
                  <c:v>0.4694</c:v>
                </c:pt>
                <c:pt idx="3062" formatCode="0.00E+00">
                  <c:v>0.4711</c:v>
                </c:pt>
                <c:pt idx="3063" formatCode="0.00E+00">
                  <c:v>0.4711</c:v>
                </c:pt>
                <c:pt idx="3064" formatCode="0.00E+00">
                  <c:v>0.4738</c:v>
                </c:pt>
                <c:pt idx="3065" formatCode="0.00E+00">
                  <c:v>0.48094</c:v>
                </c:pt>
                <c:pt idx="3066" formatCode="0.00E+00">
                  <c:v>0.48094</c:v>
                </c:pt>
                <c:pt idx="3067" formatCode="0.00E+00">
                  <c:v>0.48094</c:v>
                </c:pt>
                <c:pt idx="3068" formatCode="0.00E+00">
                  <c:v>0.48385</c:v>
                </c:pt>
                <c:pt idx="3069" formatCode="0.00E+00">
                  <c:v>0.48385</c:v>
                </c:pt>
                <c:pt idx="3070" formatCode="0.00E+00">
                  <c:v>0.48385</c:v>
                </c:pt>
                <c:pt idx="3071" formatCode="0.00E+00">
                  <c:v>0.48452</c:v>
                </c:pt>
                <c:pt idx="3072" formatCode="0.00E+00">
                  <c:v>0.4872</c:v>
                </c:pt>
                <c:pt idx="3073" formatCode="0.00E+00">
                  <c:v>0.48812</c:v>
                </c:pt>
                <c:pt idx="3074" formatCode="0.00E+00">
                  <c:v>0.491</c:v>
                </c:pt>
                <c:pt idx="3075" formatCode="0.00E+00">
                  <c:v>0.491</c:v>
                </c:pt>
                <c:pt idx="3076" formatCode="0.00E+00">
                  <c:v>0.491</c:v>
                </c:pt>
                <c:pt idx="3077" formatCode="0.00E+00">
                  <c:v>0.491</c:v>
                </c:pt>
                <c:pt idx="3078" formatCode="0.00E+00">
                  <c:v>0.491</c:v>
                </c:pt>
                <c:pt idx="3079" formatCode="0.00E+00">
                  <c:v>0.50183</c:v>
                </c:pt>
                <c:pt idx="3080" formatCode="0.00E+00">
                  <c:v>0.50183</c:v>
                </c:pt>
                <c:pt idx="3081" formatCode="0.00E+00">
                  <c:v>0.5037</c:v>
                </c:pt>
                <c:pt idx="3082" formatCode="0.00E+00">
                  <c:v>0.50437</c:v>
                </c:pt>
                <c:pt idx="3083" formatCode="0.00E+00">
                  <c:v>0.5067</c:v>
                </c:pt>
                <c:pt idx="3084" formatCode="0.00E+00">
                  <c:v>0.5089</c:v>
                </c:pt>
                <c:pt idx="3085" formatCode="0.00E+00">
                  <c:v>0.5111</c:v>
                </c:pt>
                <c:pt idx="3086" formatCode="0.00E+00">
                  <c:v>0.5111</c:v>
                </c:pt>
                <c:pt idx="3087" formatCode="0.00E+00">
                  <c:v>0.5111</c:v>
                </c:pt>
                <c:pt idx="3088" formatCode="0.00E+00">
                  <c:v>0.5111</c:v>
                </c:pt>
                <c:pt idx="3089" formatCode="0.00E+00">
                  <c:v>0.5111</c:v>
                </c:pt>
                <c:pt idx="3090" formatCode="0.00E+00">
                  <c:v>0.514</c:v>
                </c:pt>
                <c:pt idx="3091" formatCode="0.00E+00">
                  <c:v>0.514</c:v>
                </c:pt>
                <c:pt idx="3092" formatCode="0.00E+00">
                  <c:v>0.514</c:v>
                </c:pt>
                <c:pt idx="3093" formatCode="0.00E+00">
                  <c:v>0.514</c:v>
                </c:pt>
                <c:pt idx="3094" formatCode="0.00E+00">
                  <c:v>0.514</c:v>
                </c:pt>
                <c:pt idx="3095" formatCode="0.00E+00">
                  <c:v>0.51682</c:v>
                </c:pt>
                <c:pt idx="3096" formatCode="0.00E+00">
                  <c:v>0.51957</c:v>
                </c:pt>
                <c:pt idx="3097" formatCode="0.00E+00">
                  <c:v>0.52088</c:v>
                </c:pt>
                <c:pt idx="3098" formatCode="0.00E+00">
                  <c:v>0.52516</c:v>
                </c:pt>
                <c:pt idx="3099" formatCode="0.00E+00">
                  <c:v>0.5259</c:v>
                </c:pt>
                <c:pt idx="3100" formatCode="0.00E+00">
                  <c:v>0.5314</c:v>
                </c:pt>
                <c:pt idx="3101" formatCode="0.00E+00">
                  <c:v>0.53152</c:v>
                </c:pt>
                <c:pt idx="3102" formatCode="0.00E+00">
                  <c:v>0.53152</c:v>
                </c:pt>
                <c:pt idx="3103" formatCode="0.00E+00">
                  <c:v>0.53168</c:v>
                </c:pt>
                <c:pt idx="3104" formatCode="0.00E+00">
                  <c:v>0.53246</c:v>
                </c:pt>
                <c:pt idx="3105" formatCode="0.00E+00">
                  <c:v>0.53501</c:v>
                </c:pt>
                <c:pt idx="3106" formatCode="0.00E+00">
                  <c:v>0.53626</c:v>
                </c:pt>
                <c:pt idx="3107" formatCode="0.00E+00">
                  <c:v>0.53789</c:v>
                </c:pt>
                <c:pt idx="3108" formatCode="0.00E+00">
                  <c:v>0.53911</c:v>
                </c:pt>
                <c:pt idx="3109" formatCode="0.00E+00">
                  <c:v>0.53911</c:v>
                </c:pt>
                <c:pt idx="3110" formatCode="0.00E+00">
                  <c:v>0.54136</c:v>
                </c:pt>
                <c:pt idx="3111" formatCode="0.00E+00">
                  <c:v>0.54271</c:v>
                </c:pt>
                <c:pt idx="3112" formatCode="0.00E+00">
                  <c:v>0.54481</c:v>
                </c:pt>
                <c:pt idx="3113" formatCode="0.00E+00">
                  <c:v>0.5477</c:v>
                </c:pt>
                <c:pt idx="3114" formatCode="0.00E+00">
                  <c:v>0.5477</c:v>
                </c:pt>
                <c:pt idx="3115" formatCode="0.00E+00">
                  <c:v>0.55058</c:v>
                </c:pt>
                <c:pt idx="3116" formatCode="0.00E+00">
                  <c:v>0.5522</c:v>
                </c:pt>
                <c:pt idx="3117" formatCode="0.00E+00">
                  <c:v>0.55359</c:v>
                </c:pt>
                <c:pt idx="3118" formatCode="0.00E+00">
                  <c:v>0.55471</c:v>
                </c:pt>
                <c:pt idx="3119" formatCode="0.00E+00">
                  <c:v>0.55844</c:v>
                </c:pt>
                <c:pt idx="3120" formatCode="0.00E+00">
                  <c:v>0.55925</c:v>
                </c:pt>
                <c:pt idx="3121" formatCode="0.00E+00">
                  <c:v>0.56716</c:v>
                </c:pt>
                <c:pt idx="3122" formatCode="0.00E+00">
                  <c:v>0.56742</c:v>
                </c:pt>
                <c:pt idx="3123" formatCode="0.00E+00">
                  <c:v>0.56742</c:v>
                </c:pt>
                <c:pt idx="3124" formatCode="0.00E+00">
                  <c:v>0.57009</c:v>
                </c:pt>
                <c:pt idx="3125" formatCode="0.00E+00">
                  <c:v>0.57009</c:v>
                </c:pt>
                <c:pt idx="3126" formatCode="0.00E+00">
                  <c:v>0.57173</c:v>
                </c:pt>
                <c:pt idx="3127" formatCode="0.00E+00">
                  <c:v>0.5759</c:v>
                </c:pt>
                <c:pt idx="3128" formatCode="0.00E+00">
                  <c:v>0.5759</c:v>
                </c:pt>
                <c:pt idx="3129" formatCode="0.00E+00">
                  <c:v>0.5759</c:v>
                </c:pt>
                <c:pt idx="3130" formatCode="0.00E+00">
                  <c:v>0.5759</c:v>
                </c:pt>
                <c:pt idx="3131" formatCode="0.00E+00">
                  <c:v>0.5759</c:v>
                </c:pt>
                <c:pt idx="3132" formatCode="0.00E+00">
                  <c:v>0.57609</c:v>
                </c:pt>
                <c:pt idx="3133" formatCode="0.00E+00">
                  <c:v>0.5765</c:v>
                </c:pt>
                <c:pt idx="3134" formatCode="0.00E+00">
                  <c:v>0.5765</c:v>
                </c:pt>
                <c:pt idx="3135" formatCode="0.00E+00">
                  <c:v>0.57653</c:v>
                </c:pt>
                <c:pt idx="3136" formatCode="0.00E+00">
                  <c:v>0.57662</c:v>
                </c:pt>
                <c:pt idx="3137" formatCode="0.00E+00">
                  <c:v>0.57728</c:v>
                </c:pt>
                <c:pt idx="3138" formatCode="0.00E+00">
                  <c:v>0.57759</c:v>
                </c:pt>
                <c:pt idx="3139" formatCode="0.00E+00">
                  <c:v>0.57789</c:v>
                </c:pt>
                <c:pt idx="3140" formatCode="0.00E+00">
                  <c:v>0.5781</c:v>
                </c:pt>
                <c:pt idx="3141" formatCode="0.00E+00">
                  <c:v>0.5781</c:v>
                </c:pt>
                <c:pt idx="3142" formatCode="0.00E+00">
                  <c:v>0.58035</c:v>
                </c:pt>
                <c:pt idx="3143" formatCode="0.00E+00">
                  <c:v>0.58035</c:v>
                </c:pt>
                <c:pt idx="3144" formatCode="0.00E+00">
                  <c:v>0.58278</c:v>
                </c:pt>
                <c:pt idx="3145" formatCode="0.00E+00">
                  <c:v>0.58285</c:v>
                </c:pt>
                <c:pt idx="3146" formatCode="0.00E+00">
                  <c:v>0.58326</c:v>
                </c:pt>
                <c:pt idx="3147" formatCode="0.00E+00">
                  <c:v>0.58326</c:v>
                </c:pt>
                <c:pt idx="3148" formatCode="0.00E+00">
                  <c:v>0.58326</c:v>
                </c:pt>
                <c:pt idx="3149" formatCode="0.00E+00">
                  <c:v>0.58346</c:v>
                </c:pt>
                <c:pt idx="3150" formatCode="0.00E+00">
                  <c:v>0.5837</c:v>
                </c:pt>
                <c:pt idx="3151" formatCode="0.00E+00">
                  <c:v>0.5837</c:v>
                </c:pt>
                <c:pt idx="3152" formatCode="0.00E+00">
                  <c:v>0.5837</c:v>
                </c:pt>
                <c:pt idx="3153" formatCode="0.00E+00">
                  <c:v>0.5837</c:v>
                </c:pt>
                <c:pt idx="3154" formatCode="0.00E+00">
                  <c:v>0.5837</c:v>
                </c:pt>
                <c:pt idx="3155" formatCode="0.00E+00">
                  <c:v>0.5837</c:v>
                </c:pt>
                <c:pt idx="3156" formatCode="0.00E+00">
                  <c:v>0.5837</c:v>
                </c:pt>
                <c:pt idx="3157" formatCode="0.00E+00">
                  <c:v>0.5837</c:v>
                </c:pt>
                <c:pt idx="3158" formatCode="0.00E+00">
                  <c:v>0.5837</c:v>
                </c:pt>
                <c:pt idx="3159" formatCode="0.00E+00">
                  <c:v>0.5837</c:v>
                </c:pt>
                <c:pt idx="3160" formatCode="0.00E+00">
                  <c:v>0.5837</c:v>
                </c:pt>
                <c:pt idx="3161" formatCode="0.00E+00">
                  <c:v>0.5837</c:v>
                </c:pt>
                <c:pt idx="3162" formatCode="0.00E+00">
                  <c:v>0.5837</c:v>
                </c:pt>
                <c:pt idx="3163" formatCode="0.00E+00">
                  <c:v>0.5837</c:v>
                </c:pt>
                <c:pt idx="3164" formatCode="0.00E+00">
                  <c:v>0.5837</c:v>
                </c:pt>
                <c:pt idx="3165" formatCode="0.00E+00">
                  <c:v>0.58648</c:v>
                </c:pt>
                <c:pt idx="3166" formatCode="0.00E+00">
                  <c:v>0.59125</c:v>
                </c:pt>
                <c:pt idx="3167" formatCode="0.00E+00">
                  <c:v>0.59125</c:v>
                </c:pt>
                <c:pt idx="3168" formatCode="0.00E+00">
                  <c:v>0.5921</c:v>
                </c:pt>
                <c:pt idx="3169" formatCode="0.00E+00">
                  <c:v>0.5921</c:v>
                </c:pt>
                <c:pt idx="3170" formatCode="0.00E+00">
                  <c:v>0.5921</c:v>
                </c:pt>
                <c:pt idx="3171" formatCode="0.00E+00">
                  <c:v>0.59245</c:v>
                </c:pt>
                <c:pt idx="3172" formatCode="0.00E+00">
                  <c:v>0.59284</c:v>
                </c:pt>
                <c:pt idx="3173" formatCode="0.00E+00">
                  <c:v>0.59296</c:v>
                </c:pt>
                <c:pt idx="3174" formatCode="0.00E+00">
                  <c:v>0.59296</c:v>
                </c:pt>
                <c:pt idx="3175" formatCode="0.00E+00">
                  <c:v>0.60124</c:v>
                </c:pt>
                <c:pt idx="3176" formatCode="0.00E+00">
                  <c:v>0.60192</c:v>
                </c:pt>
                <c:pt idx="3177" formatCode="0.00E+00">
                  <c:v>0.6028</c:v>
                </c:pt>
                <c:pt idx="3178" formatCode="0.00E+00">
                  <c:v>0.6028</c:v>
                </c:pt>
                <c:pt idx="3179" formatCode="0.00E+00">
                  <c:v>0.60314</c:v>
                </c:pt>
                <c:pt idx="3180" formatCode="0.00E+00">
                  <c:v>0.60314</c:v>
                </c:pt>
                <c:pt idx="3181" formatCode="0.00E+00">
                  <c:v>0.60382</c:v>
                </c:pt>
                <c:pt idx="3182" formatCode="0.00E+00">
                  <c:v>0.60725</c:v>
                </c:pt>
                <c:pt idx="3183" formatCode="0.00E+00">
                  <c:v>0.6084</c:v>
                </c:pt>
                <c:pt idx="3184" formatCode="0.00E+00">
                  <c:v>0.6084</c:v>
                </c:pt>
                <c:pt idx="3185" formatCode="0.00E+00">
                  <c:v>0.6167</c:v>
                </c:pt>
                <c:pt idx="3186" formatCode="0.00E+00">
                  <c:v>0.6167</c:v>
                </c:pt>
                <c:pt idx="3187" formatCode="0.00E+00">
                  <c:v>0.61684</c:v>
                </c:pt>
                <c:pt idx="3188" formatCode="0.00E+00">
                  <c:v>0.6169</c:v>
                </c:pt>
                <c:pt idx="3189" formatCode="0.00E+00">
                  <c:v>0.61691</c:v>
                </c:pt>
                <c:pt idx="3190" formatCode="0.00E+00">
                  <c:v>0.61691</c:v>
                </c:pt>
                <c:pt idx="3191" formatCode="0.00E+00">
                  <c:v>0.6185</c:v>
                </c:pt>
                <c:pt idx="3192" formatCode="0.00E+00">
                  <c:v>0.61928</c:v>
                </c:pt>
                <c:pt idx="3193" formatCode="0.00E+00">
                  <c:v>0.62035</c:v>
                </c:pt>
                <c:pt idx="3194" formatCode="0.00E+00">
                  <c:v>0.62281</c:v>
                </c:pt>
                <c:pt idx="3195" formatCode="0.00E+00">
                  <c:v>0.62481</c:v>
                </c:pt>
                <c:pt idx="3196" formatCode="0.00E+00">
                  <c:v>0.625</c:v>
                </c:pt>
                <c:pt idx="3197" formatCode="0.00E+00">
                  <c:v>0.62638</c:v>
                </c:pt>
                <c:pt idx="3198" formatCode="0.00E+00">
                  <c:v>0.6284</c:v>
                </c:pt>
                <c:pt idx="3199" formatCode="0.00E+00">
                  <c:v>0.62969</c:v>
                </c:pt>
                <c:pt idx="3200" formatCode="0.00E+00">
                  <c:v>0.62969</c:v>
                </c:pt>
                <c:pt idx="3201" formatCode="0.00E+00">
                  <c:v>0.6297</c:v>
                </c:pt>
                <c:pt idx="3202" formatCode="0.00E+00">
                  <c:v>0.6301</c:v>
                </c:pt>
                <c:pt idx="3203" formatCode="0.00E+00">
                  <c:v>0.63081</c:v>
                </c:pt>
                <c:pt idx="3204" formatCode="0.00E+00">
                  <c:v>0.63081</c:v>
                </c:pt>
                <c:pt idx="3205" formatCode="0.00E+00">
                  <c:v>0.63307</c:v>
                </c:pt>
                <c:pt idx="3206" formatCode="0.00E+00">
                  <c:v>0.63307</c:v>
                </c:pt>
                <c:pt idx="3207" formatCode="0.00E+00">
                  <c:v>0.63518</c:v>
                </c:pt>
                <c:pt idx="3208" formatCode="0.00E+00">
                  <c:v>0.63858</c:v>
                </c:pt>
                <c:pt idx="3209" formatCode="0.00E+00">
                  <c:v>0.6399</c:v>
                </c:pt>
                <c:pt idx="3210" formatCode="0.00E+00">
                  <c:v>0.644</c:v>
                </c:pt>
                <c:pt idx="3211" formatCode="0.00E+00">
                  <c:v>0.644</c:v>
                </c:pt>
                <c:pt idx="3212" formatCode="0.00E+00">
                  <c:v>0.644</c:v>
                </c:pt>
                <c:pt idx="3213" formatCode="0.00E+00">
                  <c:v>0.644</c:v>
                </c:pt>
                <c:pt idx="3214" formatCode="0.00E+00">
                  <c:v>0.64437</c:v>
                </c:pt>
                <c:pt idx="3215" formatCode="0.00E+00">
                  <c:v>0.64627</c:v>
                </c:pt>
                <c:pt idx="3216" formatCode="0.00E+00">
                  <c:v>0.64755</c:v>
                </c:pt>
                <c:pt idx="3217" formatCode="0.00E+00">
                  <c:v>0.6506</c:v>
                </c:pt>
                <c:pt idx="3218" formatCode="0.00E+00">
                  <c:v>0.6506</c:v>
                </c:pt>
                <c:pt idx="3219" formatCode="0.00E+00">
                  <c:v>0.651</c:v>
                </c:pt>
                <c:pt idx="3220" formatCode="0.00E+00">
                  <c:v>0.651</c:v>
                </c:pt>
                <c:pt idx="3221" formatCode="0.00E+00">
                  <c:v>0.65334</c:v>
                </c:pt>
                <c:pt idx="3222" formatCode="0.00E+00">
                  <c:v>0.65422</c:v>
                </c:pt>
                <c:pt idx="3223" formatCode="0.00E+00">
                  <c:v>0.65499</c:v>
                </c:pt>
                <c:pt idx="3224" formatCode="0.00E+00">
                  <c:v>0.65614</c:v>
                </c:pt>
                <c:pt idx="3225" formatCode="0.00E+00">
                  <c:v>0.65861</c:v>
                </c:pt>
                <c:pt idx="3226" formatCode="0.00E+00">
                  <c:v>0.65861</c:v>
                </c:pt>
                <c:pt idx="3227" formatCode="0.00E+00">
                  <c:v>0.6602</c:v>
                </c:pt>
                <c:pt idx="3228" formatCode="0.00E+00">
                  <c:v>0.6647</c:v>
                </c:pt>
                <c:pt idx="3229" formatCode="0.00E+00">
                  <c:v>0.6647</c:v>
                </c:pt>
                <c:pt idx="3230" formatCode="0.00E+00">
                  <c:v>0.6647</c:v>
                </c:pt>
                <c:pt idx="3231" formatCode="0.00E+00">
                  <c:v>0.6677</c:v>
                </c:pt>
                <c:pt idx="3232" formatCode="0.00E+00">
                  <c:v>0.66905</c:v>
                </c:pt>
                <c:pt idx="3233" formatCode="0.00E+00">
                  <c:v>0.67107</c:v>
                </c:pt>
                <c:pt idx="3234" formatCode="0.00E+00">
                  <c:v>0.67107</c:v>
                </c:pt>
                <c:pt idx="3235" formatCode="0.00E+00">
                  <c:v>0.67529</c:v>
                </c:pt>
                <c:pt idx="3236" formatCode="0.00E+00">
                  <c:v>0.67532</c:v>
                </c:pt>
                <c:pt idx="3237" formatCode="0.00E+00">
                  <c:v>0.67599</c:v>
                </c:pt>
                <c:pt idx="3238" formatCode="0.00E+00">
                  <c:v>0.67727</c:v>
                </c:pt>
                <c:pt idx="3239" formatCode="0.00E+00">
                  <c:v>0.67727</c:v>
                </c:pt>
                <c:pt idx="3240" formatCode="0.00E+00">
                  <c:v>0.679</c:v>
                </c:pt>
                <c:pt idx="3241" formatCode="0.00E+00">
                  <c:v>0.679</c:v>
                </c:pt>
                <c:pt idx="3242" formatCode="0.00E+00">
                  <c:v>0.67921</c:v>
                </c:pt>
                <c:pt idx="3243" formatCode="0.00E+00">
                  <c:v>0.68572</c:v>
                </c:pt>
                <c:pt idx="3244" formatCode="0.00E+00">
                  <c:v>0.68631</c:v>
                </c:pt>
                <c:pt idx="3245" formatCode="0.00E+00">
                  <c:v>0.6894</c:v>
                </c:pt>
                <c:pt idx="3246" formatCode="0.00E+00">
                  <c:v>0.6894</c:v>
                </c:pt>
                <c:pt idx="3247" formatCode="0.00E+00">
                  <c:v>0.68945</c:v>
                </c:pt>
                <c:pt idx="3248" formatCode="0.00E+00">
                  <c:v>0.68945</c:v>
                </c:pt>
                <c:pt idx="3249" formatCode="0.00E+00">
                  <c:v>0.68945</c:v>
                </c:pt>
                <c:pt idx="3250" formatCode="0.00E+00">
                  <c:v>0.68945</c:v>
                </c:pt>
                <c:pt idx="3251" formatCode="0.00E+00">
                  <c:v>0.69109</c:v>
                </c:pt>
                <c:pt idx="3252" formatCode="0.00E+00">
                  <c:v>0.69109</c:v>
                </c:pt>
                <c:pt idx="3253" formatCode="0.00E+00">
                  <c:v>0.69408</c:v>
                </c:pt>
                <c:pt idx="3254" formatCode="0.00E+00">
                  <c:v>0.69495</c:v>
                </c:pt>
                <c:pt idx="3255" formatCode="0.00E+00">
                  <c:v>0.69533</c:v>
                </c:pt>
                <c:pt idx="3256" formatCode="0.00E+00">
                  <c:v>0.69644</c:v>
                </c:pt>
                <c:pt idx="3257" formatCode="0.00E+00">
                  <c:v>0.69793</c:v>
                </c:pt>
                <c:pt idx="3258" formatCode="0.00E+00">
                  <c:v>0.69804</c:v>
                </c:pt>
                <c:pt idx="3259" formatCode="0.00E+00">
                  <c:v>0.70178</c:v>
                </c:pt>
                <c:pt idx="3260" formatCode="0.00E+00">
                  <c:v>0.70178</c:v>
                </c:pt>
                <c:pt idx="3261" formatCode="0.00E+00">
                  <c:v>0.70336</c:v>
                </c:pt>
                <c:pt idx="3262" formatCode="0.00E+00">
                  <c:v>0.7039</c:v>
                </c:pt>
                <c:pt idx="3263" formatCode="0.00E+00">
                  <c:v>0.70537</c:v>
                </c:pt>
                <c:pt idx="3264" formatCode="0.00E+00">
                  <c:v>0.70638</c:v>
                </c:pt>
                <c:pt idx="3265" formatCode="0.00E+00">
                  <c:v>0.70769</c:v>
                </c:pt>
                <c:pt idx="3266" formatCode="0.00E+00">
                  <c:v>0.70927</c:v>
                </c:pt>
                <c:pt idx="3267" formatCode="0.00E+00">
                  <c:v>0.71035</c:v>
                </c:pt>
                <c:pt idx="3268" formatCode="0.00E+00">
                  <c:v>0.71231</c:v>
                </c:pt>
                <c:pt idx="3269" formatCode="0.00E+00">
                  <c:v>0.71246</c:v>
                </c:pt>
                <c:pt idx="3270" formatCode="0.00E+00">
                  <c:v>0.71836</c:v>
                </c:pt>
                <c:pt idx="3271" formatCode="0.00E+00">
                  <c:v>0.71875</c:v>
                </c:pt>
                <c:pt idx="3272" formatCode="0.00E+00">
                  <c:v>0.72015</c:v>
                </c:pt>
                <c:pt idx="3273" formatCode="0.00E+00">
                  <c:v>0.72054</c:v>
                </c:pt>
                <c:pt idx="3274" formatCode="0.00E+00">
                  <c:v>0.72154</c:v>
                </c:pt>
                <c:pt idx="3275" formatCode="0.00E+00">
                  <c:v>0.72308</c:v>
                </c:pt>
                <c:pt idx="3276" formatCode="0.00E+00">
                  <c:v>0.72509</c:v>
                </c:pt>
                <c:pt idx="3277" formatCode="0.00E+00">
                  <c:v>0.7252</c:v>
                </c:pt>
                <c:pt idx="3278" formatCode="0.00E+00">
                  <c:v>0.72646</c:v>
                </c:pt>
                <c:pt idx="3279" formatCode="0.00E+00">
                  <c:v>0.7268</c:v>
                </c:pt>
                <c:pt idx="3280" formatCode="0.00E+00">
                  <c:v>0.73041</c:v>
                </c:pt>
                <c:pt idx="3281" formatCode="0.00E+00">
                  <c:v>0.73168</c:v>
                </c:pt>
                <c:pt idx="3282" formatCode="0.00E+00">
                  <c:v>0.73168</c:v>
                </c:pt>
                <c:pt idx="3283" formatCode="0.00E+00">
                  <c:v>0.73169</c:v>
                </c:pt>
                <c:pt idx="3284" formatCode="0.00E+00">
                  <c:v>0.73474</c:v>
                </c:pt>
                <c:pt idx="3285" formatCode="0.00E+00">
                  <c:v>0.741</c:v>
                </c:pt>
                <c:pt idx="3286" formatCode="0.00E+00">
                  <c:v>0.7413</c:v>
                </c:pt>
                <c:pt idx="3287" formatCode="0.00E+00">
                  <c:v>0.7413</c:v>
                </c:pt>
                <c:pt idx="3288" formatCode="0.00E+00">
                  <c:v>0.7413</c:v>
                </c:pt>
                <c:pt idx="3289" formatCode="0.00E+00">
                  <c:v>0.7413</c:v>
                </c:pt>
                <c:pt idx="3290" formatCode="0.00E+00">
                  <c:v>0.7413</c:v>
                </c:pt>
                <c:pt idx="3291" formatCode="0.00E+00">
                  <c:v>0.7413</c:v>
                </c:pt>
                <c:pt idx="3292" formatCode="0.00E+00">
                  <c:v>0.7413</c:v>
                </c:pt>
                <c:pt idx="3293" formatCode="0.00E+00">
                  <c:v>0.7413</c:v>
                </c:pt>
                <c:pt idx="3294" formatCode="0.00E+00">
                  <c:v>0.7413</c:v>
                </c:pt>
                <c:pt idx="3295" formatCode="0.00E+00">
                  <c:v>0.7413</c:v>
                </c:pt>
                <c:pt idx="3296" formatCode="0.00E+00">
                  <c:v>0.7413</c:v>
                </c:pt>
                <c:pt idx="3297" formatCode="0.00E+00">
                  <c:v>0.7413</c:v>
                </c:pt>
                <c:pt idx="3298" formatCode="0.00E+00">
                  <c:v>0.7413</c:v>
                </c:pt>
                <c:pt idx="3299" formatCode="0.00E+00">
                  <c:v>0.7413</c:v>
                </c:pt>
                <c:pt idx="3300" formatCode="0.00E+00">
                  <c:v>0.7413</c:v>
                </c:pt>
                <c:pt idx="3301" formatCode="0.00E+00">
                  <c:v>0.7413</c:v>
                </c:pt>
                <c:pt idx="3302" formatCode="0.00E+00">
                  <c:v>0.7413</c:v>
                </c:pt>
                <c:pt idx="3303" formatCode="0.00E+00">
                  <c:v>0.7413</c:v>
                </c:pt>
                <c:pt idx="3304" formatCode="0.00E+00">
                  <c:v>0.7413</c:v>
                </c:pt>
                <c:pt idx="3305" formatCode="0.00E+00">
                  <c:v>0.7413</c:v>
                </c:pt>
                <c:pt idx="3306" formatCode="0.00E+00">
                  <c:v>0.7413</c:v>
                </c:pt>
                <c:pt idx="3307" formatCode="0.00E+00">
                  <c:v>0.7413</c:v>
                </c:pt>
                <c:pt idx="3308" formatCode="0.00E+00">
                  <c:v>0.7413</c:v>
                </c:pt>
                <c:pt idx="3309" formatCode="0.00E+00">
                  <c:v>0.74572</c:v>
                </c:pt>
                <c:pt idx="3310" formatCode="0.00E+00">
                  <c:v>0.74826</c:v>
                </c:pt>
                <c:pt idx="3311" formatCode="0.00E+00">
                  <c:v>0.74959</c:v>
                </c:pt>
                <c:pt idx="3312" formatCode="0.00E+00">
                  <c:v>0.75146</c:v>
                </c:pt>
                <c:pt idx="3313" formatCode="0.00E+00">
                  <c:v>0.75146</c:v>
                </c:pt>
                <c:pt idx="3314" formatCode="0.00E+00">
                  <c:v>0.75229</c:v>
                </c:pt>
                <c:pt idx="3315" formatCode="0.00E+00">
                  <c:v>0.75322</c:v>
                </c:pt>
                <c:pt idx="3316" formatCode="0.00E+00">
                  <c:v>0.7534</c:v>
                </c:pt>
                <c:pt idx="3317" formatCode="0.00E+00">
                  <c:v>0.7534</c:v>
                </c:pt>
                <c:pt idx="3318" formatCode="0.00E+00">
                  <c:v>0.75504</c:v>
                </c:pt>
                <c:pt idx="3319" formatCode="0.00E+00">
                  <c:v>0.75558</c:v>
                </c:pt>
                <c:pt idx="3320" formatCode="0.00E+00">
                  <c:v>0.75868</c:v>
                </c:pt>
                <c:pt idx="3321" formatCode="0.00E+00">
                  <c:v>0.75868</c:v>
                </c:pt>
                <c:pt idx="3322" formatCode="0.00E+00">
                  <c:v>0.76009</c:v>
                </c:pt>
                <c:pt idx="3323" formatCode="0.00E+00">
                  <c:v>0.76009</c:v>
                </c:pt>
                <c:pt idx="3324" formatCode="0.00E+00">
                  <c:v>0.76101</c:v>
                </c:pt>
                <c:pt idx="3325" formatCode="0.00E+00">
                  <c:v>0.76155</c:v>
                </c:pt>
                <c:pt idx="3326" formatCode="0.00E+00">
                  <c:v>0.7635</c:v>
                </c:pt>
                <c:pt idx="3327" formatCode="0.00E+00">
                  <c:v>0.7635</c:v>
                </c:pt>
                <c:pt idx="3328" formatCode="0.00E+00">
                  <c:v>0.7635</c:v>
                </c:pt>
                <c:pt idx="3329" formatCode="0.00E+00">
                  <c:v>0.7635</c:v>
                </c:pt>
                <c:pt idx="3330" formatCode="0.00E+00">
                  <c:v>0.7635</c:v>
                </c:pt>
                <c:pt idx="3331" formatCode="0.00E+00">
                  <c:v>0.76714</c:v>
                </c:pt>
                <c:pt idx="3332" formatCode="0.00E+00">
                  <c:v>0.76743</c:v>
                </c:pt>
                <c:pt idx="3333" formatCode="0.00E+00">
                  <c:v>0.76757</c:v>
                </c:pt>
                <c:pt idx="3334" formatCode="0.00E+00">
                  <c:v>0.76772</c:v>
                </c:pt>
                <c:pt idx="3335" formatCode="0.00E+00">
                  <c:v>0.76772</c:v>
                </c:pt>
                <c:pt idx="3336" formatCode="0.00E+00">
                  <c:v>0.76833</c:v>
                </c:pt>
                <c:pt idx="3337" formatCode="0.00E+00">
                  <c:v>0.77258</c:v>
                </c:pt>
                <c:pt idx="3338" formatCode="0.00E+00">
                  <c:v>0.77295</c:v>
                </c:pt>
                <c:pt idx="3339" formatCode="0.00E+00">
                  <c:v>0.77523</c:v>
                </c:pt>
                <c:pt idx="3340" formatCode="0.00E+00">
                  <c:v>0.77583</c:v>
                </c:pt>
                <c:pt idx="3341" formatCode="0.00E+00">
                  <c:v>0.77794</c:v>
                </c:pt>
                <c:pt idx="3342" formatCode="0.00E+00">
                  <c:v>0.77804</c:v>
                </c:pt>
                <c:pt idx="3343" formatCode="0.00E+00">
                  <c:v>0.7801</c:v>
                </c:pt>
                <c:pt idx="3344" formatCode="0.00E+00">
                  <c:v>0.7801</c:v>
                </c:pt>
                <c:pt idx="3345" formatCode="0.00E+00">
                  <c:v>0.7801</c:v>
                </c:pt>
                <c:pt idx="3346" formatCode="0.00E+00">
                  <c:v>0.7801</c:v>
                </c:pt>
                <c:pt idx="3347" formatCode="0.00E+00">
                  <c:v>0.7801</c:v>
                </c:pt>
                <c:pt idx="3348" formatCode="0.00E+00">
                  <c:v>0.7801</c:v>
                </c:pt>
                <c:pt idx="3349" formatCode="0.00E+00">
                  <c:v>0.78047</c:v>
                </c:pt>
                <c:pt idx="3350" formatCode="0.00E+00">
                  <c:v>0.7808</c:v>
                </c:pt>
                <c:pt idx="3351" formatCode="0.00E+00">
                  <c:v>0.7808</c:v>
                </c:pt>
                <c:pt idx="3352" formatCode="0.00E+00">
                  <c:v>0.78115</c:v>
                </c:pt>
                <c:pt idx="3353" formatCode="0.00E+00">
                  <c:v>0.78229</c:v>
                </c:pt>
                <c:pt idx="3354" formatCode="0.00E+00">
                  <c:v>0.78238</c:v>
                </c:pt>
                <c:pt idx="3355" formatCode="0.00E+00">
                  <c:v>0.78238</c:v>
                </c:pt>
                <c:pt idx="3356" formatCode="0.00E+00">
                  <c:v>0.78238</c:v>
                </c:pt>
                <c:pt idx="3357" formatCode="0.00E+00">
                  <c:v>0.78645</c:v>
                </c:pt>
                <c:pt idx="3358" formatCode="0.00E+00">
                  <c:v>0.78645</c:v>
                </c:pt>
                <c:pt idx="3359" formatCode="0.00E+00">
                  <c:v>0.7912</c:v>
                </c:pt>
                <c:pt idx="3360" formatCode="0.00E+00">
                  <c:v>0.79128</c:v>
                </c:pt>
                <c:pt idx="3361" formatCode="0.00E+00">
                  <c:v>0.79325</c:v>
                </c:pt>
                <c:pt idx="3362" formatCode="0.00E+00">
                  <c:v>0.79369</c:v>
                </c:pt>
                <c:pt idx="3363" formatCode="0.00E+00">
                  <c:v>0.79427</c:v>
                </c:pt>
                <c:pt idx="3364" formatCode="0.00E+00">
                  <c:v>0.79428</c:v>
                </c:pt>
                <c:pt idx="3365" formatCode="0.00E+00">
                  <c:v>0.79604</c:v>
                </c:pt>
                <c:pt idx="3366" formatCode="0.00E+00">
                  <c:v>0.79702</c:v>
                </c:pt>
                <c:pt idx="3367" formatCode="0.00E+00">
                  <c:v>0.798</c:v>
                </c:pt>
                <c:pt idx="3368" formatCode="0.00E+00">
                  <c:v>0.8031</c:v>
                </c:pt>
                <c:pt idx="3369" formatCode="0.00E+00">
                  <c:v>0.80437</c:v>
                </c:pt>
                <c:pt idx="3370" formatCode="0.00E+00">
                  <c:v>0.80437</c:v>
                </c:pt>
                <c:pt idx="3371" formatCode="0.00E+00">
                  <c:v>0.80478</c:v>
                </c:pt>
                <c:pt idx="3372" formatCode="0.00E+00">
                  <c:v>0.80947</c:v>
                </c:pt>
                <c:pt idx="3373" formatCode="0.00E+00">
                  <c:v>0.811</c:v>
                </c:pt>
                <c:pt idx="3374" formatCode="0.00E+00">
                  <c:v>0.811</c:v>
                </c:pt>
                <c:pt idx="3375" formatCode="0.00E+00">
                  <c:v>0.811</c:v>
                </c:pt>
                <c:pt idx="3376" formatCode="0.00E+00">
                  <c:v>0.811</c:v>
                </c:pt>
                <c:pt idx="3377" formatCode="0.00E+00">
                  <c:v>0.811</c:v>
                </c:pt>
                <c:pt idx="3378" formatCode="0.00E+00">
                  <c:v>0.811</c:v>
                </c:pt>
                <c:pt idx="3379" formatCode="0.00E+00">
                  <c:v>0.811</c:v>
                </c:pt>
                <c:pt idx="3380" formatCode="0.00E+00">
                  <c:v>0.811</c:v>
                </c:pt>
                <c:pt idx="3381" formatCode="0.00E+00">
                  <c:v>0.811</c:v>
                </c:pt>
                <c:pt idx="3382" formatCode="0.00E+00">
                  <c:v>0.811</c:v>
                </c:pt>
                <c:pt idx="3383" formatCode="0.00E+00">
                  <c:v>0.811</c:v>
                </c:pt>
                <c:pt idx="3384" formatCode="0.00E+00">
                  <c:v>0.811</c:v>
                </c:pt>
                <c:pt idx="3385" formatCode="0.00E+00">
                  <c:v>0.811</c:v>
                </c:pt>
                <c:pt idx="3386" formatCode="0.00E+00">
                  <c:v>0.8111</c:v>
                </c:pt>
                <c:pt idx="3387" formatCode="0.00E+00">
                  <c:v>0.81509</c:v>
                </c:pt>
                <c:pt idx="3388" formatCode="0.00E+00">
                  <c:v>0.81509</c:v>
                </c:pt>
                <c:pt idx="3389" formatCode="0.00E+00">
                  <c:v>0.81863</c:v>
                </c:pt>
                <c:pt idx="3390" formatCode="0.00E+00">
                  <c:v>0.8204</c:v>
                </c:pt>
                <c:pt idx="3391" formatCode="0.00E+00">
                  <c:v>0.8218</c:v>
                </c:pt>
                <c:pt idx="3392" formatCode="0.00E+00">
                  <c:v>0.8218</c:v>
                </c:pt>
                <c:pt idx="3393" formatCode="0.00E+00">
                  <c:v>0.8273</c:v>
                </c:pt>
                <c:pt idx="3394" formatCode="0.00E+00">
                  <c:v>0.82771</c:v>
                </c:pt>
                <c:pt idx="3395" formatCode="0.00E+00">
                  <c:v>0.82857</c:v>
                </c:pt>
                <c:pt idx="3396" formatCode="0.00E+00">
                  <c:v>0.82905</c:v>
                </c:pt>
                <c:pt idx="3397" formatCode="0.00E+00">
                  <c:v>0.83063</c:v>
                </c:pt>
                <c:pt idx="3398" formatCode="0.00E+00">
                  <c:v>0.83075</c:v>
                </c:pt>
                <c:pt idx="3399" formatCode="0.00E+00">
                  <c:v>0.8345</c:v>
                </c:pt>
                <c:pt idx="3400" formatCode="0.00E+00">
                  <c:v>0.8345</c:v>
                </c:pt>
                <c:pt idx="3401" formatCode="0.00E+00">
                  <c:v>0.83835</c:v>
                </c:pt>
                <c:pt idx="3402" formatCode="0.00E+00">
                  <c:v>0.83943</c:v>
                </c:pt>
                <c:pt idx="3403" formatCode="0.00E+00">
                  <c:v>0.84016</c:v>
                </c:pt>
                <c:pt idx="3404" formatCode="0.00E+00">
                  <c:v>0.84116</c:v>
                </c:pt>
                <c:pt idx="3405" formatCode="0.00E+00">
                  <c:v>0.8421</c:v>
                </c:pt>
                <c:pt idx="3406" formatCode="0.00E+00">
                  <c:v>0.84588</c:v>
                </c:pt>
                <c:pt idx="3407" formatCode="0.00E+00">
                  <c:v>0.84687</c:v>
                </c:pt>
                <c:pt idx="3408" formatCode="0.00E+00">
                  <c:v>0.8509</c:v>
                </c:pt>
                <c:pt idx="3409" formatCode="0.00E+00">
                  <c:v>0.85346</c:v>
                </c:pt>
                <c:pt idx="3410" formatCode="0.00E+00">
                  <c:v>0.85394</c:v>
                </c:pt>
                <c:pt idx="3411" formatCode="0.00E+00">
                  <c:v>0.85469</c:v>
                </c:pt>
                <c:pt idx="3412" formatCode="0.00E+00">
                  <c:v>0.85815</c:v>
                </c:pt>
                <c:pt idx="3413" formatCode="0.00E+00">
                  <c:v>0.85836</c:v>
                </c:pt>
                <c:pt idx="3414" formatCode="0.00E+00">
                  <c:v>0.85942</c:v>
                </c:pt>
                <c:pt idx="3415" formatCode="0.00E+00">
                  <c:v>0.8638</c:v>
                </c:pt>
                <c:pt idx="3416" formatCode="0.00E+00">
                  <c:v>0.8638</c:v>
                </c:pt>
                <c:pt idx="3417" formatCode="0.00E+00">
                  <c:v>0.8638</c:v>
                </c:pt>
                <c:pt idx="3418" formatCode="0.00E+00">
                  <c:v>0.86673</c:v>
                </c:pt>
                <c:pt idx="3419" formatCode="0.00E+00">
                  <c:v>0.86677</c:v>
                </c:pt>
                <c:pt idx="3420" formatCode="0.00E+00">
                  <c:v>0.86918</c:v>
                </c:pt>
                <c:pt idx="3421" formatCode="0.00E+00">
                  <c:v>0.87147</c:v>
                </c:pt>
                <c:pt idx="3422" formatCode="0.00E+00">
                  <c:v>0.87488</c:v>
                </c:pt>
                <c:pt idx="3423" formatCode="0.00E+00">
                  <c:v>0.87511</c:v>
                </c:pt>
                <c:pt idx="3424" formatCode="0.00E+00">
                  <c:v>0.87519</c:v>
                </c:pt>
                <c:pt idx="3425" formatCode="0.00E+00">
                  <c:v>0.8783</c:v>
                </c:pt>
                <c:pt idx="3426" formatCode="0.00E+00">
                  <c:v>0.88156</c:v>
                </c:pt>
                <c:pt idx="3427" formatCode="0.00E+00">
                  <c:v>0.8866</c:v>
                </c:pt>
                <c:pt idx="3428" formatCode="0.00E+00">
                  <c:v>0.88749</c:v>
                </c:pt>
                <c:pt idx="3429" formatCode="0.00E+00">
                  <c:v>0.89107</c:v>
                </c:pt>
                <c:pt idx="3430" formatCode="0.00E+00">
                  <c:v>0.89176</c:v>
                </c:pt>
                <c:pt idx="3431" formatCode="0.00E+00">
                  <c:v>0.89544</c:v>
                </c:pt>
                <c:pt idx="3432" formatCode="0.00E+00">
                  <c:v>0.89544</c:v>
                </c:pt>
                <c:pt idx="3433" formatCode="0.00E+00">
                  <c:v>0.89752</c:v>
                </c:pt>
                <c:pt idx="3434" formatCode="0.00E+00">
                  <c:v>0.89767</c:v>
                </c:pt>
                <c:pt idx="3435" formatCode="0.00E+00">
                  <c:v>0.90044</c:v>
                </c:pt>
                <c:pt idx="3436" formatCode="0.00E+00">
                  <c:v>0.90302</c:v>
                </c:pt>
                <c:pt idx="3437" formatCode="0.00E+00">
                  <c:v>0.90363</c:v>
                </c:pt>
                <c:pt idx="3438" formatCode="0.00E+00">
                  <c:v>0.90804</c:v>
                </c:pt>
                <c:pt idx="3439" formatCode="0.00E+00">
                  <c:v>0.90804</c:v>
                </c:pt>
                <c:pt idx="3440" formatCode="0.00E+00">
                  <c:v>0.90867</c:v>
                </c:pt>
                <c:pt idx="3441" formatCode="0.00E+00">
                  <c:v>0.90913</c:v>
                </c:pt>
                <c:pt idx="3442" formatCode="0.00E+00">
                  <c:v>0.9121</c:v>
                </c:pt>
                <c:pt idx="3443" formatCode="0.00E+00">
                  <c:v>0.9121</c:v>
                </c:pt>
                <c:pt idx="3444" formatCode="0.00E+00">
                  <c:v>0.91883</c:v>
                </c:pt>
                <c:pt idx="3445" formatCode="0.00E+00">
                  <c:v>0.91969</c:v>
                </c:pt>
                <c:pt idx="3446" formatCode="0.00E+00">
                  <c:v>0.9199</c:v>
                </c:pt>
                <c:pt idx="3447" formatCode="0.00E+00">
                  <c:v>0.91992</c:v>
                </c:pt>
                <c:pt idx="3448" formatCode="0.00E+00">
                  <c:v>0.92136</c:v>
                </c:pt>
                <c:pt idx="3449" formatCode="0.00E+00">
                  <c:v>0.92352</c:v>
                </c:pt>
                <c:pt idx="3450" formatCode="0.00E+00">
                  <c:v>0.9246</c:v>
                </c:pt>
                <c:pt idx="3451" formatCode="0.00E+00">
                  <c:v>0.92534</c:v>
                </c:pt>
                <c:pt idx="3452" formatCode="0.00E+00">
                  <c:v>0.9294</c:v>
                </c:pt>
                <c:pt idx="3453" formatCode="0.00E+00">
                  <c:v>0.92967</c:v>
                </c:pt>
                <c:pt idx="3454" formatCode="0.00E+00">
                  <c:v>0.93026</c:v>
                </c:pt>
                <c:pt idx="3455" formatCode="0.00E+00">
                  <c:v>0.93026</c:v>
                </c:pt>
                <c:pt idx="3456" formatCode="0.00E+00">
                  <c:v>0.93065</c:v>
                </c:pt>
                <c:pt idx="3457" formatCode="0.00E+00">
                  <c:v>0.93192</c:v>
                </c:pt>
                <c:pt idx="3458" formatCode="0.00E+00">
                  <c:v>0.9322</c:v>
                </c:pt>
                <c:pt idx="3459" formatCode="0.00E+00">
                  <c:v>0.93273</c:v>
                </c:pt>
                <c:pt idx="3460" formatCode="0.00E+00">
                  <c:v>0.93526</c:v>
                </c:pt>
                <c:pt idx="3461" formatCode="0.00E+00">
                  <c:v>0.93526</c:v>
                </c:pt>
                <c:pt idx="3462" formatCode="0.00E+00">
                  <c:v>0.93546</c:v>
                </c:pt>
                <c:pt idx="3463" formatCode="0.00E+00">
                  <c:v>0.9362</c:v>
                </c:pt>
                <c:pt idx="3464" formatCode="0.00E+00">
                  <c:v>0.9362</c:v>
                </c:pt>
                <c:pt idx="3465" formatCode="0.00E+00">
                  <c:v>0.9362</c:v>
                </c:pt>
                <c:pt idx="3466" formatCode="0.00E+00">
                  <c:v>0.9362</c:v>
                </c:pt>
                <c:pt idx="3467" formatCode="0.00E+00">
                  <c:v>0.9362</c:v>
                </c:pt>
                <c:pt idx="3468" formatCode="0.00E+00">
                  <c:v>0.93913</c:v>
                </c:pt>
                <c:pt idx="3469" formatCode="0.00E+00">
                  <c:v>0.93997</c:v>
                </c:pt>
                <c:pt idx="3470" formatCode="0.00E+00">
                  <c:v>0.94013</c:v>
                </c:pt>
                <c:pt idx="3471" formatCode="0.00E+00">
                  <c:v>0.94474</c:v>
                </c:pt>
                <c:pt idx="3472" formatCode="0.00E+00">
                  <c:v>0.94592</c:v>
                </c:pt>
                <c:pt idx="3473" formatCode="0.00E+00">
                  <c:v>0.94719</c:v>
                </c:pt>
                <c:pt idx="3474" formatCode="0.00E+00">
                  <c:v>0.94719</c:v>
                </c:pt>
                <c:pt idx="3475" formatCode="0.00E+00">
                  <c:v>0.94829</c:v>
                </c:pt>
                <c:pt idx="3476" formatCode="0.00E+00">
                  <c:v>0.94922</c:v>
                </c:pt>
                <c:pt idx="3477" formatCode="0.00E+00">
                  <c:v>0.95464</c:v>
                </c:pt>
                <c:pt idx="3478" formatCode="0.00E+00">
                  <c:v>0.95697</c:v>
                </c:pt>
                <c:pt idx="3479" formatCode="0.00E+00">
                  <c:v>0.9573</c:v>
                </c:pt>
                <c:pt idx="3480" formatCode="0.00E+00">
                  <c:v>0.9576</c:v>
                </c:pt>
                <c:pt idx="3481" formatCode="0.00E+00">
                  <c:v>0.9576</c:v>
                </c:pt>
                <c:pt idx="3482" formatCode="0.00E+00">
                  <c:v>0.95887</c:v>
                </c:pt>
                <c:pt idx="3483" formatCode="0.00E+00">
                  <c:v>0.95887</c:v>
                </c:pt>
                <c:pt idx="3484" formatCode="0.00E+00">
                  <c:v>0.9607</c:v>
                </c:pt>
                <c:pt idx="3485" formatCode="0.00E+00">
                  <c:v>0.9607</c:v>
                </c:pt>
                <c:pt idx="3486" formatCode="0.00E+00">
                  <c:v>0.9607</c:v>
                </c:pt>
                <c:pt idx="3487" formatCode="0.00E+00">
                  <c:v>0.9607</c:v>
                </c:pt>
                <c:pt idx="3488" formatCode="0.00E+00">
                  <c:v>0.9607</c:v>
                </c:pt>
                <c:pt idx="3489" formatCode="0.00E+00">
                  <c:v>0.9607</c:v>
                </c:pt>
                <c:pt idx="3490" formatCode="0.00E+00">
                  <c:v>0.9607</c:v>
                </c:pt>
                <c:pt idx="3491" formatCode="0.00E+00">
                  <c:v>0.9607</c:v>
                </c:pt>
                <c:pt idx="3492" formatCode="0.00E+00">
                  <c:v>0.9607</c:v>
                </c:pt>
                <c:pt idx="3493" formatCode="0.00E+00">
                  <c:v>0.9607</c:v>
                </c:pt>
                <c:pt idx="3494" formatCode="0.00E+00">
                  <c:v>0.9607</c:v>
                </c:pt>
                <c:pt idx="3495" formatCode="0.00E+00">
                  <c:v>0.96573</c:v>
                </c:pt>
                <c:pt idx="3496" formatCode="0.00E+00">
                  <c:v>0.96712</c:v>
                </c:pt>
                <c:pt idx="3497" formatCode="0.00E+00">
                  <c:v>0.96815</c:v>
                </c:pt>
                <c:pt idx="3498" formatCode="0.00E+00">
                  <c:v>0.96855</c:v>
                </c:pt>
                <c:pt idx="3499" formatCode="0.00E+00">
                  <c:v>0.9706</c:v>
                </c:pt>
                <c:pt idx="3500" formatCode="0.00E+00">
                  <c:v>0.9706</c:v>
                </c:pt>
                <c:pt idx="3501" formatCode="0.00E+00">
                  <c:v>0.9706</c:v>
                </c:pt>
                <c:pt idx="3502" formatCode="0.00E+00">
                  <c:v>0.97075</c:v>
                </c:pt>
                <c:pt idx="3503" formatCode="0.00E+00">
                  <c:v>0.97122</c:v>
                </c:pt>
                <c:pt idx="3504" formatCode="0.00E+00">
                  <c:v>0.97436</c:v>
                </c:pt>
                <c:pt idx="3505" formatCode="0.00E+00">
                  <c:v>0.97436</c:v>
                </c:pt>
                <c:pt idx="3506" formatCode="0.00E+00">
                  <c:v>0.97452</c:v>
                </c:pt>
                <c:pt idx="3507" formatCode="0.00E+00">
                  <c:v>0.97859</c:v>
                </c:pt>
                <c:pt idx="3508" formatCode="0.00E+00">
                  <c:v>0.98063</c:v>
                </c:pt>
                <c:pt idx="3509" formatCode="0.00E+00">
                  <c:v>0.98182</c:v>
                </c:pt>
                <c:pt idx="3510" formatCode="0.00E+00">
                  <c:v>0.98638</c:v>
                </c:pt>
                <c:pt idx="3511" formatCode="0.00E+00">
                  <c:v>0.98735</c:v>
                </c:pt>
                <c:pt idx="3512" formatCode="0.00E+00">
                  <c:v>0.98848</c:v>
                </c:pt>
                <c:pt idx="3513" formatCode="0.00E+00">
                  <c:v>0.99119</c:v>
                </c:pt>
                <c:pt idx="3514" formatCode="0.00E+00">
                  <c:v>0.9924</c:v>
                </c:pt>
                <c:pt idx="3515" formatCode="0.00E+00">
                  <c:v>0.99639</c:v>
                </c:pt>
                <c:pt idx="3516" formatCode="0.00E+00">
                  <c:v>0.9976</c:v>
                </c:pt>
                <c:pt idx="3517" formatCode="0.00E+00">
                  <c:v>0.9978</c:v>
                </c:pt>
                <c:pt idx="3518" formatCode="0.00E+00">
                  <c:v>0.99804</c:v>
                </c:pt>
                <c:pt idx="3519" formatCode="0.00E+00">
                  <c:v>0.99879</c:v>
                </c:pt>
                <c:pt idx="3520" formatCode="0.00E+00">
                  <c:v>1.0026</c:v>
                </c:pt>
                <c:pt idx="3521" formatCode="0.00E+00">
                  <c:v>1.0036</c:v>
                </c:pt>
                <c:pt idx="3522" formatCode="0.00E+00">
                  <c:v>1.0036</c:v>
                </c:pt>
                <c:pt idx="3523" formatCode="0.00E+00">
                  <c:v>1.0042</c:v>
                </c:pt>
                <c:pt idx="3524" formatCode="0.00E+00">
                  <c:v>1.006</c:v>
                </c:pt>
                <c:pt idx="3525" formatCode="0.00E+00">
                  <c:v>1.0063</c:v>
                </c:pt>
                <c:pt idx="3526" formatCode="0.00E+00">
                  <c:v>1.0063</c:v>
                </c:pt>
                <c:pt idx="3527" formatCode="0.00E+00">
                  <c:v>1.0063</c:v>
                </c:pt>
                <c:pt idx="3528" formatCode="0.00E+00">
                  <c:v>1.0082</c:v>
                </c:pt>
                <c:pt idx="3529" formatCode="0.00E+00">
                  <c:v>1.0106</c:v>
                </c:pt>
                <c:pt idx="3530" formatCode="0.00E+00">
                  <c:v>1.0106</c:v>
                </c:pt>
                <c:pt idx="3531" formatCode="0.00E+00">
                  <c:v>1.0106</c:v>
                </c:pt>
                <c:pt idx="3532" formatCode="0.00E+00">
                  <c:v>1.0123</c:v>
                </c:pt>
                <c:pt idx="3533" formatCode="0.00E+00">
                  <c:v>1.0139</c:v>
                </c:pt>
                <c:pt idx="3534" formatCode="0.00E+00">
                  <c:v>1.0156</c:v>
                </c:pt>
                <c:pt idx="3535" formatCode="0.00E+00">
                  <c:v>1.0159</c:v>
                </c:pt>
                <c:pt idx="3536" formatCode="0.00E+00">
                  <c:v>1.0166</c:v>
                </c:pt>
                <c:pt idx="3537" formatCode="0.00E+00">
                  <c:v>1.0166</c:v>
                </c:pt>
                <c:pt idx="3538" formatCode="0.00E+00">
                  <c:v>1.0183</c:v>
                </c:pt>
                <c:pt idx="3539" formatCode="0.00E+00">
                  <c:v>1.02</c:v>
                </c:pt>
                <c:pt idx="3540" formatCode="0.00E+00">
                  <c:v>1.0209</c:v>
                </c:pt>
                <c:pt idx="3541" formatCode="0.00E+00">
                  <c:v>1.0209</c:v>
                </c:pt>
                <c:pt idx="3542" formatCode="0.00E+00">
                  <c:v>1.0216</c:v>
                </c:pt>
                <c:pt idx="3543" formatCode="0.00E+00">
                  <c:v>1.0216</c:v>
                </c:pt>
                <c:pt idx="3544" formatCode="0.00E+00">
                  <c:v>1.022</c:v>
                </c:pt>
                <c:pt idx="3545" formatCode="0.00E+00">
                  <c:v>1.0223</c:v>
                </c:pt>
                <c:pt idx="3546" formatCode="0.00E+00">
                  <c:v>1.0253</c:v>
                </c:pt>
                <c:pt idx="3547" formatCode="0.00E+00">
                  <c:v>1.0253</c:v>
                </c:pt>
                <c:pt idx="3548" formatCode="0.00E+00">
                  <c:v>1.0262</c:v>
                </c:pt>
                <c:pt idx="3549" formatCode="0.00E+00">
                  <c:v>1.0279</c:v>
                </c:pt>
                <c:pt idx="3550" formatCode="0.00E+00">
                  <c:v>1.0294</c:v>
                </c:pt>
                <c:pt idx="3551" formatCode="0.00E+00">
                  <c:v>1.0296</c:v>
                </c:pt>
                <c:pt idx="3552" formatCode="0.00E+00">
                  <c:v>1.0316</c:v>
                </c:pt>
                <c:pt idx="3553" formatCode="0.00E+00">
                  <c:v>1.034</c:v>
                </c:pt>
                <c:pt idx="3554" formatCode="0.00E+00">
                  <c:v>1.0389</c:v>
                </c:pt>
                <c:pt idx="3555" formatCode="0.00E+00">
                  <c:v>1.0399</c:v>
                </c:pt>
                <c:pt idx="3556" formatCode="0.00E+00">
                  <c:v>1.04</c:v>
                </c:pt>
                <c:pt idx="3557" formatCode="0.00E+00">
                  <c:v>1.0404</c:v>
                </c:pt>
                <c:pt idx="3558" formatCode="0.00E+00">
                  <c:v>1.0405</c:v>
                </c:pt>
                <c:pt idx="3559" formatCode="0.00E+00">
                  <c:v>1.041</c:v>
                </c:pt>
                <c:pt idx="3560" formatCode="0.00E+00">
                  <c:v>1.0436</c:v>
                </c:pt>
                <c:pt idx="3561" formatCode="0.00E+00">
                  <c:v>1.0446</c:v>
                </c:pt>
                <c:pt idx="3562" formatCode="0.00E+00">
                  <c:v>1.0447</c:v>
                </c:pt>
                <c:pt idx="3563" formatCode="0.00E+00">
                  <c:v>1.0474</c:v>
                </c:pt>
                <c:pt idx="3564" formatCode="0.00E+00">
                  <c:v>1.0491</c:v>
                </c:pt>
                <c:pt idx="3565" formatCode="0.00E+00">
                  <c:v>1.0522</c:v>
                </c:pt>
                <c:pt idx="3566" formatCode="0.00E+00">
                  <c:v>1.054</c:v>
                </c:pt>
                <c:pt idx="3567" formatCode="0.00E+00">
                  <c:v>1.0556</c:v>
                </c:pt>
                <c:pt idx="3568" formatCode="0.00E+00">
                  <c:v>1.059</c:v>
                </c:pt>
                <c:pt idx="3569" formatCode="0.00E+00">
                  <c:v>1.059</c:v>
                </c:pt>
                <c:pt idx="3570" formatCode="0.00E+00">
                  <c:v>1.059</c:v>
                </c:pt>
                <c:pt idx="3571" formatCode="0.00E+00">
                  <c:v>1.059</c:v>
                </c:pt>
                <c:pt idx="3572" formatCode="0.00E+00">
                  <c:v>1.059</c:v>
                </c:pt>
                <c:pt idx="3573" formatCode="0.00E+00">
                  <c:v>1.059</c:v>
                </c:pt>
                <c:pt idx="3574" formatCode="0.00E+00">
                  <c:v>1.0603</c:v>
                </c:pt>
                <c:pt idx="3575" formatCode="0.00E+00">
                  <c:v>1.062</c:v>
                </c:pt>
                <c:pt idx="3576" formatCode="0.00E+00">
                  <c:v>1.0645</c:v>
                </c:pt>
                <c:pt idx="3577" formatCode="0.00E+00">
                  <c:v>1.0645</c:v>
                </c:pt>
                <c:pt idx="3578" formatCode="0.00E+00">
                  <c:v>1.0645</c:v>
                </c:pt>
                <c:pt idx="3579" formatCode="0.00E+00">
                  <c:v>1.0708</c:v>
                </c:pt>
                <c:pt idx="3580" formatCode="0.00E+00">
                  <c:v>1.0708</c:v>
                </c:pt>
                <c:pt idx="3581" formatCode="0.00E+00">
                  <c:v>1.0711</c:v>
                </c:pt>
                <c:pt idx="3582" formatCode="0.00E+00">
                  <c:v>1.0756</c:v>
                </c:pt>
                <c:pt idx="3583" formatCode="0.00E+00">
                  <c:v>1.0756</c:v>
                </c:pt>
                <c:pt idx="3584" formatCode="0.00E+00">
                  <c:v>1.0759</c:v>
                </c:pt>
                <c:pt idx="3585" formatCode="0.00E+00">
                  <c:v>1.0796</c:v>
                </c:pt>
                <c:pt idx="3586" formatCode="0.00E+00">
                  <c:v>1.0808</c:v>
                </c:pt>
                <c:pt idx="3587" formatCode="0.00E+00">
                  <c:v>1.0834</c:v>
                </c:pt>
                <c:pt idx="3588" formatCode="0.00E+00">
                  <c:v>1.085</c:v>
                </c:pt>
                <c:pt idx="3589" formatCode="0.00E+00">
                  <c:v>1.0857</c:v>
                </c:pt>
                <c:pt idx="3590" formatCode="0.00E+00">
                  <c:v>1.0857</c:v>
                </c:pt>
                <c:pt idx="3591" formatCode="0.00E+00">
                  <c:v>1.0878</c:v>
                </c:pt>
                <c:pt idx="3592" formatCode="0.00E+00">
                  <c:v>1.088</c:v>
                </c:pt>
                <c:pt idx="3593" formatCode="0.00E+00">
                  <c:v>1.088</c:v>
                </c:pt>
                <c:pt idx="3594" formatCode="0.00E+00">
                  <c:v>1.0887</c:v>
                </c:pt>
                <c:pt idx="3595" formatCode="0.00E+00">
                  <c:v>1.0889</c:v>
                </c:pt>
                <c:pt idx="3596" formatCode="0.00E+00">
                  <c:v>1.0914</c:v>
                </c:pt>
                <c:pt idx="3597" formatCode="0.00E+00">
                  <c:v>1.0918</c:v>
                </c:pt>
                <c:pt idx="3598" formatCode="0.00E+00">
                  <c:v>1.0939</c:v>
                </c:pt>
                <c:pt idx="3599" formatCode="0.00E+00">
                  <c:v>1.094</c:v>
                </c:pt>
                <c:pt idx="3600" formatCode="0.00E+00">
                  <c:v>1.094</c:v>
                </c:pt>
                <c:pt idx="3601" formatCode="0.00E+00">
                  <c:v>1.0949</c:v>
                </c:pt>
                <c:pt idx="3602" formatCode="0.00E+00">
                  <c:v>1.1012</c:v>
                </c:pt>
                <c:pt idx="3603" formatCode="0.00E+00">
                  <c:v>1.1017</c:v>
                </c:pt>
                <c:pt idx="3604" formatCode="0.00E+00">
                  <c:v>1.1024</c:v>
                </c:pt>
                <c:pt idx="3605" formatCode="0.00E+00">
                  <c:v>1.1043</c:v>
                </c:pt>
                <c:pt idx="3606" formatCode="0.00E+00">
                  <c:v>1.1045</c:v>
                </c:pt>
                <c:pt idx="3607" formatCode="0.00E+00">
                  <c:v>1.1068</c:v>
                </c:pt>
                <c:pt idx="3608" formatCode="0.00E+00">
                  <c:v>1.1072</c:v>
                </c:pt>
                <c:pt idx="3609" formatCode="0.00E+00">
                  <c:v>1.1072</c:v>
                </c:pt>
                <c:pt idx="3610" formatCode="0.00E+00">
                  <c:v>1.1097</c:v>
                </c:pt>
                <c:pt idx="3611" formatCode="0.00E+00">
                  <c:v>1.1115</c:v>
                </c:pt>
                <c:pt idx="3612" formatCode="0.00E+00">
                  <c:v>1.1131</c:v>
                </c:pt>
                <c:pt idx="3613" formatCode="0.00E+00">
                  <c:v>1.1134</c:v>
                </c:pt>
                <c:pt idx="3614" formatCode="0.00E+00">
                  <c:v>1.1134</c:v>
                </c:pt>
                <c:pt idx="3615" formatCode="0.00E+00">
                  <c:v>1.1134</c:v>
                </c:pt>
                <c:pt idx="3616" formatCode="0.00E+00">
                  <c:v>1.1157</c:v>
                </c:pt>
                <c:pt idx="3617" formatCode="0.00E+00">
                  <c:v>1.1179</c:v>
                </c:pt>
                <c:pt idx="3618" formatCode="0.00E+00">
                  <c:v>1.1204</c:v>
                </c:pt>
                <c:pt idx="3619" formatCode="0.00E+00">
                  <c:v>1.1249</c:v>
                </c:pt>
                <c:pt idx="3620" formatCode="0.00E+00">
                  <c:v>1.1277</c:v>
                </c:pt>
                <c:pt idx="3621" formatCode="0.00E+00">
                  <c:v>1.1335</c:v>
                </c:pt>
                <c:pt idx="3622" formatCode="0.00E+00">
                  <c:v>1.1371</c:v>
                </c:pt>
                <c:pt idx="3623" formatCode="0.00E+00">
                  <c:v>1.139</c:v>
                </c:pt>
                <c:pt idx="3624" formatCode="0.00E+00">
                  <c:v>1.1405</c:v>
                </c:pt>
                <c:pt idx="3625" formatCode="0.00E+00">
                  <c:v>1.1433</c:v>
                </c:pt>
                <c:pt idx="3626" formatCode="0.00E+00">
                  <c:v>1.1438</c:v>
                </c:pt>
                <c:pt idx="3627" formatCode="0.00E+00">
                  <c:v>1.144</c:v>
                </c:pt>
                <c:pt idx="3628" formatCode="0.00E+00">
                  <c:v>1.1445</c:v>
                </c:pt>
                <c:pt idx="3629" formatCode="0.00E+00">
                  <c:v>1.1447</c:v>
                </c:pt>
                <c:pt idx="3630" formatCode="0.00E+00">
                  <c:v>1.1447</c:v>
                </c:pt>
                <c:pt idx="3631" formatCode="0.00E+00">
                  <c:v>1.1495</c:v>
                </c:pt>
                <c:pt idx="3632" formatCode="0.00E+00">
                  <c:v>1.15</c:v>
                </c:pt>
                <c:pt idx="3633" formatCode="0.00E+00">
                  <c:v>1.1502</c:v>
                </c:pt>
                <c:pt idx="3634" formatCode="0.00E+00">
                  <c:v>1.1504</c:v>
                </c:pt>
                <c:pt idx="3635" formatCode="0.00E+00">
                  <c:v>1.1505</c:v>
                </c:pt>
                <c:pt idx="3636" formatCode="0.00E+00">
                  <c:v>1.1521</c:v>
                </c:pt>
                <c:pt idx="3637" formatCode="0.00E+00">
                  <c:v>1.1525</c:v>
                </c:pt>
                <c:pt idx="3638" formatCode="0.00E+00">
                  <c:v>1.1564</c:v>
                </c:pt>
                <c:pt idx="3639" formatCode="0.00E+00">
                  <c:v>1.1582</c:v>
                </c:pt>
                <c:pt idx="3640" formatCode="0.00E+00">
                  <c:v>1.1595</c:v>
                </c:pt>
                <c:pt idx="3641" formatCode="0.00E+00">
                  <c:v>1.1598</c:v>
                </c:pt>
                <c:pt idx="3642" formatCode="0.00E+00">
                  <c:v>1.1622</c:v>
                </c:pt>
                <c:pt idx="3643" formatCode="0.00E+00">
                  <c:v>1.1644</c:v>
                </c:pt>
                <c:pt idx="3644" formatCode="0.00E+00">
                  <c:v>1.1647</c:v>
                </c:pt>
                <c:pt idx="3645" formatCode="0.00E+00">
                  <c:v>1.166</c:v>
                </c:pt>
                <c:pt idx="3646" formatCode="0.00E+00">
                  <c:v>1.166</c:v>
                </c:pt>
                <c:pt idx="3647" formatCode="0.00E+00">
                  <c:v>1.1676</c:v>
                </c:pt>
                <c:pt idx="3648" formatCode="0.00E+00">
                  <c:v>1.1681</c:v>
                </c:pt>
                <c:pt idx="3649" formatCode="0.00E+00">
                  <c:v>1.1692</c:v>
                </c:pt>
                <c:pt idx="3650" formatCode="0.00E+00">
                  <c:v>1.1698</c:v>
                </c:pt>
                <c:pt idx="3651" formatCode="0.00E+00">
                  <c:v>1.1715</c:v>
                </c:pt>
                <c:pt idx="3652" formatCode="0.00E+00">
                  <c:v>1.1715</c:v>
                </c:pt>
                <c:pt idx="3653" formatCode="0.00E+00">
                  <c:v>1.1751</c:v>
                </c:pt>
                <c:pt idx="3654" formatCode="0.00E+00">
                  <c:v>1.1752</c:v>
                </c:pt>
                <c:pt idx="3655" formatCode="0.00E+00">
                  <c:v>1.1767</c:v>
                </c:pt>
                <c:pt idx="3656" formatCode="0.00E+00">
                  <c:v>1.1785</c:v>
                </c:pt>
                <c:pt idx="3657" formatCode="0.00E+00">
                  <c:v>1.18</c:v>
                </c:pt>
                <c:pt idx="3658" formatCode="0.00E+00">
                  <c:v>1.1828</c:v>
                </c:pt>
                <c:pt idx="3659" formatCode="0.00E+00">
                  <c:v>1.1868</c:v>
                </c:pt>
                <c:pt idx="3660" formatCode="0.00E+00">
                  <c:v>1.1868</c:v>
                </c:pt>
                <c:pt idx="3661" formatCode="0.00E+00">
                  <c:v>1.1884</c:v>
                </c:pt>
                <c:pt idx="3662" formatCode="0.00E+00">
                  <c:v>1.1947</c:v>
                </c:pt>
                <c:pt idx="3663" formatCode="0.00E+00">
                  <c:v>1.1965</c:v>
                </c:pt>
                <c:pt idx="3664" formatCode="0.00E+00">
                  <c:v>1.1965</c:v>
                </c:pt>
                <c:pt idx="3665" formatCode="0.00E+00">
                  <c:v>1.1969</c:v>
                </c:pt>
                <c:pt idx="3666" formatCode="0.00E+00">
                  <c:v>1.197</c:v>
                </c:pt>
                <c:pt idx="3667" formatCode="0.00E+00">
                  <c:v>1.1988</c:v>
                </c:pt>
                <c:pt idx="3668" formatCode="0.00E+00">
                  <c:v>1.1997</c:v>
                </c:pt>
                <c:pt idx="3669" formatCode="0.00E+00">
                  <c:v>1.1997</c:v>
                </c:pt>
                <c:pt idx="3670" formatCode="0.00E+00">
                  <c:v>1.1997</c:v>
                </c:pt>
                <c:pt idx="3671" formatCode="0.00E+00">
                  <c:v>1.1997</c:v>
                </c:pt>
                <c:pt idx="3672" formatCode="0.00E+00">
                  <c:v>1.1997</c:v>
                </c:pt>
                <c:pt idx="3673" formatCode="0.00E+00">
                  <c:v>1.2136</c:v>
                </c:pt>
                <c:pt idx="3674" formatCode="0.00E+00">
                  <c:v>1.2136</c:v>
                </c:pt>
                <c:pt idx="3675" formatCode="0.00E+00">
                  <c:v>1.2167</c:v>
                </c:pt>
                <c:pt idx="3676" formatCode="0.00E+00">
                  <c:v>1.218</c:v>
                </c:pt>
                <c:pt idx="3677" formatCode="0.00E+00">
                  <c:v>1.2188</c:v>
                </c:pt>
                <c:pt idx="3678" formatCode="0.00E+00">
                  <c:v>1.2219</c:v>
                </c:pt>
                <c:pt idx="3679" formatCode="0.00E+00">
                  <c:v>1.222</c:v>
                </c:pt>
                <c:pt idx="3680" formatCode="0.00E+00">
                  <c:v>1.2256</c:v>
                </c:pt>
                <c:pt idx="3681" formatCode="0.00E+00">
                  <c:v>1.2269</c:v>
                </c:pt>
                <c:pt idx="3682" formatCode="0.00E+00">
                  <c:v>1.227</c:v>
                </c:pt>
                <c:pt idx="3683" formatCode="0.00E+00">
                  <c:v>1.2288</c:v>
                </c:pt>
                <c:pt idx="3684" formatCode="0.00E+00">
                  <c:v>1.2305</c:v>
                </c:pt>
                <c:pt idx="3685" formatCode="0.00E+00">
                  <c:v>1.2323</c:v>
                </c:pt>
                <c:pt idx="3686" formatCode="0.00E+00">
                  <c:v>1.2337</c:v>
                </c:pt>
                <c:pt idx="3687" formatCode="0.00E+00">
                  <c:v>1.2359</c:v>
                </c:pt>
                <c:pt idx="3688" formatCode="0.00E+00">
                  <c:v>1.2364</c:v>
                </c:pt>
                <c:pt idx="3689" formatCode="0.00E+00">
                  <c:v>1.2374</c:v>
                </c:pt>
                <c:pt idx="3690" formatCode="0.00E+00">
                  <c:v>1.2412</c:v>
                </c:pt>
                <c:pt idx="3691" formatCode="0.00E+00">
                  <c:v>1.2435</c:v>
                </c:pt>
                <c:pt idx="3692" formatCode="0.00E+00">
                  <c:v>1.2461</c:v>
                </c:pt>
                <c:pt idx="3693" formatCode="0.00E+00">
                  <c:v>1.2461</c:v>
                </c:pt>
                <c:pt idx="3694" formatCode="0.00E+00">
                  <c:v>1.2516</c:v>
                </c:pt>
                <c:pt idx="3695" formatCode="0.00E+00">
                  <c:v>1.2526</c:v>
                </c:pt>
                <c:pt idx="3696" formatCode="0.00E+00">
                  <c:v>1.2537</c:v>
                </c:pt>
                <c:pt idx="3697" formatCode="0.00E+00">
                  <c:v>1.254</c:v>
                </c:pt>
                <c:pt idx="3698" formatCode="0.00E+00">
                  <c:v>1.2546</c:v>
                </c:pt>
                <c:pt idx="3699" formatCode="0.00E+00">
                  <c:v>1.2548</c:v>
                </c:pt>
                <c:pt idx="3700" formatCode="0.00E+00">
                  <c:v>1.262</c:v>
                </c:pt>
                <c:pt idx="3701" formatCode="0.00E+00">
                  <c:v>1.2628</c:v>
                </c:pt>
                <c:pt idx="3702" formatCode="0.00E+00">
                  <c:v>1.2649</c:v>
                </c:pt>
                <c:pt idx="3703" formatCode="0.00E+00">
                  <c:v>1.265</c:v>
                </c:pt>
                <c:pt idx="3704" formatCode="0.00E+00">
                  <c:v>1.265</c:v>
                </c:pt>
                <c:pt idx="3705" formatCode="0.00E+00">
                  <c:v>1.2663</c:v>
                </c:pt>
                <c:pt idx="3706" formatCode="0.00E+00">
                  <c:v>1.2679</c:v>
                </c:pt>
                <c:pt idx="3707" formatCode="0.00E+00">
                  <c:v>1.2692</c:v>
                </c:pt>
                <c:pt idx="3708" formatCode="0.00E+00">
                  <c:v>1.2703</c:v>
                </c:pt>
                <c:pt idx="3709" formatCode="0.00E+00">
                  <c:v>1.2703</c:v>
                </c:pt>
                <c:pt idx="3710" formatCode="0.00E+00">
                  <c:v>1.2721</c:v>
                </c:pt>
                <c:pt idx="3711" formatCode="0.00E+00">
                  <c:v>1.2766</c:v>
                </c:pt>
                <c:pt idx="3712" formatCode="0.00E+00">
                  <c:v>1.2795</c:v>
                </c:pt>
                <c:pt idx="3713" formatCode="0.00E+00">
                  <c:v>1.2806</c:v>
                </c:pt>
                <c:pt idx="3714" formatCode="0.00E+00">
                  <c:v>1.2811</c:v>
                </c:pt>
                <c:pt idx="3715" formatCode="0.00E+00">
                  <c:v>1.2821</c:v>
                </c:pt>
                <c:pt idx="3716" formatCode="0.00E+00">
                  <c:v>1.2842</c:v>
                </c:pt>
                <c:pt idx="3717" formatCode="0.00E+00">
                  <c:v>1.2876</c:v>
                </c:pt>
                <c:pt idx="3718" formatCode="0.00E+00">
                  <c:v>1.2898</c:v>
                </c:pt>
                <c:pt idx="3719" formatCode="0.00E+00">
                  <c:v>1.3028</c:v>
                </c:pt>
                <c:pt idx="3720" formatCode="0.00E+00">
                  <c:v>1.3028</c:v>
                </c:pt>
                <c:pt idx="3721" formatCode="0.00E+00">
                  <c:v>1.3039</c:v>
                </c:pt>
                <c:pt idx="3722" formatCode="0.00E+00">
                  <c:v>1.304</c:v>
                </c:pt>
                <c:pt idx="3723" formatCode="0.00E+00">
                  <c:v>1.3063</c:v>
                </c:pt>
                <c:pt idx="3724" formatCode="0.00E+00">
                  <c:v>1.3081</c:v>
                </c:pt>
                <c:pt idx="3725" formatCode="0.00E+00">
                  <c:v>1.3115</c:v>
                </c:pt>
                <c:pt idx="3726" formatCode="0.00E+00">
                  <c:v>1.3116</c:v>
                </c:pt>
                <c:pt idx="3727" formatCode="0.00E+00">
                  <c:v>1.3161</c:v>
                </c:pt>
                <c:pt idx="3728" formatCode="0.00E+00">
                  <c:v>1.3248</c:v>
                </c:pt>
                <c:pt idx="3729" formatCode="0.00E+00">
                  <c:v>1.3253</c:v>
                </c:pt>
                <c:pt idx="3730" formatCode="0.00E+00">
                  <c:v>1.3257</c:v>
                </c:pt>
                <c:pt idx="3731" formatCode="0.00E+00">
                  <c:v>1.3362</c:v>
                </c:pt>
                <c:pt idx="3732" formatCode="0.00E+00">
                  <c:v>1.3374</c:v>
                </c:pt>
                <c:pt idx="3733" formatCode="0.00E+00">
                  <c:v>1.3411</c:v>
                </c:pt>
                <c:pt idx="3734" formatCode="0.00E+00">
                  <c:v>1.3451</c:v>
                </c:pt>
                <c:pt idx="3735" formatCode="0.00E+00">
                  <c:v>1.3462</c:v>
                </c:pt>
                <c:pt idx="3736" formatCode="0.00E+00">
                  <c:v>1.3507</c:v>
                </c:pt>
                <c:pt idx="3737" formatCode="0.00E+00">
                  <c:v>1.351</c:v>
                </c:pt>
                <c:pt idx="3738" formatCode="0.00E+00">
                  <c:v>1.3572</c:v>
                </c:pt>
                <c:pt idx="3739" formatCode="0.00E+00">
                  <c:v>1.36</c:v>
                </c:pt>
                <c:pt idx="3740" formatCode="0.00E+00">
                  <c:v>1.365</c:v>
                </c:pt>
                <c:pt idx="3741" formatCode="0.00E+00">
                  <c:v>1.3683</c:v>
                </c:pt>
                <c:pt idx="3742" formatCode="0.00E+00">
                  <c:v>1.3693</c:v>
                </c:pt>
                <c:pt idx="3743" formatCode="0.00E+00">
                  <c:v>1.3723</c:v>
                </c:pt>
                <c:pt idx="3744" formatCode="0.00E+00">
                  <c:v>1.3769</c:v>
                </c:pt>
                <c:pt idx="3745" formatCode="0.00E+00">
                  <c:v>1.3861</c:v>
                </c:pt>
                <c:pt idx="3746" formatCode="0.00E+00">
                  <c:v>1.3869</c:v>
                </c:pt>
                <c:pt idx="3747" formatCode="0.00E+00">
                  <c:v>1.3903</c:v>
                </c:pt>
                <c:pt idx="3748" formatCode="0.00E+00">
                  <c:v>1.3907</c:v>
                </c:pt>
                <c:pt idx="3749" formatCode="0.00E+00">
                  <c:v>1.3915</c:v>
                </c:pt>
                <c:pt idx="3750" formatCode="0.00E+00">
                  <c:v>1.3919</c:v>
                </c:pt>
                <c:pt idx="3751" formatCode="0.00E+00">
                  <c:v>1.3979</c:v>
                </c:pt>
                <c:pt idx="3752" formatCode="0.00E+00">
                  <c:v>1.4006</c:v>
                </c:pt>
                <c:pt idx="3753" formatCode="0.00E+00">
                  <c:v>1.4015</c:v>
                </c:pt>
                <c:pt idx="3754" formatCode="0.00E+00">
                  <c:v>1.4063</c:v>
                </c:pt>
                <c:pt idx="3755" formatCode="0.00E+00">
                  <c:v>1.4147</c:v>
                </c:pt>
                <c:pt idx="3756" formatCode="0.00E+00">
                  <c:v>1.4218</c:v>
                </c:pt>
                <c:pt idx="3757" formatCode="0.00E+00">
                  <c:v>1.4229</c:v>
                </c:pt>
                <c:pt idx="3758" formatCode="0.00E+00">
                  <c:v>1.4233</c:v>
                </c:pt>
                <c:pt idx="3759" formatCode="0.00E+00">
                  <c:v>1.4269</c:v>
                </c:pt>
                <c:pt idx="3760" formatCode="0.00E+00">
                  <c:v>1.4269</c:v>
                </c:pt>
                <c:pt idx="3761" formatCode="0.00E+00">
                  <c:v>1.4351</c:v>
                </c:pt>
                <c:pt idx="3762" formatCode="0.00E+00">
                  <c:v>1.435999999999999</c:v>
                </c:pt>
                <c:pt idx="3763" formatCode="0.00E+00">
                  <c:v>1.4365</c:v>
                </c:pt>
                <c:pt idx="3764" formatCode="0.00E+00">
                  <c:v>1.4404</c:v>
                </c:pt>
                <c:pt idx="3765" formatCode="0.00E+00">
                  <c:v>1.4418</c:v>
                </c:pt>
                <c:pt idx="3766" formatCode="0.00E+00">
                  <c:v>1.4518</c:v>
                </c:pt>
                <c:pt idx="3767" formatCode="0.00E+00">
                  <c:v>1.4526</c:v>
                </c:pt>
                <c:pt idx="3768" formatCode="0.00E+00">
                  <c:v>1.4527</c:v>
                </c:pt>
                <c:pt idx="3769" formatCode="0.00E+00">
                  <c:v>1.4584</c:v>
                </c:pt>
                <c:pt idx="3770" formatCode="0.00E+00">
                  <c:v>1.4663</c:v>
                </c:pt>
                <c:pt idx="3771" formatCode="0.00E+00">
                  <c:v>1.4663</c:v>
                </c:pt>
                <c:pt idx="3772" formatCode="0.00E+00">
                  <c:v>1.4663</c:v>
                </c:pt>
                <c:pt idx="3773" formatCode="0.00E+00">
                  <c:v>1.4682</c:v>
                </c:pt>
                <c:pt idx="3774" formatCode="0.00E+00">
                  <c:v>1.4698</c:v>
                </c:pt>
                <c:pt idx="3775" formatCode="0.00E+00">
                  <c:v>1.4698</c:v>
                </c:pt>
                <c:pt idx="3776" formatCode="0.00E+00">
                  <c:v>1.4746</c:v>
                </c:pt>
                <c:pt idx="3777" formatCode="0.00E+00">
                  <c:v>1.4783</c:v>
                </c:pt>
                <c:pt idx="3778" formatCode="0.00E+00">
                  <c:v>1.4793</c:v>
                </c:pt>
                <c:pt idx="3779" formatCode="0.00E+00">
                  <c:v>1.4863</c:v>
                </c:pt>
                <c:pt idx="3780" formatCode="0.00E+00">
                  <c:v>1.4898</c:v>
                </c:pt>
                <c:pt idx="3781" formatCode="0.00E+00">
                  <c:v>1.4909</c:v>
                </c:pt>
                <c:pt idx="3782" formatCode="0.00E+00">
                  <c:v>1.4916</c:v>
                </c:pt>
                <c:pt idx="3783" formatCode="0.00E+00">
                  <c:v>1.5116</c:v>
                </c:pt>
                <c:pt idx="3784" formatCode="0.00E+00">
                  <c:v>1.5145</c:v>
                </c:pt>
                <c:pt idx="3785" formatCode="0.00E+00">
                  <c:v>1.5176</c:v>
                </c:pt>
                <c:pt idx="3786" formatCode="0.00E+00">
                  <c:v>1.519</c:v>
                </c:pt>
                <c:pt idx="3787" formatCode="0.00E+00">
                  <c:v>1.5199</c:v>
                </c:pt>
                <c:pt idx="3788" formatCode="0.00E+00">
                  <c:v>1.5247</c:v>
                </c:pt>
                <c:pt idx="3789" formatCode="0.00E+00">
                  <c:v>1.5283</c:v>
                </c:pt>
                <c:pt idx="3790" formatCode="0.00E+00">
                  <c:v>1.5445</c:v>
                </c:pt>
                <c:pt idx="3791" formatCode="0.00E+00">
                  <c:v>1.5497</c:v>
                </c:pt>
                <c:pt idx="3792" formatCode="0.00E+00">
                  <c:v>1.5539</c:v>
                </c:pt>
                <c:pt idx="3793" formatCode="0.00E+00">
                  <c:v>1.5539</c:v>
                </c:pt>
                <c:pt idx="3794" formatCode="0.00E+00">
                  <c:v>1.561</c:v>
                </c:pt>
                <c:pt idx="3795" formatCode="0.00E+00">
                  <c:v>1.5626</c:v>
                </c:pt>
                <c:pt idx="3796" formatCode="0.00E+00">
                  <c:v>1.5626</c:v>
                </c:pt>
                <c:pt idx="3797" formatCode="0.00E+00">
                  <c:v>1.5736</c:v>
                </c:pt>
                <c:pt idx="3798" formatCode="0.00E+00">
                  <c:v>1.5924</c:v>
                </c:pt>
                <c:pt idx="3799" formatCode="0.00E+00">
                  <c:v>1.597</c:v>
                </c:pt>
                <c:pt idx="3800" formatCode="0.00E+00">
                  <c:v>1.5971</c:v>
                </c:pt>
                <c:pt idx="3801" formatCode="0.00E+00">
                  <c:v>1.6038</c:v>
                </c:pt>
                <c:pt idx="3802" formatCode="0.00E+00">
                  <c:v>1.6038</c:v>
                </c:pt>
                <c:pt idx="3803" formatCode="0.00E+00">
                  <c:v>1.6105</c:v>
                </c:pt>
                <c:pt idx="3804" formatCode="0.00E+00">
                  <c:v>1.6132</c:v>
                </c:pt>
                <c:pt idx="3805" formatCode="0.00E+00">
                  <c:v>1.6133</c:v>
                </c:pt>
                <c:pt idx="3806" formatCode="0.00E+00">
                  <c:v>1.6258</c:v>
                </c:pt>
                <c:pt idx="3807" formatCode="0.00E+00">
                  <c:v>1.6259</c:v>
                </c:pt>
                <c:pt idx="3808" formatCode="0.00E+00">
                  <c:v>1.6355</c:v>
                </c:pt>
                <c:pt idx="3809" formatCode="0.00E+00">
                  <c:v>1.6359</c:v>
                </c:pt>
                <c:pt idx="3810" formatCode="0.00E+00">
                  <c:v>1.6489</c:v>
                </c:pt>
                <c:pt idx="3811" formatCode="0.00E+00">
                  <c:v>1.6504</c:v>
                </c:pt>
                <c:pt idx="3812" formatCode="0.00E+00">
                  <c:v>1.6504</c:v>
                </c:pt>
                <c:pt idx="3813" formatCode="0.00E+00">
                  <c:v>1.6514</c:v>
                </c:pt>
                <c:pt idx="3814" formatCode="0.00E+00">
                  <c:v>1.6557</c:v>
                </c:pt>
                <c:pt idx="3815" formatCode="0.00E+00">
                  <c:v>1.662</c:v>
                </c:pt>
                <c:pt idx="3816" formatCode="0.00E+00">
                  <c:v>1.6647</c:v>
                </c:pt>
                <c:pt idx="3817" formatCode="0.00E+00">
                  <c:v>1.6655</c:v>
                </c:pt>
                <c:pt idx="3818" formatCode="0.00E+00">
                  <c:v>1.6661</c:v>
                </c:pt>
                <c:pt idx="3819" formatCode="0.00E+00">
                  <c:v>1.6757</c:v>
                </c:pt>
                <c:pt idx="3820" formatCode="0.00E+00">
                  <c:v>1.6802</c:v>
                </c:pt>
                <c:pt idx="3821" formatCode="0.00E+00">
                  <c:v>1.6815</c:v>
                </c:pt>
                <c:pt idx="3822" formatCode="0.00E+00">
                  <c:v>1.6843</c:v>
                </c:pt>
                <c:pt idx="3823" formatCode="0.00E+00">
                  <c:v>1.6892</c:v>
                </c:pt>
                <c:pt idx="3824" formatCode="0.00E+00">
                  <c:v>1.6913</c:v>
                </c:pt>
                <c:pt idx="3825" formatCode="0.00E+00">
                  <c:v>1.6935</c:v>
                </c:pt>
                <c:pt idx="3826" formatCode="0.00E+00">
                  <c:v>1.6936</c:v>
                </c:pt>
                <c:pt idx="3827" formatCode="0.00E+00">
                  <c:v>1.696</c:v>
                </c:pt>
                <c:pt idx="3828" formatCode="0.00E+00">
                  <c:v>1.7064</c:v>
                </c:pt>
                <c:pt idx="3829" formatCode="0.00E+00">
                  <c:v>1.714</c:v>
                </c:pt>
                <c:pt idx="3830" formatCode="0.00E+00">
                  <c:v>1.7197</c:v>
                </c:pt>
                <c:pt idx="3831" formatCode="0.00E+00">
                  <c:v>1.7209</c:v>
                </c:pt>
                <c:pt idx="3832" formatCode="0.00E+00">
                  <c:v>1.7209</c:v>
                </c:pt>
                <c:pt idx="3833" formatCode="0.00E+00">
                  <c:v>1.7224</c:v>
                </c:pt>
                <c:pt idx="3834" formatCode="0.00E+00">
                  <c:v>1.7455</c:v>
                </c:pt>
                <c:pt idx="3835" formatCode="0.00E+00">
                  <c:v>1.7479</c:v>
                </c:pt>
                <c:pt idx="3836" formatCode="0.00E+00">
                  <c:v>1.7503</c:v>
                </c:pt>
                <c:pt idx="3837" formatCode="0.00E+00">
                  <c:v>1.754</c:v>
                </c:pt>
                <c:pt idx="3838" formatCode="0.00E+00">
                  <c:v>1.7601</c:v>
                </c:pt>
                <c:pt idx="3839" formatCode="0.00E+00">
                  <c:v>1.7715</c:v>
                </c:pt>
                <c:pt idx="3840" formatCode="0.00E+00">
                  <c:v>1.7739</c:v>
                </c:pt>
                <c:pt idx="3841" formatCode="0.00E+00">
                  <c:v>1.7739</c:v>
                </c:pt>
                <c:pt idx="3842" formatCode="0.00E+00">
                  <c:v>1.791</c:v>
                </c:pt>
                <c:pt idx="3843" formatCode="0.00E+00">
                  <c:v>1.8059</c:v>
                </c:pt>
                <c:pt idx="3844" formatCode="0.00E+00">
                  <c:v>1.8214</c:v>
                </c:pt>
                <c:pt idx="3845" formatCode="0.00E+00">
                  <c:v>1.8237</c:v>
                </c:pt>
                <c:pt idx="3846" formatCode="0.00E+00">
                  <c:v>1.8291</c:v>
                </c:pt>
                <c:pt idx="3847" formatCode="0.00E+00">
                  <c:v>1.8487</c:v>
                </c:pt>
                <c:pt idx="3848" formatCode="0.00E+00">
                  <c:v>1.8579</c:v>
                </c:pt>
                <c:pt idx="3849" formatCode="0.00E+00">
                  <c:v>1.8634</c:v>
                </c:pt>
                <c:pt idx="3850" formatCode="0.00E+00">
                  <c:v>1.8677</c:v>
                </c:pt>
                <c:pt idx="3851" formatCode="0.00E+00">
                  <c:v>1.9132</c:v>
                </c:pt>
                <c:pt idx="3852" formatCode="0.00E+00">
                  <c:v>1.9637</c:v>
                </c:pt>
                <c:pt idx="3853" formatCode="0.00E+00">
                  <c:v>1.9681</c:v>
                </c:pt>
                <c:pt idx="3854" formatCode="0.00E+00">
                  <c:v>1.9739</c:v>
                </c:pt>
                <c:pt idx="3855" formatCode="0.00E+00">
                  <c:v>1.9739</c:v>
                </c:pt>
                <c:pt idx="3856" formatCode="0.00E+00">
                  <c:v>1.9739</c:v>
                </c:pt>
                <c:pt idx="3857" formatCode="0.00E+00">
                  <c:v>1.9741</c:v>
                </c:pt>
                <c:pt idx="3858" formatCode="0.00E+00">
                  <c:v>1.98</c:v>
                </c:pt>
                <c:pt idx="3859" formatCode="0.00E+00">
                  <c:v>1.9969</c:v>
                </c:pt>
                <c:pt idx="3860" formatCode="0.00E+00">
                  <c:v>2.0032</c:v>
                </c:pt>
                <c:pt idx="3861" formatCode="0.00E+00">
                  <c:v>2.0052</c:v>
                </c:pt>
                <c:pt idx="3862" formatCode="0.00E+00">
                  <c:v>2.032</c:v>
                </c:pt>
                <c:pt idx="3863" formatCode="0.00E+00">
                  <c:v>2.039099999999999</c:v>
                </c:pt>
                <c:pt idx="3864" formatCode="0.00E+00">
                  <c:v>2.0483</c:v>
                </c:pt>
                <c:pt idx="3865" formatCode="0.00E+00">
                  <c:v>2.0663</c:v>
                </c:pt>
                <c:pt idx="3866" formatCode="0.00E+00">
                  <c:v>2.0696</c:v>
                </c:pt>
                <c:pt idx="3867" formatCode="0.00E+00">
                  <c:v>2.0879</c:v>
                </c:pt>
                <c:pt idx="3868" formatCode="0.00E+00">
                  <c:v>2.089</c:v>
                </c:pt>
                <c:pt idx="3869" formatCode="0.00E+00">
                  <c:v>2.1304</c:v>
                </c:pt>
                <c:pt idx="3870" formatCode="0.00E+00">
                  <c:v>2.1352</c:v>
                </c:pt>
                <c:pt idx="3871" formatCode="0.00E+00">
                  <c:v>2.1426</c:v>
                </c:pt>
                <c:pt idx="3872" formatCode="0.00E+00">
                  <c:v>2.1426</c:v>
                </c:pt>
                <c:pt idx="3873" formatCode="0.00E+00">
                  <c:v>2.152</c:v>
                </c:pt>
                <c:pt idx="3874" formatCode="0.00E+00">
                  <c:v>2.1531</c:v>
                </c:pt>
                <c:pt idx="3875" formatCode="0.00E+00">
                  <c:v>2.1647</c:v>
                </c:pt>
                <c:pt idx="3876" formatCode="0.00E+00">
                  <c:v>2.1686</c:v>
                </c:pt>
                <c:pt idx="3877" formatCode="0.00E+00">
                  <c:v>2.1697</c:v>
                </c:pt>
                <c:pt idx="3878" formatCode="0.00E+00">
                  <c:v>2.1758</c:v>
                </c:pt>
                <c:pt idx="3879" formatCode="0.00E+00">
                  <c:v>2.1915</c:v>
                </c:pt>
                <c:pt idx="3880" formatCode="0.00E+00">
                  <c:v>2.209</c:v>
                </c:pt>
                <c:pt idx="3881" formatCode="0.00E+00">
                  <c:v>2.2191</c:v>
                </c:pt>
                <c:pt idx="3882" formatCode="0.00E+00">
                  <c:v>2.2264</c:v>
                </c:pt>
                <c:pt idx="3883" formatCode="0.00E+00">
                  <c:v>2.2364</c:v>
                </c:pt>
                <c:pt idx="3884" formatCode="0.00E+00">
                  <c:v>2.2745</c:v>
                </c:pt>
                <c:pt idx="3885" formatCode="0.00E+00">
                  <c:v>2.279</c:v>
                </c:pt>
                <c:pt idx="3886" formatCode="0.00E+00">
                  <c:v>2.2897</c:v>
                </c:pt>
                <c:pt idx="3887" formatCode="0.00E+00">
                  <c:v>2.2901</c:v>
                </c:pt>
                <c:pt idx="3888" formatCode="0.00E+00">
                  <c:v>2.2904</c:v>
                </c:pt>
                <c:pt idx="3889" formatCode="0.00E+00">
                  <c:v>2.2927</c:v>
                </c:pt>
                <c:pt idx="3890" formatCode="0.00E+00">
                  <c:v>2.2982</c:v>
                </c:pt>
                <c:pt idx="3891" formatCode="0.00E+00">
                  <c:v>2.315799999999998</c:v>
                </c:pt>
                <c:pt idx="3892" formatCode="0.00E+00">
                  <c:v>2.3165</c:v>
                </c:pt>
                <c:pt idx="3893" formatCode="0.00E+00">
                  <c:v>2.325099999999999</c:v>
                </c:pt>
                <c:pt idx="3894" formatCode="0.00E+00">
                  <c:v>2.325299999999999</c:v>
                </c:pt>
                <c:pt idx="3895" formatCode="0.00E+00">
                  <c:v>2.326099999999998</c:v>
                </c:pt>
                <c:pt idx="3896" formatCode="0.00E+00">
                  <c:v>2.3393</c:v>
                </c:pt>
                <c:pt idx="3897" formatCode="0.00E+00">
                  <c:v>2.3441</c:v>
                </c:pt>
                <c:pt idx="3898" formatCode="0.00E+00">
                  <c:v>2.345499999999999</c:v>
                </c:pt>
                <c:pt idx="3899" formatCode="0.00E+00">
                  <c:v>2.357699999999999</c:v>
                </c:pt>
                <c:pt idx="3900" formatCode="0.00E+00">
                  <c:v>2.3607</c:v>
                </c:pt>
                <c:pt idx="3901" formatCode="0.00E+00">
                  <c:v>2.3609</c:v>
                </c:pt>
                <c:pt idx="3902" formatCode="0.00E+00">
                  <c:v>2.3612</c:v>
                </c:pt>
                <c:pt idx="3903" formatCode="0.00E+00">
                  <c:v>2.3616</c:v>
                </c:pt>
                <c:pt idx="3904" formatCode="0.00E+00">
                  <c:v>2.3692</c:v>
                </c:pt>
                <c:pt idx="3905" formatCode="0.00E+00">
                  <c:v>2.4066</c:v>
                </c:pt>
                <c:pt idx="3906" formatCode="0.00E+00">
                  <c:v>2.406899999999998</c:v>
                </c:pt>
                <c:pt idx="3907" formatCode="0.00E+00">
                  <c:v>2.411999999999999</c:v>
                </c:pt>
                <c:pt idx="3908" formatCode="0.00E+00">
                  <c:v>2.426899999999998</c:v>
                </c:pt>
                <c:pt idx="3909" formatCode="0.00E+00">
                  <c:v>2.45</c:v>
                </c:pt>
                <c:pt idx="3910" formatCode="0.00E+00">
                  <c:v>2.4816</c:v>
                </c:pt>
                <c:pt idx="3911" formatCode="0.00E+00">
                  <c:v>2.4943</c:v>
                </c:pt>
                <c:pt idx="3912" formatCode="0.00E+00">
                  <c:v>2.5224</c:v>
                </c:pt>
                <c:pt idx="3913" formatCode="0.00E+00">
                  <c:v>2.579</c:v>
                </c:pt>
                <c:pt idx="3914" formatCode="0.00E+00">
                  <c:v>2.5858</c:v>
                </c:pt>
                <c:pt idx="3915" formatCode="0.00E+00">
                  <c:v>2.5901</c:v>
                </c:pt>
                <c:pt idx="3916" formatCode="0.00E+00">
                  <c:v>2.6137</c:v>
                </c:pt>
                <c:pt idx="3917" formatCode="0.00E+00">
                  <c:v>2.6542</c:v>
                </c:pt>
                <c:pt idx="3918" formatCode="0.00E+00">
                  <c:v>2.6887</c:v>
                </c:pt>
                <c:pt idx="3919" formatCode="0.00E+00">
                  <c:v>2.7651</c:v>
                </c:pt>
                <c:pt idx="3920" formatCode="0.00E+00">
                  <c:v>2.8622</c:v>
                </c:pt>
                <c:pt idx="3921" formatCode="0.00E+00">
                  <c:v>2.9121</c:v>
                </c:pt>
                <c:pt idx="3922" formatCode="0.00E+00">
                  <c:v>2.9273</c:v>
                </c:pt>
                <c:pt idx="3923" formatCode="0.00E+00">
                  <c:v>2.9273</c:v>
                </c:pt>
                <c:pt idx="3924" formatCode="0.00E+00">
                  <c:v>3.015299999999999</c:v>
                </c:pt>
                <c:pt idx="3925" formatCode="0.00E+00">
                  <c:v>3.0369</c:v>
                </c:pt>
                <c:pt idx="3926" formatCode="0.00E+00">
                  <c:v>3.0782</c:v>
                </c:pt>
                <c:pt idx="3927" formatCode="0.00E+00">
                  <c:v>3.334</c:v>
                </c:pt>
                <c:pt idx="3928" formatCode="0.00E+00">
                  <c:v>3.3688</c:v>
                </c:pt>
                <c:pt idx="3929" formatCode="0.00E+00">
                  <c:v>3.552999999999999</c:v>
                </c:pt>
                <c:pt idx="3930" formatCode="0.00E+00">
                  <c:v>3.676099999999998</c:v>
                </c:pt>
                <c:pt idx="3931" formatCode="0.00E+00">
                  <c:v>3.6811</c:v>
                </c:pt>
                <c:pt idx="3932" formatCode="0.00E+00">
                  <c:v>3.7705</c:v>
                </c:pt>
                <c:pt idx="3933" formatCode="0.00E+00">
                  <c:v>3.9159</c:v>
                </c:pt>
                <c:pt idx="3934" formatCode="0.00E+00">
                  <c:v>3.9201</c:v>
                </c:pt>
                <c:pt idx="3935" formatCode="0.00E+00">
                  <c:v>3.9251</c:v>
                </c:pt>
                <c:pt idx="3936" formatCode="0.00E+00">
                  <c:v>3.9537</c:v>
                </c:pt>
                <c:pt idx="3937" formatCode="0.00E+00">
                  <c:v>4.0731</c:v>
                </c:pt>
                <c:pt idx="3938" formatCode="0.00E+00">
                  <c:v>4.0731</c:v>
                </c:pt>
                <c:pt idx="3939" formatCode="0.00E+00">
                  <c:v>5.0737</c:v>
                </c:pt>
                <c:pt idx="3940" formatCode="0.00E+00">
                  <c:v>5.120299999999999</c:v>
                </c:pt>
                <c:pt idx="3941" formatCode="0.00E+00">
                  <c:v>5.2054</c:v>
                </c:pt>
                <c:pt idx="3942" formatCode="0.00E+00">
                  <c:v>5.2751</c:v>
                </c:pt>
                <c:pt idx="3943" formatCode="0.00E+00">
                  <c:v>5.2823</c:v>
                </c:pt>
                <c:pt idx="3944" formatCode="0.00E+00">
                  <c:v>5.316999999999997</c:v>
                </c:pt>
                <c:pt idx="3945" formatCode="0.00E+00">
                  <c:v>5.325999999999997</c:v>
                </c:pt>
                <c:pt idx="3946" formatCode="0.00E+00">
                  <c:v>5.4439</c:v>
                </c:pt>
                <c:pt idx="3947" formatCode="0.00E+00">
                  <c:v>5.4439</c:v>
                </c:pt>
                <c:pt idx="3948" formatCode="0.00E+00">
                  <c:v>5.4567</c:v>
                </c:pt>
                <c:pt idx="3949" formatCode="0.00E+00">
                  <c:v>5.4567</c:v>
                </c:pt>
                <c:pt idx="3950" formatCode="0.00E+00">
                  <c:v>5.4569</c:v>
                </c:pt>
                <c:pt idx="3951" formatCode="0.00E+00">
                  <c:v>5.4595</c:v>
                </c:pt>
                <c:pt idx="3952" formatCode="0.00E+00">
                  <c:v>5.4676</c:v>
                </c:pt>
                <c:pt idx="3953" formatCode="0.00E+00">
                  <c:v>5.527599999999997</c:v>
                </c:pt>
                <c:pt idx="3954" formatCode="0.00E+00">
                  <c:v>5.5383</c:v>
                </c:pt>
                <c:pt idx="3955" formatCode="0.00E+00">
                  <c:v>5.5623</c:v>
                </c:pt>
                <c:pt idx="3956" formatCode="0.00E+00">
                  <c:v>5.5857</c:v>
                </c:pt>
                <c:pt idx="3957" formatCode="0.00E+00">
                  <c:v>5.8506</c:v>
                </c:pt>
                <c:pt idx="3958" formatCode="0.00E+00">
                  <c:v>5.867699999999997</c:v>
                </c:pt>
                <c:pt idx="3959" formatCode="0.00E+00">
                  <c:v>5.914</c:v>
                </c:pt>
                <c:pt idx="3960" formatCode="0.00E+00">
                  <c:v>5.9236</c:v>
                </c:pt>
                <c:pt idx="3961" formatCode="0.00E+00">
                  <c:v>5.9988</c:v>
                </c:pt>
                <c:pt idx="3962" formatCode="0.00E+00">
                  <c:v>6.0526</c:v>
                </c:pt>
                <c:pt idx="3963" formatCode="0.00E+00">
                  <c:v>6.0797</c:v>
                </c:pt>
                <c:pt idx="3964" formatCode="0.00E+00">
                  <c:v>6.0817</c:v>
                </c:pt>
                <c:pt idx="3965" formatCode="0.00E+00">
                  <c:v>6.0895</c:v>
                </c:pt>
                <c:pt idx="3966" formatCode="0.00E+00">
                  <c:v>6.0898</c:v>
                </c:pt>
                <c:pt idx="3967" formatCode="0.00E+00">
                  <c:v>6.0933</c:v>
                </c:pt>
                <c:pt idx="3968" formatCode="0.00E+00">
                  <c:v>6.2723</c:v>
                </c:pt>
                <c:pt idx="3969" formatCode="0.00E+00">
                  <c:v>6.2984</c:v>
                </c:pt>
                <c:pt idx="3970" formatCode="0.00E+00">
                  <c:v>6.3058</c:v>
                </c:pt>
                <c:pt idx="3971" formatCode="0.00E+00">
                  <c:v>6.3788</c:v>
                </c:pt>
                <c:pt idx="3972" formatCode="0.00E+00">
                  <c:v>6.3835</c:v>
                </c:pt>
                <c:pt idx="3973" formatCode="0.00E+00">
                  <c:v>6.4204</c:v>
                </c:pt>
                <c:pt idx="3974" formatCode="0.00E+00">
                  <c:v>6.4427</c:v>
                </c:pt>
                <c:pt idx="3975" formatCode="0.00E+00">
                  <c:v>6.4745</c:v>
                </c:pt>
                <c:pt idx="3976" formatCode="0.00E+00">
                  <c:v>6.5297</c:v>
                </c:pt>
                <c:pt idx="3977" formatCode="0.00E+00">
                  <c:v>6.5751</c:v>
                </c:pt>
                <c:pt idx="3978" formatCode="0.00E+00">
                  <c:v>6.616099999999998</c:v>
                </c:pt>
                <c:pt idx="3979" formatCode="0.00E+00">
                  <c:v>6.6163</c:v>
                </c:pt>
                <c:pt idx="3980" formatCode="0.00E+00">
                  <c:v>6.6335</c:v>
                </c:pt>
                <c:pt idx="3981" formatCode="0.00E+00">
                  <c:v>6.655299999999999</c:v>
                </c:pt>
                <c:pt idx="3982" formatCode="0.00E+00">
                  <c:v>6.8303</c:v>
                </c:pt>
                <c:pt idx="3983" formatCode="0.00E+00">
                  <c:v>6.862099999999997</c:v>
                </c:pt>
                <c:pt idx="3984" formatCode="0.00E+00">
                  <c:v>6.862099999999997</c:v>
                </c:pt>
                <c:pt idx="3985" formatCode="0.00E+00">
                  <c:v>6.862099999999997</c:v>
                </c:pt>
                <c:pt idx="3986" formatCode="0.00E+00">
                  <c:v>6.8722</c:v>
                </c:pt>
                <c:pt idx="3987" formatCode="0.00E+00">
                  <c:v>6.8722</c:v>
                </c:pt>
                <c:pt idx="3988" formatCode="0.00E+00">
                  <c:v>6.8806</c:v>
                </c:pt>
                <c:pt idx="3989" formatCode="0.00E+00">
                  <c:v>6.897399999999997</c:v>
                </c:pt>
                <c:pt idx="3990" formatCode="0.00E+00">
                  <c:v>7.0068</c:v>
                </c:pt>
                <c:pt idx="3991" formatCode="0.00E+00">
                  <c:v>7.0927</c:v>
                </c:pt>
                <c:pt idx="3992" formatCode="0.00E+00">
                  <c:v>7.2427</c:v>
                </c:pt>
                <c:pt idx="3993" formatCode="0.00E+00">
                  <c:v>7.2855</c:v>
                </c:pt>
                <c:pt idx="3994" formatCode="0.00E+00">
                  <c:v>7.3312</c:v>
                </c:pt>
                <c:pt idx="3995" formatCode="0.00E+00">
                  <c:v>7.394099999999997</c:v>
                </c:pt>
                <c:pt idx="3996" formatCode="0.00E+00">
                  <c:v>7.4472</c:v>
                </c:pt>
                <c:pt idx="3997" formatCode="0.00E+00">
                  <c:v>7.5821</c:v>
                </c:pt>
                <c:pt idx="3998" formatCode="0.00E+00">
                  <c:v>7.685499999999997</c:v>
                </c:pt>
                <c:pt idx="3999" formatCode="0.00E+00">
                  <c:v>7.7196</c:v>
                </c:pt>
                <c:pt idx="4000" formatCode="0.00E+00">
                  <c:v>7.824699999999997</c:v>
                </c:pt>
                <c:pt idx="4001" formatCode="0.00E+00">
                  <c:v>8.0034</c:v>
                </c:pt>
                <c:pt idx="4002" formatCode="0.00E+00">
                  <c:v>8.097800000000001</c:v>
                </c:pt>
                <c:pt idx="4003" formatCode="0.00E+00">
                  <c:v>8.136000000000001</c:v>
                </c:pt>
                <c:pt idx="4004" formatCode="0.00E+00">
                  <c:v>8.149600000000001</c:v>
                </c:pt>
                <c:pt idx="4005" formatCode="0.00E+00">
                  <c:v>8.201500000000001</c:v>
                </c:pt>
                <c:pt idx="4006" formatCode="0.00E+00">
                  <c:v>8.246500000000001</c:v>
                </c:pt>
                <c:pt idx="4007" formatCode="0.00E+00">
                  <c:v>8.374</c:v>
                </c:pt>
                <c:pt idx="4008" formatCode="0.00E+00">
                  <c:v>8.620500000000001</c:v>
                </c:pt>
                <c:pt idx="4009" formatCode="0.00E+00">
                  <c:v>9.0051</c:v>
                </c:pt>
                <c:pt idx="4010" formatCode="0.00E+00">
                  <c:v>9.431900000000001</c:v>
                </c:pt>
                <c:pt idx="4011" formatCode="0.00E+00">
                  <c:v>9.763000000000003</c:v>
                </c:pt>
                <c:pt idx="4012" formatCode="0.00E+00">
                  <c:v>10.023</c:v>
                </c:pt>
                <c:pt idx="4013" formatCode="0.00E+00">
                  <c:v>10.09</c:v>
                </c:pt>
                <c:pt idx="4014" formatCode="0.00E+00">
                  <c:v>10.159</c:v>
                </c:pt>
                <c:pt idx="4015" formatCode="0.00E+00">
                  <c:v>10.547</c:v>
                </c:pt>
                <c:pt idx="4016" formatCode="0.00E+00">
                  <c:v>10.629</c:v>
                </c:pt>
                <c:pt idx="4017" formatCode="0.00E+00">
                  <c:v>11.594</c:v>
                </c:pt>
                <c:pt idx="4018" formatCode="0.00E+00">
                  <c:v>13.107</c:v>
                </c:pt>
                <c:pt idx="4019" formatCode="0.00E+00">
                  <c:v>15.541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Increase Erosion</c:v>
                </c:pt>
              </c:strCache>
            </c:strRef>
          </c:tx>
          <c:marker>
            <c:symbol val="none"/>
          </c:marker>
          <c:xVal>
            <c:numRef>
              <c:f>Sheet1!$A$2:$A$8041</c:f>
              <c:numCache>
                <c:formatCode>0.00E+00</c:formatCode>
                <c:ptCount val="8040"/>
                <c:pt idx="0">
                  <c:v>0.099502</c:v>
                </c:pt>
                <c:pt idx="1">
                  <c:v>0.199</c:v>
                </c:pt>
                <c:pt idx="2">
                  <c:v>0.29851</c:v>
                </c:pt>
                <c:pt idx="3">
                  <c:v>0.39801</c:v>
                </c:pt>
                <c:pt idx="4">
                  <c:v>0.49751</c:v>
                </c:pt>
                <c:pt idx="5">
                  <c:v>0.59701</c:v>
                </c:pt>
                <c:pt idx="6">
                  <c:v>0.69652</c:v>
                </c:pt>
                <c:pt idx="7">
                  <c:v>0.79602</c:v>
                </c:pt>
                <c:pt idx="8">
                  <c:v>0.89552</c:v>
                </c:pt>
                <c:pt idx="9">
                  <c:v>0.99502</c:v>
                </c:pt>
                <c:pt idx="10">
                  <c:v>1.0945</c:v>
                </c:pt>
                <c:pt idx="11">
                  <c:v>1.194</c:v>
                </c:pt>
                <c:pt idx="12">
                  <c:v>1.2935</c:v>
                </c:pt>
                <c:pt idx="13">
                  <c:v>1.393</c:v>
                </c:pt>
                <c:pt idx="14">
                  <c:v>1.4925</c:v>
                </c:pt>
                <c:pt idx="15">
                  <c:v>1.592</c:v>
                </c:pt>
                <c:pt idx="16">
                  <c:v>1.6915</c:v>
                </c:pt>
                <c:pt idx="17">
                  <c:v>1.791</c:v>
                </c:pt>
                <c:pt idx="18">
                  <c:v>1.8905</c:v>
                </c:pt>
                <c:pt idx="19">
                  <c:v>1.99</c:v>
                </c:pt>
                <c:pt idx="20">
                  <c:v>2.0896</c:v>
                </c:pt>
                <c:pt idx="21">
                  <c:v>2.1891</c:v>
                </c:pt>
                <c:pt idx="22">
                  <c:v>2.2886</c:v>
                </c:pt>
                <c:pt idx="23">
                  <c:v>2.3881</c:v>
                </c:pt>
                <c:pt idx="24">
                  <c:v>2.4876</c:v>
                </c:pt>
                <c:pt idx="25">
                  <c:v>2.5871</c:v>
                </c:pt>
                <c:pt idx="26">
                  <c:v>2.6866</c:v>
                </c:pt>
                <c:pt idx="27">
                  <c:v>2.7861</c:v>
                </c:pt>
                <c:pt idx="28">
                  <c:v>2.8856</c:v>
                </c:pt>
                <c:pt idx="29">
                  <c:v>2.9851</c:v>
                </c:pt>
                <c:pt idx="30">
                  <c:v>3.0846</c:v>
                </c:pt>
                <c:pt idx="31">
                  <c:v>3.1841</c:v>
                </c:pt>
                <c:pt idx="32">
                  <c:v>3.2836</c:v>
                </c:pt>
                <c:pt idx="33">
                  <c:v>3.3831</c:v>
                </c:pt>
                <c:pt idx="34">
                  <c:v>3.4826</c:v>
                </c:pt>
                <c:pt idx="35">
                  <c:v>3.5821</c:v>
                </c:pt>
                <c:pt idx="36">
                  <c:v>3.6816</c:v>
                </c:pt>
                <c:pt idx="37">
                  <c:v>3.7811</c:v>
                </c:pt>
                <c:pt idx="38">
                  <c:v>3.8806</c:v>
                </c:pt>
                <c:pt idx="39">
                  <c:v>3.9801</c:v>
                </c:pt>
                <c:pt idx="40">
                  <c:v>4.0796</c:v>
                </c:pt>
                <c:pt idx="41">
                  <c:v>4.1791</c:v>
                </c:pt>
                <c:pt idx="42">
                  <c:v>4.2786</c:v>
                </c:pt>
                <c:pt idx="43">
                  <c:v>4.3781</c:v>
                </c:pt>
                <c:pt idx="44">
                  <c:v>4.4776</c:v>
                </c:pt>
                <c:pt idx="45">
                  <c:v>4.5771</c:v>
                </c:pt>
                <c:pt idx="46">
                  <c:v>4.6766</c:v>
                </c:pt>
                <c:pt idx="47">
                  <c:v>4.7761</c:v>
                </c:pt>
                <c:pt idx="48">
                  <c:v>4.8756</c:v>
                </c:pt>
                <c:pt idx="49">
                  <c:v>4.9751</c:v>
                </c:pt>
                <c:pt idx="50">
                  <c:v>5.0746</c:v>
                </c:pt>
                <c:pt idx="51">
                  <c:v>5.174099999999997</c:v>
                </c:pt>
                <c:pt idx="52">
                  <c:v>5.2736</c:v>
                </c:pt>
                <c:pt idx="53">
                  <c:v>5.3731</c:v>
                </c:pt>
                <c:pt idx="54">
                  <c:v>5.4726</c:v>
                </c:pt>
                <c:pt idx="55">
                  <c:v>5.5721</c:v>
                </c:pt>
                <c:pt idx="56">
                  <c:v>5.6716</c:v>
                </c:pt>
                <c:pt idx="57">
                  <c:v>5.7711</c:v>
                </c:pt>
                <c:pt idx="58">
                  <c:v>5.8706</c:v>
                </c:pt>
                <c:pt idx="59">
                  <c:v>5.9701</c:v>
                </c:pt>
                <c:pt idx="60">
                  <c:v>6.0697</c:v>
                </c:pt>
                <c:pt idx="61">
                  <c:v>6.1692</c:v>
                </c:pt>
                <c:pt idx="62">
                  <c:v>6.2687</c:v>
                </c:pt>
                <c:pt idx="63">
                  <c:v>6.368199999999997</c:v>
                </c:pt>
                <c:pt idx="64">
                  <c:v>6.4677</c:v>
                </c:pt>
                <c:pt idx="65">
                  <c:v>6.567199999999997</c:v>
                </c:pt>
                <c:pt idx="66">
                  <c:v>6.6667</c:v>
                </c:pt>
                <c:pt idx="67">
                  <c:v>6.7662</c:v>
                </c:pt>
                <c:pt idx="68">
                  <c:v>6.865699999999999</c:v>
                </c:pt>
                <c:pt idx="69">
                  <c:v>6.9652</c:v>
                </c:pt>
                <c:pt idx="70">
                  <c:v>7.064699999999998</c:v>
                </c:pt>
                <c:pt idx="71">
                  <c:v>7.164199999999996</c:v>
                </c:pt>
                <c:pt idx="72">
                  <c:v>7.2637</c:v>
                </c:pt>
                <c:pt idx="73">
                  <c:v>7.3632</c:v>
                </c:pt>
                <c:pt idx="74">
                  <c:v>7.4627</c:v>
                </c:pt>
                <c:pt idx="75">
                  <c:v>7.562199999999997</c:v>
                </c:pt>
                <c:pt idx="76">
                  <c:v>7.6617</c:v>
                </c:pt>
                <c:pt idx="77">
                  <c:v>7.7612</c:v>
                </c:pt>
                <c:pt idx="78">
                  <c:v>7.8607</c:v>
                </c:pt>
                <c:pt idx="79">
                  <c:v>7.9602</c:v>
                </c:pt>
                <c:pt idx="80">
                  <c:v>8.059700000000002</c:v>
                </c:pt>
                <c:pt idx="81">
                  <c:v>8.1592</c:v>
                </c:pt>
                <c:pt idx="82">
                  <c:v>8.258700000000001</c:v>
                </c:pt>
                <c:pt idx="83">
                  <c:v>8.3582</c:v>
                </c:pt>
                <c:pt idx="84">
                  <c:v>8.457700000000002</c:v>
                </c:pt>
                <c:pt idx="85">
                  <c:v>8.557200000000003</c:v>
                </c:pt>
                <c:pt idx="86">
                  <c:v>8.6567</c:v>
                </c:pt>
                <c:pt idx="87">
                  <c:v>8.756200000000001</c:v>
                </c:pt>
                <c:pt idx="88">
                  <c:v>8.8557</c:v>
                </c:pt>
                <c:pt idx="89">
                  <c:v>8.955200000000004</c:v>
                </c:pt>
                <c:pt idx="90">
                  <c:v>9.0547</c:v>
                </c:pt>
                <c:pt idx="91">
                  <c:v>9.154200000000001</c:v>
                </c:pt>
                <c:pt idx="92">
                  <c:v>9.2537</c:v>
                </c:pt>
                <c:pt idx="93">
                  <c:v>9.353200000000002</c:v>
                </c:pt>
                <c:pt idx="94">
                  <c:v>9.4527</c:v>
                </c:pt>
                <c:pt idx="95">
                  <c:v>9.552200000000002</c:v>
                </c:pt>
                <c:pt idx="96">
                  <c:v>9.651700000000003</c:v>
                </c:pt>
                <c:pt idx="97">
                  <c:v>9.751200000000001</c:v>
                </c:pt>
                <c:pt idx="98">
                  <c:v>9.850700000000006</c:v>
                </c:pt>
                <c:pt idx="99">
                  <c:v>9.9502</c:v>
                </c:pt>
                <c:pt idx="100">
                  <c:v>10.05</c:v>
                </c:pt>
                <c:pt idx="101">
                  <c:v>10.149</c:v>
                </c:pt>
                <c:pt idx="102">
                  <c:v>10.249</c:v>
                </c:pt>
                <c:pt idx="103">
                  <c:v>10.348</c:v>
                </c:pt>
                <c:pt idx="104">
                  <c:v>10.448</c:v>
                </c:pt>
                <c:pt idx="105">
                  <c:v>10.547</c:v>
                </c:pt>
                <c:pt idx="106">
                  <c:v>10.647</c:v>
                </c:pt>
                <c:pt idx="107">
                  <c:v>10.746</c:v>
                </c:pt>
                <c:pt idx="108">
                  <c:v>10.846</c:v>
                </c:pt>
                <c:pt idx="109">
                  <c:v>10.945</c:v>
                </c:pt>
                <c:pt idx="110">
                  <c:v>11.045</c:v>
                </c:pt>
                <c:pt idx="111">
                  <c:v>11.144</c:v>
                </c:pt>
                <c:pt idx="112">
                  <c:v>11.244</c:v>
                </c:pt>
                <c:pt idx="113">
                  <c:v>11.343</c:v>
                </c:pt>
                <c:pt idx="114">
                  <c:v>11.443</c:v>
                </c:pt>
                <c:pt idx="115">
                  <c:v>11.542</c:v>
                </c:pt>
                <c:pt idx="116">
                  <c:v>11.642</c:v>
                </c:pt>
                <c:pt idx="117">
                  <c:v>11.741</c:v>
                </c:pt>
                <c:pt idx="118">
                  <c:v>11.841</c:v>
                </c:pt>
                <c:pt idx="119">
                  <c:v>11.94</c:v>
                </c:pt>
                <c:pt idx="120">
                  <c:v>12.04</c:v>
                </c:pt>
                <c:pt idx="121">
                  <c:v>12.139</c:v>
                </c:pt>
                <c:pt idx="122">
                  <c:v>12.239</c:v>
                </c:pt>
                <c:pt idx="123">
                  <c:v>12.338</c:v>
                </c:pt>
                <c:pt idx="124">
                  <c:v>12.438</c:v>
                </c:pt>
                <c:pt idx="125">
                  <c:v>12.537</c:v>
                </c:pt>
                <c:pt idx="126">
                  <c:v>12.637</c:v>
                </c:pt>
                <c:pt idx="127">
                  <c:v>12.736</c:v>
                </c:pt>
                <c:pt idx="128">
                  <c:v>12.836</c:v>
                </c:pt>
                <c:pt idx="129">
                  <c:v>12.935</c:v>
                </c:pt>
                <c:pt idx="130">
                  <c:v>13.035</c:v>
                </c:pt>
                <c:pt idx="131">
                  <c:v>13.134</c:v>
                </c:pt>
                <c:pt idx="132">
                  <c:v>13.234</c:v>
                </c:pt>
                <c:pt idx="133">
                  <c:v>13.333</c:v>
                </c:pt>
                <c:pt idx="134">
                  <c:v>13.433</c:v>
                </c:pt>
                <c:pt idx="135">
                  <c:v>13.532</c:v>
                </c:pt>
                <c:pt idx="136">
                  <c:v>13.632</c:v>
                </c:pt>
                <c:pt idx="137">
                  <c:v>13.731</c:v>
                </c:pt>
                <c:pt idx="138">
                  <c:v>13.831</c:v>
                </c:pt>
                <c:pt idx="139">
                  <c:v>13.93</c:v>
                </c:pt>
                <c:pt idx="140">
                  <c:v>14.03</c:v>
                </c:pt>
                <c:pt idx="141">
                  <c:v>14.129</c:v>
                </c:pt>
                <c:pt idx="142">
                  <c:v>14.229</c:v>
                </c:pt>
                <c:pt idx="143">
                  <c:v>14.328</c:v>
                </c:pt>
                <c:pt idx="144">
                  <c:v>14.428</c:v>
                </c:pt>
                <c:pt idx="145">
                  <c:v>14.527</c:v>
                </c:pt>
                <c:pt idx="146">
                  <c:v>14.627</c:v>
                </c:pt>
                <c:pt idx="147">
                  <c:v>14.726</c:v>
                </c:pt>
                <c:pt idx="148">
                  <c:v>14.826</c:v>
                </c:pt>
                <c:pt idx="149">
                  <c:v>14.925</c:v>
                </c:pt>
                <c:pt idx="150">
                  <c:v>15.025</c:v>
                </c:pt>
                <c:pt idx="151">
                  <c:v>15.124</c:v>
                </c:pt>
                <c:pt idx="152">
                  <c:v>15.224</c:v>
                </c:pt>
                <c:pt idx="153">
                  <c:v>15.323</c:v>
                </c:pt>
                <c:pt idx="154">
                  <c:v>15.423</c:v>
                </c:pt>
                <c:pt idx="155">
                  <c:v>15.522</c:v>
                </c:pt>
                <c:pt idx="156">
                  <c:v>15.622</c:v>
                </c:pt>
                <c:pt idx="157">
                  <c:v>15.721</c:v>
                </c:pt>
                <c:pt idx="158">
                  <c:v>15.821</c:v>
                </c:pt>
                <c:pt idx="159">
                  <c:v>15.92</c:v>
                </c:pt>
                <c:pt idx="160">
                  <c:v>16.02</c:v>
                </c:pt>
                <c:pt idx="161">
                  <c:v>16.119</c:v>
                </c:pt>
                <c:pt idx="162">
                  <c:v>16.219</c:v>
                </c:pt>
                <c:pt idx="163">
                  <c:v>16.318</c:v>
                </c:pt>
                <c:pt idx="164">
                  <c:v>16.418</c:v>
                </c:pt>
                <c:pt idx="165">
                  <c:v>16.517</c:v>
                </c:pt>
                <c:pt idx="166">
                  <c:v>16.617</c:v>
                </c:pt>
                <c:pt idx="167">
                  <c:v>16.716</c:v>
                </c:pt>
                <c:pt idx="168">
                  <c:v>16.816</c:v>
                </c:pt>
                <c:pt idx="169">
                  <c:v>16.915</c:v>
                </c:pt>
                <c:pt idx="170">
                  <c:v>17.015</c:v>
                </c:pt>
                <c:pt idx="171">
                  <c:v>17.114</c:v>
                </c:pt>
                <c:pt idx="172">
                  <c:v>17.214</c:v>
                </c:pt>
                <c:pt idx="173">
                  <c:v>17.313</c:v>
                </c:pt>
                <c:pt idx="174">
                  <c:v>17.413</c:v>
                </c:pt>
                <c:pt idx="175">
                  <c:v>17.512</c:v>
                </c:pt>
                <c:pt idx="176">
                  <c:v>17.612</c:v>
                </c:pt>
                <c:pt idx="177">
                  <c:v>17.711</c:v>
                </c:pt>
                <c:pt idx="178">
                  <c:v>17.811</c:v>
                </c:pt>
                <c:pt idx="179">
                  <c:v>17.91</c:v>
                </c:pt>
                <c:pt idx="180">
                  <c:v>18.01000000000001</c:v>
                </c:pt>
                <c:pt idx="181">
                  <c:v>18.10900000000001</c:v>
                </c:pt>
                <c:pt idx="182">
                  <c:v>18.209</c:v>
                </c:pt>
                <c:pt idx="183">
                  <c:v>18.308</c:v>
                </c:pt>
                <c:pt idx="184">
                  <c:v>18.408</c:v>
                </c:pt>
                <c:pt idx="185">
                  <c:v>18.507</c:v>
                </c:pt>
                <c:pt idx="186">
                  <c:v>18.607</c:v>
                </c:pt>
                <c:pt idx="187">
                  <c:v>18.706</c:v>
                </c:pt>
                <c:pt idx="188">
                  <c:v>18.806</c:v>
                </c:pt>
                <c:pt idx="189">
                  <c:v>18.905</c:v>
                </c:pt>
                <c:pt idx="190">
                  <c:v>19.005</c:v>
                </c:pt>
                <c:pt idx="191">
                  <c:v>19.104</c:v>
                </c:pt>
                <c:pt idx="192">
                  <c:v>19.204</c:v>
                </c:pt>
                <c:pt idx="193">
                  <c:v>19.303</c:v>
                </c:pt>
                <c:pt idx="194">
                  <c:v>19.403</c:v>
                </c:pt>
                <c:pt idx="195">
                  <c:v>19.502</c:v>
                </c:pt>
                <c:pt idx="196">
                  <c:v>19.602</c:v>
                </c:pt>
                <c:pt idx="197">
                  <c:v>19.701</c:v>
                </c:pt>
                <c:pt idx="198">
                  <c:v>19.80099999999999</c:v>
                </c:pt>
                <c:pt idx="199">
                  <c:v>19.9</c:v>
                </c:pt>
                <c:pt idx="200">
                  <c:v>20.0</c:v>
                </c:pt>
                <c:pt idx="201">
                  <c:v>20.1</c:v>
                </c:pt>
                <c:pt idx="202">
                  <c:v>20.19900000000001</c:v>
                </c:pt>
                <c:pt idx="203">
                  <c:v>20.299</c:v>
                </c:pt>
                <c:pt idx="204">
                  <c:v>20.398</c:v>
                </c:pt>
                <c:pt idx="205">
                  <c:v>20.498</c:v>
                </c:pt>
                <c:pt idx="206">
                  <c:v>20.597</c:v>
                </c:pt>
                <c:pt idx="207">
                  <c:v>20.697</c:v>
                </c:pt>
                <c:pt idx="208">
                  <c:v>20.796</c:v>
                </c:pt>
                <c:pt idx="209">
                  <c:v>20.896</c:v>
                </c:pt>
                <c:pt idx="210">
                  <c:v>20.995</c:v>
                </c:pt>
                <c:pt idx="211">
                  <c:v>21.095</c:v>
                </c:pt>
                <c:pt idx="212">
                  <c:v>21.194</c:v>
                </c:pt>
                <c:pt idx="213">
                  <c:v>21.294</c:v>
                </c:pt>
                <c:pt idx="214">
                  <c:v>21.393</c:v>
                </c:pt>
                <c:pt idx="215">
                  <c:v>21.49299999999998</c:v>
                </c:pt>
                <c:pt idx="216">
                  <c:v>21.592</c:v>
                </c:pt>
                <c:pt idx="217">
                  <c:v>21.692</c:v>
                </c:pt>
                <c:pt idx="218">
                  <c:v>21.791</c:v>
                </c:pt>
                <c:pt idx="219">
                  <c:v>21.89099999999999</c:v>
                </c:pt>
                <c:pt idx="220">
                  <c:v>21.99</c:v>
                </c:pt>
                <c:pt idx="221">
                  <c:v>22.09</c:v>
                </c:pt>
                <c:pt idx="222">
                  <c:v>22.189</c:v>
                </c:pt>
                <c:pt idx="223">
                  <c:v>22.289</c:v>
                </c:pt>
                <c:pt idx="224">
                  <c:v>22.388</c:v>
                </c:pt>
                <c:pt idx="225">
                  <c:v>22.488</c:v>
                </c:pt>
                <c:pt idx="226">
                  <c:v>22.587</c:v>
                </c:pt>
                <c:pt idx="227">
                  <c:v>22.687</c:v>
                </c:pt>
                <c:pt idx="228">
                  <c:v>22.786</c:v>
                </c:pt>
                <c:pt idx="229">
                  <c:v>22.886</c:v>
                </c:pt>
                <c:pt idx="230">
                  <c:v>22.985</c:v>
                </c:pt>
                <c:pt idx="231">
                  <c:v>23.085</c:v>
                </c:pt>
                <c:pt idx="232">
                  <c:v>23.184</c:v>
                </c:pt>
                <c:pt idx="233">
                  <c:v>23.284</c:v>
                </c:pt>
                <c:pt idx="234">
                  <c:v>23.383</c:v>
                </c:pt>
                <c:pt idx="235">
                  <c:v>23.483</c:v>
                </c:pt>
                <c:pt idx="236">
                  <c:v>23.582</c:v>
                </c:pt>
                <c:pt idx="237">
                  <c:v>23.682</c:v>
                </c:pt>
                <c:pt idx="238">
                  <c:v>23.781</c:v>
                </c:pt>
                <c:pt idx="239">
                  <c:v>23.881</c:v>
                </c:pt>
                <c:pt idx="240">
                  <c:v>23.98</c:v>
                </c:pt>
                <c:pt idx="241">
                  <c:v>24.08</c:v>
                </c:pt>
                <c:pt idx="242">
                  <c:v>24.17899999999999</c:v>
                </c:pt>
                <c:pt idx="243">
                  <c:v>24.279</c:v>
                </c:pt>
                <c:pt idx="244">
                  <c:v>24.378</c:v>
                </c:pt>
                <c:pt idx="245">
                  <c:v>24.478</c:v>
                </c:pt>
                <c:pt idx="246">
                  <c:v>24.57700000000001</c:v>
                </c:pt>
                <c:pt idx="247">
                  <c:v>24.677</c:v>
                </c:pt>
                <c:pt idx="248">
                  <c:v>24.776</c:v>
                </c:pt>
                <c:pt idx="249">
                  <c:v>24.876</c:v>
                </c:pt>
                <c:pt idx="250">
                  <c:v>24.975</c:v>
                </c:pt>
                <c:pt idx="251">
                  <c:v>25.075</c:v>
                </c:pt>
                <c:pt idx="252">
                  <c:v>25.174</c:v>
                </c:pt>
                <c:pt idx="253">
                  <c:v>25.274</c:v>
                </c:pt>
                <c:pt idx="254">
                  <c:v>25.373</c:v>
                </c:pt>
                <c:pt idx="255">
                  <c:v>25.473</c:v>
                </c:pt>
                <c:pt idx="256">
                  <c:v>25.572</c:v>
                </c:pt>
                <c:pt idx="257">
                  <c:v>25.672</c:v>
                </c:pt>
                <c:pt idx="258">
                  <c:v>25.771</c:v>
                </c:pt>
                <c:pt idx="259">
                  <c:v>25.871</c:v>
                </c:pt>
                <c:pt idx="260">
                  <c:v>25.97</c:v>
                </c:pt>
                <c:pt idx="261">
                  <c:v>26.07</c:v>
                </c:pt>
                <c:pt idx="262">
                  <c:v>26.169</c:v>
                </c:pt>
                <c:pt idx="263">
                  <c:v>26.26899999999998</c:v>
                </c:pt>
                <c:pt idx="264">
                  <c:v>26.368</c:v>
                </c:pt>
                <c:pt idx="265">
                  <c:v>26.468</c:v>
                </c:pt>
                <c:pt idx="266">
                  <c:v>26.567</c:v>
                </c:pt>
                <c:pt idx="267">
                  <c:v>26.66700000000001</c:v>
                </c:pt>
                <c:pt idx="268">
                  <c:v>26.76599999999998</c:v>
                </c:pt>
                <c:pt idx="269">
                  <c:v>26.866</c:v>
                </c:pt>
                <c:pt idx="270">
                  <c:v>26.965</c:v>
                </c:pt>
                <c:pt idx="271">
                  <c:v>27.065</c:v>
                </c:pt>
                <c:pt idx="272">
                  <c:v>27.164</c:v>
                </c:pt>
                <c:pt idx="273">
                  <c:v>27.264</c:v>
                </c:pt>
                <c:pt idx="274">
                  <c:v>27.363</c:v>
                </c:pt>
                <c:pt idx="275">
                  <c:v>27.463</c:v>
                </c:pt>
                <c:pt idx="276">
                  <c:v>27.562</c:v>
                </c:pt>
                <c:pt idx="277">
                  <c:v>27.662</c:v>
                </c:pt>
                <c:pt idx="278">
                  <c:v>27.761</c:v>
                </c:pt>
                <c:pt idx="279">
                  <c:v>27.861</c:v>
                </c:pt>
                <c:pt idx="280">
                  <c:v>27.96</c:v>
                </c:pt>
                <c:pt idx="281">
                  <c:v>28.06</c:v>
                </c:pt>
                <c:pt idx="282">
                  <c:v>28.159</c:v>
                </c:pt>
                <c:pt idx="283">
                  <c:v>28.259</c:v>
                </c:pt>
                <c:pt idx="284">
                  <c:v>28.358</c:v>
                </c:pt>
                <c:pt idx="285">
                  <c:v>28.45799999999999</c:v>
                </c:pt>
                <c:pt idx="286">
                  <c:v>28.557</c:v>
                </c:pt>
                <c:pt idx="287">
                  <c:v>28.657</c:v>
                </c:pt>
                <c:pt idx="288">
                  <c:v>28.756</c:v>
                </c:pt>
                <c:pt idx="289">
                  <c:v>28.85600000000001</c:v>
                </c:pt>
                <c:pt idx="290">
                  <c:v>28.95499999999999</c:v>
                </c:pt>
                <c:pt idx="291">
                  <c:v>29.055</c:v>
                </c:pt>
                <c:pt idx="292">
                  <c:v>29.154</c:v>
                </c:pt>
                <c:pt idx="293">
                  <c:v>29.254</c:v>
                </c:pt>
                <c:pt idx="294">
                  <c:v>29.35300000000001</c:v>
                </c:pt>
                <c:pt idx="295">
                  <c:v>29.453</c:v>
                </c:pt>
                <c:pt idx="296">
                  <c:v>29.552</c:v>
                </c:pt>
                <c:pt idx="297">
                  <c:v>29.652</c:v>
                </c:pt>
                <c:pt idx="298">
                  <c:v>29.751</c:v>
                </c:pt>
                <c:pt idx="299">
                  <c:v>29.851</c:v>
                </c:pt>
                <c:pt idx="300">
                  <c:v>29.95</c:v>
                </c:pt>
                <c:pt idx="301">
                  <c:v>30.05</c:v>
                </c:pt>
                <c:pt idx="302">
                  <c:v>30.149</c:v>
                </c:pt>
                <c:pt idx="303">
                  <c:v>30.249</c:v>
                </c:pt>
                <c:pt idx="304">
                  <c:v>30.348</c:v>
                </c:pt>
                <c:pt idx="305">
                  <c:v>30.448</c:v>
                </c:pt>
                <c:pt idx="306">
                  <c:v>30.547</c:v>
                </c:pt>
                <c:pt idx="307">
                  <c:v>30.64699999999999</c:v>
                </c:pt>
                <c:pt idx="308">
                  <c:v>30.746</c:v>
                </c:pt>
                <c:pt idx="309">
                  <c:v>30.846</c:v>
                </c:pt>
                <c:pt idx="310">
                  <c:v>30.945</c:v>
                </c:pt>
                <c:pt idx="311">
                  <c:v>31.045</c:v>
                </c:pt>
                <c:pt idx="312">
                  <c:v>31.14399999999999</c:v>
                </c:pt>
                <c:pt idx="313">
                  <c:v>31.244</c:v>
                </c:pt>
                <c:pt idx="314">
                  <c:v>31.343</c:v>
                </c:pt>
                <c:pt idx="315">
                  <c:v>31.443</c:v>
                </c:pt>
                <c:pt idx="316">
                  <c:v>31.542</c:v>
                </c:pt>
                <c:pt idx="317">
                  <c:v>31.642</c:v>
                </c:pt>
                <c:pt idx="318">
                  <c:v>31.741</c:v>
                </c:pt>
                <c:pt idx="319">
                  <c:v>31.841</c:v>
                </c:pt>
                <c:pt idx="320">
                  <c:v>31.94</c:v>
                </c:pt>
                <c:pt idx="321">
                  <c:v>32.04</c:v>
                </c:pt>
                <c:pt idx="322">
                  <c:v>32.139</c:v>
                </c:pt>
                <c:pt idx="323">
                  <c:v>32.23900000000001</c:v>
                </c:pt>
                <c:pt idx="324">
                  <c:v>32.338</c:v>
                </c:pt>
                <c:pt idx="325">
                  <c:v>32.438</c:v>
                </c:pt>
                <c:pt idx="326">
                  <c:v>32.53700000000001</c:v>
                </c:pt>
                <c:pt idx="327">
                  <c:v>32.637</c:v>
                </c:pt>
                <c:pt idx="328">
                  <c:v>32.73600000000001</c:v>
                </c:pt>
                <c:pt idx="329">
                  <c:v>32.83600000000001</c:v>
                </c:pt>
                <c:pt idx="330">
                  <c:v>32.935</c:v>
                </c:pt>
                <c:pt idx="331">
                  <c:v>33.035</c:v>
                </c:pt>
                <c:pt idx="332">
                  <c:v>33.134</c:v>
                </c:pt>
                <c:pt idx="333">
                  <c:v>33.234</c:v>
                </c:pt>
                <c:pt idx="334">
                  <c:v>33.33300000000001</c:v>
                </c:pt>
                <c:pt idx="335">
                  <c:v>33.433</c:v>
                </c:pt>
                <c:pt idx="336">
                  <c:v>33.532</c:v>
                </c:pt>
                <c:pt idx="337">
                  <c:v>33.632</c:v>
                </c:pt>
                <c:pt idx="338">
                  <c:v>33.731</c:v>
                </c:pt>
                <c:pt idx="339">
                  <c:v>33.831</c:v>
                </c:pt>
                <c:pt idx="340">
                  <c:v>33.93</c:v>
                </c:pt>
                <c:pt idx="341">
                  <c:v>34.03</c:v>
                </c:pt>
                <c:pt idx="342">
                  <c:v>34.12900000000001</c:v>
                </c:pt>
                <c:pt idx="343">
                  <c:v>34.22900000000001</c:v>
                </c:pt>
                <c:pt idx="344">
                  <c:v>34.328</c:v>
                </c:pt>
                <c:pt idx="345">
                  <c:v>34.428</c:v>
                </c:pt>
                <c:pt idx="346">
                  <c:v>34.527</c:v>
                </c:pt>
                <c:pt idx="347">
                  <c:v>34.627</c:v>
                </c:pt>
                <c:pt idx="348">
                  <c:v>34.72600000000001</c:v>
                </c:pt>
                <c:pt idx="349">
                  <c:v>34.826</c:v>
                </c:pt>
                <c:pt idx="350">
                  <c:v>34.925</c:v>
                </c:pt>
                <c:pt idx="351">
                  <c:v>35.025</c:v>
                </c:pt>
                <c:pt idx="352">
                  <c:v>35.124</c:v>
                </c:pt>
                <c:pt idx="353">
                  <c:v>35.22400000000001</c:v>
                </c:pt>
                <c:pt idx="354">
                  <c:v>35.323</c:v>
                </c:pt>
                <c:pt idx="355">
                  <c:v>35.423</c:v>
                </c:pt>
                <c:pt idx="356">
                  <c:v>35.522</c:v>
                </c:pt>
                <c:pt idx="357">
                  <c:v>35.622</c:v>
                </c:pt>
                <c:pt idx="358">
                  <c:v>35.72100000000001</c:v>
                </c:pt>
                <c:pt idx="359">
                  <c:v>35.82100000000001</c:v>
                </c:pt>
                <c:pt idx="360">
                  <c:v>35.92</c:v>
                </c:pt>
                <c:pt idx="361">
                  <c:v>36.02</c:v>
                </c:pt>
                <c:pt idx="362">
                  <c:v>36.119</c:v>
                </c:pt>
                <c:pt idx="363">
                  <c:v>36.219</c:v>
                </c:pt>
                <c:pt idx="364">
                  <c:v>36.318</c:v>
                </c:pt>
                <c:pt idx="365">
                  <c:v>36.418</c:v>
                </c:pt>
                <c:pt idx="366">
                  <c:v>36.517</c:v>
                </c:pt>
                <c:pt idx="367">
                  <c:v>36.617</c:v>
                </c:pt>
                <c:pt idx="368">
                  <c:v>36.716</c:v>
                </c:pt>
                <c:pt idx="369">
                  <c:v>36.816</c:v>
                </c:pt>
                <c:pt idx="370">
                  <c:v>36.915</c:v>
                </c:pt>
                <c:pt idx="371">
                  <c:v>37.015</c:v>
                </c:pt>
                <c:pt idx="372">
                  <c:v>37.114</c:v>
                </c:pt>
                <c:pt idx="373">
                  <c:v>37.21400000000001</c:v>
                </c:pt>
                <c:pt idx="374">
                  <c:v>37.313</c:v>
                </c:pt>
                <c:pt idx="375">
                  <c:v>37.413</c:v>
                </c:pt>
                <c:pt idx="376">
                  <c:v>37.512</c:v>
                </c:pt>
                <c:pt idx="377">
                  <c:v>37.612</c:v>
                </c:pt>
                <c:pt idx="378">
                  <c:v>37.71100000000001</c:v>
                </c:pt>
                <c:pt idx="379">
                  <c:v>37.811</c:v>
                </c:pt>
                <c:pt idx="380">
                  <c:v>37.91</c:v>
                </c:pt>
                <c:pt idx="381">
                  <c:v>38.01</c:v>
                </c:pt>
                <c:pt idx="382">
                  <c:v>38.109</c:v>
                </c:pt>
                <c:pt idx="383">
                  <c:v>38.209</c:v>
                </c:pt>
                <c:pt idx="384">
                  <c:v>38.308</c:v>
                </c:pt>
                <c:pt idx="385">
                  <c:v>38.408</c:v>
                </c:pt>
                <c:pt idx="386">
                  <c:v>38.50700000000001</c:v>
                </c:pt>
                <c:pt idx="387">
                  <c:v>38.60700000000001</c:v>
                </c:pt>
                <c:pt idx="388">
                  <c:v>38.706</c:v>
                </c:pt>
                <c:pt idx="389">
                  <c:v>38.806</c:v>
                </c:pt>
                <c:pt idx="390">
                  <c:v>38.905</c:v>
                </c:pt>
                <c:pt idx="391">
                  <c:v>39.005</c:v>
                </c:pt>
                <c:pt idx="392">
                  <c:v>39.10400000000001</c:v>
                </c:pt>
                <c:pt idx="393">
                  <c:v>39.204</c:v>
                </c:pt>
                <c:pt idx="394">
                  <c:v>39.303</c:v>
                </c:pt>
                <c:pt idx="395">
                  <c:v>39.40300000000001</c:v>
                </c:pt>
                <c:pt idx="396">
                  <c:v>39.502</c:v>
                </c:pt>
                <c:pt idx="397">
                  <c:v>39.602</c:v>
                </c:pt>
                <c:pt idx="398">
                  <c:v>39.701</c:v>
                </c:pt>
                <c:pt idx="399">
                  <c:v>39.801</c:v>
                </c:pt>
                <c:pt idx="400">
                  <c:v>39.9</c:v>
                </c:pt>
                <c:pt idx="401">
                  <c:v>40.0</c:v>
                </c:pt>
                <c:pt idx="402">
                  <c:v>40.1</c:v>
                </c:pt>
                <c:pt idx="403">
                  <c:v>40.19900000000001</c:v>
                </c:pt>
                <c:pt idx="404">
                  <c:v>40.29900000000001</c:v>
                </c:pt>
                <c:pt idx="405">
                  <c:v>40.398</c:v>
                </c:pt>
                <c:pt idx="406">
                  <c:v>40.498</c:v>
                </c:pt>
                <c:pt idx="407">
                  <c:v>40.597</c:v>
                </c:pt>
                <c:pt idx="408">
                  <c:v>40.697</c:v>
                </c:pt>
                <c:pt idx="409">
                  <c:v>40.79600000000001</c:v>
                </c:pt>
                <c:pt idx="410">
                  <c:v>40.896</c:v>
                </c:pt>
                <c:pt idx="411">
                  <c:v>40.995</c:v>
                </c:pt>
                <c:pt idx="412">
                  <c:v>41.095</c:v>
                </c:pt>
                <c:pt idx="413">
                  <c:v>41.194</c:v>
                </c:pt>
                <c:pt idx="414">
                  <c:v>41.29400000000001</c:v>
                </c:pt>
                <c:pt idx="415">
                  <c:v>41.393</c:v>
                </c:pt>
                <c:pt idx="416">
                  <c:v>41.493</c:v>
                </c:pt>
                <c:pt idx="417">
                  <c:v>41.592</c:v>
                </c:pt>
                <c:pt idx="418">
                  <c:v>41.692</c:v>
                </c:pt>
                <c:pt idx="419">
                  <c:v>41.79100000000001</c:v>
                </c:pt>
                <c:pt idx="420">
                  <c:v>41.89100000000001</c:v>
                </c:pt>
                <c:pt idx="421">
                  <c:v>41.99</c:v>
                </c:pt>
                <c:pt idx="422">
                  <c:v>42.09</c:v>
                </c:pt>
                <c:pt idx="423">
                  <c:v>42.189</c:v>
                </c:pt>
                <c:pt idx="424">
                  <c:v>42.289</c:v>
                </c:pt>
                <c:pt idx="425">
                  <c:v>42.388</c:v>
                </c:pt>
                <c:pt idx="426">
                  <c:v>42.488</c:v>
                </c:pt>
                <c:pt idx="427">
                  <c:v>42.587</c:v>
                </c:pt>
                <c:pt idx="428">
                  <c:v>42.687</c:v>
                </c:pt>
                <c:pt idx="429">
                  <c:v>42.786</c:v>
                </c:pt>
                <c:pt idx="430">
                  <c:v>42.886</c:v>
                </c:pt>
                <c:pt idx="431">
                  <c:v>42.985</c:v>
                </c:pt>
                <c:pt idx="432">
                  <c:v>43.085</c:v>
                </c:pt>
                <c:pt idx="433">
                  <c:v>43.184</c:v>
                </c:pt>
                <c:pt idx="434">
                  <c:v>43.28400000000001</c:v>
                </c:pt>
                <c:pt idx="435">
                  <c:v>43.383</c:v>
                </c:pt>
                <c:pt idx="436">
                  <c:v>43.483</c:v>
                </c:pt>
                <c:pt idx="437">
                  <c:v>43.582</c:v>
                </c:pt>
                <c:pt idx="438">
                  <c:v>43.682</c:v>
                </c:pt>
                <c:pt idx="439">
                  <c:v>43.78100000000001</c:v>
                </c:pt>
                <c:pt idx="440">
                  <c:v>43.881</c:v>
                </c:pt>
                <c:pt idx="441">
                  <c:v>43.98</c:v>
                </c:pt>
                <c:pt idx="442">
                  <c:v>44.08</c:v>
                </c:pt>
                <c:pt idx="443">
                  <c:v>44.179</c:v>
                </c:pt>
                <c:pt idx="444">
                  <c:v>44.279</c:v>
                </c:pt>
                <c:pt idx="445">
                  <c:v>44.378</c:v>
                </c:pt>
                <c:pt idx="446">
                  <c:v>44.478</c:v>
                </c:pt>
                <c:pt idx="447">
                  <c:v>44.57700000000001</c:v>
                </c:pt>
                <c:pt idx="448">
                  <c:v>44.677</c:v>
                </c:pt>
                <c:pt idx="449">
                  <c:v>44.776</c:v>
                </c:pt>
                <c:pt idx="450">
                  <c:v>44.876</c:v>
                </c:pt>
                <c:pt idx="451">
                  <c:v>44.975</c:v>
                </c:pt>
                <c:pt idx="452">
                  <c:v>45.075</c:v>
                </c:pt>
                <c:pt idx="453">
                  <c:v>45.17400000000001</c:v>
                </c:pt>
                <c:pt idx="454">
                  <c:v>45.274</c:v>
                </c:pt>
                <c:pt idx="455">
                  <c:v>45.373</c:v>
                </c:pt>
                <c:pt idx="456">
                  <c:v>45.47300000000001</c:v>
                </c:pt>
                <c:pt idx="457">
                  <c:v>45.572</c:v>
                </c:pt>
                <c:pt idx="458">
                  <c:v>45.672</c:v>
                </c:pt>
                <c:pt idx="459">
                  <c:v>45.771</c:v>
                </c:pt>
                <c:pt idx="460">
                  <c:v>45.871</c:v>
                </c:pt>
                <c:pt idx="461">
                  <c:v>45.97</c:v>
                </c:pt>
                <c:pt idx="462">
                  <c:v>46.07</c:v>
                </c:pt>
                <c:pt idx="463">
                  <c:v>46.16900000000001</c:v>
                </c:pt>
                <c:pt idx="464">
                  <c:v>46.26900000000001</c:v>
                </c:pt>
                <c:pt idx="465">
                  <c:v>46.368</c:v>
                </c:pt>
                <c:pt idx="466">
                  <c:v>46.46800000000001</c:v>
                </c:pt>
                <c:pt idx="467">
                  <c:v>46.567</c:v>
                </c:pt>
                <c:pt idx="468">
                  <c:v>46.667</c:v>
                </c:pt>
                <c:pt idx="469">
                  <c:v>46.76600000000001</c:v>
                </c:pt>
                <c:pt idx="470">
                  <c:v>46.866</c:v>
                </c:pt>
                <c:pt idx="471">
                  <c:v>46.965</c:v>
                </c:pt>
                <c:pt idx="472">
                  <c:v>47.065</c:v>
                </c:pt>
                <c:pt idx="473">
                  <c:v>47.164</c:v>
                </c:pt>
                <c:pt idx="474">
                  <c:v>47.264</c:v>
                </c:pt>
                <c:pt idx="475">
                  <c:v>47.363</c:v>
                </c:pt>
                <c:pt idx="476">
                  <c:v>47.463</c:v>
                </c:pt>
                <c:pt idx="477">
                  <c:v>47.562</c:v>
                </c:pt>
                <c:pt idx="478">
                  <c:v>47.662</c:v>
                </c:pt>
                <c:pt idx="479">
                  <c:v>47.761</c:v>
                </c:pt>
                <c:pt idx="480">
                  <c:v>47.861</c:v>
                </c:pt>
                <c:pt idx="481">
                  <c:v>47.96</c:v>
                </c:pt>
                <c:pt idx="482">
                  <c:v>48.06</c:v>
                </c:pt>
                <c:pt idx="483">
                  <c:v>48.15900000000001</c:v>
                </c:pt>
                <c:pt idx="484">
                  <c:v>48.259</c:v>
                </c:pt>
                <c:pt idx="485">
                  <c:v>48.358</c:v>
                </c:pt>
                <c:pt idx="486">
                  <c:v>48.458</c:v>
                </c:pt>
                <c:pt idx="487">
                  <c:v>48.557</c:v>
                </c:pt>
                <c:pt idx="488">
                  <c:v>48.657</c:v>
                </c:pt>
                <c:pt idx="489">
                  <c:v>48.756</c:v>
                </c:pt>
                <c:pt idx="490">
                  <c:v>48.856</c:v>
                </c:pt>
                <c:pt idx="491">
                  <c:v>48.955</c:v>
                </c:pt>
                <c:pt idx="492">
                  <c:v>49.055</c:v>
                </c:pt>
                <c:pt idx="493">
                  <c:v>49.154</c:v>
                </c:pt>
                <c:pt idx="494">
                  <c:v>49.254</c:v>
                </c:pt>
                <c:pt idx="495">
                  <c:v>49.353</c:v>
                </c:pt>
                <c:pt idx="496">
                  <c:v>49.453</c:v>
                </c:pt>
                <c:pt idx="497">
                  <c:v>49.552</c:v>
                </c:pt>
                <c:pt idx="498">
                  <c:v>49.652</c:v>
                </c:pt>
                <c:pt idx="499">
                  <c:v>49.751</c:v>
                </c:pt>
                <c:pt idx="500">
                  <c:v>49.851</c:v>
                </c:pt>
                <c:pt idx="501">
                  <c:v>49.95</c:v>
                </c:pt>
                <c:pt idx="502">
                  <c:v>50.05</c:v>
                </c:pt>
                <c:pt idx="503">
                  <c:v>50.149</c:v>
                </c:pt>
                <c:pt idx="504">
                  <c:v>50.249</c:v>
                </c:pt>
                <c:pt idx="505">
                  <c:v>50.348</c:v>
                </c:pt>
                <c:pt idx="506">
                  <c:v>50.448</c:v>
                </c:pt>
                <c:pt idx="507">
                  <c:v>50.547</c:v>
                </c:pt>
                <c:pt idx="508">
                  <c:v>50.64700000000001</c:v>
                </c:pt>
                <c:pt idx="509">
                  <c:v>50.746</c:v>
                </c:pt>
                <c:pt idx="510">
                  <c:v>50.846</c:v>
                </c:pt>
                <c:pt idx="511">
                  <c:v>50.945</c:v>
                </c:pt>
                <c:pt idx="512">
                  <c:v>51.045</c:v>
                </c:pt>
                <c:pt idx="513">
                  <c:v>51.14400000000001</c:v>
                </c:pt>
                <c:pt idx="514">
                  <c:v>51.244</c:v>
                </c:pt>
                <c:pt idx="515">
                  <c:v>51.343</c:v>
                </c:pt>
                <c:pt idx="516">
                  <c:v>51.443</c:v>
                </c:pt>
                <c:pt idx="517">
                  <c:v>51.542</c:v>
                </c:pt>
                <c:pt idx="518">
                  <c:v>51.642</c:v>
                </c:pt>
                <c:pt idx="519">
                  <c:v>51.741</c:v>
                </c:pt>
                <c:pt idx="520">
                  <c:v>51.841</c:v>
                </c:pt>
                <c:pt idx="521">
                  <c:v>51.94</c:v>
                </c:pt>
                <c:pt idx="522">
                  <c:v>52.04</c:v>
                </c:pt>
                <c:pt idx="523">
                  <c:v>52.139</c:v>
                </c:pt>
                <c:pt idx="524">
                  <c:v>52.23900000000001</c:v>
                </c:pt>
                <c:pt idx="525">
                  <c:v>52.338</c:v>
                </c:pt>
                <c:pt idx="526">
                  <c:v>52.438</c:v>
                </c:pt>
                <c:pt idx="527">
                  <c:v>52.53700000000001</c:v>
                </c:pt>
                <c:pt idx="528">
                  <c:v>52.637</c:v>
                </c:pt>
                <c:pt idx="529">
                  <c:v>52.73600000000001</c:v>
                </c:pt>
                <c:pt idx="530">
                  <c:v>52.83600000000001</c:v>
                </c:pt>
                <c:pt idx="531">
                  <c:v>52.935</c:v>
                </c:pt>
                <c:pt idx="532">
                  <c:v>53.035</c:v>
                </c:pt>
                <c:pt idx="533">
                  <c:v>53.134</c:v>
                </c:pt>
                <c:pt idx="534">
                  <c:v>53.234</c:v>
                </c:pt>
                <c:pt idx="535">
                  <c:v>53.33300000000001</c:v>
                </c:pt>
                <c:pt idx="536">
                  <c:v>53.433</c:v>
                </c:pt>
                <c:pt idx="537">
                  <c:v>53.532</c:v>
                </c:pt>
                <c:pt idx="538">
                  <c:v>53.632</c:v>
                </c:pt>
                <c:pt idx="539">
                  <c:v>53.731</c:v>
                </c:pt>
                <c:pt idx="540">
                  <c:v>53.831</c:v>
                </c:pt>
                <c:pt idx="541">
                  <c:v>53.93</c:v>
                </c:pt>
                <c:pt idx="542">
                  <c:v>54.03</c:v>
                </c:pt>
                <c:pt idx="543">
                  <c:v>54.12900000000001</c:v>
                </c:pt>
                <c:pt idx="544">
                  <c:v>54.22900000000001</c:v>
                </c:pt>
                <c:pt idx="545">
                  <c:v>54.328</c:v>
                </c:pt>
                <c:pt idx="546">
                  <c:v>54.428</c:v>
                </c:pt>
                <c:pt idx="547">
                  <c:v>54.527</c:v>
                </c:pt>
                <c:pt idx="548">
                  <c:v>54.627</c:v>
                </c:pt>
                <c:pt idx="549">
                  <c:v>54.72600000000001</c:v>
                </c:pt>
                <c:pt idx="550">
                  <c:v>54.826</c:v>
                </c:pt>
                <c:pt idx="551">
                  <c:v>54.925</c:v>
                </c:pt>
                <c:pt idx="552">
                  <c:v>55.025</c:v>
                </c:pt>
                <c:pt idx="553">
                  <c:v>55.124</c:v>
                </c:pt>
                <c:pt idx="554">
                  <c:v>55.22400000000001</c:v>
                </c:pt>
                <c:pt idx="555">
                  <c:v>55.323</c:v>
                </c:pt>
                <c:pt idx="556">
                  <c:v>55.423</c:v>
                </c:pt>
                <c:pt idx="557">
                  <c:v>55.522</c:v>
                </c:pt>
                <c:pt idx="558">
                  <c:v>55.622</c:v>
                </c:pt>
                <c:pt idx="559">
                  <c:v>55.72100000000001</c:v>
                </c:pt>
                <c:pt idx="560">
                  <c:v>55.82100000000001</c:v>
                </c:pt>
                <c:pt idx="561">
                  <c:v>55.92</c:v>
                </c:pt>
                <c:pt idx="562">
                  <c:v>56.02</c:v>
                </c:pt>
                <c:pt idx="563">
                  <c:v>56.119</c:v>
                </c:pt>
                <c:pt idx="564">
                  <c:v>56.219</c:v>
                </c:pt>
                <c:pt idx="565">
                  <c:v>56.318</c:v>
                </c:pt>
                <c:pt idx="566">
                  <c:v>56.418</c:v>
                </c:pt>
                <c:pt idx="567">
                  <c:v>56.517</c:v>
                </c:pt>
                <c:pt idx="568">
                  <c:v>56.617</c:v>
                </c:pt>
                <c:pt idx="569">
                  <c:v>56.716</c:v>
                </c:pt>
                <c:pt idx="570">
                  <c:v>56.816</c:v>
                </c:pt>
                <c:pt idx="571">
                  <c:v>56.915</c:v>
                </c:pt>
                <c:pt idx="572">
                  <c:v>57.015</c:v>
                </c:pt>
                <c:pt idx="573">
                  <c:v>57.114</c:v>
                </c:pt>
                <c:pt idx="574">
                  <c:v>57.21400000000001</c:v>
                </c:pt>
                <c:pt idx="575">
                  <c:v>57.313</c:v>
                </c:pt>
                <c:pt idx="576">
                  <c:v>57.413</c:v>
                </c:pt>
                <c:pt idx="577">
                  <c:v>57.512</c:v>
                </c:pt>
                <c:pt idx="578">
                  <c:v>57.612</c:v>
                </c:pt>
                <c:pt idx="579">
                  <c:v>57.71100000000001</c:v>
                </c:pt>
                <c:pt idx="580">
                  <c:v>57.811</c:v>
                </c:pt>
                <c:pt idx="581">
                  <c:v>57.91</c:v>
                </c:pt>
                <c:pt idx="582">
                  <c:v>58.01</c:v>
                </c:pt>
                <c:pt idx="583">
                  <c:v>58.109</c:v>
                </c:pt>
                <c:pt idx="584">
                  <c:v>58.209</c:v>
                </c:pt>
                <c:pt idx="585">
                  <c:v>58.308</c:v>
                </c:pt>
                <c:pt idx="586">
                  <c:v>58.408</c:v>
                </c:pt>
                <c:pt idx="587">
                  <c:v>58.50700000000001</c:v>
                </c:pt>
                <c:pt idx="588">
                  <c:v>58.60700000000001</c:v>
                </c:pt>
                <c:pt idx="589">
                  <c:v>58.706</c:v>
                </c:pt>
                <c:pt idx="590">
                  <c:v>58.806</c:v>
                </c:pt>
                <c:pt idx="591">
                  <c:v>58.905</c:v>
                </c:pt>
                <c:pt idx="592">
                  <c:v>59.005</c:v>
                </c:pt>
                <c:pt idx="593">
                  <c:v>59.10400000000001</c:v>
                </c:pt>
                <c:pt idx="594">
                  <c:v>59.204</c:v>
                </c:pt>
                <c:pt idx="595">
                  <c:v>59.303</c:v>
                </c:pt>
                <c:pt idx="596">
                  <c:v>59.40300000000001</c:v>
                </c:pt>
                <c:pt idx="597">
                  <c:v>59.502</c:v>
                </c:pt>
                <c:pt idx="598">
                  <c:v>59.602</c:v>
                </c:pt>
                <c:pt idx="599">
                  <c:v>59.701</c:v>
                </c:pt>
                <c:pt idx="600">
                  <c:v>59.801</c:v>
                </c:pt>
                <c:pt idx="601">
                  <c:v>59.9</c:v>
                </c:pt>
                <c:pt idx="602">
                  <c:v>60.0</c:v>
                </c:pt>
                <c:pt idx="603">
                  <c:v>60.09900000000001</c:v>
                </c:pt>
                <c:pt idx="604">
                  <c:v>60.19900000000001</c:v>
                </c:pt>
                <c:pt idx="605">
                  <c:v>60.29900000000001</c:v>
                </c:pt>
                <c:pt idx="606">
                  <c:v>60.398</c:v>
                </c:pt>
                <c:pt idx="607">
                  <c:v>60.498</c:v>
                </c:pt>
                <c:pt idx="608">
                  <c:v>60.597</c:v>
                </c:pt>
                <c:pt idx="609">
                  <c:v>60.697</c:v>
                </c:pt>
                <c:pt idx="610">
                  <c:v>60.79600000000001</c:v>
                </c:pt>
                <c:pt idx="611">
                  <c:v>60.896</c:v>
                </c:pt>
                <c:pt idx="612">
                  <c:v>60.995</c:v>
                </c:pt>
                <c:pt idx="613">
                  <c:v>61.095</c:v>
                </c:pt>
                <c:pt idx="614">
                  <c:v>61.194</c:v>
                </c:pt>
                <c:pt idx="615">
                  <c:v>61.29400000000001</c:v>
                </c:pt>
                <c:pt idx="616">
                  <c:v>61.393</c:v>
                </c:pt>
                <c:pt idx="617">
                  <c:v>61.493</c:v>
                </c:pt>
                <c:pt idx="618">
                  <c:v>61.592</c:v>
                </c:pt>
                <c:pt idx="619">
                  <c:v>61.692</c:v>
                </c:pt>
                <c:pt idx="620">
                  <c:v>61.79100000000001</c:v>
                </c:pt>
                <c:pt idx="621">
                  <c:v>61.89100000000001</c:v>
                </c:pt>
                <c:pt idx="622">
                  <c:v>61.99</c:v>
                </c:pt>
                <c:pt idx="623">
                  <c:v>62.09</c:v>
                </c:pt>
                <c:pt idx="624">
                  <c:v>62.189</c:v>
                </c:pt>
                <c:pt idx="625">
                  <c:v>62.289</c:v>
                </c:pt>
                <c:pt idx="626">
                  <c:v>62.388</c:v>
                </c:pt>
                <c:pt idx="627">
                  <c:v>62.488</c:v>
                </c:pt>
                <c:pt idx="628">
                  <c:v>62.587</c:v>
                </c:pt>
                <c:pt idx="629">
                  <c:v>62.687</c:v>
                </c:pt>
                <c:pt idx="630">
                  <c:v>62.786</c:v>
                </c:pt>
                <c:pt idx="631">
                  <c:v>62.886</c:v>
                </c:pt>
                <c:pt idx="632">
                  <c:v>62.985</c:v>
                </c:pt>
                <c:pt idx="633">
                  <c:v>63.085</c:v>
                </c:pt>
                <c:pt idx="634">
                  <c:v>63.184</c:v>
                </c:pt>
                <c:pt idx="635">
                  <c:v>63.28400000000001</c:v>
                </c:pt>
                <c:pt idx="636">
                  <c:v>63.383</c:v>
                </c:pt>
                <c:pt idx="637">
                  <c:v>63.483</c:v>
                </c:pt>
                <c:pt idx="638">
                  <c:v>63.582</c:v>
                </c:pt>
                <c:pt idx="639">
                  <c:v>63.682</c:v>
                </c:pt>
                <c:pt idx="640">
                  <c:v>63.78100000000001</c:v>
                </c:pt>
                <c:pt idx="641">
                  <c:v>63.881</c:v>
                </c:pt>
                <c:pt idx="642">
                  <c:v>63.98</c:v>
                </c:pt>
                <c:pt idx="643">
                  <c:v>64.08</c:v>
                </c:pt>
                <c:pt idx="644">
                  <c:v>64.17899999999996</c:v>
                </c:pt>
                <c:pt idx="645">
                  <c:v>64.27899999999998</c:v>
                </c:pt>
                <c:pt idx="646">
                  <c:v>64.37799999999998</c:v>
                </c:pt>
                <c:pt idx="647">
                  <c:v>64.478</c:v>
                </c:pt>
                <c:pt idx="648">
                  <c:v>64.577</c:v>
                </c:pt>
                <c:pt idx="649">
                  <c:v>64.67699999999998</c:v>
                </c:pt>
                <c:pt idx="650">
                  <c:v>64.77599999999998</c:v>
                </c:pt>
                <c:pt idx="651">
                  <c:v>64.87599999999998</c:v>
                </c:pt>
                <c:pt idx="652">
                  <c:v>64.975</c:v>
                </c:pt>
                <c:pt idx="653">
                  <c:v>65.07499999999998</c:v>
                </c:pt>
                <c:pt idx="654">
                  <c:v>65.17399999999998</c:v>
                </c:pt>
                <c:pt idx="655">
                  <c:v>65.274</c:v>
                </c:pt>
                <c:pt idx="656">
                  <c:v>65.37299999999998</c:v>
                </c:pt>
                <c:pt idx="657">
                  <c:v>65.473</c:v>
                </c:pt>
                <c:pt idx="658">
                  <c:v>65.57199999999998</c:v>
                </c:pt>
                <c:pt idx="659">
                  <c:v>65.67199999999998</c:v>
                </c:pt>
                <c:pt idx="660">
                  <c:v>65.771</c:v>
                </c:pt>
                <c:pt idx="661">
                  <c:v>65.87099999999998</c:v>
                </c:pt>
                <c:pt idx="662">
                  <c:v>65.97</c:v>
                </c:pt>
                <c:pt idx="663">
                  <c:v>66.07</c:v>
                </c:pt>
                <c:pt idx="664">
                  <c:v>66.16899999999998</c:v>
                </c:pt>
                <c:pt idx="665">
                  <c:v>66.269</c:v>
                </c:pt>
                <c:pt idx="666">
                  <c:v>66.368</c:v>
                </c:pt>
                <c:pt idx="667">
                  <c:v>66.468</c:v>
                </c:pt>
                <c:pt idx="668">
                  <c:v>66.567</c:v>
                </c:pt>
                <c:pt idx="669">
                  <c:v>66.667</c:v>
                </c:pt>
                <c:pt idx="670">
                  <c:v>66.766</c:v>
                </c:pt>
                <c:pt idx="671">
                  <c:v>66.866</c:v>
                </c:pt>
                <c:pt idx="672">
                  <c:v>66.965</c:v>
                </c:pt>
                <c:pt idx="673">
                  <c:v>67.06500000000001</c:v>
                </c:pt>
                <c:pt idx="674">
                  <c:v>67.164</c:v>
                </c:pt>
                <c:pt idx="675">
                  <c:v>67.264</c:v>
                </c:pt>
                <c:pt idx="676">
                  <c:v>67.363</c:v>
                </c:pt>
                <c:pt idx="677">
                  <c:v>67.463</c:v>
                </c:pt>
                <c:pt idx="678">
                  <c:v>67.56200000000001</c:v>
                </c:pt>
                <c:pt idx="679">
                  <c:v>67.662</c:v>
                </c:pt>
                <c:pt idx="680">
                  <c:v>67.761</c:v>
                </c:pt>
                <c:pt idx="681">
                  <c:v>67.861</c:v>
                </c:pt>
                <c:pt idx="682">
                  <c:v>67.96</c:v>
                </c:pt>
                <c:pt idx="683">
                  <c:v>68.06</c:v>
                </c:pt>
                <c:pt idx="684">
                  <c:v>68.15899999999998</c:v>
                </c:pt>
                <c:pt idx="685">
                  <c:v>68.259</c:v>
                </c:pt>
                <c:pt idx="686">
                  <c:v>68.35799999999998</c:v>
                </c:pt>
                <c:pt idx="687">
                  <c:v>68.45800000000001</c:v>
                </c:pt>
                <c:pt idx="688">
                  <c:v>68.557</c:v>
                </c:pt>
                <c:pt idx="689">
                  <c:v>68.65699999999998</c:v>
                </c:pt>
                <c:pt idx="690">
                  <c:v>68.756</c:v>
                </c:pt>
                <c:pt idx="691">
                  <c:v>68.85599999999998</c:v>
                </c:pt>
                <c:pt idx="692">
                  <c:v>68.95500000000001</c:v>
                </c:pt>
                <c:pt idx="693">
                  <c:v>69.055</c:v>
                </c:pt>
                <c:pt idx="694">
                  <c:v>69.15399999999998</c:v>
                </c:pt>
                <c:pt idx="695">
                  <c:v>69.254</c:v>
                </c:pt>
                <c:pt idx="696">
                  <c:v>69.35299999999998</c:v>
                </c:pt>
                <c:pt idx="697">
                  <c:v>69.453</c:v>
                </c:pt>
                <c:pt idx="698">
                  <c:v>69.552</c:v>
                </c:pt>
                <c:pt idx="699">
                  <c:v>69.65199999999998</c:v>
                </c:pt>
                <c:pt idx="700">
                  <c:v>69.751</c:v>
                </c:pt>
                <c:pt idx="701">
                  <c:v>69.851</c:v>
                </c:pt>
                <c:pt idx="702">
                  <c:v>69.95</c:v>
                </c:pt>
                <c:pt idx="703">
                  <c:v>70.05</c:v>
                </c:pt>
                <c:pt idx="704">
                  <c:v>70.149</c:v>
                </c:pt>
                <c:pt idx="705">
                  <c:v>70.249</c:v>
                </c:pt>
                <c:pt idx="706">
                  <c:v>70.34800000000001</c:v>
                </c:pt>
                <c:pt idx="707">
                  <c:v>70.448</c:v>
                </c:pt>
                <c:pt idx="708">
                  <c:v>70.547</c:v>
                </c:pt>
                <c:pt idx="709">
                  <c:v>70.647</c:v>
                </c:pt>
                <c:pt idx="710">
                  <c:v>70.746</c:v>
                </c:pt>
                <c:pt idx="711">
                  <c:v>70.846</c:v>
                </c:pt>
                <c:pt idx="712">
                  <c:v>70.945</c:v>
                </c:pt>
                <c:pt idx="713">
                  <c:v>71.045</c:v>
                </c:pt>
                <c:pt idx="714">
                  <c:v>71.144</c:v>
                </c:pt>
                <c:pt idx="715">
                  <c:v>71.244</c:v>
                </c:pt>
                <c:pt idx="716">
                  <c:v>71.343</c:v>
                </c:pt>
                <c:pt idx="717">
                  <c:v>71.443</c:v>
                </c:pt>
                <c:pt idx="718">
                  <c:v>71.542</c:v>
                </c:pt>
                <c:pt idx="719">
                  <c:v>71.642</c:v>
                </c:pt>
                <c:pt idx="720">
                  <c:v>71.741</c:v>
                </c:pt>
                <c:pt idx="721">
                  <c:v>71.841</c:v>
                </c:pt>
                <c:pt idx="722">
                  <c:v>71.94</c:v>
                </c:pt>
                <c:pt idx="723">
                  <c:v>72.04</c:v>
                </c:pt>
                <c:pt idx="724">
                  <c:v>72.13899999999998</c:v>
                </c:pt>
                <c:pt idx="725">
                  <c:v>72.239</c:v>
                </c:pt>
                <c:pt idx="726">
                  <c:v>72.338</c:v>
                </c:pt>
                <c:pt idx="727">
                  <c:v>72.438</c:v>
                </c:pt>
                <c:pt idx="728">
                  <c:v>72.537</c:v>
                </c:pt>
                <c:pt idx="729">
                  <c:v>72.637</c:v>
                </c:pt>
                <c:pt idx="730">
                  <c:v>72.736</c:v>
                </c:pt>
                <c:pt idx="731">
                  <c:v>72.836</c:v>
                </c:pt>
                <c:pt idx="732">
                  <c:v>72.935</c:v>
                </c:pt>
                <c:pt idx="733">
                  <c:v>73.035</c:v>
                </c:pt>
                <c:pt idx="734">
                  <c:v>73.134</c:v>
                </c:pt>
                <c:pt idx="735">
                  <c:v>73.234</c:v>
                </c:pt>
                <c:pt idx="736">
                  <c:v>73.333</c:v>
                </c:pt>
                <c:pt idx="737">
                  <c:v>73.433</c:v>
                </c:pt>
                <c:pt idx="738">
                  <c:v>73.532</c:v>
                </c:pt>
                <c:pt idx="739">
                  <c:v>73.632</c:v>
                </c:pt>
                <c:pt idx="740">
                  <c:v>73.731</c:v>
                </c:pt>
                <c:pt idx="741">
                  <c:v>73.831</c:v>
                </c:pt>
                <c:pt idx="742">
                  <c:v>73.93</c:v>
                </c:pt>
                <c:pt idx="743">
                  <c:v>74.03</c:v>
                </c:pt>
                <c:pt idx="744">
                  <c:v>74.12899999999998</c:v>
                </c:pt>
                <c:pt idx="745">
                  <c:v>74.229</c:v>
                </c:pt>
                <c:pt idx="746">
                  <c:v>74.32799999999998</c:v>
                </c:pt>
                <c:pt idx="747">
                  <c:v>74.428</c:v>
                </c:pt>
                <c:pt idx="748">
                  <c:v>74.527</c:v>
                </c:pt>
                <c:pt idx="749">
                  <c:v>74.62699999999998</c:v>
                </c:pt>
                <c:pt idx="750">
                  <c:v>74.726</c:v>
                </c:pt>
                <c:pt idx="751">
                  <c:v>74.82599999999998</c:v>
                </c:pt>
                <c:pt idx="752">
                  <c:v>74.925</c:v>
                </c:pt>
                <c:pt idx="753">
                  <c:v>75.025</c:v>
                </c:pt>
                <c:pt idx="754">
                  <c:v>75.12399999999998</c:v>
                </c:pt>
                <c:pt idx="755">
                  <c:v>75.224</c:v>
                </c:pt>
                <c:pt idx="756">
                  <c:v>75.32299999999998</c:v>
                </c:pt>
                <c:pt idx="757">
                  <c:v>75.423</c:v>
                </c:pt>
                <c:pt idx="758">
                  <c:v>75.522</c:v>
                </c:pt>
                <c:pt idx="759">
                  <c:v>75.62199999999998</c:v>
                </c:pt>
                <c:pt idx="760">
                  <c:v>75.721</c:v>
                </c:pt>
                <c:pt idx="761">
                  <c:v>75.821</c:v>
                </c:pt>
                <c:pt idx="762">
                  <c:v>75.92</c:v>
                </c:pt>
                <c:pt idx="763">
                  <c:v>76.02</c:v>
                </c:pt>
                <c:pt idx="764">
                  <c:v>76.119</c:v>
                </c:pt>
                <c:pt idx="765">
                  <c:v>76.219</c:v>
                </c:pt>
                <c:pt idx="766">
                  <c:v>76.31800000000001</c:v>
                </c:pt>
                <c:pt idx="767">
                  <c:v>76.418</c:v>
                </c:pt>
                <c:pt idx="768">
                  <c:v>76.517</c:v>
                </c:pt>
                <c:pt idx="769">
                  <c:v>76.617</c:v>
                </c:pt>
                <c:pt idx="770">
                  <c:v>76.716</c:v>
                </c:pt>
                <c:pt idx="771">
                  <c:v>76.816</c:v>
                </c:pt>
                <c:pt idx="772">
                  <c:v>76.915</c:v>
                </c:pt>
                <c:pt idx="773">
                  <c:v>77.015</c:v>
                </c:pt>
                <c:pt idx="774">
                  <c:v>77.114</c:v>
                </c:pt>
                <c:pt idx="775">
                  <c:v>77.214</c:v>
                </c:pt>
                <c:pt idx="776">
                  <c:v>77.313</c:v>
                </c:pt>
                <c:pt idx="777">
                  <c:v>77.413</c:v>
                </c:pt>
                <c:pt idx="778">
                  <c:v>77.512</c:v>
                </c:pt>
                <c:pt idx="779">
                  <c:v>77.612</c:v>
                </c:pt>
                <c:pt idx="780">
                  <c:v>77.711</c:v>
                </c:pt>
                <c:pt idx="781">
                  <c:v>77.811</c:v>
                </c:pt>
                <c:pt idx="782">
                  <c:v>77.91</c:v>
                </c:pt>
                <c:pt idx="783">
                  <c:v>78.01</c:v>
                </c:pt>
                <c:pt idx="784">
                  <c:v>78.10899999999998</c:v>
                </c:pt>
                <c:pt idx="785">
                  <c:v>78.209</c:v>
                </c:pt>
                <c:pt idx="786">
                  <c:v>78.308</c:v>
                </c:pt>
                <c:pt idx="787">
                  <c:v>78.408</c:v>
                </c:pt>
                <c:pt idx="788">
                  <c:v>78.507</c:v>
                </c:pt>
                <c:pt idx="789">
                  <c:v>78.607</c:v>
                </c:pt>
                <c:pt idx="790">
                  <c:v>78.706</c:v>
                </c:pt>
                <c:pt idx="791">
                  <c:v>78.80599999999998</c:v>
                </c:pt>
                <c:pt idx="792">
                  <c:v>78.905</c:v>
                </c:pt>
                <c:pt idx="793">
                  <c:v>79.005</c:v>
                </c:pt>
                <c:pt idx="794">
                  <c:v>79.104</c:v>
                </c:pt>
                <c:pt idx="795">
                  <c:v>79.204</c:v>
                </c:pt>
                <c:pt idx="796">
                  <c:v>79.30299999999998</c:v>
                </c:pt>
                <c:pt idx="797">
                  <c:v>79.403</c:v>
                </c:pt>
                <c:pt idx="798">
                  <c:v>79.502</c:v>
                </c:pt>
                <c:pt idx="799">
                  <c:v>79.60199999999998</c:v>
                </c:pt>
                <c:pt idx="800">
                  <c:v>79.701</c:v>
                </c:pt>
                <c:pt idx="801">
                  <c:v>79.801</c:v>
                </c:pt>
                <c:pt idx="802">
                  <c:v>79.9</c:v>
                </c:pt>
                <c:pt idx="803">
                  <c:v>80.0</c:v>
                </c:pt>
                <c:pt idx="804">
                  <c:v>80.1</c:v>
                </c:pt>
                <c:pt idx="805">
                  <c:v>80.199</c:v>
                </c:pt>
                <c:pt idx="806">
                  <c:v>80.299</c:v>
                </c:pt>
                <c:pt idx="807">
                  <c:v>80.398</c:v>
                </c:pt>
                <c:pt idx="808">
                  <c:v>80.498</c:v>
                </c:pt>
                <c:pt idx="809">
                  <c:v>80.597</c:v>
                </c:pt>
                <c:pt idx="810">
                  <c:v>80.697</c:v>
                </c:pt>
                <c:pt idx="811">
                  <c:v>80.796</c:v>
                </c:pt>
                <c:pt idx="812">
                  <c:v>80.896</c:v>
                </c:pt>
                <c:pt idx="813">
                  <c:v>80.995</c:v>
                </c:pt>
                <c:pt idx="814">
                  <c:v>81.09500000000001</c:v>
                </c:pt>
                <c:pt idx="815">
                  <c:v>81.194</c:v>
                </c:pt>
                <c:pt idx="816">
                  <c:v>81.294</c:v>
                </c:pt>
                <c:pt idx="817">
                  <c:v>81.393</c:v>
                </c:pt>
                <c:pt idx="818">
                  <c:v>81.493</c:v>
                </c:pt>
                <c:pt idx="819">
                  <c:v>81.59200000000001</c:v>
                </c:pt>
                <c:pt idx="820">
                  <c:v>81.692</c:v>
                </c:pt>
                <c:pt idx="821">
                  <c:v>81.791</c:v>
                </c:pt>
                <c:pt idx="822">
                  <c:v>81.891</c:v>
                </c:pt>
                <c:pt idx="823">
                  <c:v>81.99</c:v>
                </c:pt>
                <c:pt idx="824">
                  <c:v>82.09</c:v>
                </c:pt>
                <c:pt idx="825">
                  <c:v>82.18899999999998</c:v>
                </c:pt>
                <c:pt idx="826">
                  <c:v>82.289</c:v>
                </c:pt>
                <c:pt idx="827">
                  <c:v>82.388</c:v>
                </c:pt>
                <c:pt idx="828">
                  <c:v>82.488</c:v>
                </c:pt>
                <c:pt idx="829">
                  <c:v>82.587</c:v>
                </c:pt>
                <c:pt idx="830">
                  <c:v>82.687</c:v>
                </c:pt>
                <c:pt idx="831">
                  <c:v>82.786</c:v>
                </c:pt>
                <c:pt idx="832">
                  <c:v>82.88599999999998</c:v>
                </c:pt>
                <c:pt idx="833">
                  <c:v>82.98500000000001</c:v>
                </c:pt>
                <c:pt idx="834">
                  <c:v>83.085</c:v>
                </c:pt>
                <c:pt idx="835">
                  <c:v>83.18399999999998</c:v>
                </c:pt>
                <c:pt idx="836">
                  <c:v>83.284</c:v>
                </c:pt>
                <c:pt idx="837">
                  <c:v>83.38299999999998</c:v>
                </c:pt>
                <c:pt idx="838">
                  <c:v>83.483</c:v>
                </c:pt>
                <c:pt idx="839">
                  <c:v>83.582</c:v>
                </c:pt>
                <c:pt idx="840">
                  <c:v>83.68199999999998</c:v>
                </c:pt>
                <c:pt idx="841">
                  <c:v>83.781</c:v>
                </c:pt>
                <c:pt idx="842">
                  <c:v>83.881</c:v>
                </c:pt>
                <c:pt idx="843">
                  <c:v>83.98</c:v>
                </c:pt>
                <c:pt idx="844">
                  <c:v>84.08</c:v>
                </c:pt>
                <c:pt idx="845">
                  <c:v>84.17899999999996</c:v>
                </c:pt>
                <c:pt idx="846">
                  <c:v>84.27899999999998</c:v>
                </c:pt>
                <c:pt idx="847">
                  <c:v>84.37799999999998</c:v>
                </c:pt>
                <c:pt idx="848">
                  <c:v>84.478</c:v>
                </c:pt>
                <c:pt idx="849">
                  <c:v>84.577</c:v>
                </c:pt>
                <c:pt idx="850">
                  <c:v>84.67699999999998</c:v>
                </c:pt>
                <c:pt idx="851">
                  <c:v>84.77599999999998</c:v>
                </c:pt>
                <c:pt idx="852">
                  <c:v>84.87599999999998</c:v>
                </c:pt>
                <c:pt idx="853">
                  <c:v>84.975</c:v>
                </c:pt>
                <c:pt idx="854">
                  <c:v>85.07499999999998</c:v>
                </c:pt>
                <c:pt idx="855">
                  <c:v>85.17399999999998</c:v>
                </c:pt>
                <c:pt idx="856">
                  <c:v>85.274</c:v>
                </c:pt>
                <c:pt idx="857">
                  <c:v>85.37299999999998</c:v>
                </c:pt>
                <c:pt idx="858">
                  <c:v>85.473</c:v>
                </c:pt>
                <c:pt idx="859">
                  <c:v>85.57199999999998</c:v>
                </c:pt>
                <c:pt idx="860">
                  <c:v>85.67199999999998</c:v>
                </c:pt>
                <c:pt idx="861">
                  <c:v>85.771</c:v>
                </c:pt>
                <c:pt idx="862">
                  <c:v>85.87099999999998</c:v>
                </c:pt>
                <c:pt idx="863">
                  <c:v>85.97</c:v>
                </c:pt>
                <c:pt idx="864">
                  <c:v>86.07</c:v>
                </c:pt>
                <c:pt idx="865">
                  <c:v>86.16899999999998</c:v>
                </c:pt>
                <c:pt idx="866">
                  <c:v>86.269</c:v>
                </c:pt>
                <c:pt idx="867">
                  <c:v>86.368</c:v>
                </c:pt>
                <c:pt idx="868">
                  <c:v>86.468</c:v>
                </c:pt>
                <c:pt idx="869">
                  <c:v>86.567</c:v>
                </c:pt>
                <c:pt idx="870">
                  <c:v>86.667</c:v>
                </c:pt>
                <c:pt idx="871">
                  <c:v>86.766</c:v>
                </c:pt>
                <c:pt idx="872">
                  <c:v>86.866</c:v>
                </c:pt>
                <c:pt idx="873">
                  <c:v>86.965</c:v>
                </c:pt>
                <c:pt idx="874">
                  <c:v>87.06500000000001</c:v>
                </c:pt>
                <c:pt idx="875">
                  <c:v>87.164</c:v>
                </c:pt>
                <c:pt idx="876">
                  <c:v>87.264</c:v>
                </c:pt>
                <c:pt idx="877">
                  <c:v>87.363</c:v>
                </c:pt>
                <c:pt idx="878">
                  <c:v>87.463</c:v>
                </c:pt>
                <c:pt idx="879">
                  <c:v>87.56200000000001</c:v>
                </c:pt>
                <c:pt idx="880">
                  <c:v>87.662</c:v>
                </c:pt>
                <c:pt idx="881">
                  <c:v>87.761</c:v>
                </c:pt>
                <c:pt idx="882">
                  <c:v>87.861</c:v>
                </c:pt>
                <c:pt idx="883">
                  <c:v>87.96</c:v>
                </c:pt>
                <c:pt idx="884">
                  <c:v>88.06</c:v>
                </c:pt>
                <c:pt idx="885">
                  <c:v>88.15899999999998</c:v>
                </c:pt>
                <c:pt idx="886">
                  <c:v>88.259</c:v>
                </c:pt>
                <c:pt idx="887">
                  <c:v>88.35799999999998</c:v>
                </c:pt>
                <c:pt idx="888">
                  <c:v>88.45800000000001</c:v>
                </c:pt>
                <c:pt idx="889">
                  <c:v>88.557</c:v>
                </c:pt>
                <c:pt idx="890">
                  <c:v>88.65699999999998</c:v>
                </c:pt>
                <c:pt idx="891">
                  <c:v>88.756</c:v>
                </c:pt>
                <c:pt idx="892">
                  <c:v>88.85599999999998</c:v>
                </c:pt>
                <c:pt idx="893">
                  <c:v>88.95500000000001</c:v>
                </c:pt>
                <c:pt idx="894">
                  <c:v>89.055</c:v>
                </c:pt>
                <c:pt idx="895">
                  <c:v>89.15399999999998</c:v>
                </c:pt>
                <c:pt idx="896">
                  <c:v>89.254</c:v>
                </c:pt>
                <c:pt idx="897">
                  <c:v>89.35299999999998</c:v>
                </c:pt>
                <c:pt idx="898">
                  <c:v>89.453</c:v>
                </c:pt>
                <c:pt idx="899">
                  <c:v>89.552</c:v>
                </c:pt>
                <c:pt idx="900">
                  <c:v>89.65199999999998</c:v>
                </c:pt>
                <c:pt idx="901">
                  <c:v>89.751</c:v>
                </c:pt>
                <c:pt idx="902">
                  <c:v>89.851</c:v>
                </c:pt>
                <c:pt idx="903">
                  <c:v>89.95</c:v>
                </c:pt>
                <c:pt idx="904">
                  <c:v>90.05</c:v>
                </c:pt>
                <c:pt idx="905">
                  <c:v>90.149</c:v>
                </c:pt>
                <c:pt idx="906">
                  <c:v>90.249</c:v>
                </c:pt>
                <c:pt idx="907">
                  <c:v>90.34800000000001</c:v>
                </c:pt>
                <c:pt idx="908">
                  <c:v>90.448</c:v>
                </c:pt>
                <c:pt idx="909">
                  <c:v>90.547</c:v>
                </c:pt>
                <c:pt idx="910">
                  <c:v>90.647</c:v>
                </c:pt>
                <c:pt idx="911">
                  <c:v>90.746</c:v>
                </c:pt>
                <c:pt idx="912">
                  <c:v>90.846</c:v>
                </c:pt>
                <c:pt idx="913">
                  <c:v>90.945</c:v>
                </c:pt>
                <c:pt idx="914">
                  <c:v>91.045</c:v>
                </c:pt>
                <c:pt idx="915">
                  <c:v>91.144</c:v>
                </c:pt>
                <c:pt idx="916">
                  <c:v>91.244</c:v>
                </c:pt>
                <c:pt idx="917">
                  <c:v>91.343</c:v>
                </c:pt>
                <c:pt idx="918">
                  <c:v>91.443</c:v>
                </c:pt>
                <c:pt idx="919">
                  <c:v>91.542</c:v>
                </c:pt>
                <c:pt idx="920">
                  <c:v>91.642</c:v>
                </c:pt>
                <c:pt idx="921">
                  <c:v>91.741</c:v>
                </c:pt>
                <c:pt idx="922">
                  <c:v>91.841</c:v>
                </c:pt>
                <c:pt idx="923">
                  <c:v>91.94</c:v>
                </c:pt>
                <c:pt idx="924">
                  <c:v>92.04</c:v>
                </c:pt>
                <c:pt idx="925">
                  <c:v>92.13899999999998</c:v>
                </c:pt>
                <c:pt idx="926">
                  <c:v>92.239</c:v>
                </c:pt>
                <c:pt idx="927">
                  <c:v>92.338</c:v>
                </c:pt>
                <c:pt idx="928">
                  <c:v>92.438</c:v>
                </c:pt>
                <c:pt idx="929">
                  <c:v>92.537</c:v>
                </c:pt>
                <c:pt idx="930">
                  <c:v>92.637</c:v>
                </c:pt>
                <c:pt idx="931">
                  <c:v>92.736</c:v>
                </c:pt>
                <c:pt idx="932">
                  <c:v>92.836</c:v>
                </c:pt>
                <c:pt idx="933">
                  <c:v>92.935</c:v>
                </c:pt>
                <c:pt idx="934">
                  <c:v>93.035</c:v>
                </c:pt>
                <c:pt idx="935">
                  <c:v>93.134</c:v>
                </c:pt>
                <c:pt idx="936">
                  <c:v>93.234</c:v>
                </c:pt>
                <c:pt idx="937">
                  <c:v>93.333</c:v>
                </c:pt>
                <c:pt idx="938">
                  <c:v>93.433</c:v>
                </c:pt>
                <c:pt idx="939">
                  <c:v>93.532</c:v>
                </c:pt>
                <c:pt idx="940">
                  <c:v>93.632</c:v>
                </c:pt>
                <c:pt idx="941">
                  <c:v>93.731</c:v>
                </c:pt>
                <c:pt idx="942">
                  <c:v>93.831</c:v>
                </c:pt>
                <c:pt idx="943">
                  <c:v>93.93</c:v>
                </c:pt>
                <c:pt idx="944">
                  <c:v>94.03</c:v>
                </c:pt>
                <c:pt idx="945">
                  <c:v>94.12899999999998</c:v>
                </c:pt>
                <c:pt idx="946">
                  <c:v>94.229</c:v>
                </c:pt>
                <c:pt idx="947">
                  <c:v>94.32799999999998</c:v>
                </c:pt>
                <c:pt idx="948">
                  <c:v>94.428</c:v>
                </c:pt>
                <c:pt idx="949">
                  <c:v>94.527</c:v>
                </c:pt>
                <c:pt idx="950">
                  <c:v>94.62699999999998</c:v>
                </c:pt>
                <c:pt idx="951">
                  <c:v>94.726</c:v>
                </c:pt>
                <c:pt idx="952">
                  <c:v>94.82599999999998</c:v>
                </c:pt>
                <c:pt idx="953">
                  <c:v>94.925</c:v>
                </c:pt>
                <c:pt idx="954">
                  <c:v>95.025</c:v>
                </c:pt>
                <c:pt idx="955">
                  <c:v>95.12399999999998</c:v>
                </c:pt>
                <c:pt idx="956">
                  <c:v>95.224</c:v>
                </c:pt>
                <c:pt idx="957">
                  <c:v>95.32299999999998</c:v>
                </c:pt>
                <c:pt idx="958">
                  <c:v>95.423</c:v>
                </c:pt>
                <c:pt idx="959">
                  <c:v>95.522</c:v>
                </c:pt>
                <c:pt idx="960">
                  <c:v>95.62199999999998</c:v>
                </c:pt>
                <c:pt idx="961">
                  <c:v>95.721</c:v>
                </c:pt>
                <c:pt idx="962">
                  <c:v>95.821</c:v>
                </c:pt>
                <c:pt idx="963">
                  <c:v>95.92</c:v>
                </c:pt>
                <c:pt idx="964">
                  <c:v>96.02</c:v>
                </c:pt>
                <c:pt idx="965">
                  <c:v>96.119</c:v>
                </c:pt>
                <c:pt idx="966">
                  <c:v>96.219</c:v>
                </c:pt>
                <c:pt idx="967">
                  <c:v>96.31800000000001</c:v>
                </c:pt>
                <c:pt idx="968">
                  <c:v>96.418</c:v>
                </c:pt>
                <c:pt idx="969">
                  <c:v>96.517</c:v>
                </c:pt>
                <c:pt idx="970">
                  <c:v>96.617</c:v>
                </c:pt>
                <c:pt idx="971">
                  <c:v>96.716</c:v>
                </c:pt>
                <c:pt idx="972">
                  <c:v>96.816</c:v>
                </c:pt>
                <c:pt idx="973">
                  <c:v>96.915</c:v>
                </c:pt>
                <c:pt idx="974">
                  <c:v>97.015</c:v>
                </c:pt>
                <c:pt idx="975">
                  <c:v>97.114</c:v>
                </c:pt>
                <c:pt idx="976">
                  <c:v>97.214</c:v>
                </c:pt>
                <c:pt idx="977">
                  <c:v>97.313</c:v>
                </c:pt>
                <c:pt idx="978">
                  <c:v>97.413</c:v>
                </c:pt>
                <c:pt idx="979">
                  <c:v>97.512</c:v>
                </c:pt>
                <c:pt idx="980">
                  <c:v>97.612</c:v>
                </c:pt>
                <c:pt idx="981">
                  <c:v>97.711</c:v>
                </c:pt>
                <c:pt idx="982">
                  <c:v>97.811</c:v>
                </c:pt>
                <c:pt idx="983">
                  <c:v>97.91</c:v>
                </c:pt>
                <c:pt idx="984">
                  <c:v>98.01</c:v>
                </c:pt>
                <c:pt idx="985">
                  <c:v>98.10899999999998</c:v>
                </c:pt>
                <c:pt idx="986">
                  <c:v>98.209</c:v>
                </c:pt>
                <c:pt idx="987">
                  <c:v>98.308</c:v>
                </c:pt>
                <c:pt idx="988">
                  <c:v>98.408</c:v>
                </c:pt>
                <c:pt idx="989">
                  <c:v>98.507</c:v>
                </c:pt>
                <c:pt idx="990">
                  <c:v>98.607</c:v>
                </c:pt>
                <c:pt idx="991">
                  <c:v>98.706</c:v>
                </c:pt>
                <c:pt idx="992">
                  <c:v>98.80599999999998</c:v>
                </c:pt>
                <c:pt idx="993">
                  <c:v>98.905</c:v>
                </c:pt>
                <c:pt idx="994">
                  <c:v>99.005</c:v>
                </c:pt>
                <c:pt idx="995">
                  <c:v>99.104</c:v>
                </c:pt>
                <c:pt idx="996">
                  <c:v>99.204</c:v>
                </c:pt>
                <c:pt idx="997">
                  <c:v>99.30299999999998</c:v>
                </c:pt>
                <c:pt idx="998">
                  <c:v>99.403</c:v>
                </c:pt>
                <c:pt idx="999">
                  <c:v>99.502</c:v>
                </c:pt>
                <c:pt idx="1000">
                  <c:v>99.60199999999998</c:v>
                </c:pt>
                <c:pt idx="1001">
                  <c:v>99.701</c:v>
                </c:pt>
                <c:pt idx="1002">
                  <c:v>99.801</c:v>
                </c:pt>
                <c:pt idx="1003">
                  <c:v>99.9</c:v>
                </c:pt>
                <c:pt idx="1004">
                  <c:v>100.0</c:v>
                </c:pt>
                <c:pt idx="1005">
                  <c:v>0.099502</c:v>
                </c:pt>
                <c:pt idx="1006">
                  <c:v>0.199</c:v>
                </c:pt>
                <c:pt idx="1007">
                  <c:v>0.29851</c:v>
                </c:pt>
                <c:pt idx="1008">
                  <c:v>0.39801</c:v>
                </c:pt>
                <c:pt idx="1009">
                  <c:v>0.49751</c:v>
                </c:pt>
                <c:pt idx="1010">
                  <c:v>0.59701</c:v>
                </c:pt>
                <c:pt idx="1011">
                  <c:v>0.69652</c:v>
                </c:pt>
                <c:pt idx="1012">
                  <c:v>0.79602</c:v>
                </c:pt>
                <c:pt idx="1013">
                  <c:v>0.89552</c:v>
                </c:pt>
                <c:pt idx="1014">
                  <c:v>0.99502</c:v>
                </c:pt>
                <c:pt idx="1015">
                  <c:v>1.0945</c:v>
                </c:pt>
                <c:pt idx="1016">
                  <c:v>1.194</c:v>
                </c:pt>
                <c:pt idx="1017">
                  <c:v>1.2935</c:v>
                </c:pt>
                <c:pt idx="1018">
                  <c:v>1.393</c:v>
                </c:pt>
                <c:pt idx="1019">
                  <c:v>1.4925</c:v>
                </c:pt>
                <c:pt idx="1020">
                  <c:v>1.592</c:v>
                </c:pt>
                <c:pt idx="1021">
                  <c:v>1.6915</c:v>
                </c:pt>
                <c:pt idx="1022">
                  <c:v>1.791</c:v>
                </c:pt>
                <c:pt idx="1023">
                  <c:v>1.8905</c:v>
                </c:pt>
                <c:pt idx="1024">
                  <c:v>1.99</c:v>
                </c:pt>
                <c:pt idx="1025">
                  <c:v>2.0896</c:v>
                </c:pt>
                <c:pt idx="1026">
                  <c:v>2.1891</c:v>
                </c:pt>
                <c:pt idx="1027">
                  <c:v>2.2886</c:v>
                </c:pt>
                <c:pt idx="1028">
                  <c:v>2.3881</c:v>
                </c:pt>
                <c:pt idx="1029">
                  <c:v>2.4876</c:v>
                </c:pt>
                <c:pt idx="1030">
                  <c:v>2.5871</c:v>
                </c:pt>
                <c:pt idx="1031">
                  <c:v>2.6866</c:v>
                </c:pt>
                <c:pt idx="1032">
                  <c:v>2.7861</c:v>
                </c:pt>
                <c:pt idx="1033">
                  <c:v>2.8856</c:v>
                </c:pt>
                <c:pt idx="1034">
                  <c:v>2.9851</c:v>
                </c:pt>
                <c:pt idx="1035">
                  <c:v>3.0846</c:v>
                </c:pt>
                <c:pt idx="1036">
                  <c:v>3.1841</c:v>
                </c:pt>
                <c:pt idx="1037">
                  <c:v>3.2836</c:v>
                </c:pt>
                <c:pt idx="1038">
                  <c:v>3.3831</c:v>
                </c:pt>
                <c:pt idx="1039">
                  <c:v>3.4826</c:v>
                </c:pt>
                <c:pt idx="1040">
                  <c:v>3.5821</c:v>
                </c:pt>
                <c:pt idx="1041">
                  <c:v>3.6816</c:v>
                </c:pt>
                <c:pt idx="1042">
                  <c:v>3.7811</c:v>
                </c:pt>
                <c:pt idx="1043">
                  <c:v>3.8806</c:v>
                </c:pt>
                <c:pt idx="1044">
                  <c:v>3.9801</c:v>
                </c:pt>
                <c:pt idx="1045">
                  <c:v>4.0796</c:v>
                </c:pt>
                <c:pt idx="1046">
                  <c:v>4.1791</c:v>
                </c:pt>
                <c:pt idx="1047">
                  <c:v>4.2786</c:v>
                </c:pt>
                <c:pt idx="1048">
                  <c:v>4.3781</c:v>
                </c:pt>
                <c:pt idx="1049">
                  <c:v>4.4776</c:v>
                </c:pt>
                <c:pt idx="1050">
                  <c:v>4.5771</c:v>
                </c:pt>
                <c:pt idx="1051">
                  <c:v>4.6766</c:v>
                </c:pt>
                <c:pt idx="1052">
                  <c:v>4.7761</c:v>
                </c:pt>
                <c:pt idx="1053">
                  <c:v>4.8756</c:v>
                </c:pt>
                <c:pt idx="1054">
                  <c:v>4.9751</c:v>
                </c:pt>
                <c:pt idx="1055">
                  <c:v>5.0746</c:v>
                </c:pt>
                <c:pt idx="1056">
                  <c:v>5.174099999999997</c:v>
                </c:pt>
                <c:pt idx="1057">
                  <c:v>5.2736</c:v>
                </c:pt>
                <c:pt idx="1058">
                  <c:v>5.3731</c:v>
                </c:pt>
                <c:pt idx="1059">
                  <c:v>5.4726</c:v>
                </c:pt>
                <c:pt idx="1060">
                  <c:v>5.5721</c:v>
                </c:pt>
                <c:pt idx="1061">
                  <c:v>5.6716</c:v>
                </c:pt>
                <c:pt idx="1062">
                  <c:v>5.7711</c:v>
                </c:pt>
                <c:pt idx="1063">
                  <c:v>5.8706</c:v>
                </c:pt>
                <c:pt idx="1064">
                  <c:v>5.9701</c:v>
                </c:pt>
                <c:pt idx="1065">
                  <c:v>6.0697</c:v>
                </c:pt>
                <c:pt idx="1066">
                  <c:v>6.1692</c:v>
                </c:pt>
                <c:pt idx="1067">
                  <c:v>6.2687</c:v>
                </c:pt>
                <c:pt idx="1068">
                  <c:v>6.368199999999997</c:v>
                </c:pt>
                <c:pt idx="1069">
                  <c:v>6.4677</c:v>
                </c:pt>
                <c:pt idx="1070">
                  <c:v>6.567199999999997</c:v>
                </c:pt>
                <c:pt idx="1071">
                  <c:v>6.6667</c:v>
                </c:pt>
                <c:pt idx="1072">
                  <c:v>6.7662</c:v>
                </c:pt>
                <c:pt idx="1073">
                  <c:v>6.865699999999999</c:v>
                </c:pt>
                <c:pt idx="1074">
                  <c:v>6.9652</c:v>
                </c:pt>
                <c:pt idx="1075">
                  <c:v>7.064699999999998</c:v>
                </c:pt>
                <c:pt idx="1076">
                  <c:v>7.164199999999996</c:v>
                </c:pt>
                <c:pt idx="1077">
                  <c:v>7.2637</c:v>
                </c:pt>
                <c:pt idx="1078">
                  <c:v>7.3632</c:v>
                </c:pt>
                <c:pt idx="1079">
                  <c:v>7.4627</c:v>
                </c:pt>
                <c:pt idx="1080">
                  <c:v>7.562199999999997</c:v>
                </c:pt>
                <c:pt idx="1081">
                  <c:v>7.6617</c:v>
                </c:pt>
                <c:pt idx="1082">
                  <c:v>7.7612</c:v>
                </c:pt>
                <c:pt idx="1083">
                  <c:v>7.8607</c:v>
                </c:pt>
                <c:pt idx="1084">
                  <c:v>7.9602</c:v>
                </c:pt>
                <c:pt idx="1085">
                  <c:v>8.059700000000002</c:v>
                </c:pt>
                <c:pt idx="1086">
                  <c:v>8.1592</c:v>
                </c:pt>
                <c:pt idx="1087">
                  <c:v>8.258700000000001</c:v>
                </c:pt>
                <c:pt idx="1088">
                  <c:v>8.3582</c:v>
                </c:pt>
                <c:pt idx="1089">
                  <c:v>8.457700000000002</c:v>
                </c:pt>
                <c:pt idx="1090">
                  <c:v>8.557200000000003</c:v>
                </c:pt>
                <c:pt idx="1091">
                  <c:v>8.6567</c:v>
                </c:pt>
                <c:pt idx="1092">
                  <c:v>8.756200000000001</c:v>
                </c:pt>
                <c:pt idx="1093">
                  <c:v>8.8557</c:v>
                </c:pt>
                <c:pt idx="1094">
                  <c:v>8.955200000000004</c:v>
                </c:pt>
                <c:pt idx="1095">
                  <c:v>9.0547</c:v>
                </c:pt>
                <c:pt idx="1096">
                  <c:v>9.154200000000001</c:v>
                </c:pt>
                <c:pt idx="1097">
                  <c:v>9.2537</c:v>
                </c:pt>
                <c:pt idx="1098">
                  <c:v>9.353200000000002</c:v>
                </c:pt>
                <c:pt idx="1099">
                  <c:v>9.4527</c:v>
                </c:pt>
                <c:pt idx="1100">
                  <c:v>9.552200000000002</c:v>
                </c:pt>
                <c:pt idx="1101">
                  <c:v>9.651700000000003</c:v>
                </c:pt>
                <c:pt idx="1102">
                  <c:v>9.751200000000001</c:v>
                </c:pt>
                <c:pt idx="1103">
                  <c:v>9.850700000000006</c:v>
                </c:pt>
                <c:pt idx="1104">
                  <c:v>9.9502</c:v>
                </c:pt>
                <c:pt idx="1105">
                  <c:v>10.05</c:v>
                </c:pt>
                <c:pt idx="1106">
                  <c:v>10.149</c:v>
                </c:pt>
                <c:pt idx="1107">
                  <c:v>10.249</c:v>
                </c:pt>
                <c:pt idx="1108">
                  <c:v>10.348</c:v>
                </c:pt>
                <c:pt idx="1109">
                  <c:v>10.448</c:v>
                </c:pt>
                <c:pt idx="1110">
                  <c:v>10.547</c:v>
                </c:pt>
                <c:pt idx="1111">
                  <c:v>10.647</c:v>
                </c:pt>
                <c:pt idx="1112">
                  <c:v>10.746</c:v>
                </c:pt>
                <c:pt idx="1113">
                  <c:v>10.846</c:v>
                </c:pt>
                <c:pt idx="1114">
                  <c:v>10.945</c:v>
                </c:pt>
                <c:pt idx="1115">
                  <c:v>11.045</c:v>
                </c:pt>
                <c:pt idx="1116">
                  <c:v>11.144</c:v>
                </c:pt>
                <c:pt idx="1117">
                  <c:v>11.244</c:v>
                </c:pt>
                <c:pt idx="1118">
                  <c:v>11.343</c:v>
                </c:pt>
                <c:pt idx="1119">
                  <c:v>11.443</c:v>
                </c:pt>
                <c:pt idx="1120">
                  <c:v>11.542</c:v>
                </c:pt>
                <c:pt idx="1121">
                  <c:v>11.642</c:v>
                </c:pt>
                <c:pt idx="1122">
                  <c:v>11.741</c:v>
                </c:pt>
                <c:pt idx="1123">
                  <c:v>11.841</c:v>
                </c:pt>
                <c:pt idx="1124">
                  <c:v>11.94</c:v>
                </c:pt>
                <c:pt idx="1125">
                  <c:v>12.04</c:v>
                </c:pt>
                <c:pt idx="1126">
                  <c:v>12.139</c:v>
                </c:pt>
                <c:pt idx="1127">
                  <c:v>12.239</c:v>
                </c:pt>
                <c:pt idx="1128">
                  <c:v>12.338</c:v>
                </c:pt>
                <c:pt idx="1129">
                  <c:v>12.438</c:v>
                </c:pt>
                <c:pt idx="1130">
                  <c:v>12.537</c:v>
                </c:pt>
                <c:pt idx="1131">
                  <c:v>12.637</c:v>
                </c:pt>
                <c:pt idx="1132">
                  <c:v>12.736</c:v>
                </c:pt>
                <c:pt idx="1133">
                  <c:v>12.836</c:v>
                </c:pt>
                <c:pt idx="1134">
                  <c:v>12.935</c:v>
                </c:pt>
                <c:pt idx="1135">
                  <c:v>13.035</c:v>
                </c:pt>
                <c:pt idx="1136">
                  <c:v>13.134</c:v>
                </c:pt>
                <c:pt idx="1137">
                  <c:v>13.234</c:v>
                </c:pt>
                <c:pt idx="1138">
                  <c:v>13.333</c:v>
                </c:pt>
                <c:pt idx="1139">
                  <c:v>13.433</c:v>
                </c:pt>
                <c:pt idx="1140">
                  <c:v>13.532</c:v>
                </c:pt>
                <c:pt idx="1141">
                  <c:v>13.632</c:v>
                </c:pt>
                <c:pt idx="1142">
                  <c:v>13.731</c:v>
                </c:pt>
                <c:pt idx="1143">
                  <c:v>13.831</c:v>
                </c:pt>
                <c:pt idx="1144">
                  <c:v>13.93</c:v>
                </c:pt>
                <c:pt idx="1145">
                  <c:v>14.03</c:v>
                </c:pt>
                <c:pt idx="1146">
                  <c:v>14.129</c:v>
                </c:pt>
                <c:pt idx="1147">
                  <c:v>14.229</c:v>
                </c:pt>
                <c:pt idx="1148">
                  <c:v>14.328</c:v>
                </c:pt>
                <c:pt idx="1149">
                  <c:v>14.428</c:v>
                </c:pt>
                <c:pt idx="1150">
                  <c:v>14.527</c:v>
                </c:pt>
                <c:pt idx="1151">
                  <c:v>14.627</c:v>
                </c:pt>
                <c:pt idx="1152">
                  <c:v>14.726</c:v>
                </c:pt>
                <c:pt idx="1153">
                  <c:v>14.826</c:v>
                </c:pt>
                <c:pt idx="1154">
                  <c:v>14.925</c:v>
                </c:pt>
                <c:pt idx="1155">
                  <c:v>15.025</c:v>
                </c:pt>
                <c:pt idx="1156">
                  <c:v>15.124</c:v>
                </c:pt>
                <c:pt idx="1157">
                  <c:v>15.224</c:v>
                </c:pt>
                <c:pt idx="1158">
                  <c:v>15.323</c:v>
                </c:pt>
                <c:pt idx="1159">
                  <c:v>15.423</c:v>
                </c:pt>
                <c:pt idx="1160">
                  <c:v>15.522</c:v>
                </c:pt>
                <c:pt idx="1161">
                  <c:v>15.622</c:v>
                </c:pt>
                <c:pt idx="1162">
                  <c:v>15.721</c:v>
                </c:pt>
                <c:pt idx="1163">
                  <c:v>15.821</c:v>
                </c:pt>
                <c:pt idx="1164">
                  <c:v>15.92</c:v>
                </c:pt>
                <c:pt idx="1165">
                  <c:v>16.02</c:v>
                </c:pt>
                <c:pt idx="1166">
                  <c:v>16.119</c:v>
                </c:pt>
                <c:pt idx="1167">
                  <c:v>16.219</c:v>
                </c:pt>
                <c:pt idx="1168">
                  <c:v>16.318</c:v>
                </c:pt>
                <c:pt idx="1169">
                  <c:v>16.418</c:v>
                </c:pt>
                <c:pt idx="1170">
                  <c:v>16.517</c:v>
                </c:pt>
                <c:pt idx="1171">
                  <c:v>16.617</c:v>
                </c:pt>
                <c:pt idx="1172">
                  <c:v>16.716</c:v>
                </c:pt>
                <c:pt idx="1173">
                  <c:v>16.816</c:v>
                </c:pt>
                <c:pt idx="1174">
                  <c:v>16.915</c:v>
                </c:pt>
                <c:pt idx="1175">
                  <c:v>17.015</c:v>
                </c:pt>
                <c:pt idx="1176">
                  <c:v>17.114</c:v>
                </c:pt>
                <c:pt idx="1177">
                  <c:v>17.214</c:v>
                </c:pt>
                <c:pt idx="1178">
                  <c:v>17.313</c:v>
                </c:pt>
                <c:pt idx="1179">
                  <c:v>17.413</c:v>
                </c:pt>
                <c:pt idx="1180">
                  <c:v>17.512</c:v>
                </c:pt>
                <c:pt idx="1181">
                  <c:v>17.612</c:v>
                </c:pt>
                <c:pt idx="1182">
                  <c:v>17.711</c:v>
                </c:pt>
                <c:pt idx="1183">
                  <c:v>17.811</c:v>
                </c:pt>
                <c:pt idx="1184">
                  <c:v>17.91</c:v>
                </c:pt>
                <c:pt idx="1185">
                  <c:v>18.01000000000001</c:v>
                </c:pt>
                <c:pt idx="1186">
                  <c:v>18.10900000000001</c:v>
                </c:pt>
                <c:pt idx="1187">
                  <c:v>18.209</c:v>
                </c:pt>
                <c:pt idx="1188">
                  <c:v>18.308</c:v>
                </c:pt>
                <c:pt idx="1189">
                  <c:v>18.408</c:v>
                </c:pt>
                <c:pt idx="1190">
                  <c:v>18.507</c:v>
                </c:pt>
                <c:pt idx="1191">
                  <c:v>18.607</c:v>
                </c:pt>
                <c:pt idx="1192">
                  <c:v>18.706</c:v>
                </c:pt>
                <c:pt idx="1193">
                  <c:v>18.806</c:v>
                </c:pt>
                <c:pt idx="1194">
                  <c:v>18.905</c:v>
                </c:pt>
                <c:pt idx="1195">
                  <c:v>19.005</c:v>
                </c:pt>
                <c:pt idx="1196">
                  <c:v>19.104</c:v>
                </c:pt>
                <c:pt idx="1197">
                  <c:v>19.204</c:v>
                </c:pt>
                <c:pt idx="1198">
                  <c:v>19.303</c:v>
                </c:pt>
                <c:pt idx="1199">
                  <c:v>19.403</c:v>
                </c:pt>
                <c:pt idx="1200">
                  <c:v>19.502</c:v>
                </c:pt>
                <c:pt idx="1201">
                  <c:v>19.602</c:v>
                </c:pt>
                <c:pt idx="1202">
                  <c:v>19.701</c:v>
                </c:pt>
                <c:pt idx="1203">
                  <c:v>19.80099999999999</c:v>
                </c:pt>
                <c:pt idx="1204">
                  <c:v>19.9</c:v>
                </c:pt>
                <c:pt idx="1205">
                  <c:v>20.0</c:v>
                </c:pt>
                <c:pt idx="1206">
                  <c:v>20.1</c:v>
                </c:pt>
                <c:pt idx="1207">
                  <c:v>20.19900000000001</c:v>
                </c:pt>
                <c:pt idx="1208">
                  <c:v>20.299</c:v>
                </c:pt>
                <c:pt idx="1209">
                  <c:v>20.398</c:v>
                </c:pt>
                <c:pt idx="1210">
                  <c:v>20.498</c:v>
                </c:pt>
                <c:pt idx="1211">
                  <c:v>20.597</c:v>
                </c:pt>
                <c:pt idx="1212">
                  <c:v>20.697</c:v>
                </c:pt>
                <c:pt idx="1213">
                  <c:v>20.796</c:v>
                </c:pt>
                <c:pt idx="1214">
                  <c:v>20.896</c:v>
                </c:pt>
                <c:pt idx="1215">
                  <c:v>20.995</c:v>
                </c:pt>
                <c:pt idx="1216">
                  <c:v>21.095</c:v>
                </c:pt>
                <c:pt idx="1217">
                  <c:v>21.194</c:v>
                </c:pt>
                <c:pt idx="1218">
                  <c:v>21.294</c:v>
                </c:pt>
                <c:pt idx="1219">
                  <c:v>21.393</c:v>
                </c:pt>
                <c:pt idx="1220">
                  <c:v>21.49299999999998</c:v>
                </c:pt>
                <c:pt idx="1221">
                  <c:v>21.592</c:v>
                </c:pt>
                <c:pt idx="1222">
                  <c:v>21.692</c:v>
                </c:pt>
                <c:pt idx="1223">
                  <c:v>21.791</c:v>
                </c:pt>
                <c:pt idx="1224">
                  <c:v>21.89099999999999</c:v>
                </c:pt>
                <c:pt idx="1225">
                  <c:v>21.99</c:v>
                </c:pt>
                <c:pt idx="1226">
                  <c:v>22.09</c:v>
                </c:pt>
                <c:pt idx="1227">
                  <c:v>22.189</c:v>
                </c:pt>
                <c:pt idx="1228">
                  <c:v>22.289</c:v>
                </c:pt>
                <c:pt idx="1229">
                  <c:v>22.388</c:v>
                </c:pt>
                <c:pt idx="1230">
                  <c:v>22.488</c:v>
                </c:pt>
                <c:pt idx="1231">
                  <c:v>22.587</c:v>
                </c:pt>
                <c:pt idx="1232">
                  <c:v>22.687</c:v>
                </c:pt>
                <c:pt idx="1233">
                  <c:v>22.786</c:v>
                </c:pt>
                <c:pt idx="1234">
                  <c:v>22.886</c:v>
                </c:pt>
                <c:pt idx="1235">
                  <c:v>22.985</c:v>
                </c:pt>
                <c:pt idx="1236">
                  <c:v>23.085</c:v>
                </c:pt>
                <c:pt idx="1237">
                  <c:v>23.184</c:v>
                </c:pt>
                <c:pt idx="1238">
                  <c:v>23.284</c:v>
                </c:pt>
                <c:pt idx="1239">
                  <c:v>23.383</c:v>
                </c:pt>
                <c:pt idx="1240">
                  <c:v>23.483</c:v>
                </c:pt>
                <c:pt idx="1241">
                  <c:v>23.582</c:v>
                </c:pt>
                <c:pt idx="1242">
                  <c:v>23.682</c:v>
                </c:pt>
                <c:pt idx="1243">
                  <c:v>23.781</c:v>
                </c:pt>
                <c:pt idx="1244">
                  <c:v>23.881</c:v>
                </c:pt>
                <c:pt idx="1245">
                  <c:v>23.98</c:v>
                </c:pt>
                <c:pt idx="1246">
                  <c:v>24.08</c:v>
                </c:pt>
                <c:pt idx="1247">
                  <c:v>24.17899999999999</c:v>
                </c:pt>
                <c:pt idx="1248">
                  <c:v>24.279</c:v>
                </c:pt>
                <c:pt idx="1249">
                  <c:v>24.378</c:v>
                </c:pt>
                <c:pt idx="1250">
                  <c:v>24.478</c:v>
                </c:pt>
                <c:pt idx="1251">
                  <c:v>24.57700000000001</c:v>
                </c:pt>
                <c:pt idx="1252">
                  <c:v>24.677</c:v>
                </c:pt>
                <c:pt idx="1253">
                  <c:v>24.776</c:v>
                </c:pt>
                <c:pt idx="1254">
                  <c:v>24.876</c:v>
                </c:pt>
                <c:pt idx="1255">
                  <c:v>24.975</c:v>
                </c:pt>
                <c:pt idx="1256">
                  <c:v>25.075</c:v>
                </c:pt>
                <c:pt idx="1257">
                  <c:v>25.174</c:v>
                </c:pt>
                <c:pt idx="1258">
                  <c:v>25.274</c:v>
                </c:pt>
                <c:pt idx="1259">
                  <c:v>25.373</c:v>
                </c:pt>
                <c:pt idx="1260">
                  <c:v>25.473</c:v>
                </c:pt>
                <c:pt idx="1261">
                  <c:v>25.572</c:v>
                </c:pt>
                <c:pt idx="1262">
                  <c:v>25.672</c:v>
                </c:pt>
                <c:pt idx="1263">
                  <c:v>25.771</c:v>
                </c:pt>
                <c:pt idx="1264">
                  <c:v>25.871</c:v>
                </c:pt>
                <c:pt idx="1265">
                  <c:v>25.97</c:v>
                </c:pt>
                <c:pt idx="1266">
                  <c:v>26.07</c:v>
                </c:pt>
                <c:pt idx="1267">
                  <c:v>26.169</c:v>
                </c:pt>
                <c:pt idx="1268">
                  <c:v>26.26899999999998</c:v>
                </c:pt>
                <c:pt idx="1269">
                  <c:v>26.368</c:v>
                </c:pt>
                <c:pt idx="1270">
                  <c:v>26.468</c:v>
                </c:pt>
                <c:pt idx="1271">
                  <c:v>26.567</c:v>
                </c:pt>
                <c:pt idx="1272">
                  <c:v>26.66700000000001</c:v>
                </c:pt>
                <c:pt idx="1273">
                  <c:v>26.76599999999998</c:v>
                </c:pt>
                <c:pt idx="1274">
                  <c:v>26.866</c:v>
                </c:pt>
                <c:pt idx="1275">
                  <c:v>26.965</c:v>
                </c:pt>
                <c:pt idx="1276">
                  <c:v>27.065</c:v>
                </c:pt>
                <c:pt idx="1277">
                  <c:v>27.164</c:v>
                </c:pt>
                <c:pt idx="1278">
                  <c:v>27.264</c:v>
                </c:pt>
                <c:pt idx="1279">
                  <c:v>27.363</c:v>
                </c:pt>
                <c:pt idx="1280">
                  <c:v>27.463</c:v>
                </c:pt>
                <c:pt idx="1281">
                  <c:v>27.562</c:v>
                </c:pt>
                <c:pt idx="1282">
                  <c:v>27.662</c:v>
                </c:pt>
                <c:pt idx="1283">
                  <c:v>27.761</c:v>
                </c:pt>
                <c:pt idx="1284">
                  <c:v>27.861</c:v>
                </c:pt>
                <c:pt idx="1285">
                  <c:v>27.96</c:v>
                </c:pt>
                <c:pt idx="1286">
                  <c:v>28.06</c:v>
                </c:pt>
                <c:pt idx="1287">
                  <c:v>28.159</c:v>
                </c:pt>
                <c:pt idx="1288">
                  <c:v>28.259</c:v>
                </c:pt>
                <c:pt idx="1289">
                  <c:v>28.358</c:v>
                </c:pt>
                <c:pt idx="1290">
                  <c:v>28.45799999999999</c:v>
                </c:pt>
                <c:pt idx="1291">
                  <c:v>28.557</c:v>
                </c:pt>
                <c:pt idx="1292">
                  <c:v>28.657</c:v>
                </c:pt>
                <c:pt idx="1293">
                  <c:v>28.756</c:v>
                </c:pt>
                <c:pt idx="1294">
                  <c:v>28.85600000000001</c:v>
                </c:pt>
                <c:pt idx="1295">
                  <c:v>28.95499999999999</c:v>
                </c:pt>
                <c:pt idx="1296">
                  <c:v>29.055</c:v>
                </c:pt>
                <c:pt idx="1297">
                  <c:v>29.154</c:v>
                </c:pt>
                <c:pt idx="1298">
                  <c:v>29.254</c:v>
                </c:pt>
                <c:pt idx="1299">
                  <c:v>29.35300000000001</c:v>
                </c:pt>
                <c:pt idx="1300">
                  <c:v>29.453</c:v>
                </c:pt>
                <c:pt idx="1301">
                  <c:v>29.552</c:v>
                </c:pt>
                <c:pt idx="1302">
                  <c:v>29.652</c:v>
                </c:pt>
                <c:pt idx="1303">
                  <c:v>29.751</c:v>
                </c:pt>
                <c:pt idx="1304">
                  <c:v>29.851</c:v>
                </c:pt>
                <c:pt idx="1305">
                  <c:v>29.95</c:v>
                </c:pt>
                <c:pt idx="1306">
                  <c:v>30.05</c:v>
                </c:pt>
                <c:pt idx="1307">
                  <c:v>30.149</c:v>
                </c:pt>
                <c:pt idx="1308">
                  <c:v>30.249</c:v>
                </c:pt>
                <c:pt idx="1309">
                  <c:v>30.348</c:v>
                </c:pt>
                <c:pt idx="1310">
                  <c:v>30.448</c:v>
                </c:pt>
                <c:pt idx="1311">
                  <c:v>30.547</c:v>
                </c:pt>
                <c:pt idx="1312">
                  <c:v>30.64699999999999</c:v>
                </c:pt>
                <c:pt idx="1313">
                  <c:v>30.746</c:v>
                </c:pt>
                <c:pt idx="1314">
                  <c:v>30.846</c:v>
                </c:pt>
                <c:pt idx="1315">
                  <c:v>30.945</c:v>
                </c:pt>
                <c:pt idx="1316">
                  <c:v>31.045</c:v>
                </c:pt>
                <c:pt idx="1317">
                  <c:v>31.14399999999999</c:v>
                </c:pt>
                <c:pt idx="1318">
                  <c:v>31.244</c:v>
                </c:pt>
                <c:pt idx="1319">
                  <c:v>31.343</c:v>
                </c:pt>
                <c:pt idx="1320">
                  <c:v>31.443</c:v>
                </c:pt>
                <c:pt idx="1321">
                  <c:v>31.542</c:v>
                </c:pt>
                <c:pt idx="1322">
                  <c:v>31.642</c:v>
                </c:pt>
                <c:pt idx="1323">
                  <c:v>31.741</c:v>
                </c:pt>
                <c:pt idx="1324">
                  <c:v>31.841</c:v>
                </c:pt>
                <c:pt idx="1325">
                  <c:v>31.94</c:v>
                </c:pt>
                <c:pt idx="1326">
                  <c:v>32.04</c:v>
                </c:pt>
                <c:pt idx="1327">
                  <c:v>32.139</c:v>
                </c:pt>
                <c:pt idx="1328">
                  <c:v>32.23900000000001</c:v>
                </c:pt>
                <c:pt idx="1329">
                  <c:v>32.338</c:v>
                </c:pt>
                <c:pt idx="1330">
                  <c:v>32.438</c:v>
                </c:pt>
                <c:pt idx="1331">
                  <c:v>32.53700000000001</c:v>
                </c:pt>
                <c:pt idx="1332">
                  <c:v>32.637</c:v>
                </c:pt>
                <c:pt idx="1333">
                  <c:v>32.73600000000001</c:v>
                </c:pt>
                <c:pt idx="1334">
                  <c:v>32.83600000000001</c:v>
                </c:pt>
                <c:pt idx="1335">
                  <c:v>32.935</c:v>
                </c:pt>
                <c:pt idx="1336">
                  <c:v>33.035</c:v>
                </c:pt>
                <c:pt idx="1337">
                  <c:v>33.134</c:v>
                </c:pt>
                <c:pt idx="1338">
                  <c:v>33.234</c:v>
                </c:pt>
                <c:pt idx="1339">
                  <c:v>33.33300000000001</c:v>
                </c:pt>
                <c:pt idx="1340">
                  <c:v>33.433</c:v>
                </c:pt>
                <c:pt idx="1341">
                  <c:v>33.532</c:v>
                </c:pt>
                <c:pt idx="1342">
                  <c:v>33.632</c:v>
                </c:pt>
                <c:pt idx="1343">
                  <c:v>33.731</c:v>
                </c:pt>
                <c:pt idx="1344">
                  <c:v>33.831</c:v>
                </c:pt>
                <c:pt idx="1345">
                  <c:v>33.93</c:v>
                </c:pt>
                <c:pt idx="1346">
                  <c:v>34.03</c:v>
                </c:pt>
                <c:pt idx="1347">
                  <c:v>34.12900000000001</c:v>
                </c:pt>
                <c:pt idx="1348">
                  <c:v>34.22900000000001</c:v>
                </c:pt>
                <c:pt idx="1349">
                  <c:v>34.328</c:v>
                </c:pt>
                <c:pt idx="1350">
                  <c:v>34.428</c:v>
                </c:pt>
                <c:pt idx="1351">
                  <c:v>34.527</c:v>
                </c:pt>
                <c:pt idx="1352">
                  <c:v>34.627</c:v>
                </c:pt>
                <c:pt idx="1353">
                  <c:v>34.72600000000001</c:v>
                </c:pt>
                <c:pt idx="1354">
                  <c:v>34.826</c:v>
                </c:pt>
                <c:pt idx="1355">
                  <c:v>34.925</c:v>
                </c:pt>
                <c:pt idx="1356">
                  <c:v>35.025</c:v>
                </c:pt>
                <c:pt idx="1357">
                  <c:v>35.124</c:v>
                </c:pt>
                <c:pt idx="1358">
                  <c:v>35.22400000000001</c:v>
                </c:pt>
                <c:pt idx="1359">
                  <c:v>35.323</c:v>
                </c:pt>
                <c:pt idx="1360">
                  <c:v>35.423</c:v>
                </c:pt>
                <c:pt idx="1361">
                  <c:v>35.522</c:v>
                </c:pt>
                <c:pt idx="1362">
                  <c:v>35.622</c:v>
                </c:pt>
                <c:pt idx="1363">
                  <c:v>35.72100000000001</c:v>
                </c:pt>
                <c:pt idx="1364">
                  <c:v>35.82100000000001</c:v>
                </c:pt>
                <c:pt idx="1365">
                  <c:v>35.92</c:v>
                </c:pt>
                <c:pt idx="1366">
                  <c:v>36.02</c:v>
                </c:pt>
                <c:pt idx="1367">
                  <c:v>36.119</c:v>
                </c:pt>
                <c:pt idx="1368">
                  <c:v>36.219</c:v>
                </c:pt>
                <c:pt idx="1369">
                  <c:v>36.318</c:v>
                </c:pt>
                <c:pt idx="1370">
                  <c:v>36.418</c:v>
                </c:pt>
                <c:pt idx="1371">
                  <c:v>36.517</c:v>
                </c:pt>
                <c:pt idx="1372">
                  <c:v>36.617</c:v>
                </c:pt>
                <c:pt idx="1373">
                  <c:v>36.716</c:v>
                </c:pt>
                <c:pt idx="1374">
                  <c:v>36.816</c:v>
                </c:pt>
                <c:pt idx="1375">
                  <c:v>36.915</c:v>
                </c:pt>
                <c:pt idx="1376">
                  <c:v>37.015</c:v>
                </c:pt>
                <c:pt idx="1377">
                  <c:v>37.114</c:v>
                </c:pt>
                <c:pt idx="1378">
                  <c:v>37.21400000000001</c:v>
                </c:pt>
                <c:pt idx="1379">
                  <c:v>37.313</c:v>
                </c:pt>
                <c:pt idx="1380">
                  <c:v>37.413</c:v>
                </c:pt>
                <c:pt idx="1381">
                  <c:v>37.512</c:v>
                </c:pt>
                <c:pt idx="1382">
                  <c:v>37.612</c:v>
                </c:pt>
                <c:pt idx="1383">
                  <c:v>37.71100000000001</c:v>
                </c:pt>
                <c:pt idx="1384">
                  <c:v>37.811</c:v>
                </c:pt>
                <c:pt idx="1385">
                  <c:v>37.91</c:v>
                </c:pt>
                <c:pt idx="1386">
                  <c:v>38.01</c:v>
                </c:pt>
                <c:pt idx="1387">
                  <c:v>38.109</c:v>
                </c:pt>
                <c:pt idx="1388">
                  <c:v>38.209</c:v>
                </c:pt>
                <c:pt idx="1389">
                  <c:v>38.308</c:v>
                </c:pt>
                <c:pt idx="1390">
                  <c:v>38.408</c:v>
                </c:pt>
                <c:pt idx="1391">
                  <c:v>38.50700000000001</c:v>
                </c:pt>
                <c:pt idx="1392">
                  <c:v>38.60700000000001</c:v>
                </c:pt>
                <c:pt idx="1393">
                  <c:v>38.706</c:v>
                </c:pt>
                <c:pt idx="1394">
                  <c:v>38.806</c:v>
                </c:pt>
                <c:pt idx="1395">
                  <c:v>38.905</c:v>
                </c:pt>
                <c:pt idx="1396">
                  <c:v>39.005</c:v>
                </c:pt>
                <c:pt idx="1397">
                  <c:v>39.10400000000001</c:v>
                </c:pt>
                <c:pt idx="1398">
                  <c:v>39.204</c:v>
                </c:pt>
                <c:pt idx="1399">
                  <c:v>39.303</c:v>
                </c:pt>
                <c:pt idx="1400">
                  <c:v>39.40300000000001</c:v>
                </c:pt>
                <c:pt idx="1401">
                  <c:v>39.502</c:v>
                </c:pt>
                <c:pt idx="1402">
                  <c:v>39.602</c:v>
                </c:pt>
                <c:pt idx="1403">
                  <c:v>39.701</c:v>
                </c:pt>
                <c:pt idx="1404">
                  <c:v>39.801</c:v>
                </c:pt>
                <c:pt idx="1405">
                  <c:v>39.9</c:v>
                </c:pt>
                <c:pt idx="1406">
                  <c:v>40.0</c:v>
                </c:pt>
                <c:pt idx="1407">
                  <c:v>40.1</c:v>
                </c:pt>
                <c:pt idx="1408">
                  <c:v>40.19900000000001</c:v>
                </c:pt>
                <c:pt idx="1409">
                  <c:v>40.29900000000001</c:v>
                </c:pt>
                <c:pt idx="1410">
                  <c:v>40.398</c:v>
                </c:pt>
                <c:pt idx="1411">
                  <c:v>40.498</c:v>
                </c:pt>
                <c:pt idx="1412">
                  <c:v>40.597</c:v>
                </c:pt>
                <c:pt idx="1413">
                  <c:v>40.697</c:v>
                </c:pt>
                <c:pt idx="1414">
                  <c:v>40.79600000000001</c:v>
                </c:pt>
                <c:pt idx="1415">
                  <c:v>40.896</c:v>
                </c:pt>
                <c:pt idx="1416">
                  <c:v>40.995</c:v>
                </c:pt>
                <c:pt idx="1417">
                  <c:v>41.095</c:v>
                </c:pt>
                <c:pt idx="1418">
                  <c:v>41.194</c:v>
                </c:pt>
                <c:pt idx="1419">
                  <c:v>41.29400000000001</c:v>
                </c:pt>
                <c:pt idx="1420">
                  <c:v>41.393</c:v>
                </c:pt>
                <c:pt idx="1421">
                  <c:v>41.493</c:v>
                </c:pt>
                <c:pt idx="1422">
                  <c:v>41.592</c:v>
                </c:pt>
                <c:pt idx="1423">
                  <c:v>41.692</c:v>
                </c:pt>
                <c:pt idx="1424">
                  <c:v>41.79100000000001</c:v>
                </c:pt>
                <c:pt idx="1425">
                  <c:v>41.89100000000001</c:v>
                </c:pt>
                <c:pt idx="1426">
                  <c:v>41.99</c:v>
                </c:pt>
                <c:pt idx="1427">
                  <c:v>42.09</c:v>
                </c:pt>
                <c:pt idx="1428">
                  <c:v>42.189</c:v>
                </c:pt>
                <c:pt idx="1429">
                  <c:v>42.289</c:v>
                </c:pt>
                <c:pt idx="1430">
                  <c:v>42.388</c:v>
                </c:pt>
                <c:pt idx="1431">
                  <c:v>42.488</c:v>
                </c:pt>
                <c:pt idx="1432">
                  <c:v>42.587</c:v>
                </c:pt>
                <c:pt idx="1433">
                  <c:v>42.687</c:v>
                </c:pt>
                <c:pt idx="1434">
                  <c:v>42.786</c:v>
                </c:pt>
                <c:pt idx="1435">
                  <c:v>42.886</c:v>
                </c:pt>
                <c:pt idx="1436">
                  <c:v>42.985</c:v>
                </c:pt>
                <c:pt idx="1437">
                  <c:v>43.085</c:v>
                </c:pt>
                <c:pt idx="1438">
                  <c:v>43.184</c:v>
                </c:pt>
                <c:pt idx="1439">
                  <c:v>43.28400000000001</c:v>
                </c:pt>
                <c:pt idx="1440">
                  <c:v>43.383</c:v>
                </c:pt>
                <c:pt idx="1441">
                  <c:v>43.483</c:v>
                </c:pt>
                <c:pt idx="1442">
                  <c:v>43.582</c:v>
                </c:pt>
                <c:pt idx="1443">
                  <c:v>43.682</c:v>
                </c:pt>
                <c:pt idx="1444">
                  <c:v>43.78100000000001</c:v>
                </c:pt>
                <c:pt idx="1445">
                  <c:v>43.881</c:v>
                </c:pt>
                <c:pt idx="1446">
                  <c:v>43.98</c:v>
                </c:pt>
                <c:pt idx="1447">
                  <c:v>44.08</c:v>
                </c:pt>
                <c:pt idx="1448">
                  <c:v>44.179</c:v>
                </c:pt>
                <c:pt idx="1449">
                  <c:v>44.279</c:v>
                </c:pt>
                <c:pt idx="1450">
                  <c:v>44.378</c:v>
                </c:pt>
                <c:pt idx="1451">
                  <c:v>44.478</c:v>
                </c:pt>
                <c:pt idx="1452">
                  <c:v>44.57700000000001</c:v>
                </c:pt>
                <c:pt idx="1453">
                  <c:v>44.677</c:v>
                </c:pt>
                <c:pt idx="1454">
                  <c:v>44.776</c:v>
                </c:pt>
                <c:pt idx="1455">
                  <c:v>44.876</c:v>
                </c:pt>
                <c:pt idx="1456">
                  <c:v>44.975</c:v>
                </c:pt>
                <c:pt idx="1457">
                  <c:v>45.075</c:v>
                </c:pt>
                <c:pt idx="1458">
                  <c:v>45.17400000000001</c:v>
                </c:pt>
                <c:pt idx="1459">
                  <c:v>45.274</c:v>
                </c:pt>
                <c:pt idx="1460">
                  <c:v>45.373</c:v>
                </c:pt>
                <c:pt idx="1461">
                  <c:v>45.47300000000001</c:v>
                </c:pt>
                <c:pt idx="1462">
                  <c:v>45.572</c:v>
                </c:pt>
                <c:pt idx="1463">
                  <c:v>45.672</c:v>
                </c:pt>
                <c:pt idx="1464">
                  <c:v>45.771</c:v>
                </c:pt>
                <c:pt idx="1465">
                  <c:v>45.871</c:v>
                </c:pt>
                <c:pt idx="1466">
                  <c:v>45.97</c:v>
                </c:pt>
                <c:pt idx="1467">
                  <c:v>46.07</c:v>
                </c:pt>
                <c:pt idx="1468">
                  <c:v>46.16900000000001</c:v>
                </c:pt>
                <c:pt idx="1469">
                  <c:v>46.26900000000001</c:v>
                </c:pt>
                <c:pt idx="1470">
                  <c:v>46.368</c:v>
                </c:pt>
                <c:pt idx="1471">
                  <c:v>46.46800000000001</c:v>
                </c:pt>
                <c:pt idx="1472">
                  <c:v>46.567</c:v>
                </c:pt>
                <c:pt idx="1473">
                  <c:v>46.667</c:v>
                </c:pt>
                <c:pt idx="1474">
                  <c:v>46.76600000000001</c:v>
                </c:pt>
                <c:pt idx="1475">
                  <c:v>46.866</c:v>
                </c:pt>
                <c:pt idx="1476">
                  <c:v>46.965</c:v>
                </c:pt>
                <c:pt idx="1477">
                  <c:v>47.065</c:v>
                </c:pt>
                <c:pt idx="1478">
                  <c:v>47.164</c:v>
                </c:pt>
                <c:pt idx="1479">
                  <c:v>47.264</c:v>
                </c:pt>
                <c:pt idx="1480">
                  <c:v>47.363</c:v>
                </c:pt>
                <c:pt idx="1481">
                  <c:v>47.463</c:v>
                </c:pt>
                <c:pt idx="1482">
                  <c:v>47.562</c:v>
                </c:pt>
                <c:pt idx="1483">
                  <c:v>47.662</c:v>
                </c:pt>
                <c:pt idx="1484">
                  <c:v>47.761</c:v>
                </c:pt>
                <c:pt idx="1485">
                  <c:v>47.861</c:v>
                </c:pt>
                <c:pt idx="1486">
                  <c:v>47.96</c:v>
                </c:pt>
                <c:pt idx="1487">
                  <c:v>48.06</c:v>
                </c:pt>
                <c:pt idx="1488">
                  <c:v>48.15900000000001</c:v>
                </c:pt>
                <c:pt idx="1489">
                  <c:v>48.259</c:v>
                </c:pt>
                <c:pt idx="1490">
                  <c:v>48.358</c:v>
                </c:pt>
                <c:pt idx="1491">
                  <c:v>48.458</c:v>
                </c:pt>
                <c:pt idx="1492">
                  <c:v>48.557</c:v>
                </c:pt>
                <c:pt idx="1493">
                  <c:v>48.657</c:v>
                </c:pt>
                <c:pt idx="1494">
                  <c:v>48.756</c:v>
                </c:pt>
                <c:pt idx="1495">
                  <c:v>48.856</c:v>
                </c:pt>
                <c:pt idx="1496">
                  <c:v>48.955</c:v>
                </c:pt>
                <c:pt idx="1497">
                  <c:v>49.055</c:v>
                </c:pt>
                <c:pt idx="1498">
                  <c:v>49.154</c:v>
                </c:pt>
                <c:pt idx="1499">
                  <c:v>49.254</c:v>
                </c:pt>
                <c:pt idx="1500">
                  <c:v>49.353</c:v>
                </c:pt>
                <c:pt idx="1501">
                  <c:v>49.453</c:v>
                </c:pt>
                <c:pt idx="1502">
                  <c:v>49.552</c:v>
                </c:pt>
                <c:pt idx="1503">
                  <c:v>49.652</c:v>
                </c:pt>
                <c:pt idx="1504">
                  <c:v>49.751</c:v>
                </c:pt>
                <c:pt idx="1505">
                  <c:v>49.851</c:v>
                </c:pt>
                <c:pt idx="1506">
                  <c:v>49.95</c:v>
                </c:pt>
                <c:pt idx="1507">
                  <c:v>50.05</c:v>
                </c:pt>
                <c:pt idx="1508">
                  <c:v>50.149</c:v>
                </c:pt>
                <c:pt idx="1509">
                  <c:v>50.249</c:v>
                </c:pt>
                <c:pt idx="1510">
                  <c:v>50.348</c:v>
                </c:pt>
                <c:pt idx="1511">
                  <c:v>50.448</c:v>
                </c:pt>
                <c:pt idx="1512">
                  <c:v>50.547</c:v>
                </c:pt>
                <c:pt idx="1513">
                  <c:v>50.64700000000001</c:v>
                </c:pt>
                <c:pt idx="1514">
                  <c:v>50.746</c:v>
                </c:pt>
                <c:pt idx="1515">
                  <c:v>50.846</c:v>
                </c:pt>
                <c:pt idx="1516">
                  <c:v>50.945</c:v>
                </c:pt>
                <c:pt idx="1517">
                  <c:v>51.045</c:v>
                </c:pt>
                <c:pt idx="1518">
                  <c:v>51.14400000000001</c:v>
                </c:pt>
                <c:pt idx="1519">
                  <c:v>51.244</c:v>
                </c:pt>
                <c:pt idx="1520">
                  <c:v>51.343</c:v>
                </c:pt>
                <c:pt idx="1521">
                  <c:v>51.443</c:v>
                </c:pt>
                <c:pt idx="1522">
                  <c:v>51.542</c:v>
                </c:pt>
                <c:pt idx="1523">
                  <c:v>51.642</c:v>
                </c:pt>
                <c:pt idx="1524">
                  <c:v>51.741</c:v>
                </c:pt>
                <c:pt idx="1525">
                  <c:v>51.841</c:v>
                </c:pt>
                <c:pt idx="1526">
                  <c:v>51.94</c:v>
                </c:pt>
                <c:pt idx="1527">
                  <c:v>52.04</c:v>
                </c:pt>
                <c:pt idx="1528">
                  <c:v>52.139</c:v>
                </c:pt>
                <c:pt idx="1529">
                  <c:v>52.23900000000001</c:v>
                </c:pt>
                <c:pt idx="1530">
                  <c:v>52.338</c:v>
                </c:pt>
                <c:pt idx="1531">
                  <c:v>52.438</c:v>
                </c:pt>
                <c:pt idx="1532">
                  <c:v>52.53700000000001</c:v>
                </c:pt>
                <c:pt idx="1533">
                  <c:v>52.637</c:v>
                </c:pt>
                <c:pt idx="1534">
                  <c:v>52.73600000000001</c:v>
                </c:pt>
                <c:pt idx="1535">
                  <c:v>52.83600000000001</c:v>
                </c:pt>
                <c:pt idx="1536">
                  <c:v>52.935</c:v>
                </c:pt>
                <c:pt idx="1537">
                  <c:v>53.035</c:v>
                </c:pt>
                <c:pt idx="1538">
                  <c:v>53.134</c:v>
                </c:pt>
                <c:pt idx="1539">
                  <c:v>53.234</c:v>
                </c:pt>
                <c:pt idx="1540">
                  <c:v>53.33300000000001</c:v>
                </c:pt>
                <c:pt idx="1541">
                  <c:v>53.433</c:v>
                </c:pt>
                <c:pt idx="1542">
                  <c:v>53.532</c:v>
                </c:pt>
                <c:pt idx="1543">
                  <c:v>53.632</c:v>
                </c:pt>
                <c:pt idx="1544">
                  <c:v>53.731</c:v>
                </c:pt>
                <c:pt idx="1545">
                  <c:v>53.831</c:v>
                </c:pt>
                <c:pt idx="1546">
                  <c:v>53.93</c:v>
                </c:pt>
                <c:pt idx="1547">
                  <c:v>54.03</c:v>
                </c:pt>
                <c:pt idx="1548">
                  <c:v>54.12900000000001</c:v>
                </c:pt>
                <c:pt idx="1549">
                  <c:v>54.22900000000001</c:v>
                </c:pt>
                <c:pt idx="1550">
                  <c:v>54.328</c:v>
                </c:pt>
                <c:pt idx="1551">
                  <c:v>54.428</c:v>
                </c:pt>
                <c:pt idx="1552">
                  <c:v>54.527</c:v>
                </c:pt>
                <c:pt idx="1553">
                  <c:v>54.627</c:v>
                </c:pt>
                <c:pt idx="1554">
                  <c:v>54.72600000000001</c:v>
                </c:pt>
                <c:pt idx="1555">
                  <c:v>54.826</c:v>
                </c:pt>
                <c:pt idx="1556">
                  <c:v>54.925</c:v>
                </c:pt>
                <c:pt idx="1557">
                  <c:v>55.025</c:v>
                </c:pt>
                <c:pt idx="1558">
                  <c:v>55.124</c:v>
                </c:pt>
                <c:pt idx="1559">
                  <c:v>55.22400000000001</c:v>
                </c:pt>
                <c:pt idx="1560">
                  <c:v>55.323</c:v>
                </c:pt>
                <c:pt idx="1561">
                  <c:v>55.423</c:v>
                </c:pt>
                <c:pt idx="1562">
                  <c:v>55.522</c:v>
                </c:pt>
                <c:pt idx="1563">
                  <c:v>55.622</c:v>
                </c:pt>
                <c:pt idx="1564">
                  <c:v>55.72100000000001</c:v>
                </c:pt>
                <c:pt idx="1565">
                  <c:v>55.82100000000001</c:v>
                </c:pt>
                <c:pt idx="1566">
                  <c:v>55.92</c:v>
                </c:pt>
                <c:pt idx="1567">
                  <c:v>56.02</c:v>
                </c:pt>
                <c:pt idx="1568">
                  <c:v>56.119</c:v>
                </c:pt>
                <c:pt idx="1569">
                  <c:v>56.219</c:v>
                </c:pt>
                <c:pt idx="1570">
                  <c:v>56.318</c:v>
                </c:pt>
                <c:pt idx="1571">
                  <c:v>56.418</c:v>
                </c:pt>
                <c:pt idx="1572">
                  <c:v>56.517</c:v>
                </c:pt>
                <c:pt idx="1573">
                  <c:v>56.617</c:v>
                </c:pt>
                <c:pt idx="1574">
                  <c:v>56.716</c:v>
                </c:pt>
                <c:pt idx="1575">
                  <c:v>56.816</c:v>
                </c:pt>
                <c:pt idx="1576">
                  <c:v>56.915</c:v>
                </c:pt>
                <c:pt idx="1577">
                  <c:v>57.015</c:v>
                </c:pt>
                <c:pt idx="1578">
                  <c:v>57.114</c:v>
                </c:pt>
                <c:pt idx="1579">
                  <c:v>57.21400000000001</c:v>
                </c:pt>
                <c:pt idx="1580">
                  <c:v>57.313</c:v>
                </c:pt>
                <c:pt idx="1581">
                  <c:v>57.413</c:v>
                </c:pt>
                <c:pt idx="1582">
                  <c:v>57.512</c:v>
                </c:pt>
                <c:pt idx="1583">
                  <c:v>57.612</c:v>
                </c:pt>
                <c:pt idx="1584">
                  <c:v>57.71100000000001</c:v>
                </c:pt>
                <c:pt idx="1585">
                  <c:v>57.811</c:v>
                </c:pt>
                <c:pt idx="1586">
                  <c:v>57.91</c:v>
                </c:pt>
                <c:pt idx="1587">
                  <c:v>58.01</c:v>
                </c:pt>
                <c:pt idx="1588">
                  <c:v>58.109</c:v>
                </c:pt>
                <c:pt idx="1589">
                  <c:v>58.209</c:v>
                </c:pt>
                <c:pt idx="1590">
                  <c:v>58.308</c:v>
                </c:pt>
                <c:pt idx="1591">
                  <c:v>58.408</c:v>
                </c:pt>
                <c:pt idx="1592">
                  <c:v>58.50700000000001</c:v>
                </c:pt>
                <c:pt idx="1593">
                  <c:v>58.60700000000001</c:v>
                </c:pt>
                <c:pt idx="1594">
                  <c:v>58.706</c:v>
                </c:pt>
                <c:pt idx="1595">
                  <c:v>58.806</c:v>
                </c:pt>
                <c:pt idx="1596">
                  <c:v>58.905</c:v>
                </c:pt>
                <c:pt idx="1597">
                  <c:v>59.005</c:v>
                </c:pt>
                <c:pt idx="1598">
                  <c:v>59.10400000000001</c:v>
                </c:pt>
                <c:pt idx="1599">
                  <c:v>59.204</c:v>
                </c:pt>
                <c:pt idx="1600">
                  <c:v>59.303</c:v>
                </c:pt>
                <c:pt idx="1601">
                  <c:v>59.40300000000001</c:v>
                </c:pt>
                <c:pt idx="1602">
                  <c:v>59.502</c:v>
                </c:pt>
                <c:pt idx="1603">
                  <c:v>59.602</c:v>
                </c:pt>
                <c:pt idx="1604">
                  <c:v>59.701</c:v>
                </c:pt>
                <c:pt idx="1605">
                  <c:v>59.801</c:v>
                </c:pt>
                <c:pt idx="1606">
                  <c:v>59.9</c:v>
                </c:pt>
                <c:pt idx="1607">
                  <c:v>60.0</c:v>
                </c:pt>
                <c:pt idx="1608">
                  <c:v>60.09900000000001</c:v>
                </c:pt>
                <c:pt idx="1609">
                  <c:v>60.19900000000001</c:v>
                </c:pt>
                <c:pt idx="1610">
                  <c:v>60.29900000000001</c:v>
                </c:pt>
                <c:pt idx="1611">
                  <c:v>60.398</c:v>
                </c:pt>
                <c:pt idx="1612">
                  <c:v>60.498</c:v>
                </c:pt>
                <c:pt idx="1613">
                  <c:v>60.597</c:v>
                </c:pt>
                <c:pt idx="1614">
                  <c:v>60.697</c:v>
                </c:pt>
                <c:pt idx="1615">
                  <c:v>60.79600000000001</c:v>
                </c:pt>
                <c:pt idx="1616">
                  <c:v>60.896</c:v>
                </c:pt>
                <c:pt idx="1617">
                  <c:v>60.995</c:v>
                </c:pt>
                <c:pt idx="1618">
                  <c:v>61.095</c:v>
                </c:pt>
                <c:pt idx="1619">
                  <c:v>61.194</c:v>
                </c:pt>
                <c:pt idx="1620">
                  <c:v>61.29400000000001</c:v>
                </c:pt>
                <c:pt idx="1621">
                  <c:v>61.393</c:v>
                </c:pt>
                <c:pt idx="1622">
                  <c:v>61.493</c:v>
                </c:pt>
                <c:pt idx="1623">
                  <c:v>61.592</c:v>
                </c:pt>
                <c:pt idx="1624">
                  <c:v>61.692</c:v>
                </c:pt>
                <c:pt idx="1625">
                  <c:v>61.79100000000001</c:v>
                </c:pt>
                <c:pt idx="1626">
                  <c:v>61.89100000000001</c:v>
                </c:pt>
                <c:pt idx="1627">
                  <c:v>61.99</c:v>
                </c:pt>
                <c:pt idx="1628">
                  <c:v>62.09</c:v>
                </c:pt>
                <c:pt idx="1629">
                  <c:v>62.189</c:v>
                </c:pt>
                <c:pt idx="1630">
                  <c:v>62.289</c:v>
                </c:pt>
                <c:pt idx="1631">
                  <c:v>62.388</c:v>
                </c:pt>
                <c:pt idx="1632">
                  <c:v>62.488</c:v>
                </c:pt>
                <c:pt idx="1633">
                  <c:v>62.587</c:v>
                </c:pt>
                <c:pt idx="1634">
                  <c:v>62.687</c:v>
                </c:pt>
                <c:pt idx="1635">
                  <c:v>62.786</c:v>
                </c:pt>
                <c:pt idx="1636">
                  <c:v>62.886</c:v>
                </c:pt>
                <c:pt idx="1637">
                  <c:v>62.985</c:v>
                </c:pt>
                <c:pt idx="1638">
                  <c:v>63.085</c:v>
                </c:pt>
                <c:pt idx="1639">
                  <c:v>63.184</c:v>
                </c:pt>
                <c:pt idx="1640">
                  <c:v>63.28400000000001</c:v>
                </c:pt>
                <c:pt idx="1641">
                  <c:v>63.383</c:v>
                </c:pt>
                <c:pt idx="1642">
                  <c:v>63.483</c:v>
                </c:pt>
                <c:pt idx="1643">
                  <c:v>63.582</c:v>
                </c:pt>
                <c:pt idx="1644">
                  <c:v>63.682</c:v>
                </c:pt>
                <c:pt idx="1645">
                  <c:v>63.78100000000001</c:v>
                </c:pt>
                <c:pt idx="1646">
                  <c:v>63.881</c:v>
                </c:pt>
                <c:pt idx="1647">
                  <c:v>63.98</c:v>
                </c:pt>
                <c:pt idx="1648">
                  <c:v>64.08</c:v>
                </c:pt>
                <c:pt idx="1649">
                  <c:v>64.17899999999996</c:v>
                </c:pt>
                <c:pt idx="1650">
                  <c:v>64.27899999999998</c:v>
                </c:pt>
                <c:pt idx="1651">
                  <c:v>64.37799999999998</c:v>
                </c:pt>
                <c:pt idx="1652">
                  <c:v>64.478</c:v>
                </c:pt>
                <c:pt idx="1653">
                  <c:v>64.577</c:v>
                </c:pt>
                <c:pt idx="1654">
                  <c:v>64.67699999999998</c:v>
                </c:pt>
                <c:pt idx="1655">
                  <c:v>64.77599999999998</c:v>
                </c:pt>
                <c:pt idx="1656">
                  <c:v>64.87599999999998</c:v>
                </c:pt>
                <c:pt idx="1657">
                  <c:v>64.975</c:v>
                </c:pt>
                <c:pt idx="1658">
                  <c:v>65.07499999999998</c:v>
                </c:pt>
                <c:pt idx="1659">
                  <c:v>65.17399999999998</c:v>
                </c:pt>
                <c:pt idx="1660">
                  <c:v>65.274</c:v>
                </c:pt>
                <c:pt idx="1661">
                  <c:v>65.37299999999998</c:v>
                </c:pt>
                <c:pt idx="1662">
                  <c:v>65.473</c:v>
                </c:pt>
                <c:pt idx="1663">
                  <c:v>65.57199999999998</c:v>
                </c:pt>
                <c:pt idx="1664">
                  <c:v>65.67199999999998</c:v>
                </c:pt>
                <c:pt idx="1665">
                  <c:v>65.771</c:v>
                </c:pt>
                <c:pt idx="1666">
                  <c:v>65.87099999999998</c:v>
                </c:pt>
                <c:pt idx="1667">
                  <c:v>65.97</c:v>
                </c:pt>
                <c:pt idx="1668">
                  <c:v>66.07</c:v>
                </c:pt>
                <c:pt idx="1669">
                  <c:v>66.16899999999998</c:v>
                </c:pt>
                <c:pt idx="1670">
                  <c:v>66.269</c:v>
                </c:pt>
                <c:pt idx="1671">
                  <c:v>66.368</c:v>
                </c:pt>
                <c:pt idx="1672">
                  <c:v>66.468</c:v>
                </c:pt>
                <c:pt idx="1673">
                  <c:v>66.567</c:v>
                </c:pt>
                <c:pt idx="1674">
                  <c:v>66.667</c:v>
                </c:pt>
                <c:pt idx="1675">
                  <c:v>66.766</c:v>
                </c:pt>
                <c:pt idx="1676">
                  <c:v>66.866</c:v>
                </c:pt>
                <c:pt idx="1677">
                  <c:v>66.965</c:v>
                </c:pt>
                <c:pt idx="1678">
                  <c:v>67.06500000000001</c:v>
                </c:pt>
                <c:pt idx="1679">
                  <c:v>67.164</c:v>
                </c:pt>
                <c:pt idx="1680">
                  <c:v>67.264</c:v>
                </c:pt>
                <c:pt idx="1681">
                  <c:v>67.363</c:v>
                </c:pt>
                <c:pt idx="1682">
                  <c:v>67.463</c:v>
                </c:pt>
                <c:pt idx="1683">
                  <c:v>67.56200000000001</c:v>
                </c:pt>
                <c:pt idx="1684">
                  <c:v>67.662</c:v>
                </c:pt>
                <c:pt idx="1685">
                  <c:v>67.761</c:v>
                </c:pt>
                <c:pt idx="1686">
                  <c:v>67.861</c:v>
                </c:pt>
                <c:pt idx="1687">
                  <c:v>67.96</c:v>
                </c:pt>
                <c:pt idx="1688">
                  <c:v>68.06</c:v>
                </c:pt>
                <c:pt idx="1689">
                  <c:v>68.15899999999998</c:v>
                </c:pt>
                <c:pt idx="1690">
                  <c:v>68.259</c:v>
                </c:pt>
                <c:pt idx="1691">
                  <c:v>68.35799999999998</c:v>
                </c:pt>
                <c:pt idx="1692">
                  <c:v>68.45800000000001</c:v>
                </c:pt>
                <c:pt idx="1693">
                  <c:v>68.557</c:v>
                </c:pt>
                <c:pt idx="1694">
                  <c:v>68.65699999999998</c:v>
                </c:pt>
                <c:pt idx="1695">
                  <c:v>68.756</c:v>
                </c:pt>
                <c:pt idx="1696">
                  <c:v>68.85599999999998</c:v>
                </c:pt>
                <c:pt idx="1697">
                  <c:v>68.95500000000001</c:v>
                </c:pt>
                <c:pt idx="1698">
                  <c:v>69.055</c:v>
                </c:pt>
                <c:pt idx="1699">
                  <c:v>69.15399999999998</c:v>
                </c:pt>
                <c:pt idx="1700">
                  <c:v>69.254</c:v>
                </c:pt>
                <c:pt idx="1701">
                  <c:v>69.35299999999998</c:v>
                </c:pt>
                <c:pt idx="1702">
                  <c:v>69.453</c:v>
                </c:pt>
                <c:pt idx="1703">
                  <c:v>69.552</c:v>
                </c:pt>
                <c:pt idx="1704">
                  <c:v>69.65199999999998</c:v>
                </c:pt>
                <c:pt idx="1705">
                  <c:v>69.751</c:v>
                </c:pt>
                <c:pt idx="1706">
                  <c:v>69.851</c:v>
                </c:pt>
                <c:pt idx="1707">
                  <c:v>69.95</c:v>
                </c:pt>
                <c:pt idx="1708">
                  <c:v>70.05</c:v>
                </c:pt>
                <c:pt idx="1709">
                  <c:v>70.149</c:v>
                </c:pt>
                <c:pt idx="1710">
                  <c:v>70.249</c:v>
                </c:pt>
                <c:pt idx="1711">
                  <c:v>70.34800000000001</c:v>
                </c:pt>
                <c:pt idx="1712">
                  <c:v>70.448</c:v>
                </c:pt>
                <c:pt idx="1713">
                  <c:v>70.547</c:v>
                </c:pt>
                <c:pt idx="1714">
                  <c:v>70.647</c:v>
                </c:pt>
                <c:pt idx="1715">
                  <c:v>70.746</c:v>
                </c:pt>
                <c:pt idx="1716">
                  <c:v>70.846</c:v>
                </c:pt>
                <c:pt idx="1717">
                  <c:v>70.945</c:v>
                </c:pt>
                <c:pt idx="1718">
                  <c:v>71.045</c:v>
                </c:pt>
                <c:pt idx="1719">
                  <c:v>71.144</c:v>
                </c:pt>
                <c:pt idx="1720">
                  <c:v>71.244</c:v>
                </c:pt>
                <c:pt idx="1721">
                  <c:v>71.343</c:v>
                </c:pt>
                <c:pt idx="1722">
                  <c:v>71.443</c:v>
                </c:pt>
                <c:pt idx="1723">
                  <c:v>71.542</c:v>
                </c:pt>
                <c:pt idx="1724">
                  <c:v>71.642</c:v>
                </c:pt>
                <c:pt idx="1725">
                  <c:v>71.741</c:v>
                </c:pt>
                <c:pt idx="1726">
                  <c:v>71.841</c:v>
                </c:pt>
                <c:pt idx="1727">
                  <c:v>71.94</c:v>
                </c:pt>
                <c:pt idx="1728">
                  <c:v>72.04</c:v>
                </c:pt>
                <c:pt idx="1729">
                  <c:v>72.13899999999998</c:v>
                </c:pt>
                <c:pt idx="1730">
                  <c:v>72.239</c:v>
                </c:pt>
                <c:pt idx="1731">
                  <c:v>72.338</c:v>
                </c:pt>
                <c:pt idx="1732">
                  <c:v>72.438</c:v>
                </c:pt>
                <c:pt idx="1733">
                  <c:v>72.537</c:v>
                </c:pt>
                <c:pt idx="1734">
                  <c:v>72.637</c:v>
                </c:pt>
                <c:pt idx="1735">
                  <c:v>72.736</c:v>
                </c:pt>
                <c:pt idx="1736">
                  <c:v>72.836</c:v>
                </c:pt>
                <c:pt idx="1737">
                  <c:v>72.935</c:v>
                </c:pt>
                <c:pt idx="1738">
                  <c:v>73.035</c:v>
                </c:pt>
                <c:pt idx="1739">
                  <c:v>73.134</c:v>
                </c:pt>
                <c:pt idx="1740">
                  <c:v>73.234</c:v>
                </c:pt>
                <c:pt idx="1741">
                  <c:v>73.333</c:v>
                </c:pt>
                <c:pt idx="1742">
                  <c:v>73.433</c:v>
                </c:pt>
                <c:pt idx="1743">
                  <c:v>73.532</c:v>
                </c:pt>
                <c:pt idx="1744">
                  <c:v>73.632</c:v>
                </c:pt>
                <c:pt idx="1745">
                  <c:v>73.731</c:v>
                </c:pt>
                <c:pt idx="1746">
                  <c:v>73.831</c:v>
                </c:pt>
                <c:pt idx="1747">
                  <c:v>73.93</c:v>
                </c:pt>
                <c:pt idx="1748">
                  <c:v>74.03</c:v>
                </c:pt>
                <c:pt idx="1749">
                  <c:v>74.12899999999998</c:v>
                </c:pt>
                <c:pt idx="1750">
                  <c:v>74.229</c:v>
                </c:pt>
                <c:pt idx="1751">
                  <c:v>74.32799999999998</c:v>
                </c:pt>
                <c:pt idx="1752">
                  <c:v>74.428</c:v>
                </c:pt>
                <c:pt idx="1753">
                  <c:v>74.527</c:v>
                </c:pt>
                <c:pt idx="1754">
                  <c:v>74.62699999999998</c:v>
                </c:pt>
                <c:pt idx="1755">
                  <c:v>74.726</c:v>
                </c:pt>
                <c:pt idx="1756">
                  <c:v>74.82599999999998</c:v>
                </c:pt>
                <c:pt idx="1757">
                  <c:v>74.925</c:v>
                </c:pt>
                <c:pt idx="1758">
                  <c:v>75.025</c:v>
                </c:pt>
                <c:pt idx="1759">
                  <c:v>75.12399999999998</c:v>
                </c:pt>
                <c:pt idx="1760">
                  <c:v>75.224</c:v>
                </c:pt>
                <c:pt idx="1761">
                  <c:v>75.32299999999998</c:v>
                </c:pt>
                <c:pt idx="1762">
                  <c:v>75.423</c:v>
                </c:pt>
                <c:pt idx="1763">
                  <c:v>75.522</c:v>
                </c:pt>
                <c:pt idx="1764">
                  <c:v>75.62199999999998</c:v>
                </c:pt>
                <c:pt idx="1765">
                  <c:v>75.721</c:v>
                </c:pt>
                <c:pt idx="1766">
                  <c:v>75.821</c:v>
                </c:pt>
                <c:pt idx="1767">
                  <c:v>75.92</c:v>
                </c:pt>
                <c:pt idx="1768">
                  <c:v>76.02</c:v>
                </c:pt>
                <c:pt idx="1769">
                  <c:v>76.119</c:v>
                </c:pt>
                <c:pt idx="1770">
                  <c:v>76.219</c:v>
                </c:pt>
                <c:pt idx="1771">
                  <c:v>76.31800000000001</c:v>
                </c:pt>
                <c:pt idx="1772">
                  <c:v>76.418</c:v>
                </c:pt>
                <c:pt idx="1773">
                  <c:v>76.517</c:v>
                </c:pt>
                <c:pt idx="1774">
                  <c:v>76.617</c:v>
                </c:pt>
                <c:pt idx="1775">
                  <c:v>76.716</c:v>
                </c:pt>
                <c:pt idx="1776">
                  <c:v>76.816</c:v>
                </c:pt>
                <c:pt idx="1777">
                  <c:v>76.915</c:v>
                </c:pt>
                <c:pt idx="1778">
                  <c:v>77.015</c:v>
                </c:pt>
                <c:pt idx="1779">
                  <c:v>77.114</c:v>
                </c:pt>
                <c:pt idx="1780">
                  <c:v>77.214</c:v>
                </c:pt>
                <c:pt idx="1781">
                  <c:v>77.313</c:v>
                </c:pt>
                <c:pt idx="1782">
                  <c:v>77.413</c:v>
                </c:pt>
                <c:pt idx="1783">
                  <c:v>77.512</c:v>
                </c:pt>
                <c:pt idx="1784">
                  <c:v>77.612</c:v>
                </c:pt>
                <c:pt idx="1785">
                  <c:v>77.711</c:v>
                </c:pt>
                <c:pt idx="1786">
                  <c:v>77.811</c:v>
                </c:pt>
                <c:pt idx="1787">
                  <c:v>77.91</c:v>
                </c:pt>
                <c:pt idx="1788">
                  <c:v>78.01</c:v>
                </c:pt>
                <c:pt idx="1789">
                  <c:v>78.10899999999998</c:v>
                </c:pt>
                <c:pt idx="1790">
                  <c:v>78.209</c:v>
                </c:pt>
                <c:pt idx="1791">
                  <c:v>78.308</c:v>
                </c:pt>
                <c:pt idx="1792">
                  <c:v>78.408</c:v>
                </c:pt>
                <c:pt idx="1793">
                  <c:v>78.507</c:v>
                </c:pt>
                <c:pt idx="1794">
                  <c:v>78.607</c:v>
                </c:pt>
                <c:pt idx="1795">
                  <c:v>78.706</c:v>
                </c:pt>
                <c:pt idx="1796">
                  <c:v>78.80599999999998</c:v>
                </c:pt>
                <c:pt idx="1797">
                  <c:v>78.905</c:v>
                </c:pt>
                <c:pt idx="1798">
                  <c:v>79.005</c:v>
                </c:pt>
                <c:pt idx="1799">
                  <c:v>79.104</c:v>
                </c:pt>
                <c:pt idx="1800">
                  <c:v>79.204</c:v>
                </c:pt>
                <c:pt idx="1801">
                  <c:v>79.30299999999998</c:v>
                </c:pt>
                <c:pt idx="1802">
                  <c:v>79.403</c:v>
                </c:pt>
                <c:pt idx="1803">
                  <c:v>79.502</c:v>
                </c:pt>
                <c:pt idx="1804">
                  <c:v>79.60199999999998</c:v>
                </c:pt>
                <c:pt idx="1805">
                  <c:v>79.701</c:v>
                </c:pt>
                <c:pt idx="1806">
                  <c:v>79.801</c:v>
                </c:pt>
                <c:pt idx="1807">
                  <c:v>79.9</c:v>
                </c:pt>
                <c:pt idx="1808">
                  <c:v>80.0</c:v>
                </c:pt>
                <c:pt idx="1809">
                  <c:v>80.1</c:v>
                </c:pt>
                <c:pt idx="1810">
                  <c:v>80.199</c:v>
                </c:pt>
                <c:pt idx="1811">
                  <c:v>80.299</c:v>
                </c:pt>
                <c:pt idx="1812">
                  <c:v>80.398</c:v>
                </c:pt>
                <c:pt idx="1813">
                  <c:v>80.498</c:v>
                </c:pt>
                <c:pt idx="1814">
                  <c:v>80.597</c:v>
                </c:pt>
                <c:pt idx="1815">
                  <c:v>80.697</c:v>
                </c:pt>
                <c:pt idx="1816">
                  <c:v>80.796</c:v>
                </c:pt>
                <c:pt idx="1817">
                  <c:v>80.896</c:v>
                </c:pt>
                <c:pt idx="1818">
                  <c:v>80.995</c:v>
                </c:pt>
                <c:pt idx="1819">
                  <c:v>81.09500000000001</c:v>
                </c:pt>
                <c:pt idx="1820">
                  <c:v>81.194</c:v>
                </c:pt>
                <c:pt idx="1821">
                  <c:v>81.294</c:v>
                </c:pt>
                <c:pt idx="1822">
                  <c:v>81.393</c:v>
                </c:pt>
                <c:pt idx="1823">
                  <c:v>81.493</c:v>
                </c:pt>
                <c:pt idx="1824">
                  <c:v>81.59200000000001</c:v>
                </c:pt>
                <c:pt idx="1825">
                  <c:v>81.692</c:v>
                </c:pt>
                <c:pt idx="1826">
                  <c:v>81.791</c:v>
                </c:pt>
                <c:pt idx="1827">
                  <c:v>81.891</c:v>
                </c:pt>
                <c:pt idx="1828">
                  <c:v>81.99</c:v>
                </c:pt>
                <c:pt idx="1829">
                  <c:v>82.09</c:v>
                </c:pt>
                <c:pt idx="1830">
                  <c:v>82.18899999999998</c:v>
                </c:pt>
                <c:pt idx="1831">
                  <c:v>82.289</c:v>
                </c:pt>
                <c:pt idx="1832">
                  <c:v>82.388</c:v>
                </c:pt>
                <c:pt idx="1833">
                  <c:v>82.488</c:v>
                </c:pt>
                <c:pt idx="1834">
                  <c:v>82.587</c:v>
                </c:pt>
                <c:pt idx="1835">
                  <c:v>82.687</c:v>
                </c:pt>
                <c:pt idx="1836">
                  <c:v>82.786</c:v>
                </c:pt>
                <c:pt idx="1837">
                  <c:v>82.88599999999998</c:v>
                </c:pt>
                <c:pt idx="1838">
                  <c:v>82.98500000000001</c:v>
                </c:pt>
                <c:pt idx="1839">
                  <c:v>83.085</c:v>
                </c:pt>
                <c:pt idx="1840">
                  <c:v>83.18399999999998</c:v>
                </c:pt>
                <c:pt idx="1841">
                  <c:v>83.284</c:v>
                </c:pt>
                <c:pt idx="1842">
                  <c:v>83.38299999999998</c:v>
                </c:pt>
                <c:pt idx="1843">
                  <c:v>83.483</c:v>
                </c:pt>
                <c:pt idx="1844">
                  <c:v>83.582</c:v>
                </c:pt>
                <c:pt idx="1845">
                  <c:v>83.68199999999998</c:v>
                </c:pt>
                <c:pt idx="1846">
                  <c:v>83.781</c:v>
                </c:pt>
                <c:pt idx="1847">
                  <c:v>83.881</c:v>
                </c:pt>
                <c:pt idx="1848">
                  <c:v>83.98</c:v>
                </c:pt>
                <c:pt idx="1849">
                  <c:v>84.08</c:v>
                </c:pt>
                <c:pt idx="1850">
                  <c:v>84.17899999999996</c:v>
                </c:pt>
                <c:pt idx="1851">
                  <c:v>84.27899999999998</c:v>
                </c:pt>
                <c:pt idx="1852">
                  <c:v>84.37799999999998</c:v>
                </c:pt>
                <c:pt idx="1853">
                  <c:v>84.478</c:v>
                </c:pt>
                <c:pt idx="1854">
                  <c:v>84.577</c:v>
                </c:pt>
                <c:pt idx="1855">
                  <c:v>84.67699999999998</c:v>
                </c:pt>
                <c:pt idx="1856">
                  <c:v>84.77599999999998</c:v>
                </c:pt>
                <c:pt idx="1857">
                  <c:v>84.87599999999998</c:v>
                </c:pt>
                <c:pt idx="1858">
                  <c:v>84.975</c:v>
                </c:pt>
                <c:pt idx="1859">
                  <c:v>85.07499999999998</c:v>
                </c:pt>
                <c:pt idx="1860">
                  <c:v>85.17399999999998</c:v>
                </c:pt>
                <c:pt idx="1861">
                  <c:v>85.274</c:v>
                </c:pt>
                <c:pt idx="1862">
                  <c:v>85.37299999999998</c:v>
                </c:pt>
                <c:pt idx="1863">
                  <c:v>85.473</c:v>
                </c:pt>
                <c:pt idx="1864">
                  <c:v>85.57199999999998</c:v>
                </c:pt>
                <c:pt idx="1865">
                  <c:v>85.67199999999998</c:v>
                </c:pt>
                <c:pt idx="1866">
                  <c:v>85.771</c:v>
                </c:pt>
                <c:pt idx="1867">
                  <c:v>85.87099999999998</c:v>
                </c:pt>
                <c:pt idx="1868">
                  <c:v>85.97</c:v>
                </c:pt>
                <c:pt idx="1869">
                  <c:v>86.07</c:v>
                </c:pt>
                <c:pt idx="1870">
                  <c:v>86.16899999999998</c:v>
                </c:pt>
                <c:pt idx="1871">
                  <c:v>86.269</c:v>
                </c:pt>
                <c:pt idx="1872">
                  <c:v>86.368</c:v>
                </c:pt>
                <c:pt idx="1873">
                  <c:v>86.468</c:v>
                </c:pt>
                <c:pt idx="1874">
                  <c:v>86.567</c:v>
                </c:pt>
                <c:pt idx="1875">
                  <c:v>86.667</c:v>
                </c:pt>
                <c:pt idx="1876">
                  <c:v>86.766</c:v>
                </c:pt>
                <c:pt idx="1877">
                  <c:v>86.866</c:v>
                </c:pt>
                <c:pt idx="1878">
                  <c:v>86.965</c:v>
                </c:pt>
                <c:pt idx="1879">
                  <c:v>87.06500000000001</c:v>
                </c:pt>
                <c:pt idx="1880">
                  <c:v>87.164</c:v>
                </c:pt>
                <c:pt idx="1881">
                  <c:v>87.264</c:v>
                </c:pt>
                <c:pt idx="1882">
                  <c:v>87.363</c:v>
                </c:pt>
                <c:pt idx="1883">
                  <c:v>87.463</c:v>
                </c:pt>
                <c:pt idx="1884">
                  <c:v>87.56200000000001</c:v>
                </c:pt>
                <c:pt idx="1885">
                  <c:v>87.662</c:v>
                </c:pt>
                <c:pt idx="1886">
                  <c:v>87.761</c:v>
                </c:pt>
                <c:pt idx="1887">
                  <c:v>87.861</c:v>
                </c:pt>
                <c:pt idx="1888">
                  <c:v>87.96</c:v>
                </c:pt>
                <c:pt idx="1889">
                  <c:v>88.06</c:v>
                </c:pt>
                <c:pt idx="1890">
                  <c:v>88.15899999999998</c:v>
                </c:pt>
                <c:pt idx="1891">
                  <c:v>88.259</c:v>
                </c:pt>
                <c:pt idx="1892">
                  <c:v>88.35799999999998</c:v>
                </c:pt>
                <c:pt idx="1893">
                  <c:v>88.45800000000001</c:v>
                </c:pt>
                <c:pt idx="1894">
                  <c:v>88.557</c:v>
                </c:pt>
                <c:pt idx="1895">
                  <c:v>88.65699999999998</c:v>
                </c:pt>
                <c:pt idx="1896">
                  <c:v>88.756</c:v>
                </c:pt>
                <c:pt idx="1897">
                  <c:v>88.85599999999998</c:v>
                </c:pt>
                <c:pt idx="1898">
                  <c:v>88.95500000000001</c:v>
                </c:pt>
                <c:pt idx="1899">
                  <c:v>89.055</c:v>
                </c:pt>
                <c:pt idx="1900">
                  <c:v>89.15399999999998</c:v>
                </c:pt>
                <c:pt idx="1901">
                  <c:v>89.254</c:v>
                </c:pt>
                <c:pt idx="1902">
                  <c:v>89.35299999999998</c:v>
                </c:pt>
                <c:pt idx="1903">
                  <c:v>89.453</c:v>
                </c:pt>
                <c:pt idx="1904">
                  <c:v>89.552</c:v>
                </c:pt>
                <c:pt idx="1905">
                  <c:v>89.65199999999998</c:v>
                </c:pt>
                <c:pt idx="1906">
                  <c:v>89.751</c:v>
                </c:pt>
                <c:pt idx="1907">
                  <c:v>89.851</c:v>
                </c:pt>
                <c:pt idx="1908">
                  <c:v>89.95</c:v>
                </c:pt>
                <c:pt idx="1909">
                  <c:v>90.05</c:v>
                </c:pt>
                <c:pt idx="1910">
                  <c:v>90.149</c:v>
                </c:pt>
                <c:pt idx="1911">
                  <c:v>90.249</c:v>
                </c:pt>
                <c:pt idx="1912">
                  <c:v>90.34800000000001</c:v>
                </c:pt>
                <c:pt idx="1913">
                  <c:v>90.448</c:v>
                </c:pt>
                <c:pt idx="1914">
                  <c:v>90.547</c:v>
                </c:pt>
                <c:pt idx="1915">
                  <c:v>90.647</c:v>
                </c:pt>
                <c:pt idx="1916">
                  <c:v>90.746</c:v>
                </c:pt>
                <c:pt idx="1917">
                  <c:v>90.846</c:v>
                </c:pt>
                <c:pt idx="1918">
                  <c:v>90.945</c:v>
                </c:pt>
                <c:pt idx="1919">
                  <c:v>91.045</c:v>
                </c:pt>
                <c:pt idx="1920">
                  <c:v>91.144</c:v>
                </c:pt>
                <c:pt idx="1921">
                  <c:v>91.244</c:v>
                </c:pt>
                <c:pt idx="1922">
                  <c:v>91.343</c:v>
                </c:pt>
                <c:pt idx="1923">
                  <c:v>91.443</c:v>
                </c:pt>
                <c:pt idx="1924">
                  <c:v>91.542</c:v>
                </c:pt>
                <c:pt idx="1925">
                  <c:v>91.642</c:v>
                </c:pt>
                <c:pt idx="1926">
                  <c:v>91.741</c:v>
                </c:pt>
                <c:pt idx="1927">
                  <c:v>91.841</c:v>
                </c:pt>
                <c:pt idx="1928">
                  <c:v>91.94</c:v>
                </c:pt>
                <c:pt idx="1929">
                  <c:v>92.04</c:v>
                </c:pt>
                <c:pt idx="1930">
                  <c:v>92.13899999999998</c:v>
                </c:pt>
                <c:pt idx="1931">
                  <c:v>92.239</c:v>
                </c:pt>
                <c:pt idx="1932">
                  <c:v>92.338</c:v>
                </c:pt>
                <c:pt idx="1933">
                  <c:v>92.438</c:v>
                </c:pt>
                <c:pt idx="1934">
                  <c:v>92.537</c:v>
                </c:pt>
                <c:pt idx="1935">
                  <c:v>92.637</c:v>
                </c:pt>
                <c:pt idx="1936">
                  <c:v>92.736</c:v>
                </c:pt>
                <c:pt idx="1937">
                  <c:v>92.836</c:v>
                </c:pt>
                <c:pt idx="1938">
                  <c:v>92.935</c:v>
                </c:pt>
                <c:pt idx="1939">
                  <c:v>93.035</c:v>
                </c:pt>
                <c:pt idx="1940">
                  <c:v>93.134</c:v>
                </c:pt>
                <c:pt idx="1941">
                  <c:v>93.234</c:v>
                </c:pt>
                <c:pt idx="1942">
                  <c:v>93.333</c:v>
                </c:pt>
                <c:pt idx="1943">
                  <c:v>93.433</c:v>
                </c:pt>
                <c:pt idx="1944">
                  <c:v>93.532</c:v>
                </c:pt>
                <c:pt idx="1945">
                  <c:v>93.632</c:v>
                </c:pt>
                <c:pt idx="1946">
                  <c:v>93.731</c:v>
                </c:pt>
                <c:pt idx="1947">
                  <c:v>93.831</c:v>
                </c:pt>
                <c:pt idx="1948">
                  <c:v>93.93</c:v>
                </c:pt>
                <c:pt idx="1949">
                  <c:v>94.03</c:v>
                </c:pt>
                <c:pt idx="1950">
                  <c:v>94.12899999999998</c:v>
                </c:pt>
                <c:pt idx="1951">
                  <c:v>94.229</c:v>
                </c:pt>
                <c:pt idx="1952">
                  <c:v>94.32799999999998</c:v>
                </c:pt>
                <c:pt idx="1953">
                  <c:v>94.428</c:v>
                </c:pt>
                <c:pt idx="1954">
                  <c:v>94.527</c:v>
                </c:pt>
                <c:pt idx="1955">
                  <c:v>94.62699999999998</c:v>
                </c:pt>
                <c:pt idx="1956">
                  <c:v>94.726</c:v>
                </c:pt>
                <c:pt idx="1957">
                  <c:v>94.82599999999998</c:v>
                </c:pt>
                <c:pt idx="1958">
                  <c:v>94.925</c:v>
                </c:pt>
                <c:pt idx="1959">
                  <c:v>95.025</c:v>
                </c:pt>
                <c:pt idx="1960">
                  <c:v>95.12399999999998</c:v>
                </c:pt>
                <c:pt idx="1961">
                  <c:v>95.224</c:v>
                </c:pt>
                <c:pt idx="1962">
                  <c:v>95.32299999999998</c:v>
                </c:pt>
                <c:pt idx="1963">
                  <c:v>95.423</c:v>
                </c:pt>
                <c:pt idx="1964">
                  <c:v>95.522</c:v>
                </c:pt>
                <c:pt idx="1965">
                  <c:v>95.62199999999998</c:v>
                </c:pt>
                <c:pt idx="1966">
                  <c:v>95.721</c:v>
                </c:pt>
                <c:pt idx="1967">
                  <c:v>95.821</c:v>
                </c:pt>
                <c:pt idx="1968">
                  <c:v>95.92</c:v>
                </c:pt>
                <c:pt idx="1969">
                  <c:v>96.02</c:v>
                </c:pt>
                <c:pt idx="1970">
                  <c:v>96.119</c:v>
                </c:pt>
                <c:pt idx="1971">
                  <c:v>96.219</c:v>
                </c:pt>
                <c:pt idx="1972">
                  <c:v>96.31800000000001</c:v>
                </c:pt>
                <c:pt idx="1973">
                  <c:v>96.418</c:v>
                </c:pt>
                <c:pt idx="1974">
                  <c:v>96.517</c:v>
                </c:pt>
                <c:pt idx="1975">
                  <c:v>96.617</c:v>
                </c:pt>
                <c:pt idx="1976">
                  <c:v>96.716</c:v>
                </c:pt>
                <c:pt idx="1977">
                  <c:v>96.816</c:v>
                </c:pt>
                <c:pt idx="1978">
                  <c:v>96.915</c:v>
                </c:pt>
                <c:pt idx="1979">
                  <c:v>97.015</c:v>
                </c:pt>
                <c:pt idx="1980">
                  <c:v>97.114</c:v>
                </c:pt>
                <c:pt idx="1981">
                  <c:v>97.214</c:v>
                </c:pt>
                <c:pt idx="1982">
                  <c:v>97.313</c:v>
                </c:pt>
                <c:pt idx="1983">
                  <c:v>97.413</c:v>
                </c:pt>
                <c:pt idx="1984">
                  <c:v>97.512</c:v>
                </c:pt>
                <c:pt idx="1985">
                  <c:v>97.612</c:v>
                </c:pt>
                <c:pt idx="1986">
                  <c:v>97.711</c:v>
                </c:pt>
                <c:pt idx="1987">
                  <c:v>97.811</c:v>
                </c:pt>
                <c:pt idx="1988">
                  <c:v>97.91</c:v>
                </c:pt>
                <c:pt idx="1989">
                  <c:v>98.01</c:v>
                </c:pt>
                <c:pt idx="1990">
                  <c:v>98.10899999999998</c:v>
                </c:pt>
                <c:pt idx="1991">
                  <c:v>98.209</c:v>
                </c:pt>
                <c:pt idx="1992">
                  <c:v>98.308</c:v>
                </c:pt>
                <c:pt idx="1993">
                  <c:v>98.408</c:v>
                </c:pt>
                <c:pt idx="1994">
                  <c:v>98.507</c:v>
                </c:pt>
                <c:pt idx="1995">
                  <c:v>98.607</c:v>
                </c:pt>
                <c:pt idx="1996">
                  <c:v>98.706</c:v>
                </c:pt>
                <c:pt idx="1997">
                  <c:v>98.80599999999998</c:v>
                </c:pt>
                <c:pt idx="1998">
                  <c:v>98.905</c:v>
                </c:pt>
                <c:pt idx="1999">
                  <c:v>99.005</c:v>
                </c:pt>
                <c:pt idx="2000">
                  <c:v>99.104</c:v>
                </c:pt>
                <c:pt idx="2001">
                  <c:v>99.204</c:v>
                </c:pt>
                <c:pt idx="2002">
                  <c:v>99.30299999999998</c:v>
                </c:pt>
                <c:pt idx="2003">
                  <c:v>99.403</c:v>
                </c:pt>
                <c:pt idx="2004">
                  <c:v>99.502</c:v>
                </c:pt>
                <c:pt idx="2005">
                  <c:v>99.60199999999998</c:v>
                </c:pt>
                <c:pt idx="2006">
                  <c:v>99.701</c:v>
                </c:pt>
                <c:pt idx="2007">
                  <c:v>99.801</c:v>
                </c:pt>
                <c:pt idx="2008">
                  <c:v>99.9</c:v>
                </c:pt>
                <c:pt idx="2009">
                  <c:v>100.0</c:v>
                </c:pt>
                <c:pt idx="2010">
                  <c:v>0.099502</c:v>
                </c:pt>
                <c:pt idx="2011">
                  <c:v>0.199</c:v>
                </c:pt>
                <c:pt idx="2012">
                  <c:v>0.29851</c:v>
                </c:pt>
                <c:pt idx="2013">
                  <c:v>0.39801</c:v>
                </c:pt>
                <c:pt idx="2014">
                  <c:v>0.49751</c:v>
                </c:pt>
                <c:pt idx="2015">
                  <c:v>0.59701</c:v>
                </c:pt>
                <c:pt idx="2016">
                  <c:v>0.69652</c:v>
                </c:pt>
                <c:pt idx="2017">
                  <c:v>0.79602</c:v>
                </c:pt>
                <c:pt idx="2018">
                  <c:v>0.89552</c:v>
                </c:pt>
                <c:pt idx="2019">
                  <c:v>0.99502</c:v>
                </c:pt>
                <c:pt idx="2020">
                  <c:v>1.0945</c:v>
                </c:pt>
                <c:pt idx="2021">
                  <c:v>1.194</c:v>
                </c:pt>
                <c:pt idx="2022">
                  <c:v>1.2935</c:v>
                </c:pt>
                <c:pt idx="2023">
                  <c:v>1.393</c:v>
                </c:pt>
                <c:pt idx="2024">
                  <c:v>1.4925</c:v>
                </c:pt>
                <c:pt idx="2025">
                  <c:v>1.592</c:v>
                </c:pt>
                <c:pt idx="2026">
                  <c:v>1.6915</c:v>
                </c:pt>
                <c:pt idx="2027">
                  <c:v>1.791</c:v>
                </c:pt>
                <c:pt idx="2028">
                  <c:v>1.8905</c:v>
                </c:pt>
                <c:pt idx="2029">
                  <c:v>1.99</c:v>
                </c:pt>
                <c:pt idx="2030">
                  <c:v>2.0896</c:v>
                </c:pt>
                <c:pt idx="2031">
                  <c:v>2.1891</c:v>
                </c:pt>
                <c:pt idx="2032">
                  <c:v>2.2886</c:v>
                </c:pt>
                <c:pt idx="2033">
                  <c:v>2.3881</c:v>
                </c:pt>
                <c:pt idx="2034">
                  <c:v>2.4876</c:v>
                </c:pt>
                <c:pt idx="2035">
                  <c:v>2.5871</c:v>
                </c:pt>
                <c:pt idx="2036">
                  <c:v>2.6866</c:v>
                </c:pt>
                <c:pt idx="2037">
                  <c:v>2.7861</c:v>
                </c:pt>
                <c:pt idx="2038">
                  <c:v>2.8856</c:v>
                </c:pt>
                <c:pt idx="2039">
                  <c:v>2.9851</c:v>
                </c:pt>
                <c:pt idx="2040">
                  <c:v>3.0846</c:v>
                </c:pt>
                <c:pt idx="2041">
                  <c:v>3.1841</c:v>
                </c:pt>
                <c:pt idx="2042">
                  <c:v>3.2836</c:v>
                </c:pt>
                <c:pt idx="2043">
                  <c:v>3.3831</c:v>
                </c:pt>
                <c:pt idx="2044">
                  <c:v>3.4826</c:v>
                </c:pt>
                <c:pt idx="2045">
                  <c:v>3.5821</c:v>
                </c:pt>
                <c:pt idx="2046">
                  <c:v>3.6816</c:v>
                </c:pt>
                <c:pt idx="2047">
                  <c:v>3.7811</c:v>
                </c:pt>
                <c:pt idx="2048">
                  <c:v>3.8806</c:v>
                </c:pt>
                <c:pt idx="2049">
                  <c:v>3.9801</c:v>
                </c:pt>
                <c:pt idx="2050">
                  <c:v>4.0796</c:v>
                </c:pt>
                <c:pt idx="2051">
                  <c:v>4.1791</c:v>
                </c:pt>
                <c:pt idx="2052">
                  <c:v>4.2786</c:v>
                </c:pt>
                <c:pt idx="2053">
                  <c:v>4.3781</c:v>
                </c:pt>
                <c:pt idx="2054">
                  <c:v>4.4776</c:v>
                </c:pt>
                <c:pt idx="2055">
                  <c:v>4.5771</c:v>
                </c:pt>
                <c:pt idx="2056">
                  <c:v>4.6766</c:v>
                </c:pt>
                <c:pt idx="2057">
                  <c:v>4.7761</c:v>
                </c:pt>
                <c:pt idx="2058">
                  <c:v>4.8756</c:v>
                </c:pt>
                <c:pt idx="2059">
                  <c:v>4.9751</c:v>
                </c:pt>
                <c:pt idx="2060">
                  <c:v>5.0746</c:v>
                </c:pt>
                <c:pt idx="2061">
                  <c:v>5.174099999999997</c:v>
                </c:pt>
                <c:pt idx="2062">
                  <c:v>5.2736</c:v>
                </c:pt>
                <c:pt idx="2063">
                  <c:v>5.3731</c:v>
                </c:pt>
                <c:pt idx="2064">
                  <c:v>5.4726</c:v>
                </c:pt>
                <c:pt idx="2065">
                  <c:v>5.5721</c:v>
                </c:pt>
                <c:pt idx="2066">
                  <c:v>5.6716</c:v>
                </c:pt>
                <c:pt idx="2067">
                  <c:v>5.7711</c:v>
                </c:pt>
                <c:pt idx="2068">
                  <c:v>5.8706</c:v>
                </c:pt>
                <c:pt idx="2069">
                  <c:v>5.9701</c:v>
                </c:pt>
                <c:pt idx="2070">
                  <c:v>6.0697</c:v>
                </c:pt>
                <c:pt idx="2071">
                  <c:v>6.1692</c:v>
                </c:pt>
                <c:pt idx="2072">
                  <c:v>6.2687</c:v>
                </c:pt>
                <c:pt idx="2073">
                  <c:v>6.368199999999997</c:v>
                </c:pt>
                <c:pt idx="2074">
                  <c:v>6.4677</c:v>
                </c:pt>
                <c:pt idx="2075">
                  <c:v>6.567199999999997</c:v>
                </c:pt>
                <c:pt idx="2076">
                  <c:v>6.6667</c:v>
                </c:pt>
                <c:pt idx="2077">
                  <c:v>6.7662</c:v>
                </c:pt>
                <c:pt idx="2078">
                  <c:v>6.865699999999999</c:v>
                </c:pt>
                <c:pt idx="2079">
                  <c:v>6.9652</c:v>
                </c:pt>
                <c:pt idx="2080">
                  <c:v>7.064699999999998</c:v>
                </c:pt>
                <c:pt idx="2081">
                  <c:v>7.164199999999996</c:v>
                </c:pt>
                <c:pt idx="2082">
                  <c:v>7.2637</c:v>
                </c:pt>
                <c:pt idx="2083">
                  <c:v>7.3632</c:v>
                </c:pt>
                <c:pt idx="2084">
                  <c:v>7.4627</c:v>
                </c:pt>
                <c:pt idx="2085">
                  <c:v>7.562199999999997</c:v>
                </c:pt>
                <c:pt idx="2086">
                  <c:v>7.6617</c:v>
                </c:pt>
                <c:pt idx="2087">
                  <c:v>7.7612</c:v>
                </c:pt>
                <c:pt idx="2088">
                  <c:v>7.8607</c:v>
                </c:pt>
                <c:pt idx="2089">
                  <c:v>7.9602</c:v>
                </c:pt>
                <c:pt idx="2090">
                  <c:v>8.059700000000002</c:v>
                </c:pt>
                <c:pt idx="2091">
                  <c:v>8.1592</c:v>
                </c:pt>
                <c:pt idx="2092">
                  <c:v>8.258700000000001</c:v>
                </c:pt>
                <c:pt idx="2093">
                  <c:v>8.3582</c:v>
                </c:pt>
                <c:pt idx="2094">
                  <c:v>8.457700000000002</c:v>
                </c:pt>
                <c:pt idx="2095">
                  <c:v>8.557200000000003</c:v>
                </c:pt>
                <c:pt idx="2096">
                  <c:v>8.6567</c:v>
                </c:pt>
                <c:pt idx="2097">
                  <c:v>8.756200000000001</c:v>
                </c:pt>
                <c:pt idx="2098">
                  <c:v>8.8557</c:v>
                </c:pt>
                <c:pt idx="2099">
                  <c:v>8.955200000000004</c:v>
                </c:pt>
                <c:pt idx="2100">
                  <c:v>9.0547</c:v>
                </c:pt>
                <c:pt idx="2101">
                  <c:v>9.154200000000001</c:v>
                </c:pt>
                <c:pt idx="2102">
                  <c:v>9.2537</c:v>
                </c:pt>
                <c:pt idx="2103">
                  <c:v>9.353200000000002</c:v>
                </c:pt>
                <c:pt idx="2104">
                  <c:v>9.4527</c:v>
                </c:pt>
                <c:pt idx="2105">
                  <c:v>9.552200000000002</c:v>
                </c:pt>
                <c:pt idx="2106">
                  <c:v>9.651700000000003</c:v>
                </c:pt>
                <c:pt idx="2107">
                  <c:v>9.751200000000001</c:v>
                </c:pt>
                <c:pt idx="2108">
                  <c:v>9.850700000000006</c:v>
                </c:pt>
                <c:pt idx="2109">
                  <c:v>9.9502</c:v>
                </c:pt>
                <c:pt idx="2110">
                  <c:v>10.05</c:v>
                </c:pt>
                <c:pt idx="2111">
                  <c:v>10.149</c:v>
                </c:pt>
                <c:pt idx="2112">
                  <c:v>10.249</c:v>
                </c:pt>
                <c:pt idx="2113">
                  <c:v>10.348</c:v>
                </c:pt>
                <c:pt idx="2114">
                  <c:v>10.448</c:v>
                </c:pt>
                <c:pt idx="2115">
                  <c:v>10.547</c:v>
                </c:pt>
                <c:pt idx="2116">
                  <c:v>10.647</c:v>
                </c:pt>
                <c:pt idx="2117">
                  <c:v>10.746</c:v>
                </c:pt>
                <c:pt idx="2118">
                  <c:v>10.846</c:v>
                </c:pt>
                <c:pt idx="2119">
                  <c:v>10.945</c:v>
                </c:pt>
                <c:pt idx="2120">
                  <c:v>11.045</c:v>
                </c:pt>
                <c:pt idx="2121">
                  <c:v>11.144</c:v>
                </c:pt>
                <c:pt idx="2122">
                  <c:v>11.244</c:v>
                </c:pt>
                <c:pt idx="2123">
                  <c:v>11.343</c:v>
                </c:pt>
                <c:pt idx="2124">
                  <c:v>11.443</c:v>
                </c:pt>
                <c:pt idx="2125">
                  <c:v>11.542</c:v>
                </c:pt>
                <c:pt idx="2126">
                  <c:v>11.642</c:v>
                </c:pt>
                <c:pt idx="2127">
                  <c:v>11.741</c:v>
                </c:pt>
                <c:pt idx="2128">
                  <c:v>11.841</c:v>
                </c:pt>
                <c:pt idx="2129">
                  <c:v>11.94</c:v>
                </c:pt>
                <c:pt idx="2130">
                  <c:v>12.04</c:v>
                </c:pt>
                <c:pt idx="2131">
                  <c:v>12.139</c:v>
                </c:pt>
                <c:pt idx="2132">
                  <c:v>12.239</c:v>
                </c:pt>
                <c:pt idx="2133">
                  <c:v>12.338</c:v>
                </c:pt>
                <c:pt idx="2134">
                  <c:v>12.438</c:v>
                </c:pt>
                <c:pt idx="2135">
                  <c:v>12.537</c:v>
                </c:pt>
                <c:pt idx="2136">
                  <c:v>12.637</c:v>
                </c:pt>
                <c:pt idx="2137">
                  <c:v>12.736</c:v>
                </c:pt>
                <c:pt idx="2138">
                  <c:v>12.836</c:v>
                </c:pt>
                <c:pt idx="2139">
                  <c:v>12.935</c:v>
                </c:pt>
                <c:pt idx="2140">
                  <c:v>13.035</c:v>
                </c:pt>
                <c:pt idx="2141">
                  <c:v>13.134</c:v>
                </c:pt>
                <c:pt idx="2142">
                  <c:v>13.234</c:v>
                </c:pt>
                <c:pt idx="2143">
                  <c:v>13.333</c:v>
                </c:pt>
                <c:pt idx="2144">
                  <c:v>13.433</c:v>
                </c:pt>
                <c:pt idx="2145">
                  <c:v>13.532</c:v>
                </c:pt>
                <c:pt idx="2146">
                  <c:v>13.632</c:v>
                </c:pt>
                <c:pt idx="2147">
                  <c:v>13.731</c:v>
                </c:pt>
                <c:pt idx="2148">
                  <c:v>13.831</c:v>
                </c:pt>
                <c:pt idx="2149">
                  <c:v>13.93</c:v>
                </c:pt>
                <c:pt idx="2150">
                  <c:v>14.03</c:v>
                </c:pt>
                <c:pt idx="2151">
                  <c:v>14.129</c:v>
                </c:pt>
                <c:pt idx="2152">
                  <c:v>14.229</c:v>
                </c:pt>
                <c:pt idx="2153">
                  <c:v>14.328</c:v>
                </c:pt>
                <c:pt idx="2154">
                  <c:v>14.428</c:v>
                </c:pt>
                <c:pt idx="2155">
                  <c:v>14.527</c:v>
                </c:pt>
                <c:pt idx="2156">
                  <c:v>14.627</c:v>
                </c:pt>
                <c:pt idx="2157">
                  <c:v>14.726</c:v>
                </c:pt>
                <c:pt idx="2158">
                  <c:v>14.826</c:v>
                </c:pt>
                <c:pt idx="2159">
                  <c:v>14.925</c:v>
                </c:pt>
                <c:pt idx="2160">
                  <c:v>15.025</c:v>
                </c:pt>
                <c:pt idx="2161">
                  <c:v>15.124</c:v>
                </c:pt>
                <c:pt idx="2162">
                  <c:v>15.224</c:v>
                </c:pt>
                <c:pt idx="2163">
                  <c:v>15.323</c:v>
                </c:pt>
                <c:pt idx="2164">
                  <c:v>15.423</c:v>
                </c:pt>
                <c:pt idx="2165">
                  <c:v>15.522</c:v>
                </c:pt>
                <c:pt idx="2166">
                  <c:v>15.622</c:v>
                </c:pt>
                <c:pt idx="2167">
                  <c:v>15.721</c:v>
                </c:pt>
                <c:pt idx="2168">
                  <c:v>15.821</c:v>
                </c:pt>
                <c:pt idx="2169">
                  <c:v>15.92</c:v>
                </c:pt>
                <c:pt idx="2170">
                  <c:v>16.02</c:v>
                </c:pt>
                <c:pt idx="2171">
                  <c:v>16.119</c:v>
                </c:pt>
                <c:pt idx="2172">
                  <c:v>16.219</c:v>
                </c:pt>
                <c:pt idx="2173">
                  <c:v>16.318</c:v>
                </c:pt>
                <c:pt idx="2174">
                  <c:v>16.418</c:v>
                </c:pt>
                <c:pt idx="2175">
                  <c:v>16.517</c:v>
                </c:pt>
                <c:pt idx="2176">
                  <c:v>16.617</c:v>
                </c:pt>
                <c:pt idx="2177">
                  <c:v>16.716</c:v>
                </c:pt>
                <c:pt idx="2178">
                  <c:v>16.816</c:v>
                </c:pt>
                <c:pt idx="2179">
                  <c:v>16.915</c:v>
                </c:pt>
                <c:pt idx="2180">
                  <c:v>17.015</c:v>
                </c:pt>
                <c:pt idx="2181">
                  <c:v>17.114</c:v>
                </c:pt>
                <c:pt idx="2182">
                  <c:v>17.214</c:v>
                </c:pt>
                <c:pt idx="2183">
                  <c:v>17.313</c:v>
                </c:pt>
                <c:pt idx="2184">
                  <c:v>17.413</c:v>
                </c:pt>
                <c:pt idx="2185">
                  <c:v>17.512</c:v>
                </c:pt>
                <c:pt idx="2186">
                  <c:v>17.612</c:v>
                </c:pt>
                <c:pt idx="2187">
                  <c:v>17.711</c:v>
                </c:pt>
                <c:pt idx="2188">
                  <c:v>17.811</c:v>
                </c:pt>
                <c:pt idx="2189">
                  <c:v>17.91</c:v>
                </c:pt>
                <c:pt idx="2190">
                  <c:v>18.01000000000001</c:v>
                </c:pt>
                <c:pt idx="2191">
                  <c:v>18.10900000000001</c:v>
                </c:pt>
                <c:pt idx="2192">
                  <c:v>18.209</c:v>
                </c:pt>
                <c:pt idx="2193">
                  <c:v>18.308</c:v>
                </c:pt>
                <c:pt idx="2194">
                  <c:v>18.408</c:v>
                </c:pt>
                <c:pt idx="2195">
                  <c:v>18.507</c:v>
                </c:pt>
                <c:pt idx="2196">
                  <c:v>18.607</c:v>
                </c:pt>
                <c:pt idx="2197">
                  <c:v>18.706</c:v>
                </c:pt>
                <c:pt idx="2198">
                  <c:v>18.806</c:v>
                </c:pt>
                <c:pt idx="2199">
                  <c:v>18.905</c:v>
                </c:pt>
                <c:pt idx="2200">
                  <c:v>19.005</c:v>
                </c:pt>
                <c:pt idx="2201">
                  <c:v>19.104</c:v>
                </c:pt>
                <c:pt idx="2202">
                  <c:v>19.204</c:v>
                </c:pt>
                <c:pt idx="2203">
                  <c:v>19.303</c:v>
                </c:pt>
                <c:pt idx="2204">
                  <c:v>19.403</c:v>
                </c:pt>
                <c:pt idx="2205">
                  <c:v>19.502</c:v>
                </c:pt>
                <c:pt idx="2206">
                  <c:v>19.602</c:v>
                </c:pt>
                <c:pt idx="2207">
                  <c:v>19.701</c:v>
                </c:pt>
                <c:pt idx="2208">
                  <c:v>19.80099999999999</c:v>
                </c:pt>
                <c:pt idx="2209">
                  <c:v>19.9</c:v>
                </c:pt>
                <c:pt idx="2210">
                  <c:v>20.0</c:v>
                </c:pt>
                <c:pt idx="2211">
                  <c:v>20.1</c:v>
                </c:pt>
                <c:pt idx="2212">
                  <c:v>20.19900000000001</c:v>
                </c:pt>
                <c:pt idx="2213">
                  <c:v>20.299</c:v>
                </c:pt>
                <c:pt idx="2214">
                  <c:v>20.398</c:v>
                </c:pt>
                <c:pt idx="2215">
                  <c:v>20.498</c:v>
                </c:pt>
                <c:pt idx="2216">
                  <c:v>20.597</c:v>
                </c:pt>
                <c:pt idx="2217">
                  <c:v>20.697</c:v>
                </c:pt>
                <c:pt idx="2218">
                  <c:v>20.796</c:v>
                </c:pt>
                <c:pt idx="2219">
                  <c:v>20.896</c:v>
                </c:pt>
                <c:pt idx="2220">
                  <c:v>20.995</c:v>
                </c:pt>
                <c:pt idx="2221">
                  <c:v>21.095</c:v>
                </c:pt>
                <c:pt idx="2222">
                  <c:v>21.194</c:v>
                </c:pt>
                <c:pt idx="2223">
                  <c:v>21.294</c:v>
                </c:pt>
                <c:pt idx="2224">
                  <c:v>21.393</c:v>
                </c:pt>
                <c:pt idx="2225">
                  <c:v>21.49299999999998</c:v>
                </c:pt>
                <c:pt idx="2226">
                  <c:v>21.592</c:v>
                </c:pt>
                <c:pt idx="2227">
                  <c:v>21.692</c:v>
                </c:pt>
                <c:pt idx="2228">
                  <c:v>21.791</c:v>
                </c:pt>
                <c:pt idx="2229">
                  <c:v>21.89099999999999</c:v>
                </c:pt>
                <c:pt idx="2230">
                  <c:v>21.99</c:v>
                </c:pt>
                <c:pt idx="2231">
                  <c:v>22.09</c:v>
                </c:pt>
                <c:pt idx="2232">
                  <c:v>22.189</c:v>
                </c:pt>
                <c:pt idx="2233">
                  <c:v>22.289</c:v>
                </c:pt>
                <c:pt idx="2234">
                  <c:v>22.388</c:v>
                </c:pt>
                <c:pt idx="2235">
                  <c:v>22.488</c:v>
                </c:pt>
                <c:pt idx="2236">
                  <c:v>22.587</c:v>
                </c:pt>
                <c:pt idx="2237">
                  <c:v>22.687</c:v>
                </c:pt>
                <c:pt idx="2238">
                  <c:v>22.786</c:v>
                </c:pt>
                <c:pt idx="2239">
                  <c:v>22.886</c:v>
                </c:pt>
                <c:pt idx="2240">
                  <c:v>22.985</c:v>
                </c:pt>
                <c:pt idx="2241">
                  <c:v>23.085</c:v>
                </c:pt>
                <c:pt idx="2242">
                  <c:v>23.184</c:v>
                </c:pt>
                <c:pt idx="2243">
                  <c:v>23.284</c:v>
                </c:pt>
                <c:pt idx="2244">
                  <c:v>23.383</c:v>
                </c:pt>
                <c:pt idx="2245">
                  <c:v>23.483</c:v>
                </c:pt>
                <c:pt idx="2246">
                  <c:v>23.582</c:v>
                </c:pt>
                <c:pt idx="2247">
                  <c:v>23.682</c:v>
                </c:pt>
                <c:pt idx="2248">
                  <c:v>23.781</c:v>
                </c:pt>
                <c:pt idx="2249">
                  <c:v>23.881</c:v>
                </c:pt>
                <c:pt idx="2250">
                  <c:v>23.98</c:v>
                </c:pt>
                <c:pt idx="2251">
                  <c:v>24.08</c:v>
                </c:pt>
                <c:pt idx="2252">
                  <c:v>24.17899999999999</c:v>
                </c:pt>
                <c:pt idx="2253">
                  <c:v>24.279</c:v>
                </c:pt>
                <c:pt idx="2254">
                  <c:v>24.378</c:v>
                </c:pt>
                <c:pt idx="2255">
                  <c:v>24.478</c:v>
                </c:pt>
                <c:pt idx="2256">
                  <c:v>24.57700000000001</c:v>
                </c:pt>
                <c:pt idx="2257">
                  <c:v>24.677</c:v>
                </c:pt>
                <c:pt idx="2258">
                  <c:v>24.776</c:v>
                </c:pt>
                <c:pt idx="2259">
                  <c:v>24.876</c:v>
                </c:pt>
                <c:pt idx="2260">
                  <c:v>24.975</c:v>
                </c:pt>
                <c:pt idx="2261">
                  <c:v>25.075</c:v>
                </c:pt>
                <c:pt idx="2262">
                  <c:v>25.174</c:v>
                </c:pt>
                <c:pt idx="2263">
                  <c:v>25.274</c:v>
                </c:pt>
                <c:pt idx="2264">
                  <c:v>25.373</c:v>
                </c:pt>
                <c:pt idx="2265">
                  <c:v>25.473</c:v>
                </c:pt>
                <c:pt idx="2266">
                  <c:v>25.572</c:v>
                </c:pt>
                <c:pt idx="2267">
                  <c:v>25.672</c:v>
                </c:pt>
                <c:pt idx="2268">
                  <c:v>25.771</c:v>
                </c:pt>
                <c:pt idx="2269">
                  <c:v>25.871</c:v>
                </c:pt>
                <c:pt idx="2270">
                  <c:v>25.97</c:v>
                </c:pt>
                <c:pt idx="2271">
                  <c:v>26.07</c:v>
                </c:pt>
                <c:pt idx="2272">
                  <c:v>26.169</c:v>
                </c:pt>
                <c:pt idx="2273">
                  <c:v>26.26899999999998</c:v>
                </c:pt>
                <c:pt idx="2274">
                  <c:v>26.368</c:v>
                </c:pt>
                <c:pt idx="2275">
                  <c:v>26.468</c:v>
                </c:pt>
                <c:pt idx="2276">
                  <c:v>26.567</c:v>
                </c:pt>
                <c:pt idx="2277">
                  <c:v>26.66700000000001</c:v>
                </c:pt>
                <c:pt idx="2278">
                  <c:v>26.76599999999998</c:v>
                </c:pt>
                <c:pt idx="2279">
                  <c:v>26.866</c:v>
                </c:pt>
                <c:pt idx="2280">
                  <c:v>26.965</c:v>
                </c:pt>
                <c:pt idx="2281">
                  <c:v>27.065</c:v>
                </c:pt>
                <c:pt idx="2282">
                  <c:v>27.164</c:v>
                </c:pt>
                <c:pt idx="2283">
                  <c:v>27.264</c:v>
                </c:pt>
                <c:pt idx="2284">
                  <c:v>27.363</c:v>
                </c:pt>
                <c:pt idx="2285">
                  <c:v>27.463</c:v>
                </c:pt>
                <c:pt idx="2286">
                  <c:v>27.562</c:v>
                </c:pt>
                <c:pt idx="2287">
                  <c:v>27.662</c:v>
                </c:pt>
                <c:pt idx="2288">
                  <c:v>27.761</c:v>
                </c:pt>
                <c:pt idx="2289">
                  <c:v>27.861</c:v>
                </c:pt>
                <c:pt idx="2290">
                  <c:v>27.96</c:v>
                </c:pt>
                <c:pt idx="2291">
                  <c:v>28.06</c:v>
                </c:pt>
                <c:pt idx="2292">
                  <c:v>28.159</c:v>
                </c:pt>
                <c:pt idx="2293">
                  <c:v>28.259</c:v>
                </c:pt>
                <c:pt idx="2294">
                  <c:v>28.358</c:v>
                </c:pt>
                <c:pt idx="2295">
                  <c:v>28.45799999999999</c:v>
                </c:pt>
                <c:pt idx="2296">
                  <c:v>28.557</c:v>
                </c:pt>
                <c:pt idx="2297">
                  <c:v>28.657</c:v>
                </c:pt>
                <c:pt idx="2298">
                  <c:v>28.756</c:v>
                </c:pt>
                <c:pt idx="2299">
                  <c:v>28.85600000000001</c:v>
                </c:pt>
                <c:pt idx="2300">
                  <c:v>28.95499999999999</c:v>
                </c:pt>
                <c:pt idx="2301">
                  <c:v>29.055</c:v>
                </c:pt>
                <c:pt idx="2302">
                  <c:v>29.154</c:v>
                </c:pt>
                <c:pt idx="2303">
                  <c:v>29.254</c:v>
                </c:pt>
                <c:pt idx="2304">
                  <c:v>29.35300000000001</c:v>
                </c:pt>
                <c:pt idx="2305">
                  <c:v>29.453</c:v>
                </c:pt>
                <c:pt idx="2306">
                  <c:v>29.552</c:v>
                </c:pt>
                <c:pt idx="2307">
                  <c:v>29.652</c:v>
                </c:pt>
                <c:pt idx="2308">
                  <c:v>29.751</c:v>
                </c:pt>
                <c:pt idx="2309">
                  <c:v>29.851</c:v>
                </c:pt>
                <c:pt idx="2310">
                  <c:v>29.95</c:v>
                </c:pt>
                <c:pt idx="2311">
                  <c:v>30.05</c:v>
                </c:pt>
                <c:pt idx="2312">
                  <c:v>30.149</c:v>
                </c:pt>
                <c:pt idx="2313">
                  <c:v>30.249</c:v>
                </c:pt>
                <c:pt idx="2314">
                  <c:v>30.348</c:v>
                </c:pt>
                <c:pt idx="2315">
                  <c:v>30.448</c:v>
                </c:pt>
                <c:pt idx="2316">
                  <c:v>30.547</c:v>
                </c:pt>
                <c:pt idx="2317">
                  <c:v>30.64699999999999</c:v>
                </c:pt>
                <c:pt idx="2318">
                  <c:v>30.746</c:v>
                </c:pt>
                <c:pt idx="2319">
                  <c:v>30.846</c:v>
                </c:pt>
                <c:pt idx="2320">
                  <c:v>30.945</c:v>
                </c:pt>
                <c:pt idx="2321">
                  <c:v>31.045</c:v>
                </c:pt>
                <c:pt idx="2322">
                  <c:v>31.14399999999999</c:v>
                </c:pt>
                <c:pt idx="2323">
                  <c:v>31.244</c:v>
                </c:pt>
                <c:pt idx="2324">
                  <c:v>31.343</c:v>
                </c:pt>
                <c:pt idx="2325">
                  <c:v>31.443</c:v>
                </c:pt>
                <c:pt idx="2326">
                  <c:v>31.542</c:v>
                </c:pt>
                <c:pt idx="2327">
                  <c:v>31.642</c:v>
                </c:pt>
                <c:pt idx="2328">
                  <c:v>31.741</c:v>
                </c:pt>
                <c:pt idx="2329">
                  <c:v>31.841</c:v>
                </c:pt>
                <c:pt idx="2330">
                  <c:v>31.94</c:v>
                </c:pt>
                <c:pt idx="2331">
                  <c:v>32.04</c:v>
                </c:pt>
                <c:pt idx="2332">
                  <c:v>32.139</c:v>
                </c:pt>
                <c:pt idx="2333">
                  <c:v>32.23900000000001</c:v>
                </c:pt>
                <c:pt idx="2334">
                  <c:v>32.338</c:v>
                </c:pt>
                <c:pt idx="2335">
                  <c:v>32.438</c:v>
                </c:pt>
                <c:pt idx="2336">
                  <c:v>32.53700000000001</c:v>
                </c:pt>
                <c:pt idx="2337">
                  <c:v>32.637</c:v>
                </c:pt>
                <c:pt idx="2338">
                  <c:v>32.73600000000001</c:v>
                </c:pt>
                <c:pt idx="2339">
                  <c:v>32.83600000000001</c:v>
                </c:pt>
                <c:pt idx="2340">
                  <c:v>32.935</c:v>
                </c:pt>
                <c:pt idx="2341">
                  <c:v>33.035</c:v>
                </c:pt>
                <c:pt idx="2342">
                  <c:v>33.134</c:v>
                </c:pt>
                <c:pt idx="2343">
                  <c:v>33.234</c:v>
                </c:pt>
                <c:pt idx="2344">
                  <c:v>33.33300000000001</c:v>
                </c:pt>
                <c:pt idx="2345">
                  <c:v>33.433</c:v>
                </c:pt>
                <c:pt idx="2346">
                  <c:v>33.532</c:v>
                </c:pt>
                <c:pt idx="2347">
                  <c:v>33.632</c:v>
                </c:pt>
                <c:pt idx="2348">
                  <c:v>33.731</c:v>
                </c:pt>
                <c:pt idx="2349">
                  <c:v>33.831</c:v>
                </c:pt>
                <c:pt idx="2350">
                  <c:v>33.93</c:v>
                </c:pt>
                <c:pt idx="2351">
                  <c:v>34.03</c:v>
                </c:pt>
                <c:pt idx="2352">
                  <c:v>34.12900000000001</c:v>
                </c:pt>
                <c:pt idx="2353">
                  <c:v>34.22900000000001</c:v>
                </c:pt>
                <c:pt idx="2354">
                  <c:v>34.328</c:v>
                </c:pt>
                <c:pt idx="2355">
                  <c:v>34.428</c:v>
                </c:pt>
                <c:pt idx="2356">
                  <c:v>34.527</c:v>
                </c:pt>
                <c:pt idx="2357">
                  <c:v>34.627</c:v>
                </c:pt>
                <c:pt idx="2358">
                  <c:v>34.72600000000001</c:v>
                </c:pt>
                <c:pt idx="2359">
                  <c:v>34.826</c:v>
                </c:pt>
                <c:pt idx="2360">
                  <c:v>34.925</c:v>
                </c:pt>
                <c:pt idx="2361">
                  <c:v>35.025</c:v>
                </c:pt>
                <c:pt idx="2362">
                  <c:v>35.124</c:v>
                </c:pt>
                <c:pt idx="2363">
                  <c:v>35.22400000000001</c:v>
                </c:pt>
                <c:pt idx="2364">
                  <c:v>35.323</c:v>
                </c:pt>
                <c:pt idx="2365">
                  <c:v>35.423</c:v>
                </c:pt>
                <c:pt idx="2366">
                  <c:v>35.522</c:v>
                </c:pt>
                <c:pt idx="2367">
                  <c:v>35.622</c:v>
                </c:pt>
                <c:pt idx="2368">
                  <c:v>35.72100000000001</c:v>
                </c:pt>
                <c:pt idx="2369">
                  <c:v>35.82100000000001</c:v>
                </c:pt>
                <c:pt idx="2370">
                  <c:v>35.92</c:v>
                </c:pt>
                <c:pt idx="2371">
                  <c:v>36.02</c:v>
                </c:pt>
                <c:pt idx="2372">
                  <c:v>36.119</c:v>
                </c:pt>
                <c:pt idx="2373">
                  <c:v>36.219</c:v>
                </c:pt>
                <c:pt idx="2374">
                  <c:v>36.318</c:v>
                </c:pt>
                <c:pt idx="2375">
                  <c:v>36.418</c:v>
                </c:pt>
                <c:pt idx="2376">
                  <c:v>36.517</c:v>
                </c:pt>
                <c:pt idx="2377">
                  <c:v>36.617</c:v>
                </c:pt>
                <c:pt idx="2378">
                  <c:v>36.716</c:v>
                </c:pt>
                <c:pt idx="2379">
                  <c:v>36.816</c:v>
                </c:pt>
                <c:pt idx="2380">
                  <c:v>36.915</c:v>
                </c:pt>
                <c:pt idx="2381">
                  <c:v>37.015</c:v>
                </c:pt>
                <c:pt idx="2382">
                  <c:v>37.114</c:v>
                </c:pt>
                <c:pt idx="2383">
                  <c:v>37.21400000000001</c:v>
                </c:pt>
                <c:pt idx="2384">
                  <c:v>37.313</c:v>
                </c:pt>
                <c:pt idx="2385">
                  <c:v>37.413</c:v>
                </c:pt>
                <c:pt idx="2386">
                  <c:v>37.512</c:v>
                </c:pt>
                <c:pt idx="2387">
                  <c:v>37.612</c:v>
                </c:pt>
                <c:pt idx="2388">
                  <c:v>37.71100000000001</c:v>
                </c:pt>
                <c:pt idx="2389">
                  <c:v>37.811</c:v>
                </c:pt>
                <c:pt idx="2390">
                  <c:v>37.91</c:v>
                </c:pt>
                <c:pt idx="2391">
                  <c:v>38.01</c:v>
                </c:pt>
                <c:pt idx="2392">
                  <c:v>38.109</c:v>
                </c:pt>
                <c:pt idx="2393">
                  <c:v>38.209</c:v>
                </c:pt>
                <c:pt idx="2394">
                  <c:v>38.308</c:v>
                </c:pt>
                <c:pt idx="2395">
                  <c:v>38.408</c:v>
                </c:pt>
                <c:pt idx="2396">
                  <c:v>38.50700000000001</c:v>
                </c:pt>
                <c:pt idx="2397">
                  <c:v>38.60700000000001</c:v>
                </c:pt>
                <c:pt idx="2398">
                  <c:v>38.706</c:v>
                </c:pt>
                <c:pt idx="2399">
                  <c:v>38.806</c:v>
                </c:pt>
                <c:pt idx="2400">
                  <c:v>38.905</c:v>
                </c:pt>
                <c:pt idx="2401">
                  <c:v>39.005</c:v>
                </c:pt>
                <c:pt idx="2402">
                  <c:v>39.10400000000001</c:v>
                </c:pt>
                <c:pt idx="2403">
                  <c:v>39.204</c:v>
                </c:pt>
                <c:pt idx="2404">
                  <c:v>39.303</c:v>
                </c:pt>
                <c:pt idx="2405">
                  <c:v>39.40300000000001</c:v>
                </c:pt>
                <c:pt idx="2406">
                  <c:v>39.502</c:v>
                </c:pt>
                <c:pt idx="2407">
                  <c:v>39.602</c:v>
                </c:pt>
                <c:pt idx="2408">
                  <c:v>39.701</c:v>
                </c:pt>
                <c:pt idx="2409">
                  <c:v>39.801</c:v>
                </c:pt>
                <c:pt idx="2410">
                  <c:v>39.9</c:v>
                </c:pt>
                <c:pt idx="2411">
                  <c:v>40.0</c:v>
                </c:pt>
                <c:pt idx="2412">
                  <c:v>40.1</c:v>
                </c:pt>
                <c:pt idx="2413">
                  <c:v>40.19900000000001</c:v>
                </c:pt>
                <c:pt idx="2414">
                  <c:v>40.29900000000001</c:v>
                </c:pt>
                <c:pt idx="2415">
                  <c:v>40.398</c:v>
                </c:pt>
                <c:pt idx="2416">
                  <c:v>40.498</c:v>
                </c:pt>
                <c:pt idx="2417">
                  <c:v>40.597</c:v>
                </c:pt>
                <c:pt idx="2418">
                  <c:v>40.697</c:v>
                </c:pt>
                <c:pt idx="2419">
                  <c:v>40.79600000000001</c:v>
                </c:pt>
                <c:pt idx="2420">
                  <c:v>40.896</c:v>
                </c:pt>
                <c:pt idx="2421">
                  <c:v>40.995</c:v>
                </c:pt>
                <c:pt idx="2422">
                  <c:v>41.095</c:v>
                </c:pt>
                <c:pt idx="2423">
                  <c:v>41.194</c:v>
                </c:pt>
                <c:pt idx="2424">
                  <c:v>41.29400000000001</c:v>
                </c:pt>
                <c:pt idx="2425">
                  <c:v>41.393</c:v>
                </c:pt>
                <c:pt idx="2426">
                  <c:v>41.493</c:v>
                </c:pt>
                <c:pt idx="2427">
                  <c:v>41.592</c:v>
                </c:pt>
                <c:pt idx="2428">
                  <c:v>41.692</c:v>
                </c:pt>
                <c:pt idx="2429">
                  <c:v>41.79100000000001</c:v>
                </c:pt>
                <c:pt idx="2430">
                  <c:v>41.89100000000001</c:v>
                </c:pt>
                <c:pt idx="2431">
                  <c:v>41.99</c:v>
                </c:pt>
                <c:pt idx="2432">
                  <c:v>42.09</c:v>
                </c:pt>
                <c:pt idx="2433">
                  <c:v>42.189</c:v>
                </c:pt>
                <c:pt idx="2434">
                  <c:v>42.289</c:v>
                </c:pt>
                <c:pt idx="2435">
                  <c:v>42.388</c:v>
                </c:pt>
                <c:pt idx="2436">
                  <c:v>42.488</c:v>
                </c:pt>
                <c:pt idx="2437">
                  <c:v>42.587</c:v>
                </c:pt>
                <c:pt idx="2438">
                  <c:v>42.687</c:v>
                </c:pt>
                <c:pt idx="2439">
                  <c:v>42.786</c:v>
                </c:pt>
                <c:pt idx="2440">
                  <c:v>42.886</c:v>
                </c:pt>
                <c:pt idx="2441">
                  <c:v>42.985</c:v>
                </c:pt>
                <c:pt idx="2442">
                  <c:v>43.085</c:v>
                </c:pt>
                <c:pt idx="2443">
                  <c:v>43.184</c:v>
                </c:pt>
                <c:pt idx="2444">
                  <c:v>43.28400000000001</c:v>
                </c:pt>
                <c:pt idx="2445">
                  <c:v>43.383</c:v>
                </c:pt>
                <c:pt idx="2446">
                  <c:v>43.483</c:v>
                </c:pt>
                <c:pt idx="2447">
                  <c:v>43.582</c:v>
                </c:pt>
                <c:pt idx="2448">
                  <c:v>43.682</c:v>
                </c:pt>
                <c:pt idx="2449">
                  <c:v>43.78100000000001</c:v>
                </c:pt>
                <c:pt idx="2450">
                  <c:v>43.881</c:v>
                </c:pt>
                <c:pt idx="2451">
                  <c:v>43.98</c:v>
                </c:pt>
                <c:pt idx="2452">
                  <c:v>44.08</c:v>
                </c:pt>
                <c:pt idx="2453">
                  <c:v>44.179</c:v>
                </c:pt>
                <c:pt idx="2454">
                  <c:v>44.279</c:v>
                </c:pt>
                <c:pt idx="2455">
                  <c:v>44.378</c:v>
                </c:pt>
                <c:pt idx="2456">
                  <c:v>44.478</c:v>
                </c:pt>
                <c:pt idx="2457">
                  <c:v>44.57700000000001</c:v>
                </c:pt>
                <c:pt idx="2458">
                  <c:v>44.677</c:v>
                </c:pt>
                <c:pt idx="2459">
                  <c:v>44.776</c:v>
                </c:pt>
                <c:pt idx="2460">
                  <c:v>44.876</c:v>
                </c:pt>
                <c:pt idx="2461">
                  <c:v>44.975</c:v>
                </c:pt>
                <c:pt idx="2462">
                  <c:v>45.075</c:v>
                </c:pt>
                <c:pt idx="2463">
                  <c:v>45.17400000000001</c:v>
                </c:pt>
                <c:pt idx="2464">
                  <c:v>45.274</c:v>
                </c:pt>
                <c:pt idx="2465">
                  <c:v>45.373</c:v>
                </c:pt>
                <c:pt idx="2466">
                  <c:v>45.47300000000001</c:v>
                </c:pt>
                <c:pt idx="2467">
                  <c:v>45.572</c:v>
                </c:pt>
                <c:pt idx="2468">
                  <c:v>45.672</c:v>
                </c:pt>
                <c:pt idx="2469">
                  <c:v>45.771</c:v>
                </c:pt>
                <c:pt idx="2470">
                  <c:v>45.871</c:v>
                </c:pt>
                <c:pt idx="2471">
                  <c:v>45.97</c:v>
                </c:pt>
                <c:pt idx="2472">
                  <c:v>46.07</c:v>
                </c:pt>
                <c:pt idx="2473">
                  <c:v>46.16900000000001</c:v>
                </c:pt>
                <c:pt idx="2474">
                  <c:v>46.26900000000001</c:v>
                </c:pt>
                <c:pt idx="2475">
                  <c:v>46.368</c:v>
                </c:pt>
                <c:pt idx="2476">
                  <c:v>46.46800000000001</c:v>
                </c:pt>
                <c:pt idx="2477">
                  <c:v>46.567</c:v>
                </c:pt>
                <c:pt idx="2478">
                  <c:v>46.667</c:v>
                </c:pt>
                <c:pt idx="2479">
                  <c:v>46.76600000000001</c:v>
                </c:pt>
                <c:pt idx="2480">
                  <c:v>46.866</c:v>
                </c:pt>
                <c:pt idx="2481">
                  <c:v>46.965</c:v>
                </c:pt>
                <c:pt idx="2482">
                  <c:v>47.065</c:v>
                </c:pt>
                <c:pt idx="2483">
                  <c:v>47.164</c:v>
                </c:pt>
                <c:pt idx="2484">
                  <c:v>47.264</c:v>
                </c:pt>
                <c:pt idx="2485">
                  <c:v>47.363</c:v>
                </c:pt>
                <c:pt idx="2486">
                  <c:v>47.463</c:v>
                </c:pt>
                <c:pt idx="2487">
                  <c:v>47.562</c:v>
                </c:pt>
                <c:pt idx="2488">
                  <c:v>47.662</c:v>
                </c:pt>
                <c:pt idx="2489">
                  <c:v>47.761</c:v>
                </c:pt>
                <c:pt idx="2490">
                  <c:v>47.861</c:v>
                </c:pt>
                <c:pt idx="2491">
                  <c:v>47.96</c:v>
                </c:pt>
                <c:pt idx="2492">
                  <c:v>48.06</c:v>
                </c:pt>
                <c:pt idx="2493">
                  <c:v>48.15900000000001</c:v>
                </c:pt>
                <c:pt idx="2494">
                  <c:v>48.259</c:v>
                </c:pt>
                <c:pt idx="2495">
                  <c:v>48.358</c:v>
                </c:pt>
                <c:pt idx="2496">
                  <c:v>48.458</c:v>
                </c:pt>
                <c:pt idx="2497">
                  <c:v>48.557</c:v>
                </c:pt>
                <c:pt idx="2498">
                  <c:v>48.657</c:v>
                </c:pt>
                <c:pt idx="2499">
                  <c:v>48.756</c:v>
                </c:pt>
                <c:pt idx="2500">
                  <c:v>48.856</c:v>
                </c:pt>
                <c:pt idx="2501">
                  <c:v>48.955</c:v>
                </c:pt>
                <c:pt idx="2502">
                  <c:v>49.055</c:v>
                </c:pt>
                <c:pt idx="2503">
                  <c:v>49.154</c:v>
                </c:pt>
                <c:pt idx="2504">
                  <c:v>49.254</c:v>
                </c:pt>
                <c:pt idx="2505">
                  <c:v>49.353</c:v>
                </c:pt>
                <c:pt idx="2506">
                  <c:v>49.453</c:v>
                </c:pt>
                <c:pt idx="2507">
                  <c:v>49.552</c:v>
                </c:pt>
                <c:pt idx="2508">
                  <c:v>49.652</c:v>
                </c:pt>
                <c:pt idx="2509">
                  <c:v>49.751</c:v>
                </c:pt>
                <c:pt idx="2510">
                  <c:v>49.851</c:v>
                </c:pt>
                <c:pt idx="2511">
                  <c:v>49.95</c:v>
                </c:pt>
                <c:pt idx="2512">
                  <c:v>50.05</c:v>
                </c:pt>
                <c:pt idx="2513">
                  <c:v>50.149</c:v>
                </c:pt>
                <c:pt idx="2514">
                  <c:v>50.249</c:v>
                </c:pt>
                <c:pt idx="2515">
                  <c:v>50.348</c:v>
                </c:pt>
                <c:pt idx="2516">
                  <c:v>50.448</c:v>
                </c:pt>
                <c:pt idx="2517">
                  <c:v>50.547</c:v>
                </c:pt>
                <c:pt idx="2518">
                  <c:v>50.64700000000001</c:v>
                </c:pt>
                <c:pt idx="2519">
                  <c:v>50.746</c:v>
                </c:pt>
                <c:pt idx="2520">
                  <c:v>50.846</c:v>
                </c:pt>
                <c:pt idx="2521">
                  <c:v>50.945</c:v>
                </c:pt>
                <c:pt idx="2522">
                  <c:v>51.045</c:v>
                </c:pt>
                <c:pt idx="2523">
                  <c:v>51.14400000000001</c:v>
                </c:pt>
                <c:pt idx="2524">
                  <c:v>51.244</c:v>
                </c:pt>
                <c:pt idx="2525">
                  <c:v>51.343</c:v>
                </c:pt>
                <c:pt idx="2526">
                  <c:v>51.443</c:v>
                </c:pt>
                <c:pt idx="2527">
                  <c:v>51.542</c:v>
                </c:pt>
                <c:pt idx="2528">
                  <c:v>51.642</c:v>
                </c:pt>
                <c:pt idx="2529">
                  <c:v>51.741</c:v>
                </c:pt>
                <c:pt idx="2530">
                  <c:v>51.841</c:v>
                </c:pt>
                <c:pt idx="2531">
                  <c:v>51.94</c:v>
                </c:pt>
                <c:pt idx="2532">
                  <c:v>52.04</c:v>
                </c:pt>
                <c:pt idx="2533">
                  <c:v>52.139</c:v>
                </c:pt>
                <c:pt idx="2534">
                  <c:v>52.23900000000001</c:v>
                </c:pt>
                <c:pt idx="2535">
                  <c:v>52.338</c:v>
                </c:pt>
                <c:pt idx="2536">
                  <c:v>52.438</c:v>
                </c:pt>
                <c:pt idx="2537">
                  <c:v>52.53700000000001</c:v>
                </c:pt>
                <c:pt idx="2538">
                  <c:v>52.637</c:v>
                </c:pt>
                <c:pt idx="2539">
                  <c:v>52.73600000000001</c:v>
                </c:pt>
                <c:pt idx="2540">
                  <c:v>52.83600000000001</c:v>
                </c:pt>
                <c:pt idx="2541">
                  <c:v>52.935</c:v>
                </c:pt>
                <c:pt idx="2542">
                  <c:v>53.035</c:v>
                </c:pt>
                <c:pt idx="2543">
                  <c:v>53.134</c:v>
                </c:pt>
                <c:pt idx="2544">
                  <c:v>53.234</c:v>
                </c:pt>
                <c:pt idx="2545">
                  <c:v>53.33300000000001</c:v>
                </c:pt>
                <c:pt idx="2546">
                  <c:v>53.433</c:v>
                </c:pt>
                <c:pt idx="2547">
                  <c:v>53.532</c:v>
                </c:pt>
                <c:pt idx="2548">
                  <c:v>53.632</c:v>
                </c:pt>
                <c:pt idx="2549">
                  <c:v>53.731</c:v>
                </c:pt>
                <c:pt idx="2550">
                  <c:v>53.831</c:v>
                </c:pt>
                <c:pt idx="2551">
                  <c:v>53.93</c:v>
                </c:pt>
                <c:pt idx="2552">
                  <c:v>54.03</c:v>
                </c:pt>
                <c:pt idx="2553">
                  <c:v>54.12900000000001</c:v>
                </c:pt>
                <c:pt idx="2554">
                  <c:v>54.22900000000001</c:v>
                </c:pt>
                <c:pt idx="2555">
                  <c:v>54.328</c:v>
                </c:pt>
                <c:pt idx="2556">
                  <c:v>54.428</c:v>
                </c:pt>
                <c:pt idx="2557">
                  <c:v>54.527</c:v>
                </c:pt>
                <c:pt idx="2558">
                  <c:v>54.627</c:v>
                </c:pt>
                <c:pt idx="2559">
                  <c:v>54.72600000000001</c:v>
                </c:pt>
                <c:pt idx="2560">
                  <c:v>54.826</c:v>
                </c:pt>
                <c:pt idx="2561">
                  <c:v>54.925</c:v>
                </c:pt>
                <c:pt idx="2562">
                  <c:v>55.025</c:v>
                </c:pt>
                <c:pt idx="2563">
                  <c:v>55.124</c:v>
                </c:pt>
                <c:pt idx="2564">
                  <c:v>55.22400000000001</c:v>
                </c:pt>
                <c:pt idx="2565">
                  <c:v>55.323</c:v>
                </c:pt>
                <c:pt idx="2566">
                  <c:v>55.423</c:v>
                </c:pt>
                <c:pt idx="2567">
                  <c:v>55.522</c:v>
                </c:pt>
                <c:pt idx="2568">
                  <c:v>55.622</c:v>
                </c:pt>
                <c:pt idx="2569">
                  <c:v>55.72100000000001</c:v>
                </c:pt>
                <c:pt idx="2570">
                  <c:v>55.82100000000001</c:v>
                </c:pt>
                <c:pt idx="2571">
                  <c:v>55.92</c:v>
                </c:pt>
                <c:pt idx="2572">
                  <c:v>56.02</c:v>
                </c:pt>
                <c:pt idx="2573">
                  <c:v>56.119</c:v>
                </c:pt>
                <c:pt idx="2574">
                  <c:v>56.219</c:v>
                </c:pt>
                <c:pt idx="2575">
                  <c:v>56.318</c:v>
                </c:pt>
                <c:pt idx="2576">
                  <c:v>56.418</c:v>
                </c:pt>
                <c:pt idx="2577">
                  <c:v>56.517</c:v>
                </c:pt>
                <c:pt idx="2578">
                  <c:v>56.617</c:v>
                </c:pt>
                <c:pt idx="2579">
                  <c:v>56.716</c:v>
                </c:pt>
                <c:pt idx="2580">
                  <c:v>56.816</c:v>
                </c:pt>
                <c:pt idx="2581">
                  <c:v>56.915</c:v>
                </c:pt>
                <c:pt idx="2582">
                  <c:v>57.015</c:v>
                </c:pt>
                <c:pt idx="2583">
                  <c:v>57.114</c:v>
                </c:pt>
                <c:pt idx="2584">
                  <c:v>57.21400000000001</c:v>
                </c:pt>
                <c:pt idx="2585">
                  <c:v>57.313</c:v>
                </c:pt>
                <c:pt idx="2586">
                  <c:v>57.413</c:v>
                </c:pt>
                <c:pt idx="2587">
                  <c:v>57.512</c:v>
                </c:pt>
                <c:pt idx="2588">
                  <c:v>57.612</c:v>
                </c:pt>
                <c:pt idx="2589">
                  <c:v>57.71100000000001</c:v>
                </c:pt>
                <c:pt idx="2590">
                  <c:v>57.811</c:v>
                </c:pt>
                <c:pt idx="2591">
                  <c:v>57.91</c:v>
                </c:pt>
                <c:pt idx="2592">
                  <c:v>58.01</c:v>
                </c:pt>
                <c:pt idx="2593">
                  <c:v>58.109</c:v>
                </c:pt>
                <c:pt idx="2594">
                  <c:v>58.209</c:v>
                </c:pt>
                <c:pt idx="2595">
                  <c:v>58.308</c:v>
                </c:pt>
                <c:pt idx="2596">
                  <c:v>58.408</c:v>
                </c:pt>
                <c:pt idx="2597">
                  <c:v>58.50700000000001</c:v>
                </c:pt>
                <c:pt idx="2598">
                  <c:v>58.60700000000001</c:v>
                </c:pt>
                <c:pt idx="2599">
                  <c:v>58.706</c:v>
                </c:pt>
                <c:pt idx="2600">
                  <c:v>58.806</c:v>
                </c:pt>
                <c:pt idx="2601">
                  <c:v>58.905</c:v>
                </c:pt>
                <c:pt idx="2602">
                  <c:v>59.005</c:v>
                </c:pt>
                <c:pt idx="2603">
                  <c:v>59.10400000000001</c:v>
                </c:pt>
                <c:pt idx="2604">
                  <c:v>59.204</c:v>
                </c:pt>
                <c:pt idx="2605">
                  <c:v>59.303</c:v>
                </c:pt>
                <c:pt idx="2606">
                  <c:v>59.40300000000001</c:v>
                </c:pt>
                <c:pt idx="2607">
                  <c:v>59.502</c:v>
                </c:pt>
                <c:pt idx="2608">
                  <c:v>59.602</c:v>
                </c:pt>
                <c:pt idx="2609">
                  <c:v>59.701</c:v>
                </c:pt>
                <c:pt idx="2610">
                  <c:v>59.801</c:v>
                </c:pt>
                <c:pt idx="2611">
                  <c:v>59.9</c:v>
                </c:pt>
                <c:pt idx="2612">
                  <c:v>60.0</c:v>
                </c:pt>
                <c:pt idx="2613">
                  <c:v>60.09900000000001</c:v>
                </c:pt>
                <c:pt idx="2614">
                  <c:v>60.19900000000001</c:v>
                </c:pt>
                <c:pt idx="2615">
                  <c:v>60.29900000000001</c:v>
                </c:pt>
                <c:pt idx="2616">
                  <c:v>60.398</c:v>
                </c:pt>
                <c:pt idx="2617">
                  <c:v>60.498</c:v>
                </c:pt>
                <c:pt idx="2618">
                  <c:v>60.597</c:v>
                </c:pt>
                <c:pt idx="2619">
                  <c:v>60.697</c:v>
                </c:pt>
                <c:pt idx="2620">
                  <c:v>60.79600000000001</c:v>
                </c:pt>
                <c:pt idx="2621">
                  <c:v>60.896</c:v>
                </c:pt>
                <c:pt idx="2622">
                  <c:v>60.995</c:v>
                </c:pt>
                <c:pt idx="2623">
                  <c:v>61.095</c:v>
                </c:pt>
                <c:pt idx="2624">
                  <c:v>61.194</c:v>
                </c:pt>
                <c:pt idx="2625">
                  <c:v>61.29400000000001</c:v>
                </c:pt>
                <c:pt idx="2626">
                  <c:v>61.393</c:v>
                </c:pt>
                <c:pt idx="2627">
                  <c:v>61.493</c:v>
                </c:pt>
                <c:pt idx="2628">
                  <c:v>61.592</c:v>
                </c:pt>
                <c:pt idx="2629">
                  <c:v>61.692</c:v>
                </c:pt>
                <c:pt idx="2630">
                  <c:v>61.79100000000001</c:v>
                </c:pt>
                <c:pt idx="2631">
                  <c:v>61.89100000000001</c:v>
                </c:pt>
                <c:pt idx="2632">
                  <c:v>61.99</c:v>
                </c:pt>
                <c:pt idx="2633">
                  <c:v>62.09</c:v>
                </c:pt>
                <c:pt idx="2634">
                  <c:v>62.189</c:v>
                </c:pt>
                <c:pt idx="2635">
                  <c:v>62.289</c:v>
                </c:pt>
                <c:pt idx="2636">
                  <c:v>62.388</c:v>
                </c:pt>
                <c:pt idx="2637">
                  <c:v>62.488</c:v>
                </c:pt>
                <c:pt idx="2638">
                  <c:v>62.587</c:v>
                </c:pt>
                <c:pt idx="2639">
                  <c:v>62.687</c:v>
                </c:pt>
                <c:pt idx="2640">
                  <c:v>62.786</c:v>
                </c:pt>
                <c:pt idx="2641">
                  <c:v>62.886</c:v>
                </c:pt>
                <c:pt idx="2642">
                  <c:v>62.985</c:v>
                </c:pt>
                <c:pt idx="2643">
                  <c:v>63.085</c:v>
                </c:pt>
                <c:pt idx="2644">
                  <c:v>63.184</c:v>
                </c:pt>
                <c:pt idx="2645">
                  <c:v>63.28400000000001</c:v>
                </c:pt>
                <c:pt idx="2646">
                  <c:v>63.383</c:v>
                </c:pt>
                <c:pt idx="2647">
                  <c:v>63.483</c:v>
                </c:pt>
                <c:pt idx="2648">
                  <c:v>63.582</c:v>
                </c:pt>
                <c:pt idx="2649">
                  <c:v>63.682</c:v>
                </c:pt>
                <c:pt idx="2650">
                  <c:v>63.78100000000001</c:v>
                </c:pt>
                <c:pt idx="2651">
                  <c:v>63.881</c:v>
                </c:pt>
                <c:pt idx="2652">
                  <c:v>63.98</c:v>
                </c:pt>
                <c:pt idx="2653">
                  <c:v>64.08</c:v>
                </c:pt>
                <c:pt idx="2654">
                  <c:v>64.17899999999996</c:v>
                </c:pt>
                <c:pt idx="2655">
                  <c:v>64.27899999999998</c:v>
                </c:pt>
                <c:pt idx="2656">
                  <c:v>64.37799999999998</c:v>
                </c:pt>
                <c:pt idx="2657">
                  <c:v>64.478</c:v>
                </c:pt>
                <c:pt idx="2658">
                  <c:v>64.577</c:v>
                </c:pt>
                <c:pt idx="2659">
                  <c:v>64.67699999999998</c:v>
                </c:pt>
                <c:pt idx="2660">
                  <c:v>64.77599999999998</c:v>
                </c:pt>
                <c:pt idx="2661">
                  <c:v>64.87599999999998</c:v>
                </c:pt>
                <c:pt idx="2662">
                  <c:v>64.975</c:v>
                </c:pt>
                <c:pt idx="2663">
                  <c:v>65.07499999999998</c:v>
                </c:pt>
                <c:pt idx="2664">
                  <c:v>65.17399999999998</c:v>
                </c:pt>
                <c:pt idx="2665">
                  <c:v>65.274</c:v>
                </c:pt>
                <c:pt idx="2666">
                  <c:v>65.37299999999998</c:v>
                </c:pt>
                <c:pt idx="2667">
                  <c:v>65.473</c:v>
                </c:pt>
                <c:pt idx="2668">
                  <c:v>65.57199999999998</c:v>
                </c:pt>
                <c:pt idx="2669">
                  <c:v>65.67199999999998</c:v>
                </c:pt>
                <c:pt idx="2670">
                  <c:v>65.771</c:v>
                </c:pt>
                <c:pt idx="2671">
                  <c:v>65.87099999999998</c:v>
                </c:pt>
                <c:pt idx="2672">
                  <c:v>65.97</c:v>
                </c:pt>
                <c:pt idx="2673">
                  <c:v>66.07</c:v>
                </c:pt>
                <c:pt idx="2674">
                  <c:v>66.16899999999998</c:v>
                </c:pt>
                <c:pt idx="2675">
                  <c:v>66.269</c:v>
                </c:pt>
                <c:pt idx="2676">
                  <c:v>66.368</c:v>
                </c:pt>
                <c:pt idx="2677">
                  <c:v>66.468</c:v>
                </c:pt>
                <c:pt idx="2678">
                  <c:v>66.567</c:v>
                </c:pt>
                <c:pt idx="2679">
                  <c:v>66.667</c:v>
                </c:pt>
                <c:pt idx="2680">
                  <c:v>66.766</c:v>
                </c:pt>
                <c:pt idx="2681">
                  <c:v>66.866</c:v>
                </c:pt>
                <c:pt idx="2682">
                  <c:v>66.965</c:v>
                </c:pt>
                <c:pt idx="2683">
                  <c:v>67.06500000000001</c:v>
                </c:pt>
                <c:pt idx="2684">
                  <c:v>67.164</c:v>
                </c:pt>
                <c:pt idx="2685">
                  <c:v>67.264</c:v>
                </c:pt>
                <c:pt idx="2686">
                  <c:v>67.363</c:v>
                </c:pt>
                <c:pt idx="2687">
                  <c:v>67.463</c:v>
                </c:pt>
                <c:pt idx="2688">
                  <c:v>67.56200000000001</c:v>
                </c:pt>
                <c:pt idx="2689">
                  <c:v>67.662</c:v>
                </c:pt>
                <c:pt idx="2690">
                  <c:v>67.761</c:v>
                </c:pt>
                <c:pt idx="2691">
                  <c:v>67.861</c:v>
                </c:pt>
                <c:pt idx="2692">
                  <c:v>67.96</c:v>
                </c:pt>
                <c:pt idx="2693">
                  <c:v>68.06</c:v>
                </c:pt>
                <c:pt idx="2694">
                  <c:v>68.15899999999998</c:v>
                </c:pt>
                <c:pt idx="2695">
                  <c:v>68.259</c:v>
                </c:pt>
                <c:pt idx="2696">
                  <c:v>68.35799999999998</c:v>
                </c:pt>
                <c:pt idx="2697">
                  <c:v>68.45800000000001</c:v>
                </c:pt>
                <c:pt idx="2698">
                  <c:v>68.557</c:v>
                </c:pt>
                <c:pt idx="2699">
                  <c:v>68.65699999999998</c:v>
                </c:pt>
                <c:pt idx="2700">
                  <c:v>68.756</c:v>
                </c:pt>
                <c:pt idx="2701">
                  <c:v>68.85599999999998</c:v>
                </c:pt>
                <c:pt idx="2702">
                  <c:v>68.95500000000001</c:v>
                </c:pt>
                <c:pt idx="2703">
                  <c:v>69.055</c:v>
                </c:pt>
                <c:pt idx="2704">
                  <c:v>69.15399999999998</c:v>
                </c:pt>
                <c:pt idx="2705">
                  <c:v>69.254</c:v>
                </c:pt>
                <c:pt idx="2706">
                  <c:v>69.35299999999998</c:v>
                </c:pt>
                <c:pt idx="2707">
                  <c:v>69.453</c:v>
                </c:pt>
                <c:pt idx="2708">
                  <c:v>69.552</c:v>
                </c:pt>
                <c:pt idx="2709">
                  <c:v>69.65199999999998</c:v>
                </c:pt>
                <c:pt idx="2710">
                  <c:v>69.751</c:v>
                </c:pt>
                <c:pt idx="2711">
                  <c:v>69.851</c:v>
                </c:pt>
                <c:pt idx="2712">
                  <c:v>69.95</c:v>
                </c:pt>
                <c:pt idx="2713">
                  <c:v>70.05</c:v>
                </c:pt>
                <c:pt idx="2714">
                  <c:v>70.149</c:v>
                </c:pt>
                <c:pt idx="2715">
                  <c:v>70.249</c:v>
                </c:pt>
                <c:pt idx="2716">
                  <c:v>70.34800000000001</c:v>
                </c:pt>
                <c:pt idx="2717">
                  <c:v>70.448</c:v>
                </c:pt>
                <c:pt idx="2718">
                  <c:v>70.547</c:v>
                </c:pt>
                <c:pt idx="2719">
                  <c:v>70.647</c:v>
                </c:pt>
                <c:pt idx="2720">
                  <c:v>70.746</c:v>
                </c:pt>
                <c:pt idx="2721">
                  <c:v>70.846</c:v>
                </c:pt>
                <c:pt idx="2722">
                  <c:v>70.945</c:v>
                </c:pt>
                <c:pt idx="2723">
                  <c:v>71.045</c:v>
                </c:pt>
                <c:pt idx="2724">
                  <c:v>71.144</c:v>
                </c:pt>
                <c:pt idx="2725">
                  <c:v>71.244</c:v>
                </c:pt>
                <c:pt idx="2726">
                  <c:v>71.343</c:v>
                </c:pt>
                <c:pt idx="2727">
                  <c:v>71.443</c:v>
                </c:pt>
                <c:pt idx="2728">
                  <c:v>71.542</c:v>
                </c:pt>
                <c:pt idx="2729">
                  <c:v>71.642</c:v>
                </c:pt>
                <c:pt idx="2730">
                  <c:v>71.741</c:v>
                </c:pt>
                <c:pt idx="2731">
                  <c:v>71.841</c:v>
                </c:pt>
                <c:pt idx="2732">
                  <c:v>71.94</c:v>
                </c:pt>
                <c:pt idx="2733">
                  <c:v>72.04</c:v>
                </c:pt>
                <c:pt idx="2734">
                  <c:v>72.13899999999998</c:v>
                </c:pt>
                <c:pt idx="2735">
                  <c:v>72.239</c:v>
                </c:pt>
                <c:pt idx="2736">
                  <c:v>72.338</c:v>
                </c:pt>
                <c:pt idx="2737">
                  <c:v>72.438</c:v>
                </c:pt>
                <c:pt idx="2738">
                  <c:v>72.537</c:v>
                </c:pt>
                <c:pt idx="2739">
                  <c:v>72.637</c:v>
                </c:pt>
                <c:pt idx="2740">
                  <c:v>72.736</c:v>
                </c:pt>
                <c:pt idx="2741">
                  <c:v>72.836</c:v>
                </c:pt>
                <c:pt idx="2742">
                  <c:v>72.935</c:v>
                </c:pt>
                <c:pt idx="2743">
                  <c:v>73.035</c:v>
                </c:pt>
                <c:pt idx="2744">
                  <c:v>73.134</c:v>
                </c:pt>
                <c:pt idx="2745">
                  <c:v>73.234</c:v>
                </c:pt>
                <c:pt idx="2746">
                  <c:v>73.333</c:v>
                </c:pt>
                <c:pt idx="2747">
                  <c:v>73.433</c:v>
                </c:pt>
                <c:pt idx="2748">
                  <c:v>73.532</c:v>
                </c:pt>
                <c:pt idx="2749">
                  <c:v>73.632</c:v>
                </c:pt>
                <c:pt idx="2750">
                  <c:v>73.731</c:v>
                </c:pt>
                <c:pt idx="2751">
                  <c:v>73.831</c:v>
                </c:pt>
                <c:pt idx="2752">
                  <c:v>73.93</c:v>
                </c:pt>
                <c:pt idx="2753">
                  <c:v>74.03</c:v>
                </c:pt>
                <c:pt idx="2754">
                  <c:v>74.12899999999998</c:v>
                </c:pt>
                <c:pt idx="2755">
                  <c:v>74.229</c:v>
                </c:pt>
                <c:pt idx="2756">
                  <c:v>74.32799999999998</c:v>
                </c:pt>
                <c:pt idx="2757">
                  <c:v>74.428</c:v>
                </c:pt>
                <c:pt idx="2758">
                  <c:v>74.527</c:v>
                </c:pt>
                <c:pt idx="2759">
                  <c:v>74.62699999999998</c:v>
                </c:pt>
                <c:pt idx="2760">
                  <c:v>74.726</c:v>
                </c:pt>
                <c:pt idx="2761">
                  <c:v>74.82599999999998</c:v>
                </c:pt>
                <c:pt idx="2762">
                  <c:v>74.925</c:v>
                </c:pt>
                <c:pt idx="2763">
                  <c:v>75.025</c:v>
                </c:pt>
                <c:pt idx="2764">
                  <c:v>75.12399999999998</c:v>
                </c:pt>
                <c:pt idx="2765">
                  <c:v>75.224</c:v>
                </c:pt>
                <c:pt idx="2766">
                  <c:v>75.32299999999998</c:v>
                </c:pt>
                <c:pt idx="2767">
                  <c:v>75.423</c:v>
                </c:pt>
                <c:pt idx="2768">
                  <c:v>75.522</c:v>
                </c:pt>
                <c:pt idx="2769">
                  <c:v>75.62199999999998</c:v>
                </c:pt>
                <c:pt idx="2770">
                  <c:v>75.721</c:v>
                </c:pt>
                <c:pt idx="2771">
                  <c:v>75.821</c:v>
                </c:pt>
                <c:pt idx="2772">
                  <c:v>75.92</c:v>
                </c:pt>
                <c:pt idx="2773">
                  <c:v>76.02</c:v>
                </c:pt>
                <c:pt idx="2774">
                  <c:v>76.119</c:v>
                </c:pt>
                <c:pt idx="2775">
                  <c:v>76.219</c:v>
                </c:pt>
                <c:pt idx="2776">
                  <c:v>76.31800000000001</c:v>
                </c:pt>
                <c:pt idx="2777">
                  <c:v>76.418</c:v>
                </c:pt>
                <c:pt idx="2778">
                  <c:v>76.517</c:v>
                </c:pt>
                <c:pt idx="2779">
                  <c:v>76.617</c:v>
                </c:pt>
                <c:pt idx="2780">
                  <c:v>76.716</c:v>
                </c:pt>
                <c:pt idx="2781">
                  <c:v>76.816</c:v>
                </c:pt>
                <c:pt idx="2782">
                  <c:v>76.915</c:v>
                </c:pt>
                <c:pt idx="2783">
                  <c:v>77.015</c:v>
                </c:pt>
                <c:pt idx="2784">
                  <c:v>77.114</c:v>
                </c:pt>
                <c:pt idx="2785">
                  <c:v>77.214</c:v>
                </c:pt>
                <c:pt idx="2786">
                  <c:v>77.313</c:v>
                </c:pt>
                <c:pt idx="2787">
                  <c:v>77.413</c:v>
                </c:pt>
                <c:pt idx="2788">
                  <c:v>77.512</c:v>
                </c:pt>
                <c:pt idx="2789">
                  <c:v>77.612</c:v>
                </c:pt>
                <c:pt idx="2790">
                  <c:v>77.711</c:v>
                </c:pt>
                <c:pt idx="2791">
                  <c:v>77.811</c:v>
                </c:pt>
                <c:pt idx="2792">
                  <c:v>77.91</c:v>
                </c:pt>
                <c:pt idx="2793">
                  <c:v>78.01</c:v>
                </c:pt>
                <c:pt idx="2794">
                  <c:v>78.10899999999998</c:v>
                </c:pt>
                <c:pt idx="2795">
                  <c:v>78.209</c:v>
                </c:pt>
                <c:pt idx="2796">
                  <c:v>78.308</c:v>
                </c:pt>
                <c:pt idx="2797">
                  <c:v>78.408</c:v>
                </c:pt>
                <c:pt idx="2798">
                  <c:v>78.507</c:v>
                </c:pt>
                <c:pt idx="2799">
                  <c:v>78.607</c:v>
                </c:pt>
                <c:pt idx="2800">
                  <c:v>78.706</c:v>
                </c:pt>
                <c:pt idx="2801">
                  <c:v>78.80599999999998</c:v>
                </c:pt>
                <c:pt idx="2802">
                  <c:v>78.905</c:v>
                </c:pt>
                <c:pt idx="2803">
                  <c:v>79.005</c:v>
                </c:pt>
                <c:pt idx="2804">
                  <c:v>79.104</c:v>
                </c:pt>
                <c:pt idx="2805">
                  <c:v>79.204</c:v>
                </c:pt>
                <c:pt idx="2806">
                  <c:v>79.30299999999998</c:v>
                </c:pt>
                <c:pt idx="2807">
                  <c:v>79.403</c:v>
                </c:pt>
                <c:pt idx="2808">
                  <c:v>79.502</c:v>
                </c:pt>
                <c:pt idx="2809">
                  <c:v>79.60199999999998</c:v>
                </c:pt>
                <c:pt idx="2810">
                  <c:v>79.701</c:v>
                </c:pt>
                <c:pt idx="2811">
                  <c:v>79.801</c:v>
                </c:pt>
                <c:pt idx="2812">
                  <c:v>79.9</c:v>
                </c:pt>
                <c:pt idx="2813">
                  <c:v>80.0</c:v>
                </c:pt>
                <c:pt idx="2814">
                  <c:v>80.1</c:v>
                </c:pt>
                <c:pt idx="2815">
                  <c:v>80.199</c:v>
                </c:pt>
                <c:pt idx="2816">
                  <c:v>80.299</c:v>
                </c:pt>
                <c:pt idx="2817">
                  <c:v>80.398</c:v>
                </c:pt>
                <c:pt idx="2818">
                  <c:v>80.498</c:v>
                </c:pt>
                <c:pt idx="2819">
                  <c:v>80.597</c:v>
                </c:pt>
                <c:pt idx="2820">
                  <c:v>80.697</c:v>
                </c:pt>
                <c:pt idx="2821">
                  <c:v>80.796</c:v>
                </c:pt>
                <c:pt idx="2822">
                  <c:v>80.896</c:v>
                </c:pt>
                <c:pt idx="2823">
                  <c:v>80.995</c:v>
                </c:pt>
                <c:pt idx="2824">
                  <c:v>81.09500000000001</c:v>
                </c:pt>
                <c:pt idx="2825">
                  <c:v>81.194</c:v>
                </c:pt>
                <c:pt idx="2826">
                  <c:v>81.294</c:v>
                </c:pt>
                <c:pt idx="2827">
                  <c:v>81.393</c:v>
                </c:pt>
                <c:pt idx="2828">
                  <c:v>81.493</c:v>
                </c:pt>
                <c:pt idx="2829">
                  <c:v>81.59200000000001</c:v>
                </c:pt>
                <c:pt idx="2830">
                  <c:v>81.692</c:v>
                </c:pt>
                <c:pt idx="2831">
                  <c:v>81.791</c:v>
                </c:pt>
                <c:pt idx="2832">
                  <c:v>81.891</c:v>
                </c:pt>
                <c:pt idx="2833">
                  <c:v>81.99</c:v>
                </c:pt>
                <c:pt idx="2834">
                  <c:v>82.09</c:v>
                </c:pt>
                <c:pt idx="2835">
                  <c:v>82.18899999999998</c:v>
                </c:pt>
                <c:pt idx="2836">
                  <c:v>82.289</c:v>
                </c:pt>
                <c:pt idx="2837">
                  <c:v>82.388</c:v>
                </c:pt>
                <c:pt idx="2838">
                  <c:v>82.488</c:v>
                </c:pt>
                <c:pt idx="2839">
                  <c:v>82.587</c:v>
                </c:pt>
                <c:pt idx="2840">
                  <c:v>82.687</c:v>
                </c:pt>
                <c:pt idx="2841">
                  <c:v>82.786</c:v>
                </c:pt>
                <c:pt idx="2842">
                  <c:v>82.88599999999998</c:v>
                </c:pt>
                <c:pt idx="2843">
                  <c:v>82.98500000000001</c:v>
                </c:pt>
                <c:pt idx="2844">
                  <c:v>83.085</c:v>
                </c:pt>
                <c:pt idx="2845">
                  <c:v>83.18399999999998</c:v>
                </c:pt>
                <c:pt idx="2846">
                  <c:v>83.284</c:v>
                </c:pt>
                <c:pt idx="2847">
                  <c:v>83.38299999999998</c:v>
                </c:pt>
                <c:pt idx="2848">
                  <c:v>83.483</c:v>
                </c:pt>
                <c:pt idx="2849">
                  <c:v>83.582</c:v>
                </c:pt>
                <c:pt idx="2850">
                  <c:v>83.68199999999998</c:v>
                </c:pt>
                <c:pt idx="2851">
                  <c:v>83.781</c:v>
                </c:pt>
                <c:pt idx="2852">
                  <c:v>83.881</c:v>
                </c:pt>
                <c:pt idx="2853">
                  <c:v>83.98</c:v>
                </c:pt>
                <c:pt idx="2854">
                  <c:v>84.08</c:v>
                </c:pt>
                <c:pt idx="2855">
                  <c:v>84.17899999999996</c:v>
                </c:pt>
                <c:pt idx="2856">
                  <c:v>84.27899999999998</c:v>
                </c:pt>
                <c:pt idx="2857">
                  <c:v>84.37799999999998</c:v>
                </c:pt>
                <c:pt idx="2858">
                  <c:v>84.478</c:v>
                </c:pt>
                <c:pt idx="2859">
                  <c:v>84.577</c:v>
                </c:pt>
                <c:pt idx="2860">
                  <c:v>84.67699999999998</c:v>
                </c:pt>
                <c:pt idx="2861">
                  <c:v>84.77599999999998</c:v>
                </c:pt>
                <c:pt idx="2862">
                  <c:v>84.87599999999998</c:v>
                </c:pt>
                <c:pt idx="2863">
                  <c:v>84.975</c:v>
                </c:pt>
                <c:pt idx="2864">
                  <c:v>85.07499999999998</c:v>
                </c:pt>
                <c:pt idx="2865">
                  <c:v>85.17399999999998</c:v>
                </c:pt>
                <c:pt idx="2866">
                  <c:v>85.274</c:v>
                </c:pt>
                <c:pt idx="2867">
                  <c:v>85.37299999999998</c:v>
                </c:pt>
                <c:pt idx="2868">
                  <c:v>85.473</c:v>
                </c:pt>
                <c:pt idx="2869">
                  <c:v>85.57199999999998</c:v>
                </c:pt>
                <c:pt idx="2870">
                  <c:v>85.67199999999998</c:v>
                </c:pt>
                <c:pt idx="2871">
                  <c:v>85.771</c:v>
                </c:pt>
                <c:pt idx="2872">
                  <c:v>85.87099999999998</c:v>
                </c:pt>
                <c:pt idx="2873">
                  <c:v>85.97</c:v>
                </c:pt>
                <c:pt idx="2874">
                  <c:v>86.07</c:v>
                </c:pt>
                <c:pt idx="2875">
                  <c:v>86.16899999999998</c:v>
                </c:pt>
                <c:pt idx="2876">
                  <c:v>86.269</c:v>
                </c:pt>
                <c:pt idx="2877">
                  <c:v>86.368</c:v>
                </c:pt>
                <c:pt idx="2878">
                  <c:v>86.468</c:v>
                </c:pt>
                <c:pt idx="2879">
                  <c:v>86.567</c:v>
                </c:pt>
                <c:pt idx="2880">
                  <c:v>86.667</c:v>
                </c:pt>
                <c:pt idx="2881">
                  <c:v>86.766</c:v>
                </c:pt>
                <c:pt idx="2882">
                  <c:v>86.866</c:v>
                </c:pt>
                <c:pt idx="2883">
                  <c:v>86.965</c:v>
                </c:pt>
                <c:pt idx="2884">
                  <c:v>87.06500000000001</c:v>
                </c:pt>
                <c:pt idx="2885">
                  <c:v>87.164</c:v>
                </c:pt>
                <c:pt idx="2886">
                  <c:v>87.264</c:v>
                </c:pt>
                <c:pt idx="2887">
                  <c:v>87.363</c:v>
                </c:pt>
                <c:pt idx="2888">
                  <c:v>87.463</c:v>
                </c:pt>
                <c:pt idx="2889">
                  <c:v>87.56200000000001</c:v>
                </c:pt>
                <c:pt idx="2890">
                  <c:v>87.662</c:v>
                </c:pt>
                <c:pt idx="2891">
                  <c:v>87.761</c:v>
                </c:pt>
                <c:pt idx="2892">
                  <c:v>87.861</c:v>
                </c:pt>
                <c:pt idx="2893">
                  <c:v>87.96</c:v>
                </c:pt>
                <c:pt idx="2894">
                  <c:v>88.06</c:v>
                </c:pt>
                <c:pt idx="2895">
                  <c:v>88.15899999999998</c:v>
                </c:pt>
                <c:pt idx="2896">
                  <c:v>88.259</c:v>
                </c:pt>
                <c:pt idx="2897">
                  <c:v>88.35799999999998</c:v>
                </c:pt>
                <c:pt idx="2898">
                  <c:v>88.45800000000001</c:v>
                </c:pt>
                <c:pt idx="2899">
                  <c:v>88.557</c:v>
                </c:pt>
                <c:pt idx="2900">
                  <c:v>88.65699999999998</c:v>
                </c:pt>
                <c:pt idx="2901">
                  <c:v>88.756</c:v>
                </c:pt>
                <c:pt idx="2902">
                  <c:v>88.85599999999998</c:v>
                </c:pt>
                <c:pt idx="2903">
                  <c:v>88.95500000000001</c:v>
                </c:pt>
                <c:pt idx="2904">
                  <c:v>89.055</c:v>
                </c:pt>
                <c:pt idx="2905">
                  <c:v>89.15399999999998</c:v>
                </c:pt>
                <c:pt idx="2906">
                  <c:v>89.254</c:v>
                </c:pt>
                <c:pt idx="2907">
                  <c:v>89.35299999999998</c:v>
                </c:pt>
                <c:pt idx="2908">
                  <c:v>89.453</c:v>
                </c:pt>
                <c:pt idx="2909">
                  <c:v>89.552</c:v>
                </c:pt>
                <c:pt idx="2910">
                  <c:v>89.65199999999998</c:v>
                </c:pt>
                <c:pt idx="2911">
                  <c:v>89.751</c:v>
                </c:pt>
                <c:pt idx="2912">
                  <c:v>89.851</c:v>
                </c:pt>
                <c:pt idx="2913">
                  <c:v>89.95</c:v>
                </c:pt>
                <c:pt idx="2914">
                  <c:v>90.05</c:v>
                </c:pt>
                <c:pt idx="2915">
                  <c:v>90.149</c:v>
                </c:pt>
                <c:pt idx="2916">
                  <c:v>90.249</c:v>
                </c:pt>
                <c:pt idx="2917">
                  <c:v>90.34800000000001</c:v>
                </c:pt>
                <c:pt idx="2918">
                  <c:v>90.448</c:v>
                </c:pt>
                <c:pt idx="2919">
                  <c:v>90.547</c:v>
                </c:pt>
                <c:pt idx="2920">
                  <c:v>90.647</c:v>
                </c:pt>
                <c:pt idx="2921">
                  <c:v>90.746</c:v>
                </c:pt>
                <c:pt idx="2922">
                  <c:v>90.846</c:v>
                </c:pt>
                <c:pt idx="2923">
                  <c:v>90.945</c:v>
                </c:pt>
                <c:pt idx="2924">
                  <c:v>91.045</c:v>
                </c:pt>
                <c:pt idx="2925">
                  <c:v>91.144</c:v>
                </c:pt>
                <c:pt idx="2926">
                  <c:v>91.244</c:v>
                </c:pt>
                <c:pt idx="2927">
                  <c:v>91.343</c:v>
                </c:pt>
                <c:pt idx="2928">
                  <c:v>91.443</c:v>
                </c:pt>
                <c:pt idx="2929">
                  <c:v>91.542</c:v>
                </c:pt>
                <c:pt idx="2930">
                  <c:v>91.642</c:v>
                </c:pt>
                <c:pt idx="2931">
                  <c:v>91.741</c:v>
                </c:pt>
                <c:pt idx="2932">
                  <c:v>91.841</c:v>
                </c:pt>
                <c:pt idx="2933">
                  <c:v>91.94</c:v>
                </c:pt>
                <c:pt idx="2934">
                  <c:v>92.04</c:v>
                </c:pt>
                <c:pt idx="2935">
                  <c:v>92.13899999999998</c:v>
                </c:pt>
                <c:pt idx="2936">
                  <c:v>92.239</c:v>
                </c:pt>
                <c:pt idx="2937">
                  <c:v>92.338</c:v>
                </c:pt>
                <c:pt idx="2938">
                  <c:v>92.438</c:v>
                </c:pt>
                <c:pt idx="2939">
                  <c:v>92.537</c:v>
                </c:pt>
                <c:pt idx="2940">
                  <c:v>92.637</c:v>
                </c:pt>
                <c:pt idx="2941">
                  <c:v>92.736</c:v>
                </c:pt>
                <c:pt idx="2942">
                  <c:v>92.836</c:v>
                </c:pt>
                <c:pt idx="2943">
                  <c:v>92.935</c:v>
                </c:pt>
                <c:pt idx="2944">
                  <c:v>93.035</c:v>
                </c:pt>
                <c:pt idx="2945">
                  <c:v>93.134</c:v>
                </c:pt>
                <c:pt idx="2946">
                  <c:v>93.234</c:v>
                </c:pt>
                <c:pt idx="2947">
                  <c:v>93.333</c:v>
                </c:pt>
                <c:pt idx="2948">
                  <c:v>93.433</c:v>
                </c:pt>
                <c:pt idx="2949">
                  <c:v>93.532</c:v>
                </c:pt>
                <c:pt idx="2950">
                  <c:v>93.632</c:v>
                </c:pt>
                <c:pt idx="2951">
                  <c:v>93.731</c:v>
                </c:pt>
                <c:pt idx="2952">
                  <c:v>93.831</c:v>
                </c:pt>
                <c:pt idx="2953">
                  <c:v>93.93</c:v>
                </c:pt>
                <c:pt idx="2954">
                  <c:v>94.03</c:v>
                </c:pt>
                <c:pt idx="2955">
                  <c:v>94.12899999999998</c:v>
                </c:pt>
                <c:pt idx="2956">
                  <c:v>94.229</c:v>
                </c:pt>
                <c:pt idx="2957">
                  <c:v>94.32799999999998</c:v>
                </c:pt>
                <c:pt idx="2958">
                  <c:v>94.428</c:v>
                </c:pt>
                <c:pt idx="2959">
                  <c:v>94.527</c:v>
                </c:pt>
                <c:pt idx="2960">
                  <c:v>94.62699999999998</c:v>
                </c:pt>
                <c:pt idx="2961">
                  <c:v>94.726</c:v>
                </c:pt>
                <c:pt idx="2962">
                  <c:v>94.82599999999998</c:v>
                </c:pt>
                <c:pt idx="2963">
                  <c:v>94.925</c:v>
                </c:pt>
                <c:pt idx="2964">
                  <c:v>95.025</c:v>
                </c:pt>
                <c:pt idx="2965">
                  <c:v>95.12399999999998</c:v>
                </c:pt>
                <c:pt idx="2966">
                  <c:v>95.224</c:v>
                </c:pt>
                <c:pt idx="2967">
                  <c:v>95.32299999999998</c:v>
                </c:pt>
                <c:pt idx="2968">
                  <c:v>95.423</c:v>
                </c:pt>
                <c:pt idx="2969">
                  <c:v>95.522</c:v>
                </c:pt>
                <c:pt idx="2970">
                  <c:v>95.62199999999998</c:v>
                </c:pt>
                <c:pt idx="2971">
                  <c:v>95.721</c:v>
                </c:pt>
                <c:pt idx="2972">
                  <c:v>95.821</c:v>
                </c:pt>
                <c:pt idx="2973">
                  <c:v>95.92</c:v>
                </c:pt>
                <c:pt idx="2974">
                  <c:v>96.02</c:v>
                </c:pt>
                <c:pt idx="2975">
                  <c:v>96.119</c:v>
                </c:pt>
                <c:pt idx="2976">
                  <c:v>96.219</c:v>
                </c:pt>
                <c:pt idx="2977">
                  <c:v>96.31800000000001</c:v>
                </c:pt>
                <c:pt idx="2978">
                  <c:v>96.418</c:v>
                </c:pt>
                <c:pt idx="2979">
                  <c:v>96.517</c:v>
                </c:pt>
                <c:pt idx="2980">
                  <c:v>96.617</c:v>
                </c:pt>
                <c:pt idx="2981">
                  <c:v>96.716</c:v>
                </c:pt>
                <c:pt idx="2982">
                  <c:v>96.816</c:v>
                </c:pt>
                <c:pt idx="2983">
                  <c:v>96.915</c:v>
                </c:pt>
                <c:pt idx="2984">
                  <c:v>97.015</c:v>
                </c:pt>
                <c:pt idx="2985">
                  <c:v>97.114</c:v>
                </c:pt>
                <c:pt idx="2986">
                  <c:v>97.214</c:v>
                </c:pt>
                <c:pt idx="2987">
                  <c:v>97.313</c:v>
                </c:pt>
                <c:pt idx="2988">
                  <c:v>97.413</c:v>
                </c:pt>
                <c:pt idx="2989">
                  <c:v>97.512</c:v>
                </c:pt>
                <c:pt idx="2990">
                  <c:v>97.612</c:v>
                </c:pt>
                <c:pt idx="2991">
                  <c:v>97.711</c:v>
                </c:pt>
                <c:pt idx="2992">
                  <c:v>97.811</c:v>
                </c:pt>
                <c:pt idx="2993">
                  <c:v>97.91</c:v>
                </c:pt>
                <c:pt idx="2994">
                  <c:v>98.01</c:v>
                </c:pt>
                <c:pt idx="2995">
                  <c:v>98.10899999999998</c:v>
                </c:pt>
                <c:pt idx="2996">
                  <c:v>98.209</c:v>
                </c:pt>
                <c:pt idx="2997">
                  <c:v>98.308</c:v>
                </c:pt>
                <c:pt idx="2998">
                  <c:v>98.408</c:v>
                </c:pt>
                <c:pt idx="2999">
                  <c:v>98.507</c:v>
                </c:pt>
                <c:pt idx="3000">
                  <c:v>98.607</c:v>
                </c:pt>
                <c:pt idx="3001">
                  <c:v>98.706</c:v>
                </c:pt>
                <c:pt idx="3002">
                  <c:v>98.80599999999998</c:v>
                </c:pt>
                <c:pt idx="3003">
                  <c:v>98.905</c:v>
                </c:pt>
                <c:pt idx="3004">
                  <c:v>99.005</c:v>
                </c:pt>
                <c:pt idx="3005">
                  <c:v>99.104</c:v>
                </c:pt>
                <c:pt idx="3006">
                  <c:v>99.204</c:v>
                </c:pt>
                <c:pt idx="3007">
                  <c:v>99.30299999999998</c:v>
                </c:pt>
                <c:pt idx="3008">
                  <c:v>99.403</c:v>
                </c:pt>
                <c:pt idx="3009">
                  <c:v>99.502</c:v>
                </c:pt>
                <c:pt idx="3010">
                  <c:v>99.60199999999998</c:v>
                </c:pt>
                <c:pt idx="3011">
                  <c:v>99.701</c:v>
                </c:pt>
                <c:pt idx="3012">
                  <c:v>99.801</c:v>
                </c:pt>
                <c:pt idx="3013">
                  <c:v>99.9</c:v>
                </c:pt>
                <c:pt idx="3014">
                  <c:v>100.0</c:v>
                </c:pt>
                <c:pt idx="3015">
                  <c:v>0.099502</c:v>
                </c:pt>
                <c:pt idx="3016">
                  <c:v>0.199</c:v>
                </c:pt>
                <c:pt idx="3017">
                  <c:v>0.29851</c:v>
                </c:pt>
                <c:pt idx="3018">
                  <c:v>0.39801</c:v>
                </c:pt>
                <c:pt idx="3019">
                  <c:v>0.49751</c:v>
                </c:pt>
                <c:pt idx="3020">
                  <c:v>0.59701</c:v>
                </c:pt>
                <c:pt idx="3021">
                  <c:v>0.69652</c:v>
                </c:pt>
                <c:pt idx="3022">
                  <c:v>0.79602</c:v>
                </c:pt>
                <c:pt idx="3023">
                  <c:v>0.89552</c:v>
                </c:pt>
                <c:pt idx="3024">
                  <c:v>0.99502</c:v>
                </c:pt>
                <c:pt idx="3025">
                  <c:v>1.0945</c:v>
                </c:pt>
                <c:pt idx="3026">
                  <c:v>1.194</c:v>
                </c:pt>
                <c:pt idx="3027">
                  <c:v>1.2935</c:v>
                </c:pt>
                <c:pt idx="3028">
                  <c:v>1.393</c:v>
                </c:pt>
                <c:pt idx="3029">
                  <c:v>1.4925</c:v>
                </c:pt>
                <c:pt idx="3030">
                  <c:v>1.592</c:v>
                </c:pt>
                <c:pt idx="3031">
                  <c:v>1.6915</c:v>
                </c:pt>
                <c:pt idx="3032">
                  <c:v>1.791</c:v>
                </c:pt>
                <c:pt idx="3033">
                  <c:v>1.8905</c:v>
                </c:pt>
                <c:pt idx="3034">
                  <c:v>1.99</c:v>
                </c:pt>
                <c:pt idx="3035">
                  <c:v>2.0896</c:v>
                </c:pt>
                <c:pt idx="3036">
                  <c:v>2.1891</c:v>
                </c:pt>
                <c:pt idx="3037">
                  <c:v>2.2886</c:v>
                </c:pt>
                <c:pt idx="3038">
                  <c:v>2.3881</c:v>
                </c:pt>
                <c:pt idx="3039">
                  <c:v>2.4876</c:v>
                </c:pt>
                <c:pt idx="3040">
                  <c:v>2.5871</c:v>
                </c:pt>
                <c:pt idx="3041">
                  <c:v>2.6866</c:v>
                </c:pt>
                <c:pt idx="3042">
                  <c:v>2.7861</c:v>
                </c:pt>
                <c:pt idx="3043">
                  <c:v>2.8856</c:v>
                </c:pt>
                <c:pt idx="3044">
                  <c:v>2.9851</c:v>
                </c:pt>
                <c:pt idx="3045">
                  <c:v>3.0846</c:v>
                </c:pt>
                <c:pt idx="3046">
                  <c:v>3.1841</c:v>
                </c:pt>
                <c:pt idx="3047">
                  <c:v>3.2836</c:v>
                </c:pt>
                <c:pt idx="3048">
                  <c:v>3.3831</c:v>
                </c:pt>
                <c:pt idx="3049">
                  <c:v>3.4826</c:v>
                </c:pt>
                <c:pt idx="3050">
                  <c:v>3.5821</c:v>
                </c:pt>
                <c:pt idx="3051">
                  <c:v>3.6816</c:v>
                </c:pt>
                <c:pt idx="3052">
                  <c:v>3.7811</c:v>
                </c:pt>
                <c:pt idx="3053">
                  <c:v>3.8806</c:v>
                </c:pt>
                <c:pt idx="3054">
                  <c:v>3.9801</c:v>
                </c:pt>
                <c:pt idx="3055">
                  <c:v>4.0796</c:v>
                </c:pt>
                <c:pt idx="3056">
                  <c:v>4.1791</c:v>
                </c:pt>
                <c:pt idx="3057">
                  <c:v>4.2786</c:v>
                </c:pt>
                <c:pt idx="3058">
                  <c:v>4.3781</c:v>
                </c:pt>
                <c:pt idx="3059">
                  <c:v>4.4776</c:v>
                </c:pt>
                <c:pt idx="3060">
                  <c:v>4.5771</c:v>
                </c:pt>
                <c:pt idx="3061">
                  <c:v>4.6766</c:v>
                </c:pt>
                <c:pt idx="3062">
                  <c:v>4.7761</c:v>
                </c:pt>
                <c:pt idx="3063">
                  <c:v>4.8756</c:v>
                </c:pt>
                <c:pt idx="3064">
                  <c:v>4.9751</c:v>
                </c:pt>
                <c:pt idx="3065">
                  <c:v>5.0746</c:v>
                </c:pt>
                <c:pt idx="3066">
                  <c:v>5.174099999999997</c:v>
                </c:pt>
                <c:pt idx="3067">
                  <c:v>5.2736</c:v>
                </c:pt>
                <c:pt idx="3068">
                  <c:v>5.3731</c:v>
                </c:pt>
                <c:pt idx="3069">
                  <c:v>5.4726</c:v>
                </c:pt>
                <c:pt idx="3070">
                  <c:v>5.5721</c:v>
                </c:pt>
                <c:pt idx="3071">
                  <c:v>5.6716</c:v>
                </c:pt>
                <c:pt idx="3072">
                  <c:v>5.7711</c:v>
                </c:pt>
                <c:pt idx="3073">
                  <c:v>5.8706</c:v>
                </c:pt>
                <c:pt idx="3074">
                  <c:v>5.9701</c:v>
                </c:pt>
                <c:pt idx="3075">
                  <c:v>6.0697</c:v>
                </c:pt>
                <c:pt idx="3076">
                  <c:v>6.1692</c:v>
                </c:pt>
                <c:pt idx="3077">
                  <c:v>6.2687</c:v>
                </c:pt>
                <c:pt idx="3078">
                  <c:v>6.368199999999997</c:v>
                </c:pt>
                <c:pt idx="3079">
                  <c:v>6.4677</c:v>
                </c:pt>
                <c:pt idx="3080">
                  <c:v>6.567199999999997</c:v>
                </c:pt>
                <c:pt idx="3081">
                  <c:v>6.6667</c:v>
                </c:pt>
                <c:pt idx="3082">
                  <c:v>6.7662</c:v>
                </c:pt>
                <c:pt idx="3083">
                  <c:v>6.865699999999999</c:v>
                </c:pt>
                <c:pt idx="3084">
                  <c:v>6.9652</c:v>
                </c:pt>
                <c:pt idx="3085">
                  <c:v>7.064699999999998</c:v>
                </c:pt>
                <c:pt idx="3086">
                  <c:v>7.164199999999996</c:v>
                </c:pt>
                <c:pt idx="3087">
                  <c:v>7.2637</c:v>
                </c:pt>
                <c:pt idx="3088">
                  <c:v>7.3632</c:v>
                </c:pt>
                <c:pt idx="3089">
                  <c:v>7.4627</c:v>
                </c:pt>
                <c:pt idx="3090">
                  <c:v>7.562199999999997</c:v>
                </c:pt>
                <c:pt idx="3091">
                  <c:v>7.6617</c:v>
                </c:pt>
                <c:pt idx="3092">
                  <c:v>7.7612</c:v>
                </c:pt>
                <c:pt idx="3093">
                  <c:v>7.8607</c:v>
                </c:pt>
                <c:pt idx="3094">
                  <c:v>7.9602</c:v>
                </c:pt>
                <c:pt idx="3095">
                  <c:v>8.059700000000002</c:v>
                </c:pt>
                <c:pt idx="3096">
                  <c:v>8.1592</c:v>
                </c:pt>
                <c:pt idx="3097">
                  <c:v>8.258700000000001</c:v>
                </c:pt>
                <c:pt idx="3098">
                  <c:v>8.3582</c:v>
                </c:pt>
                <c:pt idx="3099">
                  <c:v>8.457700000000002</c:v>
                </c:pt>
                <c:pt idx="3100">
                  <c:v>8.557200000000003</c:v>
                </c:pt>
                <c:pt idx="3101">
                  <c:v>8.6567</c:v>
                </c:pt>
                <c:pt idx="3102">
                  <c:v>8.756200000000001</c:v>
                </c:pt>
                <c:pt idx="3103">
                  <c:v>8.8557</c:v>
                </c:pt>
                <c:pt idx="3104">
                  <c:v>8.955200000000004</c:v>
                </c:pt>
                <c:pt idx="3105">
                  <c:v>9.0547</c:v>
                </c:pt>
                <c:pt idx="3106">
                  <c:v>9.154200000000001</c:v>
                </c:pt>
                <c:pt idx="3107">
                  <c:v>9.2537</c:v>
                </c:pt>
                <c:pt idx="3108">
                  <c:v>9.353200000000002</c:v>
                </c:pt>
                <c:pt idx="3109">
                  <c:v>9.4527</c:v>
                </c:pt>
                <c:pt idx="3110">
                  <c:v>9.552200000000002</c:v>
                </c:pt>
                <c:pt idx="3111">
                  <c:v>9.651700000000003</c:v>
                </c:pt>
                <c:pt idx="3112">
                  <c:v>9.751200000000001</c:v>
                </c:pt>
                <c:pt idx="3113">
                  <c:v>9.850700000000006</c:v>
                </c:pt>
                <c:pt idx="3114">
                  <c:v>9.9502</c:v>
                </c:pt>
                <c:pt idx="3115">
                  <c:v>10.05</c:v>
                </c:pt>
                <c:pt idx="3116">
                  <c:v>10.149</c:v>
                </c:pt>
                <c:pt idx="3117">
                  <c:v>10.249</c:v>
                </c:pt>
                <c:pt idx="3118">
                  <c:v>10.348</c:v>
                </c:pt>
                <c:pt idx="3119">
                  <c:v>10.448</c:v>
                </c:pt>
                <c:pt idx="3120">
                  <c:v>10.547</c:v>
                </c:pt>
                <c:pt idx="3121">
                  <c:v>10.647</c:v>
                </c:pt>
                <c:pt idx="3122">
                  <c:v>10.746</c:v>
                </c:pt>
                <c:pt idx="3123">
                  <c:v>10.846</c:v>
                </c:pt>
                <c:pt idx="3124">
                  <c:v>10.945</c:v>
                </c:pt>
                <c:pt idx="3125">
                  <c:v>11.045</c:v>
                </c:pt>
                <c:pt idx="3126">
                  <c:v>11.144</c:v>
                </c:pt>
                <c:pt idx="3127">
                  <c:v>11.244</c:v>
                </c:pt>
                <c:pt idx="3128">
                  <c:v>11.343</c:v>
                </c:pt>
                <c:pt idx="3129">
                  <c:v>11.443</c:v>
                </c:pt>
                <c:pt idx="3130">
                  <c:v>11.542</c:v>
                </c:pt>
                <c:pt idx="3131">
                  <c:v>11.642</c:v>
                </c:pt>
                <c:pt idx="3132">
                  <c:v>11.741</c:v>
                </c:pt>
                <c:pt idx="3133">
                  <c:v>11.841</c:v>
                </c:pt>
                <c:pt idx="3134">
                  <c:v>11.94</c:v>
                </c:pt>
                <c:pt idx="3135">
                  <c:v>12.04</c:v>
                </c:pt>
                <c:pt idx="3136">
                  <c:v>12.139</c:v>
                </c:pt>
                <c:pt idx="3137">
                  <c:v>12.239</c:v>
                </c:pt>
                <c:pt idx="3138">
                  <c:v>12.338</c:v>
                </c:pt>
                <c:pt idx="3139">
                  <c:v>12.438</c:v>
                </c:pt>
                <c:pt idx="3140">
                  <c:v>12.537</c:v>
                </c:pt>
                <c:pt idx="3141">
                  <c:v>12.637</c:v>
                </c:pt>
                <c:pt idx="3142">
                  <c:v>12.736</c:v>
                </c:pt>
                <c:pt idx="3143">
                  <c:v>12.836</c:v>
                </c:pt>
                <c:pt idx="3144">
                  <c:v>12.935</c:v>
                </c:pt>
                <c:pt idx="3145">
                  <c:v>13.035</c:v>
                </c:pt>
                <c:pt idx="3146">
                  <c:v>13.134</c:v>
                </c:pt>
                <c:pt idx="3147">
                  <c:v>13.234</c:v>
                </c:pt>
                <c:pt idx="3148">
                  <c:v>13.333</c:v>
                </c:pt>
                <c:pt idx="3149">
                  <c:v>13.433</c:v>
                </c:pt>
                <c:pt idx="3150">
                  <c:v>13.532</c:v>
                </c:pt>
                <c:pt idx="3151">
                  <c:v>13.632</c:v>
                </c:pt>
                <c:pt idx="3152">
                  <c:v>13.731</c:v>
                </c:pt>
                <c:pt idx="3153">
                  <c:v>13.831</c:v>
                </c:pt>
                <c:pt idx="3154">
                  <c:v>13.93</c:v>
                </c:pt>
                <c:pt idx="3155">
                  <c:v>14.03</c:v>
                </c:pt>
                <c:pt idx="3156">
                  <c:v>14.129</c:v>
                </c:pt>
                <c:pt idx="3157">
                  <c:v>14.229</c:v>
                </c:pt>
                <c:pt idx="3158">
                  <c:v>14.328</c:v>
                </c:pt>
                <c:pt idx="3159">
                  <c:v>14.428</c:v>
                </c:pt>
                <c:pt idx="3160">
                  <c:v>14.527</c:v>
                </c:pt>
                <c:pt idx="3161">
                  <c:v>14.627</c:v>
                </c:pt>
                <c:pt idx="3162">
                  <c:v>14.726</c:v>
                </c:pt>
                <c:pt idx="3163">
                  <c:v>14.826</c:v>
                </c:pt>
                <c:pt idx="3164">
                  <c:v>14.925</c:v>
                </c:pt>
                <c:pt idx="3165">
                  <c:v>15.025</c:v>
                </c:pt>
                <c:pt idx="3166">
                  <c:v>15.124</c:v>
                </c:pt>
                <c:pt idx="3167">
                  <c:v>15.224</c:v>
                </c:pt>
                <c:pt idx="3168">
                  <c:v>15.323</c:v>
                </c:pt>
                <c:pt idx="3169">
                  <c:v>15.423</c:v>
                </c:pt>
                <c:pt idx="3170">
                  <c:v>15.522</c:v>
                </c:pt>
                <c:pt idx="3171">
                  <c:v>15.622</c:v>
                </c:pt>
                <c:pt idx="3172">
                  <c:v>15.721</c:v>
                </c:pt>
                <c:pt idx="3173">
                  <c:v>15.821</c:v>
                </c:pt>
                <c:pt idx="3174">
                  <c:v>15.92</c:v>
                </c:pt>
                <c:pt idx="3175">
                  <c:v>16.02</c:v>
                </c:pt>
                <c:pt idx="3176">
                  <c:v>16.119</c:v>
                </c:pt>
                <c:pt idx="3177">
                  <c:v>16.219</c:v>
                </c:pt>
                <c:pt idx="3178">
                  <c:v>16.318</c:v>
                </c:pt>
                <c:pt idx="3179">
                  <c:v>16.418</c:v>
                </c:pt>
                <c:pt idx="3180">
                  <c:v>16.517</c:v>
                </c:pt>
                <c:pt idx="3181">
                  <c:v>16.617</c:v>
                </c:pt>
                <c:pt idx="3182">
                  <c:v>16.716</c:v>
                </c:pt>
                <c:pt idx="3183">
                  <c:v>16.816</c:v>
                </c:pt>
                <c:pt idx="3184">
                  <c:v>16.915</c:v>
                </c:pt>
                <c:pt idx="3185">
                  <c:v>17.015</c:v>
                </c:pt>
                <c:pt idx="3186">
                  <c:v>17.114</c:v>
                </c:pt>
                <c:pt idx="3187">
                  <c:v>17.214</c:v>
                </c:pt>
                <c:pt idx="3188">
                  <c:v>17.313</c:v>
                </c:pt>
                <c:pt idx="3189">
                  <c:v>17.413</c:v>
                </c:pt>
                <c:pt idx="3190">
                  <c:v>17.512</c:v>
                </c:pt>
                <c:pt idx="3191">
                  <c:v>17.612</c:v>
                </c:pt>
                <c:pt idx="3192">
                  <c:v>17.711</c:v>
                </c:pt>
                <c:pt idx="3193">
                  <c:v>17.811</c:v>
                </c:pt>
                <c:pt idx="3194">
                  <c:v>17.91</c:v>
                </c:pt>
                <c:pt idx="3195">
                  <c:v>18.01000000000001</c:v>
                </c:pt>
                <c:pt idx="3196">
                  <c:v>18.10900000000001</c:v>
                </c:pt>
                <c:pt idx="3197">
                  <c:v>18.209</c:v>
                </c:pt>
                <c:pt idx="3198">
                  <c:v>18.308</c:v>
                </c:pt>
                <c:pt idx="3199">
                  <c:v>18.408</c:v>
                </c:pt>
                <c:pt idx="3200">
                  <c:v>18.507</c:v>
                </c:pt>
                <c:pt idx="3201">
                  <c:v>18.607</c:v>
                </c:pt>
                <c:pt idx="3202">
                  <c:v>18.706</c:v>
                </c:pt>
                <c:pt idx="3203">
                  <c:v>18.806</c:v>
                </c:pt>
                <c:pt idx="3204">
                  <c:v>18.905</c:v>
                </c:pt>
                <c:pt idx="3205">
                  <c:v>19.005</c:v>
                </c:pt>
                <c:pt idx="3206">
                  <c:v>19.104</c:v>
                </c:pt>
                <c:pt idx="3207">
                  <c:v>19.204</c:v>
                </c:pt>
                <c:pt idx="3208">
                  <c:v>19.303</c:v>
                </c:pt>
                <c:pt idx="3209">
                  <c:v>19.403</c:v>
                </c:pt>
                <c:pt idx="3210">
                  <c:v>19.502</c:v>
                </c:pt>
                <c:pt idx="3211">
                  <c:v>19.602</c:v>
                </c:pt>
                <c:pt idx="3212">
                  <c:v>19.701</c:v>
                </c:pt>
                <c:pt idx="3213">
                  <c:v>19.80099999999999</c:v>
                </c:pt>
                <c:pt idx="3214">
                  <c:v>19.9</c:v>
                </c:pt>
                <c:pt idx="3215">
                  <c:v>20.0</c:v>
                </c:pt>
                <c:pt idx="3216">
                  <c:v>20.1</c:v>
                </c:pt>
                <c:pt idx="3217">
                  <c:v>20.19900000000001</c:v>
                </c:pt>
                <c:pt idx="3218">
                  <c:v>20.299</c:v>
                </c:pt>
                <c:pt idx="3219">
                  <c:v>20.398</c:v>
                </c:pt>
                <c:pt idx="3220">
                  <c:v>20.498</c:v>
                </c:pt>
                <c:pt idx="3221">
                  <c:v>20.597</c:v>
                </c:pt>
                <c:pt idx="3222">
                  <c:v>20.697</c:v>
                </c:pt>
                <c:pt idx="3223">
                  <c:v>20.796</c:v>
                </c:pt>
                <c:pt idx="3224">
                  <c:v>20.896</c:v>
                </c:pt>
                <c:pt idx="3225">
                  <c:v>20.995</c:v>
                </c:pt>
                <c:pt idx="3226">
                  <c:v>21.095</c:v>
                </c:pt>
                <c:pt idx="3227">
                  <c:v>21.194</c:v>
                </c:pt>
                <c:pt idx="3228">
                  <c:v>21.294</c:v>
                </c:pt>
                <c:pt idx="3229">
                  <c:v>21.393</c:v>
                </c:pt>
                <c:pt idx="3230">
                  <c:v>21.49299999999998</c:v>
                </c:pt>
                <c:pt idx="3231">
                  <c:v>21.592</c:v>
                </c:pt>
                <c:pt idx="3232">
                  <c:v>21.692</c:v>
                </c:pt>
                <c:pt idx="3233">
                  <c:v>21.791</c:v>
                </c:pt>
                <c:pt idx="3234">
                  <c:v>21.89099999999999</c:v>
                </c:pt>
                <c:pt idx="3235">
                  <c:v>21.99</c:v>
                </c:pt>
                <c:pt idx="3236">
                  <c:v>22.09</c:v>
                </c:pt>
                <c:pt idx="3237">
                  <c:v>22.189</c:v>
                </c:pt>
                <c:pt idx="3238">
                  <c:v>22.289</c:v>
                </c:pt>
                <c:pt idx="3239">
                  <c:v>22.388</c:v>
                </c:pt>
                <c:pt idx="3240">
                  <c:v>22.488</c:v>
                </c:pt>
                <c:pt idx="3241">
                  <c:v>22.587</c:v>
                </c:pt>
                <c:pt idx="3242">
                  <c:v>22.687</c:v>
                </c:pt>
                <c:pt idx="3243">
                  <c:v>22.786</c:v>
                </c:pt>
                <c:pt idx="3244">
                  <c:v>22.886</c:v>
                </c:pt>
                <c:pt idx="3245">
                  <c:v>22.985</c:v>
                </c:pt>
                <c:pt idx="3246">
                  <c:v>23.085</c:v>
                </c:pt>
                <c:pt idx="3247">
                  <c:v>23.184</c:v>
                </c:pt>
                <c:pt idx="3248">
                  <c:v>23.284</c:v>
                </c:pt>
                <c:pt idx="3249">
                  <c:v>23.383</c:v>
                </c:pt>
                <c:pt idx="3250">
                  <c:v>23.483</c:v>
                </c:pt>
                <c:pt idx="3251">
                  <c:v>23.582</c:v>
                </c:pt>
                <c:pt idx="3252">
                  <c:v>23.682</c:v>
                </c:pt>
                <c:pt idx="3253">
                  <c:v>23.781</c:v>
                </c:pt>
                <c:pt idx="3254">
                  <c:v>23.881</c:v>
                </c:pt>
                <c:pt idx="3255">
                  <c:v>23.98</c:v>
                </c:pt>
                <c:pt idx="3256">
                  <c:v>24.08</c:v>
                </c:pt>
                <c:pt idx="3257">
                  <c:v>24.17899999999999</c:v>
                </c:pt>
                <c:pt idx="3258">
                  <c:v>24.279</c:v>
                </c:pt>
                <c:pt idx="3259">
                  <c:v>24.378</c:v>
                </c:pt>
                <c:pt idx="3260">
                  <c:v>24.478</c:v>
                </c:pt>
                <c:pt idx="3261">
                  <c:v>24.57700000000001</c:v>
                </c:pt>
                <c:pt idx="3262">
                  <c:v>24.677</c:v>
                </c:pt>
                <c:pt idx="3263">
                  <c:v>24.776</c:v>
                </c:pt>
                <c:pt idx="3264">
                  <c:v>24.876</c:v>
                </c:pt>
                <c:pt idx="3265">
                  <c:v>24.975</c:v>
                </c:pt>
                <c:pt idx="3266">
                  <c:v>25.075</c:v>
                </c:pt>
                <c:pt idx="3267">
                  <c:v>25.174</c:v>
                </c:pt>
                <c:pt idx="3268">
                  <c:v>25.274</c:v>
                </c:pt>
                <c:pt idx="3269">
                  <c:v>25.373</c:v>
                </c:pt>
                <c:pt idx="3270">
                  <c:v>25.473</c:v>
                </c:pt>
                <c:pt idx="3271">
                  <c:v>25.572</c:v>
                </c:pt>
                <c:pt idx="3272">
                  <c:v>25.672</c:v>
                </c:pt>
                <c:pt idx="3273">
                  <c:v>25.771</c:v>
                </c:pt>
                <c:pt idx="3274">
                  <c:v>25.871</c:v>
                </c:pt>
                <c:pt idx="3275">
                  <c:v>25.97</c:v>
                </c:pt>
                <c:pt idx="3276">
                  <c:v>26.07</c:v>
                </c:pt>
                <c:pt idx="3277">
                  <c:v>26.169</c:v>
                </c:pt>
                <c:pt idx="3278">
                  <c:v>26.26899999999998</c:v>
                </c:pt>
                <c:pt idx="3279">
                  <c:v>26.368</c:v>
                </c:pt>
                <c:pt idx="3280">
                  <c:v>26.468</c:v>
                </c:pt>
                <c:pt idx="3281">
                  <c:v>26.567</c:v>
                </c:pt>
                <c:pt idx="3282">
                  <c:v>26.66700000000001</c:v>
                </c:pt>
                <c:pt idx="3283">
                  <c:v>26.76599999999998</c:v>
                </c:pt>
                <c:pt idx="3284">
                  <c:v>26.866</c:v>
                </c:pt>
                <c:pt idx="3285">
                  <c:v>26.965</c:v>
                </c:pt>
                <c:pt idx="3286">
                  <c:v>27.065</c:v>
                </c:pt>
                <c:pt idx="3287">
                  <c:v>27.164</c:v>
                </c:pt>
                <c:pt idx="3288">
                  <c:v>27.264</c:v>
                </c:pt>
                <c:pt idx="3289">
                  <c:v>27.363</c:v>
                </c:pt>
                <c:pt idx="3290">
                  <c:v>27.463</c:v>
                </c:pt>
                <c:pt idx="3291">
                  <c:v>27.562</c:v>
                </c:pt>
                <c:pt idx="3292">
                  <c:v>27.662</c:v>
                </c:pt>
                <c:pt idx="3293">
                  <c:v>27.761</c:v>
                </c:pt>
                <c:pt idx="3294">
                  <c:v>27.861</c:v>
                </c:pt>
                <c:pt idx="3295">
                  <c:v>27.96</c:v>
                </c:pt>
                <c:pt idx="3296">
                  <c:v>28.06</c:v>
                </c:pt>
                <c:pt idx="3297">
                  <c:v>28.159</c:v>
                </c:pt>
                <c:pt idx="3298">
                  <c:v>28.259</c:v>
                </c:pt>
                <c:pt idx="3299">
                  <c:v>28.358</c:v>
                </c:pt>
                <c:pt idx="3300">
                  <c:v>28.45799999999999</c:v>
                </c:pt>
                <c:pt idx="3301">
                  <c:v>28.557</c:v>
                </c:pt>
                <c:pt idx="3302">
                  <c:v>28.657</c:v>
                </c:pt>
                <c:pt idx="3303">
                  <c:v>28.756</c:v>
                </c:pt>
                <c:pt idx="3304">
                  <c:v>28.85600000000001</c:v>
                </c:pt>
                <c:pt idx="3305">
                  <c:v>28.95499999999999</c:v>
                </c:pt>
                <c:pt idx="3306">
                  <c:v>29.055</c:v>
                </c:pt>
                <c:pt idx="3307">
                  <c:v>29.154</c:v>
                </c:pt>
                <c:pt idx="3308">
                  <c:v>29.254</c:v>
                </c:pt>
                <c:pt idx="3309">
                  <c:v>29.35300000000001</c:v>
                </c:pt>
                <c:pt idx="3310">
                  <c:v>29.453</c:v>
                </c:pt>
                <c:pt idx="3311">
                  <c:v>29.552</c:v>
                </c:pt>
                <c:pt idx="3312">
                  <c:v>29.652</c:v>
                </c:pt>
                <c:pt idx="3313">
                  <c:v>29.751</c:v>
                </c:pt>
                <c:pt idx="3314">
                  <c:v>29.851</c:v>
                </c:pt>
                <c:pt idx="3315">
                  <c:v>29.95</c:v>
                </c:pt>
                <c:pt idx="3316">
                  <c:v>30.05</c:v>
                </c:pt>
                <c:pt idx="3317">
                  <c:v>30.149</c:v>
                </c:pt>
                <c:pt idx="3318">
                  <c:v>30.249</c:v>
                </c:pt>
                <c:pt idx="3319">
                  <c:v>30.348</c:v>
                </c:pt>
                <c:pt idx="3320">
                  <c:v>30.448</c:v>
                </c:pt>
                <c:pt idx="3321">
                  <c:v>30.547</c:v>
                </c:pt>
                <c:pt idx="3322">
                  <c:v>30.64699999999999</c:v>
                </c:pt>
                <c:pt idx="3323">
                  <c:v>30.746</c:v>
                </c:pt>
                <c:pt idx="3324">
                  <c:v>30.846</c:v>
                </c:pt>
                <c:pt idx="3325">
                  <c:v>30.945</c:v>
                </c:pt>
                <c:pt idx="3326">
                  <c:v>31.045</c:v>
                </c:pt>
                <c:pt idx="3327">
                  <c:v>31.14399999999999</c:v>
                </c:pt>
                <c:pt idx="3328">
                  <c:v>31.244</c:v>
                </c:pt>
                <c:pt idx="3329">
                  <c:v>31.343</c:v>
                </c:pt>
                <c:pt idx="3330">
                  <c:v>31.443</c:v>
                </c:pt>
                <c:pt idx="3331">
                  <c:v>31.542</c:v>
                </c:pt>
                <c:pt idx="3332">
                  <c:v>31.642</c:v>
                </c:pt>
                <c:pt idx="3333">
                  <c:v>31.741</c:v>
                </c:pt>
                <c:pt idx="3334">
                  <c:v>31.841</c:v>
                </c:pt>
                <c:pt idx="3335">
                  <c:v>31.94</c:v>
                </c:pt>
                <c:pt idx="3336">
                  <c:v>32.04</c:v>
                </c:pt>
                <c:pt idx="3337">
                  <c:v>32.139</c:v>
                </c:pt>
                <c:pt idx="3338">
                  <c:v>32.23900000000001</c:v>
                </c:pt>
                <c:pt idx="3339">
                  <c:v>32.338</c:v>
                </c:pt>
                <c:pt idx="3340">
                  <c:v>32.438</c:v>
                </c:pt>
                <c:pt idx="3341">
                  <c:v>32.53700000000001</c:v>
                </c:pt>
                <c:pt idx="3342">
                  <c:v>32.637</c:v>
                </c:pt>
                <c:pt idx="3343">
                  <c:v>32.73600000000001</c:v>
                </c:pt>
                <c:pt idx="3344">
                  <c:v>32.83600000000001</c:v>
                </c:pt>
                <c:pt idx="3345">
                  <c:v>32.935</c:v>
                </c:pt>
                <c:pt idx="3346">
                  <c:v>33.035</c:v>
                </c:pt>
                <c:pt idx="3347">
                  <c:v>33.134</c:v>
                </c:pt>
                <c:pt idx="3348">
                  <c:v>33.234</c:v>
                </c:pt>
                <c:pt idx="3349">
                  <c:v>33.33300000000001</c:v>
                </c:pt>
                <c:pt idx="3350">
                  <c:v>33.433</c:v>
                </c:pt>
                <c:pt idx="3351">
                  <c:v>33.532</c:v>
                </c:pt>
                <c:pt idx="3352">
                  <c:v>33.632</c:v>
                </c:pt>
                <c:pt idx="3353">
                  <c:v>33.731</c:v>
                </c:pt>
                <c:pt idx="3354">
                  <c:v>33.831</c:v>
                </c:pt>
                <c:pt idx="3355">
                  <c:v>33.93</c:v>
                </c:pt>
                <c:pt idx="3356">
                  <c:v>34.03</c:v>
                </c:pt>
                <c:pt idx="3357">
                  <c:v>34.12900000000001</c:v>
                </c:pt>
                <c:pt idx="3358">
                  <c:v>34.22900000000001</c:v>
                </c:pt>
                <c:pt idx="3359">
                  <c:v>34.328</c:v>
                </c:pt>
                <c:pt idx="3360">
                  <c:v>34.428</c:v>
                </c:pt>
                <c:pt idx="3361">
                  <c:v>34.527</c:v>
                </c:pt>
                <c:pt idx="3362">
                  <c:v>34.627</c:v>
                </c:pt>
                <c:pt idx="3363">
                  <c:v>34.72600000000001</c:v>
                </c:pt>
                <c:pt idx="3364">
                  <c:v>34.826</c:v>
                </c:pt>
                <c:pt idx="3365">
                  <c:v>34.925</c:v>
                </c:pt>
                <c:pt idx="3366">
                  <c:v>35.025</c:v>
                </c:pt>
                <c:pt idx="3367">
                  <c:v>35.124</c:v>
                </c:pt>
                <c:pt idx="3368">
                  <c:v>35.22400000000001</c:v>
                </c:pt>
                <c:pt idx="3369">
                  <c:v>35.323</c:v>
                </c:pt>
                <c:pt idx="3370">
                  <c:v>35.423</c:v>
                </c:pt>
                <c:pt idx="3371">
                  <c:v>35.522</c:v>
                </c:pt>
                <c:pt idx="3372">
                  <c:v>35.622</c:v>
                </c:pt>
                <c:pt idx="3373">
                  <c:v>35.72100000000001</c:v>
                </c:pt>
                <c:pt idx="3374">
                  <c:v>35.82100000000001</c:v>
                </c:pt>
                <c:pt idx="3375">
                  <c:v>35.92</c:v>
                </c:pt>
                <c:pt idx="3376">
                  <c:v>36.02</c:v>
                </c:pt>
                <c:pt idx="3377">
                  <c:v>36.119</c:v>
                </c:pt>
                <c:pt idx="3378">
                  <c:v>36.219</c:v>
                </c:pt>
                <c:pt idx="3379">
                  <c:v>36.318</c:v>
                </c:pt>
                <c:pt idx="3380">
                  <c:v>36.418</c:v>
                </c:pt>
                <c:pt idx="3381">
                  <c:v>36.517</c:v>
                </c:pt>
                <c:pt idx="3382">
                  <c:v>36.617</c:v>
                </c:pt>
                <c:pt idx="3383">
                  <c:v>36.716</c:v>
                </c:pt>
                <c:pt idx="3384">
                  <c:v>36.816</c:v>
                </c:pt>
                <c:pt idx="3385">
                  <c:v>36.915</c:v>
                </c:pt>
                <c:pt idx="3386">
                  <c:v>37.015</c:v>
                </c:pt>
                <c:pt idx="3387">
                  <c:v>37.114</c:v>
                </c:pt>
                <c:pt idx="3388">
                  <c:v>37.21400000000001</c:v>
                </c:pt>
                <c:pt idx="3389">
                  <c:v>37.313</c:v>
                </c:pt>
                <c:pt idx="3390">
                  <c:v>37.413</c:v>
                </c:pt>
                <c:pt idx="3391">
                  <c:v>37.512</c:v>
                </c:pt>
                <c:pt idx="3392">
                  <c:v>37.612</c:v>
                </c:pt>
                <c:pt idx="3393">
                  <c:v>37.71100000000001</c:v>
                </c:pt>
                <c:pt idx="3394">
                  <c:v>37.811</c:v>
                </c:pt>
                <c:pt idx="3395">
                  <c:v>37.91</c:v>
                </c:pt>
                <c:pt idx="3396">
                  <c:v>38.01</c:v>
                </c:pt>
                <c:pt idx="3397">
                  <c:v>38.109</c:v>
                </c:pt>
                <c:pt idx="3398">
                  <c:v>38.209</c:v>
                </c:pt>
                <c:pt idx="3399">
                  <c:v>38.308</c:v>
                </c:pt>
                <c:pt idx="3400">
                  <c:v>38.408</c:v>
                </c:pt>
                <c:pt idx="3401">
                  <c:v>38.50700000000001</c:v>
                </c:pt>
                <c:pt idx="3402">
                  <c:v>38.60700000000001</c:v>
                </c:pt>
                <c:pt idx="3403">
                  <c:v>38.706</c:v>
                </c:pt>
                <c:pt idx="3404">
                  <c:v>38.806</c:v>
                </c:pt>
                <c:pt idx="3405">
                  <c:v>38.905</c:v>
                </c:pt>
                <c:pt idx="3406">
                  <c:v>39.005</c:v>
                </c:pt>
                <c:pt idx="3407">
                  <c:v>39.10400000000001</c:v>
                </c:pt>
                <c:pt idx="3408">
                  <c:v>39.204</c:v>
                </c:pt>
                <c:pt idx="3409">
                  <c:v>39.303</c:v>
                </c:pt>
                <c:pt idx="3410">
                  <c:v>39.40300000000001</c:v>
                </c:pt>
                <c:pt idx="3411">
                  <c:v>39.502</c:v>
                </c:pt>
                <c:pt idx="3412">
                  <c:v>39.602</c:v>
                </c:pt>
                <c:pt idx="3413">
                  <c:v>39.701</c:v>
                </c:pt>
                <c:pt idx="3414">
                  <c:v>39.801</c:v>
                </c:pt>
                <c:pt idx="3415">
                  <c:v>39.9</c:v>
                </c:pt>
                <c:pt idx="3416">
                  <c:v>40.0</c:v>
                </c:pt>
                <c:pt idx="3417">
                  <c:v>40.1</c:v>
                </c:pt>
                <c:pt idx="3418">
                  <c:v>40.19900000000001</c:v>
                </c:pt>
                <c:pt idx="3419">
                  <c:v>40.29900000000001</c:v>
                </c:pt>
                <c:pt idx="3420">
                  <c:v>40.398</c:v>
                </c:pt>
                <c:pt idx="3421">
                  <c:v>40.498</c:v>
                </c:pt>
                <c:pt idx="3422">
                  <c:v>40.597</c:v>
                </c:pt>
                <c:pt idx="3423">
                  <c:v>40.697</c:v>
                </c:pt>
                <c:pt idx="3424">
                  <c:v>40.79600000000001</c:v>
                </c:pt>
                <c:pt idx="3425">
                  <c:v>40.896</c:v>
                </c:pt>
                <c:pt idx="3426">
                  <c:v>40.995</c:v>
                </c:pt>
                <c:pt idx="3427">
                  <c:v>41.095</c:v>
                </c:pt>
                <c:pt idx="3428">
                  <c:v>41.194</c:v>
                </c:pt>
                <c:pt idx="3429">
                  <c:v>41.29400000000001</c:v>
                </c:pt>
                <c:pt idx="3430">
                  <c:v>41.393</c:v>
                </c:pt>
                <c:pt idx="3431">
                  <c:v>41.493</c:v>
                </c:pt>
                <c:pt idx="3432">
                  <c:v>41.592</c:v>
                </c:pt>
                <c:pt idx="3433">
                  <c:v>41.692</c:v>
                </c:pt>
                <c:pt idx="3434">
                  <c:v>41.79100000000001</c:v>
                </c:pt>
                <c:pt idx="3435">
                  <c:v>41.89100000000001</c:v>
                </c:pt>
                <c:pt idx="3436">
                  <c:v>41.99</c:v>
                </c:pt>
                <c:pt idx="3437">
                  <c:v>42.09</c:v>
                </c:pt>
                <c:pt idx="3438">
                  <c:v>42.189</c:v>
                </c:pt>
                <c:pt idx="3439">
                  <c:v>42.289</c:v>
                </c:pt>
                <c:pt idx="3440">
                  <c:v>42.388</c:v>
                </c:pt>
                <c:pt idx="3441">
                  <c:v>42.488</c:v>
                </c:pt>
                <c:pt idx="3442">
                  <c:v>42.587</c:v>
                </c:pt>
                <c:pt idx="3443">
                  <c:v>42.687</c:v>
                </c:pt>
                <c:pt idx="3444">
                  <c:v>42.786</c:v>
                </c:pt>
                <c:pt idx="3445">
                  <c:v>42.886</c:v>
                </c:pt>
                <c:pt idx="3446">
                  <c:v>42.985</c:v>
                </c:pt>
                <c:pt idx="3447">
                  <c:v>43.085</c:v>
                </c:pt>
                <c:pt idx="3448">
                  <c:v>43.184</c:v>
                </c:pt>
                <c:pt idx="3449">
                  <c:v>43.28400000000001</c:v>
                </c:pt>
                <c:pt idx="3450">
                  <c:v>43.383</c:v>
                </c:pt>
                <c:pt idx="3451">
                  <c:v>43.483</c:v>
                </c:pt>
                <c:pt idx="3452">
                  <c:v>43.582</c:v>
                </c:pt>
                <c:pt idx="3453">
                  <c:v>43.682</c:v>
                </c:pt>
                <c:pt idx="3454">
                  <c:v>43.78100000000001</c:v>
                </c:pt>
                <c:pt idx="3455">
                  <c:v>43.881</c:v>
                </c:pt>
                <c:pt idx="3456">
                  <c:v>43.98</c:v>
                </c:pt>
                <c:pt idx="3457">
                  <c:v>44.08</c:v>
                </c:pt>
                <c:pt idx="3458">
                  <c:v>44.179</c:v>
                </c:pt>
                <c:pt idx="3459">
                  <c:v>44.279</c:v>
                </c:pt>
                <c:pt idx="3460">
                  <c:v>44.378</c:v>
                </c:pt>
                <c:pt idx="3461">
                  <c:v>44.478</c:v>
                </c:pt>
                <c:pt idx="3462">
                  <c:v>44.57700000000001</c:v>
                </c:pt>
                <c:pt idx="3463">
                  <c:v>44.677</c:v>
                </c:pt>
                <c:pt idx="3464">
                  <c:v>44.776</c:v>
                </c:pt>
                <c:pt idx="3465">
                  <c:v>44.876</c:v>
                </c:pt>
                <c:pt idx="3466">
                  <c:v>44.975</c:v>
                </c:pt>
                <c:pt idx="3467">
                  <c:v>45.075</c:v>
                </c:pt>
                <c:pt idx="3468">
                  <c:v>45.17400000000001</c:v>
                </c:pt>
                <c:pt idx="3469">
                  <c:v>45.274</c:v>
                </c:pt>
                <c:pt idx="3470">
                  <c:v>45.373</c:v>
                </c:pt>
                <c:pt idx="3471">
                  <c:v>45.47300000000001</c:v>
                </c:pt>
                <c:pt idx="3472">
                  <c:v>45.572</c:v>
                </c:pt>
                <c:pt idx="3473">
                  <c:v>45.672</c:v>
                </c:pt>
                <c:pt idx="3474">
                  <c:v>45.771</c:v>
                </c:pt>
                <c:pt idx="3475">
                  <c:v>45.871</c:v>
                </c:pt>
                <c:pt idx="3476">
                  <c:v>45.97</c:v>
                </c:pt>
                <c:pt idx="3477">
                  <c:v>46.07</c:v>
                </c:pt>
                <c:pt idx="3478">
                  <c:v>46.16900000000001</c:v>
                </c:pt>
                <c:pt idx="3479">
                  <c:v>46.26900000000001</c:v>
                </c:pt>
                <c:pt idx="3480">
                  <c:v>46.368</c:v>
                </c:pt>
                <c:pt idx="3481">
                  <c:v>46.46800000000001</c:v>
                </c:pt>
                <c:pt idx="3482">
                  <c:v>46.567</c:v>
                </c:pt>
                <c:pt idx="3483">
                  <c:v>46.667</c:v>
                </c:pt>
                <c:pt idx="3484">
                  <c:v>46.76600000000001</c:v>
                </c:pt>
                <c:pt idx="3485">
                  <c:v>46.866</c:v>
                </c:pt>
                <c:pt idx="3486">
                  <c:v>46.965</c:v>
                </c:pt>
                <c:pt idx="3487">
                  <c:v>47.065</c:v>
                </c:pt>
                <c:pt idx="3488">
                  <c:v>47.164</c:v>
                </c:pt>
                <c:pt idx="3489">
                  <c:v>47.264</c:v>
                </c:pt>
                <c:pt idx="3490">
                  <c:v>47.363</c:v>
                </c:pt>
                <c:pt idx="3491">
                  <c:v>47.463</c:v>
                </c:pt>
                <c:pt idx="3492">
                  <c:v>47.562</c:v>
                </c:pt>
                <c:pt idx="3493">
                  <c:v>47.662</c:v>
                </c:pt>
                <c:pt idx="3494">
                  <c:v>47.761</c:v>
                </c:pt>
                <c:pt idx="3495">
                  <c:v>47.861</c:v>
                </c:pt>
                <c:pt idx="3496">
                  <c:v>47.96</c:v>
                </c:pt>
                <c:pt idx="3497">
                  <c:v>48.06</c:v>
                </c:pt>
                <c:pt idx="3498">
                  <c:v>48.15900000000001</c:v>
                </c:pt>
                <c:pt idx="3499">
                  <c:v>48.259</c:v>
                </c:pt>
                <c:pt idx="3500">
                  <c:v>48.358</c:v>
                </c:pt>
                <c:pt idx="3501">
                  <c:v>48.458</c:v>
                </c:pt>
                <c:pt idx="3502">
                  <c:v>48.557</c:v>
                </c:pt>
                <c:pt idx="3503">
                  <c:v>48.657</c:v>
                </c:pt>
                <c:pt idx="3504">
                  <c:v>48.756</c:v>
                </c:pt>
                <c:pt idx="3505">
                  <c:v>48.856</c:v>
                </c:pt>
                <c:pt idx="3506">
                  <c:v>48.955</c:v>
                </c:pt>
                <c:pt idx="3507">
                  <c:v>49.055</c:v>
                </c:pt>
                <c:pt idx="3508">
                  <c:v>49.154</c:v>
                </c:pt>
                <c:pt idx="3509">
                  <c:v>49.254</c:v>
                </c:pt>
                <c:pt idx="3510">
                  <c:v>49.353</c:v>
                </c:pt>
                <c:pt idx="3511">
                  <c:v>49.453</c:v>
                </c:pt>
                <c:pt idx="3512">
                  <c:v>49.552</c:v>
                </c:pt>
                <c:pt idx="3513">
                  <c:v>49.652</c:v>
                </c:pt>
                <c:pt idx="3514">
                  <c:v>49.751</c:v>
                </c:pt>
                <c:pt idx="3515">
                  <c:v>49.851</c:v>
                </c:pt>
                <c:pt idx="3516">
                  <c:v>49.95</c:v>
                </c:pt>
                <c:pt idx="3517">
                  <c:v>50.05</c:v>
                </c:pt>
                <c:pt idx="3518">
                  <c:v>50.149</c:v>
                </c:pt>
                <c:pt idx="3519">
                  <c:v>50.249</c:v>
                </c:pt>
                <c:pt idx="3520">
                  <c:v>50.348</c:v>
                </c:pt>
                <c:pt idx="3521">
                  <c:v>50.448</c:v>
                </c:pt>
                <c:pt idx="3522">
                  <c:v>50.547</c:v>
                </c:pt>
                <c:pt idx="3523">
                  <c:v>50.64700000000001</c:v>
                </c:pt>
                <c:pt idx="3524">
                  <c:v>50.746</c:v>
                </c:pt>
                <c:pt idx="3525">
                  <c:v>50.846</c:v>
                </c:pt>
                <c:pt idx="3526">
                  <c:v>50.945</c:v>
                </c:pt>
                <c:pt idx="3527">
                  <c:v>51.045</c:v>
                </c:pt>
                <c:pt idx="3528">
                  <c:v>51.14400000000001</c:v>
                </c:pt>
                <c:pt idx="3529">
                  <c:v>51.244</c:v>
                </c:pt>
                <c:pt idx="3530">
                  <c:v>51.343</c:v>
                </c:pt>
                <c:pt idx="3531">
                  <c:v>51.443</c:v>
                </c:pt>
                <c:pt idx="3532">
                  <c:v>51.542</c:v>
                </c:pt>
                <c:pt idx="3533">
                  <c:v>51.642</c:v>
                </c:pt>
                <c:pt idx="3534">
                  <c:v>51.741</c:v>
                </c:pt>
                <c:pt idx="3535">
                  <c:v>51.841</c:v>
                </c:pt>
                <c:pt idx="3536">
                  <c:v>51.94</c:v>
                </c:pt>
                <c:pt idx="3537">
                  <c:v>52.04</c:v>
                </c:pt>
                <c:pt idx="3538">
                  <c:v>52.139</c:v>
                </c:pt>
                <c:pt idx="3539">
                  <c:v>52.23900000000001</c:v>
                </c:pt>
                <c:pt idx="3540">
                  <c:v>52.338</c:v>
                </c:pt>
                <c:pt idx="3541">
                  <c:v>52.438</c:v>
                </c:pt>
                <c:pt idx="3542">
                  <c:v>52.53700000000001</c:v>
                </c:pt>
                <c:pt idx="3543">
                  <c:v>52.637</c:v>
                </c:pt>
                <c:pt idx="3544">
                  <c:v>52.73600000000001</c:v>
                </c:pt>
                <c:pt idx="3545">
                  <c:v>52.83600000000001</c:v>
                </c:pt>
                <c:pt idx="3546">
                  <c:v>52.935</c:v>
                </c:pt>
                <c:pt idx="3547">
                  <c:v>53.035</c:v>
                </c:pt>
                <c:pt idx="3548">
                  <c:v>53.134</c:v>
                </c:pt>
                <c:pt idx="3549">
                  <c:v>53.234</c:v>
                </c:pt>
                <c:pt idx="3550">
                  <c:v>53.33300000000001</c:v>
                </c:pt>
                <c:pt idx="3551">
                  <c:v>53.433</c:v>
                </c:pt>
                <c:pt idx="3552">
                  <c:v>53.532</c:v>
                </c:pt>
                <c:pt idx="3553">
                  <c:v>53.632</c:v>
                </c:pt>
                <c:pt idx="3554">
                  <c:v>53.731</c:v>
                </c:pt>
                <c:pt idx="3555">
                  <c:v>53.831</c:v>
                </c:pt>
                <c:pt idx="3556">
                  <c:v>53.93</c:v>
                </c:pt>
                <c:pt idx="3557">
                  <c:v>54.03</c:v>
                </c:pt>
                <c:pt idx="3558">
                  <c:v>54.12900000000001</c:v>
                </c:pt>
                <c:pt idx="3559">
                  <c:v>54.22900000000001</c:v>
                </c:pt>
                <c:pt idx="3560">
                  <c:v>54.328</c:v>
                </c:pt>
                <c:pt idx="3561">
                  <c:v>54.428</c:v>
                </c:pt>
                <c:pt idx="3562">
                  <c:v>54.527</c:v>
                </c:pt>
                <c:pt idx="3563">
                  <c:v>54.627</c:v>
                </c:pt>
                <c:pt idx="3564">
                  <c:v>54.72600000000001</c:v>
                </c:pt>
                <c:pt idx="3565">
                  <c:v>54.826</c:v>
                </c:pt>
                <c:pt idx="3566">
                  <c:v>54.925</c:v>
                </c:pt>
                <c:pt idx="3567">
                  <c:v>55.025</c:v>
                </c:pt>
                <c:pt idx="3568">
                  <c:v>55.124</c:v>
                </c:pt>
                <c:pt idx="3569">
                  <c:v>55.22400000000001</c:v>
                </c:pt>
                <c:pt idx="3570">
                  <c:v>55.323</c:v>
                </c:pt>
                <c:pt idx="3571">
                  <c:v>55.423</c:v>
                </c:pt>
                <c:pt idx="3572">
                  <c:v>55.522</c:v>
                </c:pt>
                <c:pt idx="3573">
                  <c:v>55.622</c:v>
                </c:pt>
                <c:pt idx="3574">
                  <c:v>55.72100000000001</c:v>
                </c:pt>
                <c:pt idx="3575">
                  <c:v>55.82100000000001</c:v>
                </c:pt>
                <c:pt idx="3576">
                  <c:v>55.92</c:v>
                </c:pt>
                <c:pt idx="3577">
                  <c:v>56.02</c:v>
                </c:pt>
                <c:pt idx="3578">
                  <c:v>56.119</c:v>
                </c:pt>
                <c:pt idx="3579">
                  <c:v>56.219</c:v>
                </c:pt>
                <c:pt idx="3580">
                  <c:v>56.318</c:v>
                </c:pt>
                <c:pt idx="3581">
                  <c:v>56.418</c:v>
                </c:pt>
                <c:pt idx="3582">
                  <c:v>56.517</c:v>
                </c:pt>
                <c:pt idx="3583">
                  <c:v>56.617</c:v>
                </c:pt>
                <c:pt idx="3584">
                  <c:v>56.716</c:v>
                </c:pt>
                <c:pt idx="3585">
                  <c:v>56.816</c:v>
                </c:pt>
                <c:pt idx="3586">
                  <c:v>56.915</c:v>
                </c:pt>
                <c:pt idx="3587">
                  <c:v>57.015</c:v>
                </c:pt>
                <c:pt idx="3588">
                  <c:v>57.114</c:v>
                </c:pt>
                <c:pt idx="3589">
                  <c:v>57.21400000000001</c:v>
                </c:pt>
                <c:pt idx="3590">
                  <c:v>57.313</c:v>
                </c:pt>
                <c:pt idx="3591">
                  <c:v>57.413</c:v>
                </c:pt>
                <c:pt idx="3592">
                  <c:v>57.512</c:v>
                </c:pt>
                <c:pt idx="3593">
                  <c:v>57.612</c:v>
                </c:pt>
                <c:pt idx="3594">
                  <c:v>57.71100000000001</c:v>
                </c:pt>
                <c:pt idx="3595">
                  <c:v>57.811</c:v>
                </c:pt>
                <c:pt idx="3596">
                  <c:v>57.91</c:v>
                </c:pt>
                <c:pt idx="3597">
                  <c:v>58.01</c:v>
                </c:pt>
                <c:pt idx="3598">
                  <c:v>58.109</c:v>
                </c:pt>
                <c:pt idx="3599">
                  <c:v>58.209</c:v>
                </c:pt>
                <c:pt idx="3600">
                  <c:v>58.308</c:v>
                </c:pt>
                <c:pt idx="3601">
                  <c:v>58.408</c:v>
                </c:pt>
                <c:pt idx="3602">
                  <c:v>58.50700000000001</c:v>
                </c:pt>
                <c:pt idx="3603">
                  <c:v>58.60700000000001</c:v>
                </c:pt>
                <c:pt idx="3604">
                  <c:v>58.706</c:v>
                </c:pt>
                <c:pt idx="3605">
                  <c:v>58.806</c:v>
                </c:pt>
                <c:pt idx="3606">
                  <c:v>58.905</c:v>
                </c:pt>
                <c:pt idx="3607">
                  <c:v>59.005</c:v>
                </c:pt>
                <c:pt idx="3608">
                  <c:v>59.10400000000001</c:v>
                </c:pt>
                <c:pt idx="3609">
                  <c:v>59.204</c:v>
                </c:pt>
                <c:pt idx="3610">
                  <c:v>59.303</c:v>
                </c:pt>
                <c:pt idx="3611">
                  <c:v>59.40300000000001</c:v>
                </c:pt>
                <c:pt idx="3612">
                  <c:v>59.502</c:v>
                </c:pt>
                <c:pt idx="3613">
                  <c:v>59.602</c:v>
                </c:pt>
                <c:pt idx="3614">
                  <c:v>59.701</c:v>
                </c:pt>
                <c:pt idx="3615">
                  <c:v>59.801</c:v>
                </c:pt>
                <c:pt idx="3616">
                  <c:v>59.9</c:v>
                </c:pt>
                <c:pt idx="3617">
                  <c:v>60.0</c:v>
                </c:pt>
                <c:pt idx="3618">
                  <c:v>60.09900000000001</c:v>
                </c:pt>
                <c:pt idx="3619">
                  <c:v>60.19900000000001</c:v>
                </c:pt>
                <c:pt idx="3620">
                  <c:v>60.29900000000001</c:v>
                </c:pt>
                <c:pt idx="3621">
                  <c:v>60.398</c:v>
                </c:pt>
                <c:pt idx="3622">
                  <c:v>60.498</c:v>
                </c:pt>
                <c:pt idx="3623">
                  <c:v>60.597</c:v>
                </c:pt>
                <c:pt idx="3624">
                  <c:v>60.697</c:v>
                </c:pt>
                <c:pt idx="3625">
                  <c:v>60.79600000000001</c:v>
                </c:pt>
                <c:pt idx="3626">
                  <c:v>60.896</c:v>
                </c:pt>
                <c:pt idx="3627">
                  <c:v>60.995</c:v>
                </c:pt>
                <c:pt idx="3628">
                  <c:v>61.095</c:v>
                </c:pt>
                <c:pt idx="3629">
                  <c:v>61.194</c:v>
                </c:pt>
                <c:pt idx="3630">
                  <c:v>61.29400000000001</c:v>
                </c:pt>
                <c:pt idx="3631">
                  <c:v>61.393</c:v>
                </c:pt>
                <c:pt idx="3632">
                  <c:v>61.493</c:v>
                </c:pt>
                <c:pt idx="3633">
                  <c:v>61.592</c:v>
                </c:pt>
                <c:pt idx="3634">
                  <c:v>61.692</c:v>
                </c:pt>
                <c:pt idx="3635">
                  <c:v>61.79100000000001</c:v>
                </c:pt>
                <c:pt idx="3636">
                  <c:v>61.89100000000001</c:v>
                </c:pt>
                <c:pt idx="3637">
                  <c:v>61.99</c:v>
                </c:pt>
                <c:pt idx="3638">
                  <c:v>62.09</c:v>
                </c:pt>
                <c:pt idx="3639">
                  <c:v>62.189</c:v>
                </c:pt>
                <c:pt idx="3640">
                  <c:v>62.289</c:v>
                </c:pt>
                <c:pt idx="3641">
                  <c:v>62.388</c:v>
                </c:pt>
                <c:pt idx="3642">
                  <c:v>62.488</c:v>
                </c:pt>
                <c:pt idx="3643">
                  <c:v>62.587</c:v>
                </c:pt>
                <c:pt idx="3644">
                  <c:v>62.687</c:v>
                </c:pt>
                <c:pt idx="3645">
                  <c:v>62.786</c:v>
                </c:pt>
                <c:pt idx="3646">
                  <c:v>62.886</c:v>
                </c:pt>
                <c:pt idx="3647">
                  <c:v>62.985</c:v>
                </c:pt>
                <c:pt idx="3648">
                  <c:v>63.085</c:v>
                </c:pt>
                <c:pt idx="3649">
                  <c:v>63.184</c:v>
                </c:pt>
                <c:pt idx="3650">
                  <c:v>63.28400000000001</c:v>
                </c:pt>
                <c:pt idx="3651">
                  <c:v>63.383</c:v>
                </c:pt>
                <c:pt idx="3652">
                  <c:v>63.483</c:v>
                </c:pt>
                <c:pt idx="3653">
                  <c:v>63.582</c:v>
                </c:pt>
                <c:pt idx="3654">
                  <c:v>63.682</c:v>
                </c:pt>
                <c:pt idx="3655">
                  <c:v>63.78100000000001</c:v>
                </c:pt>
                <c:pt idx="3656">
                  <c:v>63.881</c:v>
                </c:pt>
                <c:pt idx="3657">
                  <c:v>63.98</c:v>
                </c:pt>
                <c:pt idx="3658">
                  <c:v>64.08</c:v>
                </c:pt>
                <c:pt idx="3659">
                  <c:v>64.17899999999996</c:v>
                </c:pt>
                <c:pt idx="3660">
                  <c:v>64.27899999999998</c:v>
                </c:pt>
                <c:pt idx="3661">
                  <c:v>64.37799999999998</c:v>
                </c:pt>
                <c:pt idx="3662">
                  <c:v>64.478</c:v>
                </c:pt>
                <c:pt idx="3663">
                  <c:v>64.577</c:v>
                </c:pt>
                <c:pt idx="3664">
                  <c:v>64.67699999999998</c:v>
                </c:pt>
                <c:pt idx="3665">
                  <c:v>64.77599999999998</c:v>
                </c:pt>
                <c:pt idx="3666">
                  <c:v>64.87599999999998</c:v>
                </c:pt>
                <c:pt idx="3667">
                  <c:v>64.975</c:v>
                </c:pt>
                <c:pt idx="3668">
                  <c:v>65.07499999999998</c:v>
                </c:pt>
                <c:pt idx="3669">
                  <c:v>65.17399999999998</c:v>
                </c:pt>
                <c:pt idx="3670">
                  <c:v>65.274</c:v>
                </c:pt>
                <c:pt idx="3671">
                  <c:v>65.37299999999998</c:v>
                </c:pt>
                <c:pt idx="3672">
                  <c:v>65.473</c:v>
                </c:pt>
                <c:pt idx="3673">
                  <c:v>65.57199999999998</c:v>
                </c:pt>
                <c:pt idx="3674">
                  <c:v>65.67199999999998</c:v>
                </c:pt>
                <c:pt idx="3675">
                  <c:v>65.771</c:v>
                </c:pt>
                <c:pt idx="3676">
                  <c:v>65.87099999999998</c:v>
                </c:pt>
                <c:pt idx="3677">
                  <c:v>65.97</c:v>
                </c:pt>
                <c:pt idx="3678">
                  <c:v>66.07</c:v>
                </c:pt>
                <c:pt idx="3679">
                  <c:v>66.16899999999998</c:v>
                </c:pt>
                <c:pt idx="3680">
                  <c:v>66.269</c:v>
                </c:pt>
                <c:pt idx="3681">
                  <c:v>66.368</c:v>
                </c:pt>
                <c:pt idx="3682">
                  <c:v>66.468</c:v>
                </c:pt>
                <c:pt idx="3683">
                  <c:v>66.567</c:v>
                </c:pt>
                <c:pt idx="3684">
                  <c:v>66.667</c:v>
                </c:pt>
                <c:pt idx="3685">
                  <c:v>66.766</c:v>
                </c:pt>
                <c:pt idx="3686">
                  <c:v>66.866</c:v>
                </c:pt>
                <c:pt idx="3687">
                  <c:v>66.965</c:v>
                </c:pt>
                <c:pt idx="3688">
                  <c:v>67.06500000000001</c:v>
                </c:pt>
                <c:pt idx="3689">
                  <c:v>67.164</c:v>
                </c:pt>
                <c:pt idx="3690">
                  <c:v>67.264</c:v>
                </c:pt>
                <c:pt idx="3691">
                  <c:v>67.363</c:v>
                </c:pt>
                <c:pt idx="3692">
                  <c:v>67.463</c:v>
                </c:pt>
                <c:pt idx="3693">
                  <c:v>67.56200000000001</c:v>
                </c:pt>
                <c:pt idx="3694">
                  <c:v>67.662</c:v>
                </c:pt>
                <c:pt idx="3695">
                  <c:v>67.761</c:v>
                </c:pt>
                <c:pt idx="3696">
                  <c:v>67.861</c:v>
                </c:pt>
                <c:pt idx="3697">
                  <c:v>67.96</c:v>
                </c:pt>
                <c:pt idx="3698">
                  <c:v>68.06</c:v>
                </c:pt>
                <c:pt idx="3699">
                  <c:v>68.15899999999998</c:v>
                </c:pt>
                <c:pt idx="3700">
                  <c:v>68.259</c:v>
                </c:pt>
                <c:pt idx="3701">
                  <c:v>68.35799999999998</c:v>
                </c:pt>
                <c:pt idx="3702">
                  <c:v>68.45800000000001</c:v>
                </c:pt>
                <c:pt idx="3703">
                  <c:v>68.557</c:v>
                </c:pt>
                <c:pt idx="3704">
                  <c:v>68.65699999999998</c:v>
                </c:pt>
                <c:pt idx="3705">
                  <c:v>68.756</c:v>
                </c:pt>
                <c:pt idx="3706">
                  <c:v>68.85599999999998</c:v>
                </c:pt>
                <c:pt idx="3707">
                  <c:v>68.95500000000001</c:v>
                </c:pt>
                <c:pt idx="3708">
                  <c:v>69.055</c:v>
                </c:pt>
                <c:pt idx="3709">
                  <c:v>69.15399999999998</c:v>
                </c:pt>
                <c:pt idx="3710">
                  <c:v>69.254</c:v>
                </c:pt>
                <c:pt idx="3711">
                  <c:v>69.35299999999998</c:v>
                </c:pt>
                <c:pt idx="3712">
                  <c:v>69.453</c:v>
                </c:pt>
                <c:pt idx="3713">
                  <c:v>69.552</c:v>
                </c:pt>
                <c:pt idx="3714">
                  <c:v>69.65199999999998</c:v>
                </c:pt>
                <c:pt idx="3715">
                  <c:v>69.751</c:v>
                </c:pt>
                <c:pt idx="3716">
                  <c:v>69.851</c:v>
                </c:pt>
                <c:pt idx="3717">
                  <c:v>69.95</c:v>
                </c:pt>
                <c:pt idx="3718">
                  <c:v>70.05</c:v>
                </c:pt>
                <c:pt idx="3719">
                  <c:v>70.149</c:v>
                </c:pt>
                <c:pt idx="3720">
                  <c:v>70.249</c:v>
                </c:pt>
                <c:pt idx="3721">
                  <c:v>70.34800000000001</c:v>
                </c:pt>
                <c:pt idx="3722">
                  <c:v>70.448</c:v>
                </c:pt>
                <c:pt idx="3723">
                  <c:v>70.547</c:v>
                </c:pt>
                <c:pt idx="3724">
                  <c:v>70.647</c:v>
                </c:pt>
                <c:pt idx="3725">
                  <c:v>70.746</c:v>
                </c:pt>
                <c:pt idx="3726">
                  <c:v>70.846</c:v>
                </c:pt>
                <c:pt idx="3727">
                  <c:v>70.945</c:v>
                </c:pt>
                <c:pt idx="3728">
                  <c:v>71.045</c:v>
                </c:pt>
                <c:pt idx="3729">
                  <c:v>71.144</c:v>
                </c:pt>
                <c:pt idx="3730">
                  <c:v>71.244</c:v>
                </c:pt>
                <c:pt idx="3731">
                  <c:v>71.343</c:v>
                </c:pt>
                <c:pt idx="3732">
                  <c:v>71.443</c:v>
                </c:pt>
                <c:pt idx="3733">
                  <c:v>71.542</c:v>
                </c:pt>
                <c:pt idx="3734">
                  <c:v>71.642</c:v>
                </c:pt>
                <c:pt idx="3735">
                  <c:v>71.741</c:v>
                </c:pt>
                <c:pt idx="3736">
                  <c:v>71.841</c:v>
                </c:pt>
                <c:pt idx="3737">
                  <c:v>71.94</c:v>
                </c:pt>
                <c:pt idx="3738">
                  <c:v>72.04</c:v>
                </c:pt>
                <c:pt idx="3739">
                  <c:v>72.13899999999998</c:v>
                </c:pt>
                <c:pt idx="3740">
                  <c:v>72.239</c:v>
                </c:pt>
                <c:pt idx="3741">
                  <c:v>72.338</c:v>
                </c:pt>
                <c:pt idx="3742">
                  <c:v>72.438</c:v>
                </c:pt>
                <c:pt idx="3743">
                  <c:v>72.537</c:v>
                </c:pt>
                <c:pt idx="3744">
                  <c:v>72.637</c:v>
                </c:pt>
                <c:pt idx="3745">
                  <c:v>72.736</c:v>
                </c:pt>
                <c:pt idx="3746">
                  <c:v>72.836</c:v>
                </c:pt>
                <c:pt idx="3747">
                  <c:v>72.935</c:v>
                </c:pt>
                <c:pt idx="3748">
                  <c:v>73.035</c:v>
                </c:pt>
                <c:pt idx="3749">
                  <c:v>73.134</c:v>
                </c:pt>
                <c:pt idx="3750">
                  <c:v>73.234</c:v>
                </c:pt>
                <c:pt idx="3751">
                  <c:v>73.333</c:v>
                </c:pt>
                <c:pt idx="3752">
                  <c:v>73.433</c:v>
                </c:pt>
                <c:pt idx="3753">
                  <c:v>73.532</c:v>
                </c:pt>
                <c:pt idx="3754">
                  <c:v>73.632</c:v>
                </c:pt>
                <c:pt idx="3755">
                  <c:v>73.731</c:v>
                </c:pt>
                <c:pt idx="3756">
                  <c:v>73.831</c:v>
                </c:pt>
                <c:pt idx="3757">
                  <c:v>73.93</c:v>
                </c:pt>
                <c:pt idx="3758">
                  <c:v>74.03</c:v>
                </c:pt>
                <c:pt idx="3759">
                  <c:v>74.12899999999998</c:v>
                </c:pt>
                <c:pt idx="3760">
                  <c:v>74.229</c:v>
                </c:pt>
                <c:pt idx="3761">
                  <c:v>74.32799999999998</c:v>
                </c:pt>
                <c:pt idx="3762">
                  <c:v>74.428</c:v>
                </c:pt>
                <c:pt idx="3763">
                  <c:v>74.527</c:v>
                </c:pt>
                <c:pt idx="3764">
                  <c:v>74.62699999999998</c:v>
                </c:pt>
                <c:pt idx="3765">
                  <c:v>74.726</c:v>
                </c:pt>
                <c:pt idx="3766">
                  <c:v>74.82599999999998</c:v>
                </c:pt>
                <c:pt idx="3767">
                  <c:v>74.925</c:v>
                </c:pt>
                <c:pt idx="3768">
                  <c:v>75.025</c:v>
                </c:pt>
                <c:pt idx="3769">
                  <c:v>75.12399999999998</c:v>
                </c:pt>
                <c:pt idx="3770">
                  <c:v>75.224</c:v>
                </c:pt>
                <c:pt idx="3771">
                  <c:v>75.32299999999998</c:v>
                </c:pt>
                <c:pt idx="3772">
                  <c:v>75.423</c:v>
                </c:pt>
                <c:pt idx="3773">
                  <c:v>75.522</c:v>
                </c:pt>
                <c:pt idx="3774">
                  <c:v>75.62199999999998</c:v>
                </c:pt>
                <c:pt idx="3775">
                  <c:v>75.721</c:v>
                </c:pt>
                <c:pt idx="3776">
                  <c:v>75.821</c:v>
                </c:pt>
                <c:pt idx="3777">
                  <c:v>75.92</c:v>
                </c:pt>
                <c:pt idx="3778">
                  <c:v>76.02</c:v>
                </c:pt>
                <c:pt idx="3779">
                  <c:v>76.119</c:v>
                </c:pt>
                <c:pt idx="3780">
                  <c:v>76.219</c:v>
                </c:pt>
                <c:pt idx="3781">
                  <c:v>76.31800000000001</c:v>
                </c:pt>
                <c:pt idx="3782">
                  <c:v>76.418</c:v>
                </c:pt>
                <c:pt idx="3783">
                  <c:v>76.517</c:v>
                </c:pt>
                <c:pt idx="3784">
                  <c:v>76.617</c:v>
                </c:pt>
                <c:pt idx="3785">
                  <c:v>76.716</c:v>
                </c:pt>
                <c:pt idx="3786">
                  <c:v>76.816</c:v>
                </c:pt>
                <c:pt idx="3787">
                  <c:v>76.915</c:v>
                </c:pt>
                <c:pt idx="3788">
                  <c:v>77.015</c:v>
                </c:pt>
                <c:pt idx="3789">
                  <c:v>77.114</c:v>
                </c:pt>
                <c:pt idx="3790">
                  <c:v>77.214</c:v>
                </c:pt>
                <c:pt idx="3791">
                  <c:v>77.313</c:v>
                </c:pt>
                <c:pt idx="3792">
                  <c:v>77.413</c:v>
                </c:pt>
                <c:pt idx="3793">
                  <c:v>77.512</c:v>
                </c:pt>
                <c:pt idx="3794">
                  <c:v>77.612</c:v>
                </c:pt>
                <c:pt idx="3795">
                  <c:v>77.711</c:v>
                </c:pt>
                <c:pt idx="3796">
                  <c:v>77.811</c:v>
                </c:pt>
                <c:pt idx="3797">
                  <c:v>77.91</c:v>
                </c:pt>
                <c:pt idx="3798">
                  <c:v>78.01</c:v>
                </c:pt>
                <c:pt idx="3799">
                  <c:v>78.10899999999998</c:v>
                </c:pt>
                <c:pt idx="3800">
                  <c:v>78.209</c:v>
                </c:pt>
                <c:pt idx="3801">
                  <c:v>78.308</c:v>
                </c:pt>
                <c:pt idx="3802">
                  <c:v>78.408</c:v>
                </c:pt>
                <c:pt idx="3803">
                  <c:v>78.507</c:v>
                </c:pt>
                <c:pt idx="3804">
                  <c:v>78.607</c:v>
                </c:pt>
                <c:pt idx="3805">
                  <c:v>78.706</c:v>
                </c:pt>
                <c:pt idx="3806">
                  <c:v>78.80599999999998</c:v>
                </c:pt>
                <c:pt idx="3807">
                  <c:v>78.905</c:v>
                </c:pt>
                <c:pt idx="3808">
                  <c:v>79.005</c:v>
                </c:pt>
                <c:pt idx="3809">
                  <c:v>79.104</c:v>
                </c:pt>
                <c:pt idx="3810">
                  <c:v>79.204</c:v>
                </c:pt>
                <c:pt idx="3811">
                  <c:v>79.30299999999998</c:v>
                </c:pt>
                <c:pt idx="3812">
                  <c:v>79.403</c:v>
                </c:pt>
                <c:pt idx="3813">
                  <c:v>79.502</c:v>
                </c:pt>
                <c:pt idx="3814">
                  <c:v>79.60199999999998</c:v>
                </c:pt>
                <c:pt idx="3815">
                  <c:v>79.701</c:v>
                </c:pt>
                <c:pt idx="3816">
                  <c:v>79.801</c:v>
                </c:pt>
                <c:pt idx="3817">
                  <c:v>79.9</c:v>
                </c:pt>
                <c:pt idx="3818">
                  <c:v>80.0</c:v>
                </c:pt>
                <c:pt idx="3819">
                  <c:v>80.1</c:v>
                </c:pt>
                <c:pt idx="3820">
                  <c:v>80.199</c:v>
                </c:pt>
                <c:pt idx="3821">
                  <c:v>80.299</c:v>
                </c:pt>
                <c:pt idx="3822">
                  <c:v>80.398</c:v>
                </c:pt>
                <c:pt idx="3823">
                  <c:v>80.498</c:v>
                </c:pt>
                <c:pt idx="3824">
                  <c:v>80.597</c:v>
                </c:pt>
                <c:pt idx="3825">
                  <c:v>80.697</c:v>
                </c:pt>
                <c:pt idx="3826">
                  <c:v>80.796</c:v>
                </c:pt>
                <c:pt idx="3827">
                  <c:v>80.896</c:v>
                </c:pt>
                <c:pt idx="3828">
                  <c:v>80.995</c:v>
                </c:pt>
                <c:pt idx="3829">
                  <c:v>81.09500000000001</c:v>
                </c:pt>
                <c:pt idx="3830">
                  <c:v>81.194</c:v>
                </c:pt>
                <c:pt idx="3831">
                  <c:v>81.294</c:v>
                </c:pt>
                <c:pt idx="3832">
                  <c:v>81.393</c:v>
                </c:pt>
                <c:pt idx="3833">
                  <c:v>81.493</c:v>
                </c:pt>
                <c:pt idx="3834">
                  <c:v>81.59200000000001</c:v>
                </c:pt>
                <c:pt idx="3835">
                  <c:v>81.692</c:v>
                </c:pt>
                <c:pt idx="3836">
                  <c:v>81.791</c:v>
                </c:pt>
                <c:pt idx="3837">
                  <c:v>81.891</c:v>
                </c:pt>
                <c:pt idx="3838">
                  <c:v>81.99</c:v>
                </c:pt>
                <c:pt idx="3839">
                  <c:v>82.09</c:v>
                </c:pt>
                <c:pt idx="3840">
                  <c:v>82.18899999999998</c:v>
                </c:pt>
                <c:pt idx="3841">
                  <c:v>82.289</c:v>
                </c:pt>
                <c:pt idx="3842">
                  <c:v>82.388</c:v>
                </c:pt>
                <c:pt idx="3843">
                  <c:v>82.488</c:v>
                </c:pt>
                <c:pt idx="3844">
                  <c:v>82.587</c:v>
                </c:pt>
                <c:pt idx="3845">
                  <c:v>82.687</c:v>
                </c:pt>
                <c:pt idx="3846">
                  <c:v>82.786</c:v>
                </c:pt>
                <c:pt idx="3847">
                  <c:v>82.88599999999998</c:v>
                </c:pt>
                <c:pt idx="3848">
                  <c:v>82.98500000000001</c:v>
                </c:pt>
                <c:pt idx="3849">
                  <c:v>83.085</c:v>
                </c:pt>
                <c:pt idx="3850">
                  <c:v>83.18399999999998</c:v>
                </c:pt>
                <c:pt idx="3851">
                  <c:v>83.284</c:v>
                </c:pt>
                <c:pt idx="3852">
                  <c:v>83.38299999999998</c:v>
                </c:pt>
                <c:pt idx="3853">
                  <c:v>83.483</c:v>
                </c:pt>
                <c:pt idx="3854">
                  <c:v>83.582</c:v>
                </c:pt>
                <c:pt idx="3855">
                  <c:v>83.68199999999998</c:v>
                </c:pt>
                <c:pt idx="3856">
                  <c:v>83.781</c:v>
                </c:pt>
                <c:pt idx="3857">
                  <c:v>83.881</c:v>
                </c:pt>
                <c:pt idx="3858">
                  <c:v>83.98</c:v>
                </c:pt>
                <c:pt idx="3859">
                  <c:v>84.08</c:v>
                </c:pt>
                <c:pt idx="3860">
                  <c:v>84.17899999999996</c:v>
                </c:pt>
                <c:pt idx="3861">
                  <c:v>84.27899999999998</c:v>
                </c:pt>
                <c:pt idx="3862">
                  <c:v>84.37799999999998</c:v>
                </c:pt>
                <c:pt idx="3863">
                  <c:v>84.478</c:v>
                </c:pt>
                <c:pt idx="3864">
                  <c:v>84.577</c:v>
                </c:pt>
                <c:pt idx="3865">
                  <c:v>84.67699999999998</c:v>
                </c:pt>
                <c:pt idx="3866">
                  <c:v>84.77599999999998</c:v>
                </c:pt>
                <c:pt idx="3867">
                  <c:v>84.87599999999998</c:v>
                </c:pt>
                <c:pt idx="3868">
                  <c:v>84.975</c:v>
                </c:pt>
                <c:pt idx="3869">
                  <c:v>85.07499999999998</c:v>
                </c:pt>
                <c:pt idx="3870">
                  <c:v>85.17399999999998</c:v>
                </c:pt>
                <c:pt idx="3871">
                  <c:v>85.274</c:v>
                </c:pt>
                <c:pt idx="3872">
                  <c:v>85.37299999999998</c:v>
                </c:pt>
                <c:pt idx="3873">
                  <c:v>85.473</c:v>
                </c:pt>
                <c:pt idx="3874">
                  <c:v>85.57199999999998</c:v>
                </c:pt>
                <c:pt idx="3875">
                  <c:v>85.67199999999998</c:v>
                </c:pt>
                <c:pt idx="3876">
                  <c:v>85.771</c:v>
                </c:pt>
                <c:pt idx="3877">
                  <c:v>85.87099999999998</c:v>
                </c:pt>
                <c:pt idx="3878">
                  <c:v>85.97</c:v>
                </c:pt>
                <c:pt idx="3879">
                  <c:v>86.07</c:v>
                </c:pt>
                <c:pt idx="3880">
                  <c:v>86.16899999999998</c:v>
                </c:pt>
                <c:pt idx="3881">
                  <c:v>86.269</c:v>
                </c:pt>
                <c:pt idx="3882">
                  <c:v>86.368</c:v>
                </c:pt>
                <c:pt idx="3883">
                  <c:v>86.468</c:v>
                </c:pt>
                <c:pt idx="3884">
                  <c:v>86.567</c:v>
                </c:pt>
                <c:pt idx="3885">
                  <c:v>86.667</c:v>
                </c:pt>
                <c:pt idx="3886">
                  <c:v>86.766</c:v>
                </c:pt>
                <c:pt idx="3887">
                  <c:v>86.866</c:v>
                </c:pt>
                <c:pt idx="3888">
                  <c:v>86.965</c:v>
                </c:pt>
                <c:pt idx="3889">
                  <c:v>87.06500000000001</c:v>
                </c:pt>
                <c:pt idx="3890">
                  <c:v>87.164</c:v>
                </c:pt>
                <c:pt idx="3891">
                  <c:v>87.264</c:v>
                </c:pt>
                <c:pt idx="3892">
                  <c:v>87.363</c:v>
                </c:pt>
                <c:pt idx="3893">
                  <c:v>87.463</c:v>
                </c:pt>
                <c:pt idx="3894">
                  <c:v>87.56200000000001</c:v>
                </c:pt>
                <c:pt idx="3895">
                  <c:v>87.662</c:v>
                </c:pt>
                <c:pt idx="3896">
                  <c:v>87.761</c:v>
                </c:pt>
                <c:pt idx="3897">
                  <c:v>87.861</c:v>
                </c:pt>
                <c:pt idx="3898">
                  <c:v>87.96</c:v>
                </c:pt>
                <c:pt idx="3899">
                  <c:v>88.06</c:v>
                </c:pt>
                <c:pt idx="3900">
                  <c:v>88.15899999999998</c:v>
                </c:pt>
                <c:pt idx="3901">
                  <c:v>88.259</c:v>
                </c:pt>
                <c:pt idx="3902">
                  <c:v>88.35799999999998</c:v>
                </c:pt>
                <c:pt idx="3903">
                  <c:v>88.45800000000001</c:v>
                </c:pt>
                <c:pt idx="3904">
                  <c:v>88.557</c:v>
                </c:pt>
                <c:pt idx="3905">
                  <c:v>88.65699999999998</c:v>
                </c:pt>
                <c:pt idx="3906">
                  <c:v>88.756</c:v>
                </c:pt>
                <c:pt idx="3907">
                  <c:v>88.85599999999998</c:v>
                </c:pt>
                <c:pt idx="3908">
                  <c:v>88.95500000000001</c:v>
                </c:pt>
                <c:pt idx="3909">
                  <c:v>89.055</c:v>
                </c:pt>
                <c:pt idx="3910">
                  <c:v>89.15399999999998</c:v>
                </c:pt>
                <c:pt idx="3911">
                  <c:v>89.254</c:v>
                </c:pt>
                <c:pt idx="3912">
                  <c:v>89.35299999999998</c:v>
                </c:pt>
                <c:pt idx="3913">
                  <c:v>89.453</c:v>
                </c:pt>
                <c:pt idx="3914">
                  <c:v>89.552</c:v>
                </c:pt>
                <c:pt idx="3915">
                  <c:v>89.65199999999998</c:v>
                </c:pt>
                <c:pt idx="3916">
                  <c:v>89.751</c:v>
                </c:pt>
                <c:pt idx="3917">
                  <c:v>89.851</c:v>
                </c:pt>
                <c:pt idx="3918">
                  <c:v>89.95</c:v>
                </c:pt>
                <c:pt idx="3919">
                  <c:v>90.05</c:v>
                </c:pt>
                <c:pt idx="3920">
                  <c:v>90.149</c:v>
                </c:pt>
                <c:pt idx="3921">
                  <c:v>90.249</c:v>
                </c:pt>
                <c:pt idx="3922">
                  <c:v>90.34800000000001</c:v>
                </c:pt>
                <c:pt idx="3923">
                  <c:v>90.448</c:v>
                </c:pt>
                <c:pt idx="3924">
                  <c:v>90.547</c:v>
                </c:pt>
                <c:pt idx="3925">
                  <c:v>90.647</c:v>
                </c:pt>
                <c:pt idx="3926">
                  <c:v>90.746</c:v>
                </c:pt>
                <c:pt idx="3927">
                  <c:v>90.846</c:v>
                </c:pt>
                <c:pt idx="3928">
                  <c:v>90.945</c:v>
                </c:pt>
                <c:pt idx="3929">
                  <c:v>91.045</c:v>
                </c:pt>
                <c:pt idx="3930">
                  <c:v>91.144</c:v>
                </c:pt>
                <c:pt idx="3931">
                  <c:v>91.244</c:v>
                </c:pt>
                <c:pt idx="3932">
                  <c:v>91.343</c:v>
                </c:pt>
                <c:pt idx="3933">
                  <c:v>91.443</c:v>
                </c:pt>
                <c:pt idx="3934">
                  <c:v>91.542</c:v>
                </c:pt>
                <c:pt idx="3935">
                  <c:v>91.642</c:v>
                </c:pt>
                <c:pt idx="3936">
                  <c:v>91.741</c:v>
                </c:pt>
                <c:pt idx="3937">
                  <c:v>91.841</c:v>
                </c:pt>
                <c:pt idx="3938">
                  <c:v>91.94</c:v>
                </c:pt>
                <c:pt idx="3939">
                  <c:v>92.04</c:v>
                </c:pt>
                <c:pt idx="3940">
                  <c:v>92.13899999999998</c:v>
                </c:pt>
                <c:pt idx="3941">
                  <c:v>92.239</c:v>
                </c:pt>
                <c:pt idx="3942">
                  <c:v>92.338</c:v>
                </c:pt>
                <c:pt idx="3943">
                  <c:v>92.438</c:v>
                </c:pt>
                <c:pt idx="3944">
                  <c:v>92.537</c:v>
                </c:pt>
                <c:pt idx="3945">
                  <c:v>92.637</c:v>
                </c:pt>
                <c:pt idx="3946">
                  <c:v>92.736</c:v>
                </c:pt>
                <c:pt idx="3947">
                  <c:v>92.836</c:v>
                </c:pt>
                <c:pt idx="3948">
                  <c:v>92.935</c:v>
                </c:pt>
                <c:pt idx="3949">
                  <c:v>93.035</c:v>
                </c:pt>
                <c:pt idx="3950">
                  <c:v>93.134</c:v>
                </c:pt>
                <c:pt idx="3951">
                  <c:v>93.234</c:v>
                </c:pt>
                <c:pt idx="3952">
                  <c:v>93.333</c:v>
                </c:pt>
                <c:pt idx="3953">
                  <c:v>93.433</c:v>
                </c:pt>
                <c:pt idx="3954">
                  <c:v>93.532</c:v>
                </c:pt>
                <c:pt idx="3955">
                  <c:v>93.632</c:v>
                </c:pt>
                <c:pt idx="3956">
                  <c:v>93.731</c:v>
                </c:pt>
                <c:pt idx="3957">
                  <c:v>93.831</c:v>
                </c:pt>
                <c:pt idx="3958">
                  <c:v>93.93</c:v>
                </c:pt>
                <c:pt idx="3959">
                  <c:v>94.03</c:v>
                </c:pt>
                <c:pt idx="3960">
                  <c:v>94.12899999999998</c:v>
                </c:pt>
                <c:pt idx="3961">
                  <c:v>94.229</c:v>
                </c:pt>
                <c:pt idx="3962">
                  <c:v>94.32799999999998</c:v>
                </c:pt>
                <c:pt idx="3963">
                  <c:v>94.428</c:v>
                </c:pt>
                <c:pt idx="3964">
                  <c:v>94.527</c:v>
                </c:pt>
                <c:pt idx="3965">
                  <c:v>94.62699999999998</c:v>
                </c:pt>
                <c:pt idx="3966">
                  <c:v>94.726</c:v>
                </c:pt>
                <c:pt idx="3967">
                  <c:v>94.82599999999998</c:v>
                </c:pt>
                <c:pt idx="3968">
                  <c:v>94.925</c:v>
                </c:pt>
                <c:pt idx="3969">
                  <c:v>95.025</c:v>
                </c:pt>
                <c:pt idx="3970">
                  <c:v>95.12399999999998</c:v>
                </c:pt>
                <c:pt idx="3971">
                  <c:v>95.224</c:v>
                </c:pt>
                <c:pt idx="3972">
                  <c:v>95.32299999999998</c:v>
                </c:pt>
                <c:pt idx="3973">
                  <c:v>95.423</c:v>
                </c:pt>
                <c:pt idx="3974">
                  <c:v>95.522</c:v>
                </c:pt>
                <c:pt idx="3975">
                  <c:v>95.62199999999998</c:v>
                </c:pt>
                <c:pt idx="3976">
                  <c:v>95.721</c:v>
                </c:pt>
                <c:pt idx="3977">
                  <c:v>95.821</c:v>
                </c:pt>
                <c:pt idx="3978">
                  <c:v>95.92</c:v>
                </c:pt>
                <c:pt idx="3979">
                  <c:v>96.02</c:v>
                </c:pt>
                <c:pt idx="3980">
                  <c:v>96.119</c:v>
                </c:pt>
                <c:pt idx="3981">
                  <c:v>96.219</c:v>
                </c:pt>
                <c:pt idx="3982">
                  <c:v>96.31800000000001</c:v>
                </c:pt>
                <c:pt idx="3983">
                  <c:v>96.418</c:v>
                </c:pt>
                <c:pt idx="3984">
                  <c:v>96.517</c:v>
                </c:pt>
                <c:pt idx="3985">
                  <c:v>96.617</c:v>
                </c:pt>
                <c:pt idx="3986">
                  <c:v>96.716</c:v>
                </c:pt>
                <c:pt idx="3987">
                  <c:v>96.816</c:v>
                </c:pt>
                <c:pt idx="3988">
                  <c:v>96.915</c:v>
                </c:pt>
                <c:pt idx="3989">
                  <c:v>97.015</c:v>
                </c:pt>
                <c:pt idx="3990">
                  <c:v>97.114</c:v>
                </c:pt>
                <c:pt idx="3991">
                  <c:v>97.214</c:v>
                </c:pt>
                <c:pt idx="3992">
                  <c:v>97.313</c:v>
                </c:pt>
                <c:pt idx="3993">
                  <c:v>97.413</c:v>
                </c:pt>
                <c:pt idx="3994">
                  <c:v>97.512</c:v>
                </c:pt>
                <c:pt idx="3995">
                  <c:v>97.612</c:v>
                </c:pt>
                <c:pt idx="3996">
                  <c:v>97.711</c:v>
                </c:pt>
                <c:pt idx="3997">
                  <c:v>97.811</c:v>
                </c:pt>
                <c:pt idx="3998">
                  <c:v>97.91</c:v>
                </c:pt>
                <c:pt idx="3999">
                  <c:v>98.01</c:v>
                </c:pt>
                <c:pt idx="4000">
                  <c:v>98.10899999999998</c:v>
                </c:pt>
                <c:pt idx="4001">
                  <c:v>98.209</c:v>
                </c:pt>
                <c:pt idx="4002">
                  <c:v>98.308</c:v>
                </c:pt>
                <c:pt idx="4003">
                  <c:v>98.408</c:v>
                </c:pt>
                <c:pt idx="4004">
                  <c:v>98.507</c:v>
                </c:pt>
                <c:pt idx="4005">
                  <c:v>98.607</c:v>
                </c:pt>
                <c:pt idx="4006">
                  <c:v>98.706</c:v>
                </c:pt>
                <c:pt idx="4007">
                  <c:v>98.80599999999998</c:v>
                </c:pt>
                <c:pt idx="4008">
                  <c:v>98.905</c:v>
                </c:pt>
                <c:pt idx="4009">
                  <c:v>99.005</c:v>
                </c:pt>
                <c:pt idx="4010">
                  <c:v>99.104</c:v>
                </c:pt>
                <c:pt idx="4011">
                  <c:v>99.204</c:v>
                </c:pt>
                <c:pt idx="4012">
                  <c:v>99.30299999999998</c:v>
                </c:pt>
                <c:pt idx="4013">
                  <c:v>99.403</c:v>
                </c:pt>
                <c:pt idx="4014">
                  <c:v>99.502</c:v>
                </c:pt>
                <c:pt idx="4015">
                  <c:v>99.60199999999998</c:v>
                </c:pt>
                <c:pt idx="4016">
                  <c:v>99.701</c:v>
                </c:pt>
                <c:pt idx="4017">
                  <c:v>99.801</c:v>
                </c:pt>
                <c:pt idx="4018">
                  <c:v>99.9</c:v>
                </c:pt>
                <c:pt idx="4019">
                  <c:v>100.0</c:v>
                </c:pt>
                <c:pt idx="4020">
                  <c:v>0.099502</c:v>
                </c:pt>
                <c:pt idx="4021">
                  <c:v>0.199</c:v>
                </c:pt>
                <c:pt idx="4022">
                  <c:v>0.29851</c:v>
                </c:pt>
                <c:pt idx="4023">
                  <c:v>0.39801</c:v>
                </c:pt>
                <c:pt idx="4024">
                  <c:v>0.49751</c:v>
                </c:pt>
                <c:pt idx="4025">
                  <c:v>0.59701</c:v>
                </c:pt>
                <c:pt idx="4026">
                  <c:v>0.69652</c:v>
                </c:pt>
                <c:pt idx="4027">
                  <c:v>0.79602</c:v>
                </c:pt>
                <c:pt idx="4028">
                  <c:v>0.89552</c:v>
                </c:pt>
                <c:pt idx="4029">
                  <c:v>0.99502</c:v>
                </c:pt>
                <c:pt idx="4030">
                  <c:v>1.0945</c:v>
                </c:pt>
                <c:pt idx="4031">
                  <c:v>1.194</c:v>
                </c:pt>
                <c:pt idx="4032">
                  <c:v>1.2935</c:v>
                </c:pt>
                <c:pt idx="4033">
                  <c:v>1.393</c:v>
                </c:pt>
                <c:pt idx="4034">
                  <c:v>1.4925</c:v>
                </c:pt>
                <c:pt idx="4035">
                  <c:v>1.592</c:v>
                </c:pt>
                <c:pt idx="4036">
                  <c:v>1.6915</c:v>
                </c:pt>
                <c:pt idx="4037">
                  <c:v>1.791</c:v>
                </c:pt>
                <c:pt idx="4038">
                  <c:v>1.8905</c:v>
                </c:pt>
                <c:pt idx="4039">
                  <c:v>1.99</c:v>
                </c:pt>
                <c:pt idx="4040">
                  <c:v>2.0896</c:v>
                </c:pt>
                <c:pt idx="4041">
                  <c:v>2.1891</c:v>
                </c:pt>
                <c:pt idx="4042">
                  <c:v>2.2886</c:v>
                </c:pt>
                <c:pt idx="4043">
                  <c:v>2.3881</c:v>
                </c:pt>
                <c:pt idx="4044">
                  <c:v>2.4876</c:v>
                </c:pt>
                <c:pt idx="4045">
                  <c:v>2.5871</c:v>
                </c:pt>
                <c:pt idx="4046">
                  <c:v>2.6866</c:v>
                </c:pt>
                <c:pt idx="4047">
                  <c:v>2.7861</c:v>
                </c:pt>
                <c:pt idx="4048">
                  <c:v>2.8856</c:v>
                </c:pt>
                <c:pt idx="4049">
                  <c:v>2.9851</c:v>
                </c:pt>
                <c:pt idx="4050">
                  <c:v>3.0846</c:v>
                </c:pt>
                <c:pt idx="4051">
                  <c:v>3.1841</c:v>
                </c:pt>
                <c:pt idx="4052">
                  <c:v>3.2836</c:v>
                </c:pt>
                <c:pt idx="4053">
                  <c:v>3.3831</c:v>
                </c:pt>
                <c:pt idx="4054">
                  <c:v>3.4826</c:v>
                </c:pt>
                <c:pt idx="4055">
                  <c:v>3.5821</c:v>
                </c:pt>
                <c:pt idx="4056">
                  <c:v>3.6816</c:v>
                </c:pt>
                <c:pt idx="4057">
                  <c:v>3.7811</c:v>
                </c:pt>
                <c:pt idx="4058">
                  <c:v>3.8806</c:v>
                </c:pt>
                <c:pt idx="4059">
                  <c:v>3.9801</c:v>
                </c:pt>
                <c:pt idx="4060">
                  <c:v>4.0796</c:v>
                </c:pt>
                <c:pt idx="4061">
                  <c:v>4.1791</c:v>
                </c:pt>
                <c:pt idx="4062">
                  <c:v>4.2786</c:v>
                </c:pt>
                <c:pt idx="4063">
                  <c:v>4.3781</c:v>
                </c:pt>
                <c:pt idx="4064">
                  <c:v>4.4776</c:v>
                </c:pt>
                <c:pt idx="4065">
                  <c:v>4.5771</c:v>
                </c:pt>
                <c:pt idx="4066">
                  <c:v>4.6766</c:v>
                </c:pt>
                <c:pt idx="4067">
                  <c:v>4.7761</c:v>
                </c:pt>
                <c:pt idx="4068">
                  <c:v>4.8756</c:v>
                </c:pt>
                <c:pt idx="4069">
                  <c:v>4.9751</c:v>
                </c:pt>
                <c:pt idx="4070">
                  <c:v>5.0746</c:v>
                </c:pt>
                <c:pt idx="4071">
                  <c:v>5.174099999999997</c:v>
                </c:pt>
                <c:pt idx="4072">
                  <c:v>5.2736</c:v>
                </c:pt>
                <c:pt idx="4073">
                  <c:v>5.3731</c:v>
                </c:pt>
                <c:pt idx="4074">
                  <c:v>5.4726</c:v>
                </c:pt>
                <c:pt idx="4075">
                  <c:v>5.5721</c:v>
                </c:pt>
                <c:pt idx="4076">
                  <c:v>5.6716</c:v>
                </c:pt>
                <c:pt idx="4077">
                  <c:v>5.7711</c:v>
                </c:pt>
                <c:pt idx="4078">
                  <c:v>5.8706</c:v>
                </c:pt>
                <c:pt idx="4079">
                  <c:v>5.9701</c:v>
                </c:pt>
                <c:pt idx="4080">
                  <c:v>6.0697</c:v>
                </c:pt>
                <c:pt idx="4081">
                  <c:v>6.1692</c:v>
                </c:pt>
                <c:pt idx="4082">
                  <c:v>6.2687</c:v>
                </c:pt>
                <c:pt idx="4083">
                  <c:v>6.368199999999997</c:v>
                </c:pt>
                <c:pt idx="4084">
                  <c:v>6.4677</c:v>
                </c:pt>
                <c:pt idx="4085">
                  <c:v>6.567199999999997</c:v>
                </c:pt>
                <c:pt idx="4086">
                  <c:v>6.6667</c:v>
                </c:pt>
                <c:pt idx="4087">
                  <c:v>6.7662</c:v>
                </c:pt>
                <c:pt idx="4088">
                  <c:v>6.865699999999999</c:v>
                </c:pt>
                <c:pt idx="4089">
                  <c:v>6.9652</c:v>
                </c:pt>
                <c:pt idx="4090">
                  <c:v>7.064699999999998</c:v>
                </c:pt>
                <c:pt idx="4091">
                  <c:v>7.164199999999996</c:v>
                </c:pt>
                <c:pt idx="4092">
                  <c:v>7.2637</c:v>
                </c:pt>
                <c:pt idx="4093">
                  <c:v>7.3632</c:v>
                </c:pt>
                <c:pt idx="4094">
                  <c:v>7.4627</c:v>
                </c:pt>
                <c:pt idx="4095">
                  <c:v>7.562199999999997</c:v>
                </c:pt>
                <c:pt idx="4096">
                  <c:v>7.6617</c:v>
                </c:pt>
                <c:pt idx="4097">
                  <c:v>7.7612</c:v>
                </c:pt>
                <c:pt idx="4098">
                  <c:v>7.8607</c:v>
                </c:pt>
                <c:pt idx="4099">
                  <c:v>7.9602</c:v>
                </c:pt>
                <c:pt idx="4100">
                  <c:v>8.059700000000002</c:v>
                </c:pt>
                <c:pt idx="4101">
                  <c:v>8.1592</c:v>
                </c:pt>
                <c:pt idx="4102">
                  <c:v>8.258700000000001</c:v>
                </c:pt>
                <c:pt idx="4103">
                  <c:v>8.3582</c:v>
                </c:pt>
                <c:pt idx="4104">
                  <c:v>8.457700000000002</c:v>
                </c:pt>
                <c:pt idx="4105">
                  <c:v>8.557200000000003</c:v>
                </c:pt>
                <c:pt idx="4106">
                  <c:v>8.6567</c:v>
                </c:pt>
                <c:pt idx="4107">
                  <c:v>8.756200000000001</c:v>
                </c:pt>
                <c:pt idx="4108">
                  <c:v>8.8557</c:v>
                </c:pt>
                <c:pt idx="4109">
                  <c:v>8.955200000000004</c:v>
                </c:pt>
                <c:pt idx="4110">
                  <c:v>9.0547</c:v>
                </c:pt>
                <c:pt idx="4111">
                  <c:v>9.154200000000001</c:v>
                </c:pt>
                <c:pt idx="4112">
                  <c:v>9.2537</c:v>
                </c:pt>
                <c:pt idx="4113">
                  <c:v>9.353200000000002</c:v>
                </c:pt>
                <c:pt idx="4114">
                  <c:v>9.4527</c:v>
                </c:pt>
                <c:pt idx="4115">
                  <c:v>9.552200000000002</c:v>
                </c:pt>
                <c:pt idx="4116">
                  <c:v>9.651700000000003</c:v>
                </c:pt>
                <c:pt idx="4117">
                  <c:v>9.751200000000001</c:v>
                </c:pt>
                <c:pt idx="4118">
                  <c:v>9.850700000000006</c:v>
                </c:pt>
                <c:pt idx="4119">
                  <c:v>9.9502</c:v>
                </c:pt>
                <c:pt idx="4120">
                  <c:v>10.05</c:v>
                </c:pt>
                <c:pt idx="4121">
                  <c:v>10.149</c:v>
                </c:pt>
                <c:pt idx="4122">
                  <c:v>10.249</c:v>
                </c:pt>
                <c:pt idx="4123">
                  <c:v>10.348</c:v>
                </c:pt>
                <c:pt idx="4124">
                  <c:v>10.448</c:v>
                </c:pt>
                <c:pt idx="4125">
                  <c:v>10.547</c:v>
                </c:pt>
                <c:pt idx="4126">
                  <c:v>10.647</c:v>
                </c:pt>
                <c:pt idx="4127">
                  <c:v>10.746</c:v>
                </c:pt>
                <c:pt idx="4128">
                  <c:v>10.846</c:v>
                </c:pt>
                <c:pt idx="4129">
                  <c:v>10.945</c:v>
                </c:pt>
                <c:pt idx="4130">
                  <c:v>11.045</c:v>
                </c:pt>
                <c:pt idx="4131">
                  <c:v>11.144</c:v>
                </c:pt>
                <c:pt idx="4132">
                  <c:v>11.244</c:v>
                </c:pt>
                <c:pt idx="4133">
                  <c:v>11.343</c:v>
                </c:pt>
                <c:pt idx="4134">
                  <c:v>11.443</c:v>
                </c:pt>
                <c:pt idx="4135">
                  <c:v>11.542</c:v>
                </c:pt>
                <c:pt idx="4136">
                  <c:v>11.642</c:v>
                </c:pt>
                <c:pt idx="4137">
                  <c:v>11.741</c:v>
                </c:pt>
                <c:pt idx="4138">
                  <c:v>11.841</c:v>
                </c:pt>
                <c:pt idx="4139">
                  <c:v>11.94</c:v>
                </c:pt>
                <c:pt idx="4140">
                  <c:v>12.04</c:v>
                </c:pt>
                <c:pt idx="4141">
                  <c:v>12.139</c:v>
                </c:pt>
                <c:pt idx="4142">
                  <c:v>12.239</c:v>
                </c:pt>
                <c:pt idx="4143">
                  <c:v>12.338</c:v>
                </c:pt>
                <c:pt idx="4144">
                  <c:v>12.438</c:v>
                </c:pt>
                <c:pt idx="4145">
                  <c:v>12.537</c:v>
                </c:pt>
                <c:pt idx="4146">
                  <c:v>12.637</c:v>
                </c:pt>
                <c:pt idx="4147">
                  <c:v>12.736</c:v>
                </c:pt>
                <c:pt idx="4148">
                  <c:v>12.836</c:v>
                </c:pt>
                <c:pt idx="4149">
                  <c:v>12.935</c:v>
                </c:pt>
                <c:pt idx="4150">
                  <c:v>13.035</c:v>
                </c:pt>
                <c:pt idx="4151">
                  <c:v>13.134</c:v>
                </c:pt>
                <c:pt idx="4152">
                  <c:v>13.234</c:v>
                </c:pt>
                <c:pt idx="4153">
                  <c:v>13.333</c:v>
                </c:pt>
                <c:pt idx="4154">
                  <c:v>13.433</c:v>
                </c:pt>
                <c:pt idx="4155">
                  <c:v>13.532</c:v>
                </c:pt>
                <c:pt idx="4156">
                  <c:v>13.632</c:v>
                </c:pt>
                <c:pt idx="4157">
                  <c:v>13.731</c:v>
                </c:pt>
                <c:pt idx="4158">
                  <c:v>13.831</c:v>
                </c:pt>
                <c:pt idx="4159">
                  <c:v>13.93</c:v>
                </c:pt>
                <c:pt idx="4160">
                  <c:v>14.03</c:v>
                </c:pt>
                <c:pt idx="4161">
                  <c:v>14.129</c:v>
                </c:pt>
                <c:pt idx="4162">
                  <c:v>14.229</c:v>
                </c:pt>
                <c:pt idx="4163">
                  <c:v>14.328</c:v>
                </c:pt>
                <c:pt idx="4164">
                  <c:v>14.428</c:v>
                </c:pt>
                <c:pt idx="4165">
                  <c:v>14.527</c:v>
                </c:pt>
                <c:pt idx="4166">
                  <c:v>14.627</c:v>
                </c:pt>
                <c:pt idx="4167">
                  <c:v>14.726</c:v>
                </c:pt>
                <c:pt idx="4168">
                  <c:v>14.826</c:v>
                </c:pt>
                <c:pt idx="4169">
                  <c:v>14.925</c:v>
                </c:pt>
                <c:pt idx="4170">
                  <c:v>15.025</c:v>
                </c:pt>
                <c:pt idx="4171">
                  <c:v>15.124</c:v>
                </c:pt>
                <c:pt idx="4172">
                  <c:v>15.224</c:v>
                </c:pt>
                <c:pt idx="4173">
                  <c:v>15.323</c:v>
                </c:pt>
                <c:pt idx="4174">
                  <c:v>15.423</c:v>
                </c:pt>
                <c:pt idx="4175">
                  <c:v>15.522</c:v>
                </c:pt>
                <c:pt idx="4176">
                  <c:v>15.622</c:v>
                </c:pt>
                <c:pt idx="4177">
                  <c:v>15.721</c:v>
                </c:pt>
                <c:pt idx="4178">
                  <c:v>15.821</c:v>
                </c:pt>
                <c:pt idx="4179">
                  <c:v>15.92</c:v>
                </c:pt>
                <c:pt idx="4180">
                  <c:v>16.02</c:v>
                </c:pt>
                <c:pt idx="4181">
                  <c:v>16.119</c:v>
                </c:pt>
                <c:pt idx="4182">
                  <c:v>16.219</c:v>
                </c:pt>
                <c:pt idx="4183">
                  <c:v>16.318</c:v>
                </c:pt>
                <c:pt idx="4184">
                  <c:v>16.418</c:v>
                </c:pt>
                <c:pt idx="4185">
                  <c:v>16.517</c:v>
                </c:pt>
                <c:pt idx="4186">
                  <c:v>16.617</c:v>
                </c:pt>
                <c:pt idx="4187">
                  <c:v>16.716</c:v>
                </c:pt>
                <c:pt idx="4188">
                  <c:v>16.816</c:v>
                </c:pt>
                <c:pt idx="4189">
                  <c:v>16.915</c:v>
                </c:pt>
                <c:pt idx="4190">
                  <c:v>17.015</c:v>
                </c:pt>
                <c:pt idx="4191">
                  <c:v>17.114</c:v>
                </c:pt>
                <c:pt idx="4192">
                  <c:v>17.214</c:v>
                </c:pt>
                <c:pt idx="4193">
                  <c:v>17.313</c:v>
                </c:pt>
                <c:pt idx="4194">
                  <c:v>17.413</c:v>
                </c:pt>
                <c:pt idx="4195">
                  <c:v>17.512</c:v>
                </c:pt>
                <c:pt idx="4196">
                  <c:v>17.612</c:v>
                </c:pt>
                <c:pt idx="4197">
                  <c:v>17.711</c:v>
                </c:pt>
                <c:pt idx="4198">
                  <c:v>17.811</c:v>
                </c:pt>
                <c:pt idx="4199">
                  <c:v>17.91</c:v>
                </c:pt>
                <c:pt idx="4200">
                  <c:v>18.01000000000001</c:v>
                </c:pt>
                <c:pt idx="4201">
                  <c:v>18.10900000000001</c:v>
                </c:pt>
                <c:pt idx="4202">
                  <c:v>18.209</c:v>
                </c:pt>
                <c:pt idx="4203">
                  <c:v>18.308</c:v>
                </c:pt>
                <c:pt idx="4204">
                  <c:v>18.408</c:v>
                </c:pt>
                <c:pt idx="4205">
                  <c:v>18.507</c:v>
                </c:pt>
                <c:pt idx="4206">
                  <c:v>18.607</c:v>
                </c:pt>
                <c:pt idx="4207">
                  <c:v>18.706</c:v>
                </c:pt>
                <c:pt idx="4208">
                  <c:v>18.806</c:v>
                </c:pt>
                <c:pt idx="4209">
                  <c:v>18.905</c:v>
                </c:pt>
                <c:pt idx="4210">
                  <c:v>19.005</c:v>
                </c:pt>
                <c:pt idx="4211">
                  <c:v>19.104</c:v>
                </c:pt>
                <c:pt idx="4212">
                  <c:v>19.204</c:v>
                </c:pt>
                <c:pt idx="4213">
                  <c:v>19.303</c:v>
                </c:pt>
                <c:pt idx="4214">
                  <c:v>19.403</c:v>
                </c:pt>
                <c:pt idx="4215">
                  <c:v>19.502</c:v>
                </c:pt>
                <c:pt idx="4216">
                  <c:v>19.602</c:v>
                </c:pt>
                <c:pt idx="4217">
                  <c:v>19.701</c:v>
                </c:pt>
                <c:pt idx="4218">
                  <c:v>19.80099999999999</c:v>
                </c:pt>
                <c:pt idx="4219">
                  <c:v>19.9</c:v>
                </c:pt>
                <c:pt idx="4220">
                  <c:v>20.0</c:v>
                </c:pt>
                <c:pt idx="4221">
                  <c:v>20.1</c:v>
                </c:pt>
                <c:pt idx="4222">
                  <c:v>20.19900000000001</c:v>
                </c:pt>
                <c:pt idx="4223">
                  <c:v>20.299</c:v>
                </c:pt>
                <c:pt idx="4224">
                  <c:v>20.398</c:v>
                </c:pt>
                <c:pt idx="4225">
                  <c:v>20.498</c:v>
                </c:pt>
                <c:pt idx="4226">
                  <c:v>20.597</c:v>
                </c:pt>
                <c:pt idx="4227">
                  <c:v>20.697</c:v>
                </c:pt>
                <c:pt idx="4228">
                  <c:v>20.796</c:v>
                </c:pt>
                <c:pt idx="4229">
                  <c:v>20.896</c:v>
                </c:pt>
                <c:pt idx="4230">
                  <c:v>20.995</c:v>
                </c:pt>
                <c:pt idx="4231">
                  <c:v>21.095</c:v>
                </c:pt>
                <c:pt idx="4232">
                  <c:v>21.194</c:v>
                </c:pt>
                <c:pt idx="4233">
                  <c:v>21.294</c:v>
                </c:pt>
                <c:pt idx="4234">
                  <c:v>21.393</c:v>
                </c:pt>
                <c:pt idx="4235">
                  <c:v>21.49299999999998</c:v>
                </c:pt>
                <c:pt idx="4236">
                  <c:v>21.592</c:v>
                </c:pt>
                <c:pt idx="4237">
                  <c:v>21.692</c:v>
                </c:pt>
                <c:pt idx="4238">
                  <c:v>21.791</c:v>
                </c:pt>
                <c:pt idx="4239">
                  <c:v>21.89099999999999</c:v>
                </c:pt>
                <c:pt idx="4240">
                  <c:v>21.99</c:v>
                </c:pt>
                <c:pt idx="4241">
                  <c:v>22.09</c:v>
                </c:pt>
                <c:pt idx="4242">
                  <c:v>22.189</c:v>
                </c:pt>
                <c:pt idx="4243">
                  <c:v>22.289</c:v>
                </c:pt>
                <c:pt idx="4244">
                  <c:v>22.388</c:v>
                </c:pt>
                <c:pt idx="4245">
                  <c:v>22.488</c:v>
                </c:pt>
                <c:pt idx="4246">
                  <c:v>22.587</c:v>
                </c:pt>
                <c:pt idx="4247">
                  <c:v>22.687</c:v>
                </c:pt>
                <c:pt idx="4248">
                  <c:v>22.786</c:v>
                </c:pt>
                <c:pt idx="4249">
                  <c:v>22.886</c:v>
                </c:pt>
                <c:pt idx="4250">
                  <c:v>22.985</c:v>
                </c:pt>
                <c:pt idx="4251">
                  <c:v>23.085</c:v>
                </c:pt>
                <c:pt idx="4252">
                  <c:v>23.184</c:v>
                </c:pt>
                <c:pt idx="4253">
                  <c:v>23.284</c:v>
                </c:pt>
                <c:pt idx="4254">
                  <c:v>23.383</c:v>
                </c:pt>
                <c:pt idx="4255">
                  <c:v>23.483</c:v>
                </c:pt>
                <c:pt idx="4256">
                  <c:v>23.582</c:v>
                </c:pt>
                <c:pt idx="4257">
                  <c:v>23.682</c:v>
                </c:pt>
                <c:pt idx="4258">
                  <c:v>23.781</c:v>
                </c:pt>
                <c:pt idx="4259">
                  <c:v>23.881</c:v>
                </c:pt>
                <c:pt idx="4260">
                  <c:v>23.98</c:v>
                </c:pt>
                <c:pt idx="4261">
                  <c:v>24.08</c:v>
                </c:pt>
                <c:pt idx="4262">
                  <c:v>24.17899999999999</c:v>
                </c:pt>
                <c:pt idx="4263">
                  <c:v>24.279</c:v>
                </c:pt>
                <c:pt idx="4264">
                  <c:v>24.378</c:v>
                </c:pt>
                <c:pt idx="4265">
                  <c:v>24.478</c:v>
                </c:pt>
                <c:pt idx="4266">
                  <c:v>24.57700000000001</c:v>
                </c:pt>
                <c:pt idx="4267">
                  <c:v>24.677</c:v>
                </c:pt>
                <c:pt idx="4268">
                  <c:v>24.776</c:v>
                </c:pt>
                <c:pt idx="4269">
                  <c:v>24.876</c:v>
                </c:pt>
                <c:pt idx="4270">
                  <c:v>24.975</c:v>
                </c:pt>
                <c:pt idx="4271">
                  <c:v>25.075</c:v>
                </c:pt>
                <c:pt idx="4272">
                  <c:v>25.174</c:v>
                </c:pt>
                <c:pt idx="4273">
                  <c:v>25.274</c:v>
                </c:pt>
                <c:pt idx="4274">
                  <c:v>25.373</c:v>
                </c:pt>
                <c:pt idx="4275">
                  <c:v>25.473</c:v>
                </c:pt>
                <c:pt idx="4276">
                  <c:v>25.572</c:v>
                </c:pt>
                <c:pt idx="4277">
                  <c:v>25.672</c:v>
                </c:pt>
                <c:pt idx="4278">
                  <c:v>25.771</c:v>
                </c:pt>
                <c:pt idx="4279">
                  <c:v>25.871</c:v>
                </c:pt>
                <c:pt idx="4280">
                  <c:v>25.97</c:v>
                </c:pt>
                <c:pt idx="4281">
                  <c:v>26.07</c:v>
                </c:pt>
                <c:pt idx="4282">
                  <c:v>26.169</c:v>
                </c:pt>
                <c:pt idx="4283">
                  <c:v>26.26899999999998</c:v>
                </c:pt>
                <c:pt idx="4284">
                  <c:v>26.368</c:v>
                </c:pt>
                <c:pt idx="4285">
                  <c:v>26.468</c:v>
                </c:pt>
                <c:pt idx="4286">
                  <c:v>26.567</c:v>
                </c:pt>
                <c:pt idx="4287">
                  <c:v>26.66700000000001</c:v>
                </c:pt>
                <c:pt idx="4288">
                  <c:v>26.76599999999998</c:v>
                </c:pt>
                <c:pt idx="4289">
                  <c:v>26.866</c:v>
                </c:pt>
                <c:pt idx="4290">
                  <c:v>26.965</c:v>
                </c:pt>
                <c:pt idx="4291">
                  <c:v>27.065</c:v>
                </c:pt>
                <c:pt idx="4292">
                  <c:v>27.164</c:v>
                </c:pt>
                <c:pt idx="4293">
                  <c:v>27.264</c:v>
                </c:pt>
                <c:pt idx="4294">
                  <c:v>27.363</c:v>
                </c:pt>
                <c:pt idx="4295">
                  <c:v>27.463</c:v>
                </c:pt>
                <c:pt idx="4296">
                  <c:v>27.562</c:v>
                </c:pt>
                <c:pt idx="4297">
                  <c:v>27.662</c:v>
                </c:pt>
                <c:pt idx="4298">
                  <c:v>27.761</c:v>
                </c:pt>
                <c:pt idx="4299">
                  <c:v>27.861</c:v>
                </c:pt>
                <c:pt idx="4300">
                  <c:v>27.96</c:v>
                </c:pt>
                <c:pt idx="4301">
                  <c:v>28.06</c:v>
                </c:pt>
                <c:pt idx="4302">
                  <c:v>28.159</c:v>
                </c:pt>
                <c:pt idx="4303">
                  <c:v>28.259</c:v>
                </c:pt>
                <c:pt idx="4304">
                  <c:v>28.358</c:v>
                </c:pt>
                <c:pt idx="4305">
                  <c:v>28.45799999999999</c:v>
                </c:pt>
                <c:pt idx="4306">
                  <c:v>28.557</c:v>
                </c:pt>
                <c:pt idx="4307">
                  <c:v>28.657</c:v>
                </c:pt>
                <c:pt idx="4308">
                  <c:v>28.756</c:v>
                </c:pt>
                <c:pt idx="4309">
                  <c:v>28.85600000000001</c:v>
                </c:pt>
                <c:pt idx="4310">
                  <c:v>28.95499999999999</c:v>
                </c:pt>
                <c:pt idx="4311">
                  <c:v>29.055</c:v>
                </c:pt>
                <c:pt idx="4312">
                  <c:v>29.154</c:v>
                </c:pt>
                <c:pt idx="4313">
                  <c:v>29.254</c:v>
                </c:pt>
                <c:pt idx="4314">
                  <c:v>29.35300000000001</c:v>
                </c:pt>
                <c:pt idx="4315">
                  <c:v>29.453</c:v>
                </c:pt>
                <c:pt idx="4316">
                  <c:v>29.552</c:v>
                </c:pt>
                <c:pt idx="4317">
                  <c:v>29.652</c:v>
                </c:pt>
                <c:pt idx="4318">
                  <c:v>29.751</c:v>
                </c:pt>
                <c:pt idx="4319">
                  <c:v>29.851</c:v>
                </c:pt>
                <c:pt idx="4320">
                  <c:v>29.95</c:v>
                </c:pt>
                <c:pt idx="4321">
                  <c:v>30.05</c:v>
                </c:pt>
                <c:pt idx="4322">
                  <c:v>30.149</c:v>
                </c:pt>
                <c:pt idx="4323">
                  <c:v>30.249</c:v>
                </c:pt>
                <c:pt idx="4324">
                  <c:v>30.348</c:v>
                </c:pt>
                <c:pt idx="4325">
                  <c:v>30.448</c:v>
                </c:pt>
                <c:pt idx="4326">
                  <c:v>30.547</c:v>
                </c:pt>
                <c:pt idx="4327">
                  <c:v>30.64699999999999</c:v>
                </c:pt>
                <c:pt idx="4328">
                  <c:v>30.746</c:v>
                </c:pt>
                <c:pt idx="4329">
                  <c:v>30.846</c:v>
                </c:pt>
                <c:pt idx="4330">
                  <c:v>30.945</c:v>
                </c:pt>
                <c:pt idx="4331">
                  <c:v>31.045</c:v>
                </c:pt>
                <c:pt idx="4332">
                  <c:v>31.14399999999999</c:v>
                </c:pt>
                <c:pt idx="4333">
                  <c:v>31.244</c:v>
                </c:pt>
                <c:pt idx="4334">
                  <c:v>31.343</c:v>
                </c:pt>
                <c:pt idx="4335">
                  <c:v>31.443</c:v>
                </c:pt>
                <c:pt idx="4336">
                  <c:v>31.542</c:v>
                </c:pt>
                <c:pt idx="4337">
                  <c:v>31.642</c:v>
                </c:pt>
                <c:pt idx="4338">
                  <c:v>31.741</c:v>
                </c:pt>
                <c:pt idx="4339">
                  <c:v>31.841</c:v>
                </c:pt>
                <c:pt idx="4340">
                  <c:v>31.94</c:v>
                </c:pt>
                <c:pt idx="4341">
                  <c:v>32.04</c:v>
                </c:pt>
                <c:pt idx="4342">
                  <c:v>32.139</c:v>
                </c:pt>
                <c:pt idx="4343">
                  <c:v>32.23900000000001</c:v>
                </c:pt>
                <c:pt idx="4344">
                  <c:v>32.338</c:v>
                </c:pt>
                <c:pt idx="4345">
                  <c:v>32.438</c:v>
                </c:pt>
                <c:pt idx="4346">
                  <c:v>32.53700000000001</c:v>
                </c:pt>
                <c:pt idx="4347">
                  <c:v>32.637</c:v>
                </c:pt>
                <c:pt idx="4348">
                  <c:v>32.73600000000001</c:v>
                </c:pt>
                <c:pt idx="4349">
                  <c:v>32.83600000000001</c:v>
                </c:pt>
                <c:pt idx="4350">
                  <c:v>32.935</c:v>
                </c:pt>
                <c:pt idx="4351">
                  <c:v>33.035</c:v>
                </c:pt>
                <c:pt idx="4352">
                  <c:v>33.134</c:v>
                </c:pt>
                <c:pt idx="4353">
                  <c:v>33.234</c:v>
                </c:pt>
                <c:pt idx="4354">
                  <c:v>33.33300000000001</c:v>
                </c:pt>
                <c:pt idx="4355">
                  <c:v>33.433</c:v>
                </c:pt>
                <c:pt idx="4356">
                  <c:v>33.532</c:v>
                </c:pt>
                <c:pt idx="4357">
                  <c:v>33.632</c:v>
                </c:pt>
                <c:pt idx="4358">
                  <c:v>33.731</c:v>
                </c:pt>
                <c:pt idx="4359">
                  <c:v>33.831</c:v>
                </c:pt>
                <c:pt idx="4360">
                  <c:v>33.93</c:v>
                </c:pt>
                <c:pt idx="4361">
                  <c:v>34.03</c:v>
                </c:pt>
                <c:pt idx="4362">
                  <c:v>34.12900000000001</c:v>
                </c:pt>
                <c:pt idx="4363">
                  <c:v>34.22900000000001</c:v>
                </c:pt>
                <c:pt idx="4364">
                  <c:v>34.328</c:v>
                </c:pt>
                <c:pt idx="4365">
                  <c:v>34.428</c:v>
                </c:pt>
                <c:pt idx="4366">
                  <c:v>34.527</c:v>
                </c:pt>
                <c:pt idx="4367">
                  <c:v>34.627</c:v>
                </c:pt>
                <c:pt idx="4368">
                  <c:v>34.72600000000001</c:v>
                </c:pt>
                <c:pt idx="4369">
                  <c:v>34.826</c:v>
                </c:pt>
                <c:pt idx="4370">
                  <c:v>34.925</c:v>
                </c:pt>
                <c:pt idx="4371">
                  <c:v>35.025</c:v>
                </c:pt>
                <c:pt idx="4372">
                  <c:v>35.124</c:v>
                </c:pt>
                <c:pt idx="4373">
                  <c:v>35.22400000000001</c:v>
                </c:pt>
                <c:pt idx="4374">
                  <c:v>35.323</c:v>
                </c:pt>
                <c:pt idx="4375">
                  <c:v>35.423</c:v>
                </c:pt>
                <c:pt idx="4376">
                  <c:v>35.522</c:v>
                </c:pt>
                <c:pt idx="4377">
                  <c:v>35.622</c:v>
                </c:pt>
                <c:pt idx="4378">
                  <c:v>35.72100000000001</c:v>
                </c:pt>
                <c:pt idx="4379">
                  <c:v>35.82100000000001</c:v>
                </c:pt>
                <c:pt idx="4380">
                  <c:v>35.92</c:v>
                </c:pt>
                <c:pt idx="4381">
                  <c:v>36.02</c:v>
                </c:pt>
                <c:pt idx="4382">
                  <c:v>36.119</c:v>
                </c:pt>
                <c:pt idx="4383">
                  <c:v>36.219</c:v>
                </c:pt>
                <c:pt idx="4384">
                  <c:v>36.318</c:v>
                </c:pt>
                <c:pt idx="4385">
                  <c:v>36.418</c:v>
                </c:pt>
                <c:pt idx="4386">
                  <c:v>36.517</c:v>
                </c:pt>
                <c:pt idx="4387">
                  <c:v>36.617</c:v>
                </c:pt>
                <c:pt idx="4388">
                  <c:v>36.716</c:v>
                </c:pt>
                <c:pt idx="4389">
                  <c:v>36.816</c:v>
                </c:pt>
                <c:pt idx="4390">
                  <c:v>36.915</c:v>
                </c:pt>
                <c:pt idx="4391">
                  <c:v>37.015</c:v>
                </c:pt>
                <c:pt idx="4392">
                  <c:v>37.114</c:v>
                </c:pt>
                <c:pt idx="4393">
                  <c:v>37.21400000000001</c:v>
                </c:pt>
                <c:pt idx="4394">
                  <c:v>37.313</c:v>
                </c:pt>
                <c:pt idx="4395">
                  <c:v>37.413</c:v>
                </c:pt>
                <c:pt idx="4396">
                  <c:v>37.512</c:v>
                </c:pt>
                <c:pt idx="4397">
                  <c:v>37.612</c:v>
                </c:pt>
                <c:pt idx="4398">
                  <c:v>37.71100000000001</c:v>
                </c:pt>
                <c:pt idx="4399">
                  <c:v>37.811</c:v>
                </c:pt>
                <c:pt idx="4400">
                  <c:v>37.91</c:v>
                </c:pt>
                <c:pt idx="4401">
                  <c:v>38.01</c:v>
                </c:pt>
                <c:pt idx="4402">
                  <c:v>38.109</c:v>
                </c:pt>
                <c:pt idx="4403">
                  <c:v>38.209</c:v>
                </c:pt>
                <c:pt idx="4404">
                  <c:v>38.308</c:v>
                </c:pt>
                <c:pt idx="4405">
                  <c:v>38.408</c:v>
                </c:pt>
                <c:pt idx="4406">
                  <c:v>38.50700000000001</c:v>
                </c:pt>
                <c:pt idx="4407">
                  <c:v>38.60700000000001</c:v>
                </c:pt>
                <c:pt idx="4408">
                  <c:v>38.706</c:v>
                </c:pt>
                <c:pt idx="4409">
                  <c:v>38.806</c:v>
                </c:pt>
                <c:pt idx="4410">
                  <c:v>38.905</c:v>
                </c:pt>
                <c:pt idx="4411">
                  <c:v>39.005</c:v>
                </c:pt>
                <c:pt idx="4412">
                  <c:v>39.10400000000001</c:v>
                </c:pt>
                <c:pt idx="4413">
                  <c:v>39.204</c:v>
                </c:pt>
                <c:pt idx="4414">
                  <c:v>39.303</c:v>
                </c:pt>
                <c:pt idx="4415">
                  <c:v>39.40300000000001</c:v>
                </c:pt>
                <c:pt idx="4416">
                  <c:v>39.502</c:v>
                </c:pt>
                <c:pt idx="4417">
                  <c:v>39.602</c:v>
                </c:pt>
                <c:pt idx="4418">
                  <c:v>39.701</c:v>
                </c:pt>
                <c:pt idx="4419">
                  <c:v>39.801</c:v>
                </c:pt>
                <c:pt idx="4420">
                  <c:v>39.9</c:v>
                </c:pt>
                <c:pt idx="4421">
                  <c:v>40.0</c:v>
                </c:pt>
                <c:pt idx="4422">
                  <c:v>40.1</c:v>
                </c:pt>
                <c:pt idx="4423">
                  <c:v>40.19900000000001</c:v>
                </c:pt>
                <c:pt idx="4424">
                  <c:v>40.29900000000001</c:v>
                </c:pt>
                <c:pt idx="4425">
                  <c:v>40.398</c:v>
                </c:pt>
                <c:pt idx="4426">
                  <c:v>40.498</c:v>
                </c:pt>
                <c:pt idx="4427">
                  <c:v>40.597</c:v>
                </c:pt>
                <c:pt idx="4428">
                  <c:v>40.697</c:v>
                </c:pt>
                <c:pt idx="4429">
                  <c:v>40.79600000000001</c:v>
                </c:pt>
                <c:pt idx="4430">
                  <c:v>40.896</c:v>
                </c:pt>
                <c:pt idx="4431">
                  <c:v>40.995</c:v>
                </c:pt>
                <c:pt idx="4432">
                  <c:v>41.095</c:v>
                </c:pt>
                <c:pt idx="4433">
                  <c:v>41.194</c:v>
                </c:pt>
                <c:pt idx="4434">
                  <c:v>41.29400000000001</c:v>
                </c:pt>
                <c:pt idx="4435">
                  <c:v>41.393</c:v>
                </c:pt>
                <c:pt idx="4436">
                  <c:v>41.493</c:v>
                </c:pt>
                <c:pt idx="4437">
                  <c:v>41.592</c:v>
                </c:pt>
                <c:pt idx="4438">
                  <c:v>41.692</c:v>
                </c:pt>
                <c:pt idx="4439">
                  <c:v>41.79100000000001</c:v>
                </c:pt>
                <c:pt idx="4440">
                  <c:v>41.89100000000001</c:v>
                </c:pt>
                <c:pt idx="4441">
                  <c:v>41.99</c:v>
                </c:pt>
                <c:pt idx="4442">
                  <c:v>42.09</c:v>
                </c:pt>
                <c:pt idx="4443">
                  <c:v>42.189</c:v>
                </c:pt>
                <c:pt idx="4444">
                  <c:v>42.289</c:v>
                </c:pt>
                <c:pt idx="4445">
                  <c:v>42.388</c:v>
                </c:pt>
                <c:pt idx="4446">
                  <c:v>42.488</c:v>
                </c:pt>
                <c:pt idx="4447">
                  <c:v>42.587</c:v>
                </c:pt>
                <c:pt idx="4448">
                  <c:v>42.687</c:v>
                </c:pt>
                <c:pt idx="4449">
                  <c:v>42.786</c:v>
                </c:pt>
                <c:pt idx="4450">
                  <c:v>42.886</c:v>
                </c:pt>
                <c:pt idx="4451">
                  <c:v>42.985</c:v>
                </c:pt>
                <c:pt idx="4452">
                  <c:v>43.085</c:v>
                </c:pt>
                <c:pt idx="4453">
                  <c:v>43.184</c:v>
                </c:pt>
                <c:pt idx="4454">
                  <c:v>43.28400000000001</c:v>
                </c:pt>
                <c:pt idx="4455">
                  <c:v>43.383</c:v>
                </c:pt>
                <c:pt idx="4456">
                  <c:v>43.483</c:v>
                </c:pt>
                <c:pt idx="4457">
                  <c:v>43.582</c:v>
                </c:pt>
                <c:pt idx="4458">
                  <c:v>43.682</c:v>
                </c:pt>
                <c:pt idx="4459">
                  <c:v>43.78100000000001</c:v>
                </c:pt>
                <c:pt idx="4460">
                  <c:v>43.881</c:v>
                </c:pt>
                <c:pt idx="4461">
                  <c:v>43.98</c:v>
                </c:pt>
                <c:pt idx="4462">
                  <c:v>44.08</c:v>
                </c:pt>
                <c:pt idx="4463">
                  <c:v>44.179</c:v>
                </c:pt>
                <c:pt idx="4464">
                  <c:v>44.279</c:v>
                </c:pt>
                <c:pt idx="4465">
                  <c:v>44.378</c:v>
                </c:pt>
                <c:pt idx="4466">
                  <c:v>44.478</c:v>
                </c:pt>
                <c:pt idx="4467">
                  <c:v>44.57700000000001</c:v>
                </c:pt>
                <c:pt idx="4468">
                  <c:v>44.677</c:v>
                </c:pt>
                <c:pt idx="4469">
                  <c:v>44.776</c:v>
                </c:pt>
                <c:pt idx="4470">
                  <c:v>44.876</c:v>
                </c:pt>
                <c:pt idx="4471">
                  <c:v>44.975</c:v>
                </c:pt>
                <c:pt idx="4472">
                  <c:v>45.075</c:v>
                </c:pt>
                <c:pt idx="4473">
                  <c:v>45.17400000000001</c:v>
                </c:pt>
                <c:pt idx="4474">
                  <c:v>45.274</c:v>
                </c:pt>
                <c:pt idx="4475">
                  <c:v>45.373</c:v>
                </c:pt>
                <c:pt idx="4476">
                  <c:v>45.47300000000001</c:v>
                </c:pt>
                <c:pt idx="4477">
                  <c:v>45.572</c:v>
                </c:pt>
                <c:pt idx="4478">
                  <c:v>45.672</c:v>
                </c:pt>
                <c:pt idx="4479">
                  <c:v>45.771</c:v>
                </c:pt>
                <c:pt idx="4480">
                  <c:v>45.871</c:v>
                </c:pt>
                <c:pt idx="4481">
                  <c:v>45.97</c:v>
                </c:pt>
                <c:pt idx="4482">
                  <c:v>46.07</c:v>
                </c:pt>
                <c:pt idx="4483">
                  <c:v>46.16900000000001</c:v>
                </c:pt>
                <c:pt idx="4484">
                  <c:v>46.26900000000001</c:v>
                </c:pt>
                <c:pt idx="4485">
                  <c:v>46.368</c:v>
                </c:pt>
                <c:pt idx="4486">
                  <c:v>46.46800000000001</c:v>
                </c:pt>
                <c:pt idx="4487">
                  <c:v>46.567</c:v>
                </c:pt>
                <c:pt idx="4488">
                  <c:v>46.667</c:v>
                </c:pt>
                <c:pt idx="4489">
                  <c:v>46.76600000000001</c:v>
                </c:pt>
                <c:pt idx="4490">
                  <c:v>46.866</c:v>
                </c:pt>
                <c:pt idx="4491">
                  <c:v>46.965</c:v>
                </c:pt>
                <c:pt idx="4492">
                  <c:v>47.065</c:v>
                </c:pt>
                <c:pt idx="4493">
                  <c:v>47.164</c:v>
                </c:pt>
                <c:pt idx="4494">
                  <c:v>47.264</c:v>
                </c:pt>
                <c:pt idx="4495">
                  <c:v>47.363</c:v>
                </c:pt>
                <c:pt idx="4496">
                  <c:v>47.463</c:v>
                </c:pt>
                <c:pt idx="4497">
                  <c:v>47.562</c:v>
                </c:pt>
                <c:pt idx="4498">
                  <c:v>47.662</c:v>
                </c:pt>
                <c:pt idx="4499">
                  <c:v>47.761</c:v>
                </c:pt>
                <c:pt idx="4500">
                  <c:v>47.861</c:v>
                </c:pt>
                <c:pt idx="4501">
                  <c:v>47.96</c:v>
                </c:pt>
                <c:pt idx="4502">
                  <c:v>48.06</c:v>
                </c:pt>
                <c:pt idx="4503">
                  <c:v>48.15900000000001</c:v>
                </c:pt>
                <c:pt idx="4504">
                  <c:v>48.259</c:v>
                </c:pt>
                <c:pt idx="4505">
                  <c:v>48.358</c:v>
                </c:pt>
                <c:pt idx="4506">
                  <c:v>48.458</c:v>
                </c:pt>
                <c:pt idx="4507">
                  <c:v>48.557</c:v>
                </c:pt>
                <c:pt idx="4508">
                  <c:v>48.657</c:v>
                </c:pt>
                <c:pt idx="4509">
                  <c:v>48.756</c:v>
                </c:pt>
                <c:pt idx="4510">
                  <c:v>48.856</c:v>
                </c:pt>
                <c:pt idx="4511">
                  <c:v>48.955</c:v>
                </c:pt>
                <c:pt idx="4512">
                  <c:v>49.055</c:v>
                </c:pt>
                <c:pt idx="4513">
                  <c:v>49.154</c:v>
                </c:pt>
                <c:pt idx="4514">
                  <c:v>49.254</c:v>
                </c:pt>
                <c:pt idx="4515">
                  <c:v>49.353</c:v>
                </c:pt>
                <c:pt idx="4516">
                  <c:v>49.453</c:v>
                </c:pt>
                <c:pt idx="4517">
                  <c:v>49.552</c:v>
                </c:pt>
                <c:pt idx="4518">
                  <c:v>49.652</c:v>
                </c:pt>
                <c:pt idx="4519">
                  <c:v>49.751</c:v>
                </c:pt>
                <c:pt idx="4520">
                  <c:v>49.851</c:v>
                </c:pt>
                <c:pt idx="4521">
                  <c:v>49.95</c:v>
                </c:pt>
                <c:pt idx="4522">
                  <c:v>50.05</c:v>
                </c:pt>
                <c:pt idx="4523">
                  <c:v>50.149</c:v>
                </c:pt>
                <c:pt idx="4524">
                  <c:v>50.249</c:v>
                </c:pt>
                <c:pt idx="4525">
                  <c:v>50.348</c:v>
                </c:pt>
                <c:pt idx="4526">
                  <c:v>50.448</c:v>
                </c:pt>
                <c:pt idx="4527">
                  <c:v>50.547</c:v>
                </c:pt>
                <c:pt idx="4528">
                  <c:v>50.64700000000001</c:v>
                </c:pt>
                <c:pt idx="4529">
                  <c:v>50.746</c:v>
                </c:pt>
                <c:pt idx="4530">
                  <c:v>50.846</c:v>
                </c:pt>
                <c:pt idx="4531">
                  <c:v>50.945</c:v>
                </c:pt>
                <c:pt idx="4532">
                  <c:v>51.045</c:v>
                </c:pt>
                <c:pt idx="4533">
                  <c:v>51.14400000000001</c:v>
                </c:pt>
                <c:pt idx="4534">
                  <c:v>51.244</c:v>
                </c:pt>
                <c:pt idx="4535">
                  <c:v>51.343</c:v>
                </c:pt>
                <c:pt idx="4536">
                  <c:v>51.443</c:v>
                </c:pt>
                <c:pt idx="4537">
                  <c:v>51.542</c:v>
                </c:pt>
                <c:pt idx="4538">
                  <c:v>51.642</c:v>
                </c:pt>
                <c:pt idx="4539">
                  <c:v>51.741</c:v>
                </c:pt>
                <c:pt idx="4540">
                  <c:v>51.841</c:v>
                </c:pt>
                <c:pt idx="4541">
                  <c:v>51.94</c:v>
                </c:pt>
                <c:pt idx="4542">
                  <c:v>52.04</c:v>
                </c:pt>
                <c:pt idx="4543">
                  <c:v>52.139</c:v>
                </c:pt>
                <c:pt idx="4544">
                  <c:v>52.23900000000001</c:v>
                </c:pt>
                <c:pt idx="4545">
                  <c:v>52.338</c:v>
                </c:pt>
                <c:pt idx="4546">
                  <c:v>52.438</c:v>
                </c:pt>
                <c:pt idx="4547">
                  <c:v>52.53700000000001</c:v>
                </c:pt>
                <c:pt idx="4548">
                  <c:v>52.637</c:v>
                </c:pt>
                <c:pt idx="4549">
                  <c:v>52.73600000000001</c:v>
                </c:pt>
                <c:pt idx="4550">
                  <c:v>52.83600000000001</c:v>
                </c:pt>
                <c:pt idx="4551">
                  <c:v>52.935</c:v>
                </c:pt>
                <c:pt idx="4552">
                  <c:v>53.035</c:v>
                </c:pt>
                <c:pt idx="4553">
                  <c:v>53.134</c:v>
                </c:pt>
                <c:pt idx="4554">
                  <c:v>53.234</c:v>
                </c:pt>
                <c:pt idx="4555">
                  <c:v>53.33300000000001</c:v>
                </c:pt>
                <c:pt idx="4556">
                  <c:v>53.433</c:v>
                </c:pt>
                <c:pt idx="4557">
                  <c:v>53.532</c:v>
                </c:pt>
                <c:pt idx="4558">
                  <c:v>53.632</c:v>
                </c:pt>
                <c:pt idx="4559">
                  <c:v>53.731</c:v>
                </c:pt>
                <c:pt idx="4560">
                  <c:v>53.831</c:v>
                </c:pt>
                <c:pt idx="4561">
                  <c:v>53.93</c:v>
                </c:pt>
                <c:pt idx="4562">
                  <c:v>54.03</c:v>
                </c:pt>
                <c:pt idx="4563">
                  <c:v>54.12900000000001</c:v>
                </c:pt>
                <c:pt idx="4564">
                  <c:v>54.22900000000001</c:v>
                </c:pt>
                <c:pt idx="4565">
                  <c:v>54.328</c:v>
                </c:pt>
                <c:pt idx="4566">
                  <c:v>54.428</c:v>
                </c:pt>
                <c:pt idx="4567">
                  <c:v>54.527</c:v>
                </c:pt>
                <c:pt idx="4568">
                  <c:v>54.627</c:v>
                </c:pt>
                <c:pt idx="4569">
                  <c:v>54.72600000000001</c:v>
                </c:pt>
                <c:pt idx="4570">
                  <c:v>54.826</c:v>
                </c:pt>
                <c:pt idx="4571">
                  <c:v>54.925</c:v>
                </c:pt>
                <c:pt idx="4572">
                  <c:v>55.025</c:v>
                </c:pt>
                <c:pt idx="4573">
                  <c:v>55.124</c:v>
                </c:pt>
                <c:pt idx="4574">
                  <c:v>55.22400000000001</c:v>
                </c:pt>
                <c:pt idx="4575">
                  <c:v>55.323</c:v>
                </c:pt>
                <c:pt idx="4576">
                  <c:v>55.423</c:v>
                </c:pt>
                <c:pt idx="4577">
                  <c:v>55.522</c:v>
                </c:pt>
                <c:pt idx="4578">
                  <c:v>55.622</c:v>
                </c:pt>
                <c:pt idx="4579">
                  <c:v>55.72100000000001</c:v>
                </c:pt>
                <c:pt idx="4580">
                  <c:v>55.82100000000001</c:v>
                </c:pt>
                <c:pt idx="4581">
                  <c:v>55.92</c:v>
                </c:pt>
                <c:pt idx="4582">
                  <c:v>56.02</c:v>
                </c:pt>
                <c:pt idx="4583">
                  <c:v>56.119</c:v>
                </c:pt>
                <c:pt idx="4584">
                  <c:v>56.219</c:v>
                </c:pt>
                <c:pt idx="4585">
                  <c:v>56.318</c:v>
                </c:pt>
                <c:pt idx="4586">
                  <c:v>56.418</c:v>
                </c:pt>
                <c:pt idx="4587">
                  <c:v>56.517</c:v>
                </c:pt>
                <c:pt idx="4588">
                  <c:v>56.617</c:v>
                </c:pt>
                <c:pt idx="4589">
                  <c:v>56.716</c:v>
                </c:pt>
                <c:pt idx="4590">
                  <c:v>56.816</c:v>
                </c:pt>
                <c:pt idx="4591">
                  <c:v>56.915</c:v>
                </c:pt>
                <c:pt idx="4592">
                  <c:v>57.015</c:v>
                </c:pt>
                <c:pt idx="4593">
                  <c:v>57.114</c:v>
                </c:pt>
                <c:pt idx="4594">
                  <c:v>57.21400000000001</c:v>
                </c:pt>
                <c:pt idx="4595">
                  <c:v>57.313</c:v>
                </c:pt>
                <c:pt idx="4596">
                  <c:v>57.413</c:v>
                </c:pt>
                <c:pt idx="4597">
                  <c:v>57.512</c:v>
                </c:pt>
                <c:pt idx="4598">
                  <c:v>57.612</c:v>
                </c:pt>
                <c:pt idx="4599">
                  <c:v>57.71100000000001</c:v>
                </c:pt>
                <c:pt idx="4600">
                  <c:v>57.811</c:v>
                </c:pt>
                <c:pt idx="4601">
                  <c:v>57.91</c:v>
                </c:pt>
                <c:pt idx="4602">
                  <c:v>58.01</c:v>
                </c:pt>
                <c:pt idx="4603">
                  <c:v>58.109</c:v>
                </c:pt>
                <c:pt idx="4604">
                  <c:v>58.209</c:v>
                </c:pt>
                <c:pt idx="4605">
                  <c:v>58.308</c:v>
                </c:pt>
                <c:pt idx="4606">
                  <c:v>58.408</c:v>
                </c:pt>
                <c:pt idx="4607">
                  <c:v>58.50700000000001</c:v>
                </c:pt>
                <c:pt idx="4608">
                  <c:v>58.60700000000001</c:v>
                </c:pt>
                <c:pt idx="4609">
                  <c:v>58.706</c:v>
                </c:pt>
                <c:pt idx="4610">
                  <c:v>58.806</c:v>
                </c:pt>
                <c:pt idx="4611">
                  <c:v>58.905</c:v>
                </c:pt>
                <c:pt idx="4612">
                  <c:v>59.005</c:v>
                </c:pt>
                <c:pt idx="4613">
                  <c:v>59.10400000000001</c:v>
                </c:pt>
                <c:pt idx="4614">
                  <c:v>59.204</c:v>
                </c:pt>
                <c:pt idx="4615">
                  <c:v>59.303</c:v>
                </c:pt>
                <c:pt idx="4616">
                  <c:v>59.40300000000001</c:v>
                </c:pt>
                <c:pt idx="4617">
                  <c:v>59.502</c:v>
                </c:pt>
                <c:pt idx="4618">
                  <c:v>59.602</c:v>
                </c:pt>
                <c:pt idx="4619">
                  <c:v>59.701</c:v>
                </c:pt>
                <c:pt idx="4620">
                  <c:v>59.801</c:v>
                </c:pt>
                <c:pt idx="4621">
                  <c:v>59.9</c:v>
                </c:pt>
                <c:pt idx="4622">
                  <c:v>60.0</c:v>
                </c:pt>
                <c:pt idx="4623">
                  <c:v>60.09900000000001</c:v>
                </c:pt>
                <c:pt idx="4624">
                  <c:v>60.19900000000001</c:v>
                </c:pt>
                <c:pt idx="4625">
                  <c:v>60.29900000000001</c:v>
                </c:pt>
                <c:pt idx="4626">
                  <c:v>60.398</c:v>
                </c:pt>
                <c:pt idx="4627">
                  <c:v>60.498</c:v>
                </c:pt>
                <c:pt idx="4628">
                  <c:v>60.597</c:v>
                </c:pt>
                <c:pt idx="4629">
                  <c:v>60.697</c:v>
                </c:pt>
                <c:pt idx="4630">
                  <c:v>60.79600000000001</c:v>
                </c:pt>
                <c:pt idx="4631">
                  <c:v>60.896</c:v>
                </c:pt>
                <c:pt idx="4632">
                  <c:v>60.995</c:v>
                </c:pt>
                <c:pt idx="4633">
                  <c:v>61.095</c:v>
                </c:pt>
                <c:pt idx="4634">
                  <c:v>61.194</c:v>
                </c:pt>
                <c:pt idx="4635">
                  <c:v>61.29400000000001</c:v>
                </c:pt>
                <c:pt idx="4636">
                  <c:v>61.393</c:v>
                </c:pt>
                <c:pt idx="4637">
                  <c:v>61.493</c:v>
                </c:pt>
                <c:pt idx="4638">
                  <c:v>61.592</c:v>
                </c:pt>
                <c:pt idx="4639">
                  <c:v>61.692</c:v>
                </c:pt>
                <c:pt idx="4640">
                  <c:v>61.79100000000001</c:v>
                </c:pt>
                <c:pt idx="4641">
                  <c:v>61.89100000000001</c:v>
                </c:pt>
                <c:pt idx="4642">
                  <c:v>61.99</c:v>
                </c:pt>
                <c:pt idx="4643">
                  <c:v>62.09</c:v>
                </c:pt>
                <c:pt idx="4644">
                  <c:v>62.189</c:v>
                </c:pt>
                <c:pt idx="4645">
                  <c:v>62.289</c:v>
                </c:pt>
                <c:pt idx="4646">
                  <c:v>62.388</c:v>
                </c:pt>
                <c:pt idx="4647">
                  <c:v>62.488</c:v>
                </c:pt>
                <c:pt idx="4648">
                  <c:v>62.587</c:v>
                </c:pt>
                <c:pt idx="4649">
                  <c:v>62.687</c:v>
                </c:pt>
                <c:pt idx="4650">
                  <c:v>62.786</c:v>
                </c:pt>
                <c:pt idx="4651">
                  <c:v>62.886</c:v>
                </c:pt>
                <c:pt idx="4652">
                  <c:v>62.985</c:v>
                </c:pt>
                <c:pt idx="4653">
                  <c:v>63.085</c:v>
                </c:pt>
                <c:pt idx="4654">
                  <c:v>63.184</c:v>
                </c:pt>
                <c:pt idx="4655">
                  <c:v>63.28400000000001</c:v>
                </c:pt>
                <c:pt idx="4656">
                  <c:v>63.383</c:v>
                </c:pt>
                <c:pt idx="4657">
                  <c:v>63.483</c:v>
                </c:pt>
                <c:pt idx="4658">
                  <c:v>63.582</c:v>
                </c:pt>
                <c:pt idx="4659">
                  <c:v>63.682</c:v>
                </c:pt>
                <c:pt idx="4660">
                  <c:v>63.78100000000001</c:v>
                </c:pt>
                <c:pt idx="4661">
                  <c:v>63.881</c:v>
                </c:pt>
                <c:pt idx="4662">
                  <c:v>63.98</c:v>
                </c:pt>
                <c:pt idx="4663">
                  <c:v>64.08</c:v>
                </c:pt>
                <c:pt idx="4664">
                  <c:v>64.17899999999996</c:v>
                </c:pt>
                <c:pt idx="4665">
                  <c:v>64.27899999999998</c:v>
                </c:pt>
                <c:pt idx="4666">
                  <c:v>64.37799999999998</c:v>
                </c:pt>
                <c:pt idx="4667">
                  <c:v>64.478</c:v>
                </c:pt>
                <c:pt idx="4668">
                  <c:v>64.577</c:v>
                </c:pt>
                <c:pt idx="4669">
                  <c:v>64.67699999999998</c:v>
                </c:pt>
                <c:pt idx="4670">
                  <c:v>64.77599999999998</c:v>
                </c:pt>
                <c:pt idx="4671">
                  <c:v>64.87599999999998</c:v>
                </c:pt>
                <c:pt idx="4672">
                  <c:v>64.975</c:v>
                </c:pt>
                <c:pt idx="4673">
                  <c:v>65.07499999999998</c:v>
                </c:pt>
                <c:pt idx="4674">
                  <c:v>65.17399999999998</c:v>
                </c:pt>
                <c:pt idx="4675">
                  <c:v>65.274</c:v>
                </c:pt>
                <c:pt idx="4676">
                  <c:v>65.37299999999998</c:v>
                </c:pt>
                <c:pt idx="4677">
                  <c:v>65.473</c:v>
                </c:pt>
                <c:pt idx="4678">
                  <c:v>65.57199999999998</c:v>
                </c:pt>
                <c:pt idx="4679">
                  <c:v>65.67199999999998</c:v>
                </c:pt>
                <c:pt idx="4680">
                  <c:v>65.771</c:v>
                </c:pt>
                <c:pt idx="4681">
                  <c:v>65.87099999999998</c:v>
                </c:pt>
                <c:pt idx="4682">
                  <c:v>65.97</c:v>
                </c:pt>
                <c:pt idx="4683">
                  <c:v>66.07</c:v>
                </c:pt>
                <c:pt idx="4684">
                  <c:v>66.16899999999998</c:v>
                </c:pt>
                <c:pt idx="4685">
                  <c:v>66.269</c:v>
                </c:pt>
                <c:pt idx="4686">
                  <c:v>66.368</c:v>
                </c:pt>
                <c:pt idx="4687">
                  <c:v>66.468</c:v>
                </c:pt>
                <c:pt idx="4688">
                  <c:v>66.567</c:v>
                </c:pt>
                <c:pt idx="4689">
                  <c:v>66.667</c:v>
                </c:pt>
                <c:pt idx="4690">
                  <c:v>66.766</c:v>
                </c:pt>
                <c:pt idx="4691">
                  <c:v>66.866</c:v>
                </c:pt>
                <c:pt idx="4692">
                  <c:v>66.965</c:v>
                </c:pt>
                <c:pt idx="4693">
                  <c:v>67.06500000000001</c:v>
                </c:pt>
                <c:pt idx="4694">
                  <c:v>67.164</c:v>
                </c:pt>
                <c:pt idx="4695">
                  <c:v>67.264</c:v>
                </c:pt>
                <c:pt idx="4696">
                  <c:v>67.363</c:v>
                </c:pt>
                <c:pt idx="4697">
                  <c:v>67.463</c:v>
                </c:pt>
                <c:pt idx="4698">
                  <c:v>67.56200000000001</c:v>
                </c:pt>
                <c:pt idx="4699">
                  <c:v>67.662</c:v>
                </c:pt>
                <c:pt idx="4700">
                  <c:v>67.761</c:v>
                </c:pt>
                <c:pt idx="4701">
                  <c:v>67.861</c:v>
                </c:pt>
                <c:pt idx="4702">
                  <c:v>67.96</c:v>
                </c:pt>
                <c:pt idx="4703">
                  <c:v>68.06</c:v>
                </c:pt>
                <c:pt idx="4704">
                  <c:v>68.15899999999998</c:v>
                </c:pt>
                <c:pt idx="4705">
                  <c:v>68.259</c:v>
                </c:pt>
                <c:pt idx="4706">
                  <c:v>68.35799999999998</c:v>
                </c:pt>
                <c:pt idx="4707">
                  <c:v>68.45800000000001</c:v>
                </c:pt>
                <c:pt idx="4708">
                  <c:v>68.557</c:v>
                </c:pt>
                <c:pt idx="4709">
                  <c:v>68.65699999999998</c:v>
                </c:pt>
                <c:pt idx="4710">
                  <c:v>68.756</c:v>
                </c:pt>
                <c:pt idx="4711">
                  <c:v>68.85599999999998</c:v>
                </c:pt>
                <c:pt idx="4712">
                  <c:v>68.95500000000001</c:v>
                </c:pt>
                <c:pt idx="4713">
                  <c:v>69.055</c:v>
                </c:pt>
                <c:pt idx="4714">
                  <c:v>69.15399999999998</c:v>
                </c:pt>
                <c:pt idx="4715">
                  <c:v>69.254</c:v>
                </c:pt>
                <c:pt idx="4716">
                  <c:v>69.35299999999998</c:v>
                </c:pt>
                <c:pt idx="4717">
                  <c:v>69.453</c:v>
                </c:pt>
                <c:pt idx="4718">
                  <c:v>69.552</c:v>
                </c:pt>
                <c:pt idx="4719">
                  <c:v>69.65199999999998</c:v>
                </c:pt>
                <c:pt idx="4720">
                  <c:v>69.751</c:v>
                </c:pt>
                <c:pt idx="4721">
                  <c:v>69.851</c:v>
                </c:pt>
                <c:pt idx="4722">
                  <c:v>69.95</c:v>
                </c:pt>
                <c:pt idx="4723">
                  <c:v>70.05</c:v>
                </c:pt>
                <c:pt idx="4724">
                  <c:v>70.149</c:v>
                </c:pt>
                <c:pt idx="4725">
                  <c:v>70.249</c:v>
                </c:pt>
                <c:pt idx="4726">
                  <c:v>70.34800000000001</c:v>
                </c:pt>
                <c:pt idx="4727">
                  <c:v>70.448</c:v>
                </c:pt>
                <c:pt idx="4728">
                  <c:v>70.547</c:v>
                </c:pt>
                <c:pt idx="4729">
                  <c:v>70.647</c:v>
                </c:pt>
                <c:pt idx="4730">
                  <c:v>70.746</c:v>
                </c:pt>
                <c:pt idx="4731">
                  <c:v>70.846</c:v>
                </c:pt>
                <c:pt idx="4732">
                  <c:v>70.945</c:v>
                </c:pt>
                <c:pt idx="4733">
                  <c:v>71.045</c:v>
                </c:pt>
                <c:pt idx="4734">
                  <c:v>71.144</c:v>
                </c:pt>
                <c:pt idx="4735">
                  <c:v>71.244</c:v>
                </c:pt>
                <c:pt idx="4736">
                  <c:v>71.343</c:v>
                </c:pt>
                <c:pt idx="4737">
                  <c:v>71.443</c:v>
                </c:pt>
                <c:pt idx="4738">
                  <c:v>71.542</c:v>
                </c:pt>
                <c:pt idx="4739">
                  <c:v>71.642</c:v>
                </c:pt>
                <c:pt idx="4740">
                  <c:v>71.741</c:v>
                </c:pt>
                <c:pt idx="4741">
                  <c:v>71.841</c:v>
                </c:pt>
                <c:pt idx="4742">
                  <c:v>71.94</c:v>
                </c:pt>
                <c:pt idx="4743">
                  <c:v>72.04</c:v>
                </c:pt>
                <c:pt idx="4744">
                  <c:v>72.13899999999998</c:v>
                </c:pt>
                <c:pt idx="4745">
                  <c:v>72.239</c:v>
                </c:pt>
                <c:pt idx="4746">
                  <c:v>72.338</c:v>
                </c:pt>
                <c:pt idx="4747">
                  <c:v>72.438</c:v>
                </c:pt>
                <c:pt idx="4748">
                  <c:v>72.537</c:v>
                </c:pt>
                <c:pt idx="4749">
                  <c:v>72.637</c:v>
                </c:pt>
                <c:pt idx="4750">
                  <c:v>72.736</c:v>
                </c:pt>
                <c:pt idx="4751">
                  <c:v>72.836</c:v>
                </c:pt>
                <c:pt idx="4752">
                  <c:v>72.935</c:v>
                </c:pt>
                <c:pt idx="4753">
                  <c:v>73.035</c:v>
                </c:pt>
                <c:pt idx="4754">
                  <c:v>73.134</c:v>
                </c:pt>
                <c:pt idx="4755">
                  <c:v>73.234</c:v>
                </c:pt>
                <c:pt idx="4756">
                  <c:v>73.333</c:v>
                </c:pt>
                <c:pt idx="4757">
                  <c:v>73.433</c:v>
                </c:pt>
                <c:pt idx="4758">
                  <c:v>73.532</c:v>
                </c:pt>
                <c:pt idx="4759">
                  <c:v>73.632</c:v>
                </c:pt>
                <c:pt idx="4760">
                  <c:v>73.731</c:v>
                </c:pt>
                <c:pt idx="4761">
                  <c:v>73.831</c:v>
                </c:pt>
                <c:pt idx="4762">
                  <c:v>73.93</c:v>
                </c:pt>
                <c:pt idx="4763">
                  <c:v>74.03</c:v>
                </c:pt>
                <c:pt idx="4764">
                  <c:v>74.12899999999998</c:v>
                </c:pt>
                <c:pt idx="4765">
                  <c:v>74.229</c:v>
                </c:pt>
                <c:pt idx="4766">
                  <c:v>74.32799999999998</c:v>
                </c:pt>
                <c:pt idx="4767">
                  <c:v>74.428</c:v>
                </c:pt>
                <c:pt idx="4768">
                  <c:v>74.527</c:v>
                </c:pt>
                <c:pt idx="4769">
                  <c:v>74.62699999999998</c:v>
                </c:pt>
                <c:pt idx="4770">
                  <c:v>74.726</c:v>
                </c:pt>
                <c:pt idx="4771">
                  <c:v>74.82599999999998</c:v>
                </c:pt>
                <c:pt idx="4772">
                  <c:v>74.925</c:v>
                </c:pt>
                <c:pt idx="4773">
                  <c:v>75.025</c:v>
                </c:pt>
                <c:pt idx="4774">
                  <c:v>75.12399999999998</c:v>
                </c:pt>
                <c:pt idx="4775">
                  <c:v>75.224</c:v>
                </c:pt>
                <c:pt idx="4776">
                  <c:v>75.32299999999998</c:v>
                </c:pt>
                <c:pt idx="4777">
                  <c:v>75.423</c:v>
                </c:pt>
                <c:pt idx="4778">
                  <c:v>75.522</c:v>
                </c:pt>
                <c:pt idx="4779">
                  <c:v>75.62199999999998</c:v>
                </c:pt>
                <c:pt idx="4780">
                  <c:v>75.721</c:v>
                </c:pt>
                <c:pt idx="4781">
                  <c:v>75.821</c:v>
                </c:pt>
                <c:pt idx="4782">
                  <c:v>75.92</c:v>
                </c:pt>
                <c:pt idx="4783">
                  <c:v>76.02</c:v>
                </c:pt>
                <c:pt idx="4784">
                  <c:v>76.119</c:v>
                </c:pt>
                <c:pt idx="4785">
                  <c:v>76.219</c:v>
                </c:pt>
                <c:pt idx="4786">
                  <c:v>76.31800000000001</c:v>
                </c:pt>
                <c:pt idx="4787">
                  <c:v>76.418</c:v>
                </c:pt>
                <c:pt idx="4788">
                  <c:v>76.517</c:v>
                </c:pt>
                <c:pt idx="4789">
                  <c:v>76.617</c:v>
                </c:pt>
                <c:pt idx="4790">
                  <c:v>76.716</c:v>
                </c:pt>
                <c:pt idx="4791">
                  <c:v>76.816</c:v>
                </c:pt>
                <c:pt idx="4792">
                  <c:v>76.915</c:v>
                </c:pt>
                <c:pt idx="4793">
                  <c:v>77.015</c:v>
                </c:pt>
                <c:pt idx="4794">
                  <c:v>77.114</c:v>
                </c:pt>
                <c:pt idx="4795">
                  <c:v>77.214</c:v>
                </c:pt>
                <c:pt idx="4796">
                  <c:v>77.313</c:v>
                </c:pt>
                <c:pt idx="4797">
                  <c:v>77.413</c:v>
                </c:pt>
                <c:pt idx="4798">
                  <c:v>77.512</c:v>
                </c:pt>
                <c:pt idx="4799">
                  <c:v>77.612</c:v>
                </c:pt>
                <c:pt idx="4800">
                  <c:v>77.711</c:v>
                </c:pt>
                <c:pt idx="4801">
                  <c:v>77.811</c:v>
                </c:pt>
                <c:pt idx="4802">
                  <c:v>77.91</c:v>
                </c:pt>
                <c:pt idx="4803">
                  <c:v>78.01</c:v>
                </c:pt>
                <c:pt idx="4804">
                  <c:v>78.10899999999998</c:v>
                </c:pt>
                <c:pt idx="4805">
                  <c:v>78.209</c:v>
                </c:pt>
                <c:pt idx="4806">
                  <c:v>78.308</c:v>
                </c:pt>
                <c:pt idx="4807">
                  <c:v>78.408</c:v>
                </c:pt>
                <c:pt idx="4808">
                  <c:v>78.507</c:v>
                </c:pt>
                <c:pt idx="4809">
                  <c:v>78.607</c:v>
                </c:pt>
                <c:pt idx="4810">
                  <c:v>78.706</c:v>
                </c:pt>
                <c:pt idx="4811">
                  <c:v>78.80599999999998</c:v>
                </c:pt>
                <c:pt idx="4812">
                  <c:v>78.905</c:v>
                </c:pt>
                <c:pt idx="4813">
                  <c:v>79.005</c:v>
                </c:pt>
                <c:pt idx="4814">
                  <c:v>79.104</c:v>
                </c:pt>
                <c:pt idx="4815">
                  <c:v>79.204</c:v>
                </c:pt>
                <c:pt idx="4816">
                  <c:v>79.30299999999998</c:v>
                </c:pt>
                <c:pt idx="4817">
                  <c:v>79.403</c:v>
                </c:pt>
                <c:pt idx="4818">
                  <c:v>79.502</c:v>
                </c:pt>
                <c:pt idx="4819">
                  <c:v>79.60199999999998</c:v>
                </c:pt>
                <c:pt idx="4820">
                  <c:v>79.701</c:v>
                </c:pt>
                <c:pt idx="4821">
                  <c:v>79.801</c:v>
                </c:pt>
                <c:pt idx="4822">
                  <c:v>79.9</c:v>
                </c:pt>
                <c:pt idx="4823">
                  <c:v>80.0</c:v>
                </c:pt>
                <c:pt idx="4824">
                  <c:v>80.1</c:v>
                </c:pt>
                <c:pt idx="4825">
                  <c:v>80.199</c:v>
                </c:pt>
                <c:pt idx="4826">
                  <c:v>80.299</c:v>
                </c:pt>
                <c:pt idx="4827">
                  <c:v>80.398</c:v>
                </c:pt>
                <c:pt idx="4828">
                  <c:v>80.498</c:v>
                </c:pt>
                <c:pt idx="4829">
                  <c:v>80.597</c:v>
                </c:pt>
                <c:pt idx="4830">
                  <c:v>80.697</c:v>
                </c:pt>
                <c:pt idx="4831">
                  <c:v>80.796</c:v>
                </c:pt>
                <c:pt idx="4832">
                  <c:v>80.896</c:v>
                </c:pt>
                <c:pt idx="4833">
                  <c:v>80.995</c:v>
                </c:pt>
                <c:pt idx="4834">
                  <c:v>81.09500000000001</c:v>
                </c:pt>
                <c:pt idx="4835">
                  <c:v>81.194</c:v>
                </c:pt>
                <c:pt idx="4836">
                  <c:v>81.294</c:v>
                </c:pt>
                <c:pt idx="4837">
                  <c:v>81.393</c:v>
                </c:pt>
                <c:pt idx="4838">
                  <c:v>81.493</c:v>
                </c:pt>
                <c:pt idx="4839">
                  <c:v>81.59200000000001</c:v>
                </c:pt>
                <c:pt idx="4840">
                  <c:v>81.692</c:v>
                </c:pt>
                <c:pt idx="4841">
                  <c:v>81.791</c:v>
                </c:pt>
                <c:pt idx="4842">
                  <c:v>81.891</c:v>
                </c:pt>
                <c:pt idx="4843">
                  <c:v>81.99</c:v>
                </c:pt>
                <c:pt idx="4844">
                  <c:v>82.09</c:v>
                </c:pt>
                <c:pt idx="4845">
                  <c:v>82.18899999999998</c:v>
                </c:pt>
                <c:pt idx="4846">
                  <c:v>82.289</c:v>
                </c:pt>
                <c:pt idx="4847">
                  <c:v>82.388</c:v>
                </c:pt>
                <c:pt idx="4848">
                  <c:v>82.488</c:v>
                </c:pt>
                <c:pt idx="4849">
                  <c:v>82.587</c:v>
                </c:pt>
                <c:pt idx="4850">
                  <c:v>82.687</c:v>
                </c:pt>
                <c:pt idx="4851">
                  <c:v>82.786</c:v>
                </c:pt>
                <c:pt idx="4852">
                  <c:v>82.88599999999998</c:v>
                </c:pt>
                <c:pt idx="4853">
                  <c:v>82.98500000000001</c:v>
                </c:pt>
                <c:pt idx="4854">
                  <c:v>83.085</c:v>
                </c:pt>
                <c:pt idx="4855">
                  <c:v>83.18399999999998</c:v>
                </c:pt>
                <c:pt idx="4856">
                  <c:v>83.284</c:v>
                </c:pt>
                <c:pt idx="4857">
                  <c:v>83.38299999999998</c:v>
                </c:pt>
                <c:pt idx="4858">
                  <c:v>83.483</c:v>
                </c:pt>
                <c:pt idx="4859">
                  <c:v>83.582</c:v>
                </c:pt>
                <c:pt idx="4860">
                  <c:v>83.68199999999998</c:v>
                </c:pt>
                <c:pt idx="4861">
                  <c:v>83.781</c:v>
                </c:pt>
                <c:pt idx="4862">
                  <c:v>83.881</c:v>
                </c:pt>
                <c:pt idx="4863">
                  <c:v>83.98</c:v>
                </c:pt>
                <c:pt idx="4864">
                  <c:v>84.08</c:v>
                </c:pt>
                <c:pt idx="4865">
                  <c:v>84.17899999999996</c:v>
                </c:pt>
                <c:pt idx="4866">
                  <c:v>84.27899999999998</c:v>
                </c:pt>
                <c:pt idx="4867">
                  <c:v>84.37799999999998</c:v>
                </c:pt>
                <c:pt idx="4868">
                  <c:v>84.478</c:v>
                </c:pt>
                <c:pt idx="4869">
                  <c:v>84.577</c:v>
                </c:pt>
                <c:pt idx="4870">
                  <c:v>84.67699999999998</c:v>
                </c:pt>
                <c:pt idx="4871">
                  <c:v>84.77599999999998</c:v>
                </c:pt>
                <c:pt idx="4872">
                  <c:v>84.87599999999998</c:v>
                </c:pt>
                <c:pt idx="4873">
                  <c:v>84.975</c:v>
                </c:pt>
                <c:pt idx="4874">
                  <c:v>85.07499999999998</c:v>
                </c:pt>
                <c:pt idx="4875">
                  <c:v>85.17399999999998</c:v>
                </c:pt>
                <c:pt idx="4876">
                  <c:v>85.274</c:v>
                </c:pt>
                <c:pt idx="4877">
                  <c:v>85.37299999999998</c:v>
                </c:pt>
                <c:pt idx="4878">
                  <c:v>85.473</c:v>
                </c:pt>
                <c:pt idx="4879">
                  <c:v>85.57199999999998</c:v>
                </c:pt>
                <c:pt idx="4880">
                  <c:v>85.67199999999998</c:v>
                </c:pt>
                <c:pt idx="4881">
                  <c:v>85.771</c:v>
                </c:pt>
                <c:pt idx="4882">
                  <c:v>85.87099999999998</c:v>
                </c:pt>
                <c:pt idx="4883">
                  <c:v>85.97</c:v>
                </c:pt>
                <c:pt idx="4884">
                  <c:v>86.07</c:v>
                </c:pt>
                <c:pt idx="4885">
                  <c:v>86.16899999999998</c:v>
                </c:pt>
                <c:pt idx="4886">
                  <c:v>86.269</c:v>
                </c:pt>
                <c:pt idx="4887">
                  <c:v>86.368</c:v>
                </c:pt>
                <c:pt idx="4888">
                  <c:v>86.468</c:v>
                </c:pt>
                <c:pt idx="4889">
                  <c:v>86.567</c:v>
                </c:pt>
                <c:pt idx="4890">
                  <c:v>86.667</c:v>
                </c:pt>
                <c:pt idx="4891">
                  <c:v>86.766</c:v>
                </c:pt>
                <c:pt idx="4892">
                  <c:v>86.866</c:v>
                </c:pt>
                <c:pt idx="4893">
                  <c:v>86.965</c:v>
                </c:pt>
                <c:pt idx="4894">
                  <c:v>87.06500000000001</c:v>
                </c:pt>
                <c:pt idx="4895">
                  <c:v>87.164</c:v>
                </c:pt>
                <c:pt idx="4896">
                  <c:v>87.264</c:v>
                </c:pt>
                <c:pt idx="4897">
                  <c:v>87.363</c:v>
                </c:pt>
                <c:pt idx="4898">
                  <c:v>87.463</c:v>
                </c:pt>
                <c:pt idx="4899">
                  <c:v>87.56200000000001</c:v>
                </c:pt>
                <c:pt idx="4900">
                  <c:v>87.662</c:v>
                </c:pt>
                <c:pt idx="4901">
                  <c:v>87.761</c:v>
                </c:pt>
                <c:pt idx="4902">
                  <c:v>87.861</c:v>
                </c:pt>
                <c:pt idx="4903">
                  <c:v>87.96</c:v>
                </c:pt>
                <c:pt idx="4904">
                  <c:v>88.06</c:v>
                </c:pt>
                <c:pt idx="4905">
                  <c:v>88.15899999999998</c:v>
                </c:pt>
                <c:pt idx="4906">
                  <c:v>88.259</c:v>
                </c:pt>
                <c:pt idx="4907">
                  <c:v>88.35799999999998</c:v>
                </c:pt>
                <c:pt idx="4908">
                  <c:v>88.45800000000001</c:v>
                </c:pt>
                <c:pt idx="4909">
                  <c:v>88.557</c:v>
                </c:pt>
                <c:pt idx="4910">
                  <c:v>88.65699999999998</c:v>
                </c:pt>
                <c:pt idx="4911">
                  <c:v>88.756</c:v>
                </c:pt>
                <c:pt idx="4912">
                  <c:v>88.85599999999998</c:v>
                </c:pt>
                <c:pt idx="4913">
                  <c:v>88.95500000000001</c:v>
                </c:pt>
                <c:pt idx="4914">
                  <c:v>89.055</c:v>
                </c:pt>
                <c:pt idx="4915">
                  <c:v>89.15399999999998</c:v>
                </c:pt>
                <c:pt idx="4916">
                  <c:v>89.254</c:v>
                </c:pt>
                <c:pt idx="4917">
                  <c:v>89.35299999999998</c:v>
                </c:pt>
                <c:pt idx="4918">
                  <c:v>89.453</c:v>
                </c:pt>
                <c:pt idx="4919">
                  <c:v>89.552</c:v>
                </c:pt>
                <c:pt idx="4920">
                  <c:v>89.65199999999998</c:v>
                </c:pt>
                <c:pt idx="4921">
                  <c:v>89.751</c:v>
                </c:pt>
                <c:pt idx="4922">
                  <c:v>89.851</c:v>
                </c:pt>
                <c:pt idx="4923">
                  <c:v>89.95</c:v>
                </c:pt>
                <c:pt idx="4924">
                  <c:v>90.05</c:v>
                </c:pt>
                <c:pt idx="4925">
                  <c:v>90.149</c:v>
                </c:pt>
                <c:pt idx="4926">
                  <c:v>90.249</c:v>
                </c:pt>
                <c:pt idx="4927">
                  <c:v>90.34800000000001</c:v>
                </c:pt>
                <c:pt idx="4928">
                  <c:v>90.448</c:v>
                </c:pt>
                <c:pt idx="4929">
                  <c:v>90.547</c:v>
                </c:pt>
                <c:pt idx="4930">
                  <c:v>90.647</c:v>
                </c:pt>
                <c:pt idx="4931">
                  <c:v>90.746</c:v>
                </c:pt>
                <c:pt idx="4932">
                  <c:v>90.846</c:v>
                </c:pt>
                <c:pt idx="4933">
                  <c:v>90.945</c:v>
                </c:pt>
                <c:pt idx="4934">
                  <c:v>91.045</c:v>
                </c:pt>
                <c:pt idx="4935">
                  <c:v>91.144</c:v>
                </c:pt>
                <c:pt idx="4936">
                  <c:v>91.244</c:v>
                </c:pt>
                <c:pt idx="4937">
                  <c:v>91.343</c:v>
                </c:pt>
                <c:pt idx="4938">
                  <c:v>91.443</c:v>
                </c:pt>
                <c:pt idx="4939">
                  <c:v>91.542</c:v>
                </c:pt>
                <c:pt idx="4940">
                  <c:v>91.642</c:v>
                </c:pt>
                <c:pt idx="4941">
                  <c:v>91.741</c:v>
                </c:pt>
                <c:pt idx="4942">
                  <c:v>91.841</c:v>
                </c:pt>
                <c:pt idx="4943">
                  <c:v>91.94</c:v>
                </c:pt>
                <c:pt idx="4944">
                  <c:v>92.04</c:v>
                </c:pt>
                <c:pt idx="4945">
                  <c:v>92.13899999999998</c:v>
                </c:pt>
                <c:pt idx="4946">
                  <c:v>92.239</c:v>
                </c:pt>
                <c:pt idx="4947">
                  <c:v>92.338</c:v>
                </c:pt>
                <c:pt idx="4948">
                  <c:v>92.438</c:v>
                </c:pt>
                <c:pt idx="4949">
                  <c:v>92.537</c:v>
                </c:pt>
                <c:pt idx="4950">
                  <c:v>92.637</c:v>
                </c:pt>
                <c:pt idx="4951">
                  <c:v>92.736</c:v>
                </c:pt>
                <c:pt idx="4952">
                  <c:v>92.836</c:v>
                </c:pt>
                <c:pt idx="4953">
                  <c:v>92.935</c:v>
                </c:pt>
                <c:pt idx="4954">
                  <c:v>93.035</c:v>
                </c:pt>
                <c:pt idx="4955">
                  <c:v>93.134</c:v>
                </c:pt>
                <c:pt idx="4956">
                  <c:v>93.234</c:v>
                </c:pt>
                <c:pt idx="4957">
                  <c:v>93.333</c:v>
                </c:pt>
                <c:pt idx="4958">
                  <c:v>93.433</c:v>
                </c:pt>
                <c:pt idx="4959">
                  <c:v>93.532</c:v>
                </c:pt>
                <c:pt idx="4960">
                  <c:v>93.632</c:v>
                </c:pt>
                <c:pt idx="4961">
                  <c:v>93.731</c:v>
                </c:pt>
                <c:pt idx="4962">
                  <c:v>93.831</c:v>
                </c:pt>
                <c:pt idx="4963">
                  <c:v>93.93</c:v>
                </c:pt>
                <c:pt idx="4964">
                  <c:v>94.03</c:v>
                </c:pt>
                <c:pt idx="4965">
                  <c:v>94.12899999999998</c:v>
                </c:pt>
                <c:pt idx="4966">
                  <c:v>94.229</c:v>
                </c:pt>
                <c:pt idx="4967">
                  <c:v>94.32799999999998</c:v>
                </c:pt>
                <c:pt idx="4968">
                  <c:v>94.428</c:v>
                </c:pt>
                <c:pt idx="4969">
                  <c:v>94.527</c:v>
                </c:pt>
                <c:pt idx="4970">
                  <c:v>94.62699999999998</c:v>
                </c:pt>
                <c:pt idx="4971">
                  <c:v>94.726</c:v>
                </c:pt>
                <c:pt idx="4972">
                  <c:v>94.82599999999998</c:v>
                </c:pt>
                <c:pt idx="4973">
                  <c:v>94.925</c:v>
                </c:pt>
                <c:pt idx="4974">
                  <c:v>95.025</c:v>
                </c:pt>
                <c:pt idx="4975">
                  <c:v>95.12399999999998</c:v>
                </c:pt>
                <c:pt idx="4976">
                  <c:v>95.224</c:v>
                </c:pt>
                <c:pt idx="4977">
                  <c:v>95.32299999999998</c:v>
                </c:pt>
                <c:pt idx="4978">
                  <c:v>95.423</c:v>
                </c:pt>
                <c:pt idx="4979">
                  <c:v>95.522</c:v>
                </c:pt>
                <c:pt idx="4980">
                  <c:v>95.62199999999998</c:v>
                </c:pt>
                <c:pt idx="4981">
                  <c:v>95.721</c:v>
                </c:pt>
                <c:pt idx="4982">
                  <c:v>95.821</c:v>
                </c:pt>
                <c:pt idx="4983">
                  <c:v>95.92</c:v>
                </c:pt>
                <c:pt idx="4984">
                  <c:v>96.02</c:v>
                </c:pt>
                <c:pt idx="4985">
                  <c:v>96.119</c:v>
                </c:pt>
                <c:pt idx="4986">
                  <c:v>96.219</c:v>
                </c:pt>
                <c:pt idx="4987">
                  <c:v>96.31800000000001</c:v>
                </c:pt>
                <c:pt idx="4988">
                  <c:v>96.418</c:v>
                </c:pt>
                <c:pt idx="4989">
                  <c:v>96.517</c:v>
                </c:pt>
                <c:pt idx="4990">
                  <c:v>96.617</c:v>
                </c:pt>
                <c:pt idx="4991">
                  <c:v>96.716</c:v>
                </c:pt>
                <c:pt idx="4992">
                  <c:v>96.816</c:v>
                </c:pt>
                <c:pt idx="4993">
                  <c:v>96.915</c:v>
                </c:pt>
                <c:pt idx="4994">
                  <c:v>97.015</c:v>
                </c:pt>
                <c:pt idx="4995">
                  <c:v>97.114</c:v>
                </c:pt>
                <c:pt idx="4996">
                  <c:v>97.214</c:v>
                </c:pt>
                <c:pt idx="4997">
                  <c:v>97.313</c:v>
                </c:pt>
                <c:pt idx="4998">
                  <c:v>97.413</c:v>
                </c:pt>
                <c:pt idx="4999">
                  <c:v>97.512</c:v>
                </c:pt>
                <c:pt idx="5000">
                  <c:v>97.612</c:v>
                </c:pt>
                <c:pt idx="5001">
                  <c:v>97.711</c:v>
                </c:pt>
                <c:pt idx="5002">
                  <c:v>97.811</c:v>
                </c:pt>
                <c:pt idx="5003">
                  <c:v>97.91</c:v>
                </c:pt>
                <c:pt idx="5004">
                  <c:v>98.01</c:v>
                </c:pt>
                <c:pt idx="5005">
                  <c:v>98.10899999999998</c:v>
                </c:pt>
                <c:pt idx="5006">
                  <c:v>98.209</c:v>
                </c:pt>
                <c:pt idx="5007">
                  <c:v>98.308</c:v>
                </c:pt>
                <c:pt idx="5008">
                  <c:v>98.408</c:v>
                </c:pt>
                <c:pt idx="5009">
                  <c:v>98.507</c:v>
                </c:pt>
                <c:pt idx="5010">
                  <c:v>98.607</c:v>
                </c:pt>
                <c:pt idx="5011">
                  <c:v>98.706</c:v>
                </c:pt>
                <c:pt idx="5012">
                  <c:v>98.80599999999998</c:v>
                </c:pt>
                <c:pt idx="5013">
                  <c:v>98.905</c:v>
                </c:pt>
                <c:pt idx="5014">
                  <c:v>99.005</c:v>
                </c:pt>
                <c:pt idx="5015">
                  <c:v>99.104</c:v>
                </c:pt>
                <c:pt idx="5016">
                  <c:v>99.204</c:v>
                </c:pt>
                <c:pt idx="5017">
                  <c:v>99.30299999999998</c:v>
                </c:pt>
                <c:pt idx="5018">
                  <c:v>99.403</c:v>
                </c:pt>
                <c:pt idx="5019">
                  <c:v>99.502</c:v>
                </c:pt>
                <c:pt idx="5020">
                  <c:v>99.60199999999998</c:v>
                </c:pt>
                <c:pt idx="5021">
                  <c:v>99.701</c:v>
                </c:pt>
                <c:pt idx="5022">
                  <c:v>99.801</c:v>
                </c:pt>
                <c:pt idx="5023">
                  <c:v>99.9</c:v>
                </c:pt>
                <c:pt idx="5024">
                  <c:v>100.0</c:v>
                </c:pt>
              </c:numCache>
            </c:numRef>
          </c:xVal>
          <c:yVal>
            <c:numRef>
              <c:f>Sheet1!$F$2:$F$8041</c:f>
              <c:numCache>
                <c:formatCode>General</c:formatCode>
                <c:ptCount val="8040"/>
                <c:pt idx="4020" formatCode="0.00E+00">
                  <c:v>0.30866</c:v>
                </c:pt>
                <c:pt idx="4021" formatCode="0.00E+00">
                  <c:v>0.3369</c:v>
                </c:pt>
                <c:pt idx="4022" formatCode="0.00E+00">
                  <c:v>0.3526</c:v>
                </c:pt>
                <c:pt idx="4023" formatCode="0.00E+00">
                  <c:v>0.3636</c:v>
                </c:pt>
                <c:pt idx="4024" formatCode="0.00E+00">
                  <c:v>0.37773</c:v>
                </c:pt>
                <c:pt idx="4025" formatCode="0.00E+00">
                  <c:v>0.38345</c:v>
                </c:pt>
                <c:pt idx="4026" formatCode="0.00E+00">
                  <c:v>0.3893</c:v>
                </c:pt>
                <c:pt idx="4027" formatCode="0.00E+00">
                  <c:v>0.3893</c:v>
                </c:pt>
                <c:pt idx="4028" formatCode="0.00E+00">
                  <c:v>0.3914</c:v>
                </c:pt>
                <c:pt idx="4029" formatCode="0.00E+00">
                  <c:v>0.39749</c:v>
                </c:pt>
                <c:pt idx="4030" formatCode="0.00E+00">
                  <c:v>0.39834</c:v>
                </c:pt>
                <c:pt idx="4031" formatCode="0.00E+00">
                  <c:v>0.3984</c:v>
                </c:pt>
                <c:pt idx="4032" formatCode="0.00E+00">
                  <c:v>0.3984</c:v>
                </c:pt>
                <c:pt idx="4033" formatCode="0.00E+00">
                  <c:v>0.3984</c:v>
                </c:pt>
                <c:pt idx="4034" formatCode="0.00E+00">
                  <c:v>0.3984</c:v>
                </c:pt>
                <c:pt idx="4035" formatCode="0.00E+00">
                  <c:v>0.3984</c:v>
                </c:pt>
                <c:pt idx="4036" formatCode="0.00E+00">
                  <c:v>0.3984</c:v>
                </c:pt>
                <c:pt idx="4037" formatCode="0.00E+00">
                  <c:v>0.3984</c:v>
                </c:pt>
                <c:pt idx="4038" formatCode="0.00E+00">
                  <c:v>0.41254</c:v>
                </c:pt>
                <c:pt idx="4039" formatCode="0.00E+00">
                  <c:v>0.42245</c:v>
                </c:pt>
                <c:pt idx="4040" formatCode="0.00E+00">
                  <c:v>0.42276</c:v>
                </c:pt>
                <c:pt idx="4041" formatCode="0.00E+00">
                  <c:v>0.42276</c:v>
                </c:pt>
                <c:pt idx="4042" formatCode="0.00E+00">
                  <c:v>0.42276</c:v>
                </c:pt>
                <c:pt idx="4043" formatCode="0.00E+00">
                  <c:v>0.42276</c:v>
                </c:pt>
                <c:pt idx="4044" formatCode="0.00E+00">
                  <c:v>0.42655</c:v>
                </c:pt>
                <c:pt idx="4045" formatCode="0.00E+00">
                  <c:v>0.4281</c:v>
                </c:pt>
                <c:pt idx="4046" formatCode="0.00E+00">
                  <c:v>0.4281</c:v>
                </c:pt>
                <c:pt idx="4047" formatCode="0.00E+00">
                  <c:v>0.4281</c:v>
                </c:pt>
                <c:pt idx="4048" formatCode="0.00E+00">
                  <c:v>0.4281</c:v>
                </c:pt>
                <c:pt idx="4049" formatCode="0.00E+00">
                  <c:v>0.42814</c:v>
                </c:pt>
                <c:pt idx="4050" formatCode="0.00E+00">
                  <c:v>0.42814</c:v>
                </c:pt>
                <c:pt idx="4051" formatCode="0.00E+00">
                  <c:v>0.44204</c:v>
                </c:pt>
                <c:pt idx="4052" formatCode="0.00E+00">
                  <c:v>0.44204</c:v>
                </c:pt>
                <c:pt idx="4053" formatCode="0.00E+00">
                  <c:v>0.4535</c:v>
                </c:pt>
                <c:pt idx="4054" formatCode="0.00E+00">
                  <c:v>0.4535</c:v>
                </c:pt>
                <c:pt idx="4055" formatCode="0.00E+00">
                  <c:v>0.4535</c:v>
                </c:pt>
                <c:pt idx="4056" formatCode="0.00E+00">
                  <c:v>0.4535</c:v>
                </c:pt>
                <c:pt idx="4057" formatCode="0.00E+00">
                  <c:v>0.45355</c:v>
                </c:pt>
                <c:pt idx="4058" formatCode="0.00E+00">
                  <c:v>0.45743</c:v>
                </c:pt>
                <c:pt idx="4059" formatCode="0.00E+00">
                  <c:v>0.458</c:v>
                </c:pt>
                <c:pt idx="4060" formatCode="0.00E+00">
                  <c:v>0.458</c:v>
                </c:pt>
                <c:pt idx="4061" formatCode="0.00E+00">
                  <c:v>0.45942</c:v>
                </c:pt>
                <c:pt idx="4062" formatCode="0.00E+00">
                  <c:v>0.46018</c:v>
                </c:pt>
                <c:pt idx="4063" formatCode="0.00E+00">
                  <c:v>0.4625</c:v>
                </c:pt>
                <c:pt idx="4064" formatCode="0.00E+00">
                  <c:v>0.4625</c:v>
                </c:pt>
                <c:pt idx="4065" formatCode="0.00E+00">
                  <c:v>0.4625</c:v>
                </c:pt>
                <c:pt idx="4066" formatCode="0.00E+00">
                  <c:v>0.4694</c:v>
                </c:pt>
                <c:pt idx="4067" formatCode="0.00E+00">
                  <c:v>0.4694</c:v>
                </c:pt>
                <c:pt idx="4068" formatCode="0.00E+00">
                  <c:v>0.4694</c:v>
                </c:pt>
                <c:pt idx="4069" formatCode="0.00E+00">
                  <c:v>0.4711</c:v>
                </c:pt>
                <c:pt idx="4070" formatCode="0.00E+00">
                  <c:v>0.4711</c:v>
                </c:pt>
                <c:pt idx="4071" formatCode="0.00E+00">
                  <c:v>0.4738</c:v>
                </c:pt>
                <c:pt idx="4072" formatCode="0.00E+00">
                  <c:v>0.48094</c:v>
                </c:pt>
                <c:pt idx="4073" formatCode="0.00E+00">
                  <c:v>0.48094</c:v>
                </c:pt>
                <c:pt idx="4074" formatCode="0.00E+00">
                  <c:v>0.48094</c:v>
                </c:pt>
                <c:pt idx="4075" formatCode="0.00E+00">
                  <c:v>0.48385</c:v>
                </c:pt>
                <c:pt idx="4076" formatCode="0.00E+00">
                  <c:v>0.48385</c:v>
                </c:pt>
                <c:pt idx="4077" formatCode="0.00E+00">
                  <c:v>0.48385</c:v>
                </c:pt>
                <c:pt idx="4078" formatCode="0.00E+00">
                  <c:v>0.48452</c:v>
                </c:pt>
                <c:pt idx="4079" formatCode="0.00E+00">
                  <c:v>0.4872</c:v>
                </c:pt>
                <c:pt idx="4080" formatCode="0.00E+00">
                  <c:v>0.48812</c:v>
                </c:pt>
                <c:pt idx="4081" formatCode="0.00E+00">
                  <c:v>0.491</c:v>
                </c:pt>
                <c:pt idx="4082" formatCode="0.00E+00">
                  <c:v>0.491</c:v>
                </c:pt>
                <c:pt idx="4083" formatCode="0.00E+00">
                  <c:v>0.491</c:v>
                </c:pt>
                <c:pt idx="4084" formatCode="0.00E+00">
                  <c:v>0.491</c:v>
                </c:pt>
                <c:pt idx="4085" formatCode="0.00E+00">
                  <c:v>0.491</c:v>
                </c:pt>
                <c:pt idx="4086" formatCode="0.00E+00">
                  <c:v>0.49955</c:v>
                </c:pt>
                <c:pt idx="4087" formatCode="0.00E+00">
                  <c:v>0.5067</c:v>
                </c:pt>
                <c:pt idx="4088" formatCode="0.00E+00">
                  <c:v>0.5089</c:v>
                </c:pt>
                <c:pt idx="4089" formatCode="0.00E+00">
                  <c:v>0.5111</c:v>
                </c:pt>
                <c:pt idx="4090" formatCode="0.00E+00">
                  <c:v>0.5111</c:v>
                </c:pt>
                <c:pt idx="4091" formatCode="0.00E+00">
                  <c:v>0.5111</c:v>
                </c:pt>
                <c:pt idx="4092" formatCode="0.00E+00">
                  <c:v>0.5111</c:v>
                </c:pt>
                <c:pt idx="4093" formatCode="0.00E+00">
                  <c:v>0.5111</c:v>
                </c:pt>
                <c:pt idx="4094" formatCode="0.00E+00">
                  <c:v>0.51376</c:v>
                </c:pt>
                <c:pt idx="4095" formatCode="0.00E+00">
                  <c:v>0.514</c:v>
                </c:pt>
                <c:pt idx="4096" formatCode="0.00E+00">
                  <c:v>0.514</c:v>
                </c:pt>
                <c:pt idx="4097" formatCode="0.00E+00">
                  <c:v>0.514</c:v>
                </c:pt>
                <c:pt idx="4098" formatCode="0.00E+00">
                  <c:v>0.514</c:v>
                </c:pt>
                <c:pt idx="4099" formatCode="0.00E+00">
                  <c:v>0.514</c:v>
                </c:pt>
                <c:pt idx="4100" formatCode="0.00E+00">
                  <c:v>0.51957</c:v>
                </c:pt>
                <c:pt idx="4101" formatCode="0.00E+00">
                  <c:v>0.52088</c:v>
                </c:pt>
                <c:pt idx="4102" formatCode="0.00E+00">
                  <c:v>0.52516</c:v>
                </c:pt>
                <c:pt idx="4103" formatCode="0.00E+00">
                  <c:v>0.5259</c:v>
                </c:pt>
                <c:pt idx="4104" formatCode="0.00E+00">
                  <c:v>0.5314</c:v>
                </c:pt>
                <c:pt idx="4105" formatCode="0.00E+00">
                  <c:v>0.53152</c:v>
                </c:pt>
                <c:pt idx="4106" formatCode="0.00E+00">
                  <c:v>0.53152</c:v>
                </c:pt>
                <c:pt idx="4107" formatCode="0.00E+00">
                  <c:v>0.53246</c:v>
                </c:pt>
                <c:pt idx="4108" formatCode="0.00E+00">
                  <c:v>0.53363</c:v>
                </c:pt>
                <c:pt idx="4109" formatCode="0.00E+00">
                  <c:v>0.53789</c:v>
                </c:pt>
                <c:pt idx="4110" formatCode="0.00E+00">
                  <c:v>0.53883</c:v>
                </c:pt>
                <c:pt idx="4111" formatCode="0.00E+00">
                  <c:v>0.53911</c:v>
                </c:pt>
                <c:pt idx="4112" formatCode="0.00E+00">
                  <c:v>0.53911</c:v>
                </c:pt>
                <c:pt idx="4113" formatCode="0.00E+00">
                  <c:v>0.54027</c:v>
                </c:pt>
                <c:pt idx="4114" formatCode="0.00E+00">
                  <c:v>0.54084</c:v>
                </c:pt>
                <c:pt idx="4115" formatCode="0.00E+00">
                  <c:v>0.54481</c:v>
                </c:pt>
                <c:pt idx="4116" formatCode="0.00E+00">
                  <c:v>0.5477</c:v>
                </c:pt>
                <c:pt idx="4117" formatCode="0.00E+00">
                  <c:v>0.5477</c:v>
                </c:pt>
                <c:pt idx="4118" formatCode="0.00E+00">
                  <c:v>0.55058</c:v>
                </c:pt>
                <c:pt idx="4119" formatCode="0.00E+00">
                  <c:v>0.5522</c:v>
                </c:pt>
                <c:pt idx="4120" formatCode="0.00E+00">
                  <c:v>0.55359</c:v>
                </c:pt>
                <c:pt idx="4121" formatCode="0.00E+00">
                  <c:v>0.55474</c:v>
                </c:pt>
                <c:pt idx="4122" formatCode="0.00E+00">
                  <c:v>0.55604</c:v>
                </c:pt>
                <c:pt idx="4123" formatCode="0.00E+00">
                  <c:v>0.55844</c:v>
                </c:pt>
                <c:pt idx="4124" formatCode="0.00E+00">
                  <c:v>0.5591</c:v>
                </c:pt>
                <c:pt idx="4125" formatCode="0.00E+00">
                  <c:v>0.55925</c:v>
                </c:pt>
                <c:pt idx="4126" formatCode="0.00E+00">
                  <c:v>0.56742</c:v>
                </c:pt>
                <c:pt idx="4127" formatCode="0.00E+00">
                  <c:v>0.56742</c:v>
                </c:pt>
                <c:pt idx="4128" formatCode="0.00E+00">
                  <c:v>0.56805</c:v>
                </c:pt>
                <c:pt idx="4129" formatCode="0.00E+00">
                  <c:v>0.56848</c:v>
                </c:pt>
                <c:pt idx="4130" formatCode="0.00E+00">
                  <c:v>0.57009</c:v>
                </c:pt>
                <c:pt idx="4131" formatCode="0.00E+00">
                  <c:v>0.57009</c:v>
                </c:pt>
                <c:pt idx="4132" formatCode="0.00E+00">
                  <c:v>0.57333</c:v>
                </c:pt>
                <c:pt idx="4133" formatCode="0.00E+00">
                  <c:v>0.57406</c:v>
                </c:pt>
                <c:pt idx="4134" formatCode="0.00E+00">
                  <c:v>0.57509</c:v>
                </c:pt>
                <c:pt idx="4135" formatCode="0.00E+00">
                  <c:v>0.5759</c:v>
                </c:pt>
                <c:pt idx="4136" formatCode="0.00E+00">
                  <c:v>0.5759</c:v>
                </c:pt>
                <c:pt idx="4137" formatCode="0.00E+00">
                  <c:v>0.5759</c:v>
                </c:pt>
                <c:pt idx="4138" formatCode="0.00E+00">
                  <c:v>0.5765</c:v>
                </c:pt>
                <c:pt idx="4139" formatCode="0.00E+00">
                  <c:v>0.5765</c:v>
                </c:pt>
                <c:pt idx="4140" formatCode="0.00E+00">
                  <c:v>0.5765</c:v>
                </c:pt>
                <c:pt idx="4141" formatCode="0.00E+00">
                  <c:v>0.57653</c:v>
                </c:pt>
                <c:pt idx="4142" formatCode="0.00E+00">
                  <c:v>0.57662</c:v>
                </c:pt>
                <c:pt idx="4143" formatCode="0.00E+00">
                  <c:v>0.57789</c:v>
                </c:pt>
                <c:pt idx="4144" formatCode="0.00E+00">
                  <c:v>0.5781</c:v>
                </c:pt>
                <c:pt idx="4145" formatCode="0.00E+00">
                  <c:v>0.5781</c:v>
                </c:pt>
                <c:pt idx="4146" formatCode="0.00E+00">
                  <c:v>0.57946</c:v>
                </c:pt>
                <c:pt idx="4147" formatCode="0.00E+00">
                  <c:v>0.58035</c:v>
                </c:pt>
                <c:pt idx="4148" formatCode="0.00E+00">
                  <c:v>0.58252</c:v>
                </c:pt>
                <c:pt idx="4149" formatCode="0.00E+00">
                  <c:v>0.58252</c:v>
                </c:pt>
                <c:pt idx="4150" formatCode="0.00E+00">
                  <c:v>0.58278</c:v>
                </c:pt>
                <c:pt idx="4151" formatCode="0.00E+00">
                  <c:v>0.58278</c:v>
                </c:pt>
                <c:pt idx="4152" formatCode="0.00E+00">
                  <c:v>0.58278</c:v>
                </c:pt>
                <c:pt idx="4153" formatCode="0.00E+00">
                  <c:v>0.58346</c:v>
                </c:pt>
                <c:pt idx="4154" formatCode="0.00E+00">
                  <c:v>0.5837</c:v>
                </c:pt>
                <c:pt idx="4155" formatCode="0.00E+00">
                  <c:v>0.5837</c:v>
                </c:pt>
                <c:pt idx="4156" formatCode="0.00E+00">
                  <c:v>0.5837</c:v>
                </c:pt>
                <c:pt idx="4157" formatCode="0.00E+00">
                  <c:v>0.5837</c:v>
                </c:pt>
                <c:pt idx="4158" formatCode="0.00E+00">
                  <c:v>0.5837</c:v>
                </c:pt>
                <c:pt idx="4159" formatCode="0.00E+00">
                  <c:v>0.5837</c:v>
                </c:pt>
                <c:pt idx="4160" formatCode="0.00E+00">
                  <c:v>0.5837</c:v>
                </c:pt>
                <c:pt idx="4161" formatCode="0.00E+00">
                  <c:v>0.5837</c:v>
                </c:pt>
                <c:pt idx="4162" formatCode="0.00E+00">
                  <c:v>0.5837</c:v>
                </c:pt>
                <c:pt idx="4163" formatCode="0.00E+00">
                  <c:v>0.5837</c:v>
                </c:pt>
                <c:pt idx="4164" formatCode="0.00E+00">
                  <c:v>0.5837</c:v>
                </c:pt>
                <c:pt idx="4165" formatCode="0.00E+00">
                  <c:v>0.5837</c:v>
                </c:pt>
                <c:pt idx="4166" formatCode="0.00E+00">
                  <c:v>0.5837</c:v>
                </c:pt>
                <c:pt idx="4167" formatCode="0.00E+00">
                  <c:v>0.5837</c:v>
                </c:pt>
                <c:pt idx="4168" formatCode="0.00E+00">
                  <c:v>0.5837</c:v>
                </c:pt>
                <c:pt idx="4169" formatCode="0.00E+00">
                  <c:v>0.5837</c:v>
                </c:pt>
                <c:pt idx="4170" formatCode="0.00E+00">
                  <c:v>0.58557</c:v>
                </c:pt>
                <c:pt idx="4171" formatCode="0.00E+00">
                  <c:v>0.58557</c:v>
                </c:pt>
                <c:pt idx="4172" formatCode="0.00E+00">
                  <c:v>0.58911</c:v>
                </c:pt>
                <c:pt idx="4173" formatCode="0.00E+00">
                  <c:v>0.59016</c:v>
                </c:pt>
                <c:pt idx="4174" formatCode="0.00E+00">
                  <c:v>0.59034</c:v>
                </c:pt>
                <c:pt idx="4175" formatCode="0.00E+00">
                  <c:v>0.5921</c:v>
                </c:pt>
                <c:pt idx="4176" formatCode="0.00E+00">
                  <c:v>0.5921</c:v>
                </c:pt>
                <c:pt idx="4177" formatCode="0.00E+00">
                  <c:v>0.5921</c:v>
                </c:pt>
                <c:pt idx="4178" formatCode="0.00E+00">
                  <c:v>0.59296</c:v>
                </c:pt>
                <c:pt idx="4179" formatCode="0.00E+00">
                  <c:v>0.59296</c:v>
                </c:pt>
                <c:pt idx="4180" formatCode="0.00E+00">
                  <c:v>0.59754</c:v>
                </c:pt>
                <c:pt idx="4181" formatCode="0.00E+00">
                  <c:v>0.60176</c:v>
                </c:pt>
                <c:pt idx="4182" formatCode="0.00E+00">
                  <c:v>0.60192</c:v>
                </c:pt>
                <c:pt idx="4183" formatCode="0.00E+00">
                  <c:v>0.6028</c:v>
                </c:pt>
                <c:pt idx="4184" formatCode="0.00E+00">
                  <c:v>0.6028</c:v>
                </c:pt>
                <c:pt idx="4185" formatCode="0.00E+00">
                  <c:v>0.60314</c:v>
                </c:pt>
                <c:pt idx="4186" formatCode="0.00E+00">
                  <c:v>0.60314</c:v>
                </c:pt>
                <c:pt idx="4187" formatCode="0.00E+00">
                  <c:v>0.60382</c:v>
                </c:pt>
                <c:pt idx="4188" formatCode="0.00E+00">
                  <c:v>0.6084</c:v>
                </c:pt>
                <c:pt idx="4189" formatCode="0.00E+00">
                  <c:v>0.6084</c:v>
                </c:pt>
                <c:pt idx="4190" formatCode="0.00E+00">
                  <c:v>0.6084</c:v>
                </c:pt>
                <c:pt idx="4191" formatCode="0.00E+00">
                  <c:v>0.61081</c:v>
                </c:pt>
                <c:pt idx="4192" formatCode="0.00E+00">
                  <c:v>0.6167</c:v>
                </c:pt>
                <c:pt idx="4193" formatCode="0.00E+00">
                  <c:v>0.61683</c:v>
                </c:pt>
                <c:pt idx="4194" formatCode="0.00E+00">
                  <c:v>0.61684</c:v>
                </c:pt>
                <c:pt idx="4195" formatCode="0.00E+00">
                  <c:v>0.61691</c:v>
                </c:pt>
                <c:pt idx="4196" formatCode="0.00E+00">
                  <c:v>0.6185</c:v>
                </c:pt>
                <c:pt idx="4197" formatCode="0.00E+00">
                  <c:v>0.6185</c:v>
                </c:pt>
                <c:pt idx="4198" formatCode="0.00E+00">
                  <c:v>0.61898</c:v>
                </c:pt>
                <c:pt idx="4199" formatCode="0.00E+00">
                  <c:v>0.61928</c:v>
                </c:pt>
                <c:pt idx="4200" formatCode="0.00E+00">
                  <c:v>0.61976</c:v>
                </c:pt>
                <c:pt idx="4201" formatCode="0.00E+00">
                  <c:v>0.625</c:v>
                </c:pt>
                <c:pt idx="4202" formatCode="0.00E+00">
                  <c:v>0.62547</c:v>
                </c:pt>
                <c:pt idx="4203" formatCode="0.00E+00">
                  <c:v>0.6284</c:v>
                </c:pt>
                <c:pt idx="4204" formatCode="0.00E+00">
                  <c:v>0.62969</c:v>
                </c:pt>
                <c:pt idx="4205" formatCode="0.00E+00">
                  <c:v>0.62969</c:v>
                </c:pt>
                <c:pt idx="4206" formatCode="0.00E+00">
                  <c:v>0.63081</c:v>
                </c:pt>
                <c:pt idx="4207" formatCode="0.00E+00">
                  <c:v>0.63081</c:v>
                </c:pt>
                <c:pt idx="4208" formatCode="0.00E+00">
                  <c:v>0.63205</c:v>
                </c:pt>
                <c:pt idx="4209" formatCode="0.00E+00">
                  <c:v>0.63306</c:v>
                </c:pt>
                <c:pt idx="4210" formatCode="0.00E+00">
                  <c:v>0.63574</c:v>
                </c:pt>
                <c:pt idx="4211" formatCode="0.00E+00">
                  <c:v>0.63608</c:v>
                </c:pt>
                <c:pt idx="4212" formatCode="0.00E+00">
                  <c:v>0.6364</c:v>
                </c:pt>
                <c:pt idx="4213" formatCode="0.00E+00">
                  <c:v>0.6364</c:v>
                </c:pt>
                <c:pt idx="4214" formatCode="0.00E+00">
                  <c:v>0.6399</c:v>
                </c:pt>
                <c:pt idx="4215" formatCode="0.00E+00">
                  <c:v>0.644</c:v>
                </c:pt>
                <c:pt idx="4216" formatCode="0.00E+00">
                  <c:v>0.644</c:v>
                </c:pt>
                <c:pt idx="4217" formatCode="0.00E+00">
                  <c:v>0.644</c:v>
                </c:pt>
                <c:pt idx="4218" formatCode="0.00E+00">
                  <c:v>0.644</c:v>
                </c:pt>
                <c:pt idx="4219" formatCode="0.00E+00">
                  <c:v>0.64627</c:v>
                </c:pt>
                <c:pt idx="4220" formatCode="0.00E+00">
                  <c:v>0.64771</c:v>
                </c:pt>
                <c:pt idx="4221" formatCode="0.00E+00">
                  <c:v>0.64771</c:v>
                </c:pt>
                <c:pt idx="4222" formatCode="0.00E+00">
                  <c:v>0.651</c:v>
                </c:pt>
                <c:pt idx="4223" formatCode="0.00E+00">
                  <c:v>0.651</c:v>
                </c:pt>
                <c:pt idx="4224" formatCode="0.00E+00">
                  <c:v>0.6517</c:v>
                </c:pt>
                <c:pt idx="4225" formatCode="0.00E+00">
                  <c:v>0.65326</c:v>
                </c:pt>
                <c:pt idx="4226" formatCode="0.00E+00">
                  <c:v>0.65334</c:v>
                </c:pt>
                <c:pt idx="4227" formatCode="0.00E+00">
                  <c:v>0.65499</c:v>
                </c:pt>
                <c:pt idx="4228" formatCode="0.00E+00">
                  <c:v>0.65614</c:v>
                </c:pt>
                <c:pt idx="4229" formatCode="0.00E+00">
                  <c:v>0.65861</c:v>
                </c:pt>
                <c:pt idx="4230" formatCode="0.00E+00">
                  <c:v>0.65861</c:v>
                </c:pt>
                <c:pt idx="4231" formatCode="0.00E+00">
                  <c:v>0.65925</c:v>
                </c:pt>
                <c:pt idx="4232" formatCode="0.00E+00">
                  <c:v>0.6602</c:v>
                </c:pt>
                <c:pt idx="4233" formatCode="0.00E+00">
                  <c:v>0.6602</c:v>
                </c:pt>
                <c:pt idx="4234" formatCode="0.00E+00">
                  <c:v>0.6647</c:v>
                </c:pt>
                <c:pt idx="4235" formatCode="0.00E+00">
                  <c:v>0.6647</c:v>
                </c:pt>
                <c:pt idx="4236" formatCode="0.00E+00">
                  <c:v>0.6647</c:v>
                </c:pt>
                <c:pt idx="4237" formatCode="0.00E+00">
                  <c:v>0.6677</c:v>
                </c:pt>
                <c:pt idx="4238" formatCode="0.00E+00">
                  <c:v>0.66905</c:v>
                </c:pt>
                <c:pt idx="4239" formatCode="0.00E+00">
                  <c:v>0.67107</c:v>
                </c:pt>
                <c:pt idx="4240" formatCode="0.00E+00">
                  <c:v>0.67107</c:v>
                </c:pt>
                <c:pt idx="4241" formatCode="0.00E+00">
                  <c:v>0.67529</c:v>
                </c:pt>
                <c:pt idx="4242" formatCode="0.00E+00">
                  <c:v>0.67727</c:v>
                </c:pt>
                <c:pt idx="4243" formatCode="0.00E+00">
                  <c:v>0.67727</c:v>
                </c:pt>
                <c:pt idx="4244" formatCode="0.00E+00">
                  <c:v>0.679</c:v>
                </c:pt>
                <c:pt idx="4245" formatCode="0.00E+00">
                  <c:v>0.679</c:v>
                </c:pt>
                <c:pt idx="4246" formatCode="0.00E+00">
                  <c:v>0.679</c:v>
                </c:pt>
                <c:pt idx="4247" formatCode="0.00E+00">
                  <c:v>0.68215</c:v>
                </c:pt>
                <c:pt idx="4248" formatCode="0.00E+00">
                  <c:v>0.68569</c:v>
                </c:pt>
                <c:pt idx="4249" formatCode="0.00E+00">
                  <c:v>0.68639</c:v>
                </c:pt>
                <c:pt idx="4250" formatCode="0.00E+00">
                  <c:v>0.68777</c:v>
                </c:pt>
                <c:pt idx="4251" formatCode="0.00E+00">
                  <c:v>0.68839</c:v>
                </c:pt>
                <c:pt idx="4252" formatCode="0.00E+00">
                  <c:v>0.68912</c:v>
                </c:pt>
                <c:pt idx="4253" formatCode="0.00E+00">
                  <c:v>0.6894</c:v>
                </c:pt>
                <c:pt idx="4254" formatCode="0.00E+00">
                  <c:v>0.6894</c:v>
                </c:pt>
                <c:pt idx="4255" formatCode="0.00E+00">
                  <c:v>0.68945</c:v>
                </c:pt>
                <c:pt idx="4256" formatCode="0.00E+00">
                  <c:v>0.68945</c:v>
                </c:pt>
                <c:pt idx="4257" formatCode="0.00E+00">
                  <c:v>0.68945</c:v>
                </c:pt>
                <c:pt idx="4258" formatCode="0.00E+00">
                  <c:v>0.69089</c:v>
                </c:pt>
                <c:pt idx="4259" formatCode="0.00E+00">
                  <c:v>0.69109</c:v>
                </c:pt>
                <c:pt idx="4260" formatCode="0.00E+00">
                  <c:v>0.69109</c:v>
                </c:pt>
                <c:pt idx="4261" formatCode="0.00E+00">
                  <c:v>0.69192</c:v>
                </c:pt>
                <c:pt idx="4262" formatCode="0.00E+00">
                  <c:v>0.6931</c:v>
                </c:pt>
                <c:pt idx="4263" formatCode="0.00E+00">
                  <c:v>0.69644</c:v>
                </c:pt>
                <c:pt idx="4264" formatCode="0.00E+00">
                  <c:v>0.70178</c:v>
                </c:pt>
                <c:pt idx="4265" formatCode="0.00E+00">
                  <c:v>0.70178</c:v>
                </c:pt>
                <c:pt idx="4266" formatCode="0.00E+00">
                  <c:v>0.7039</c:v>
                </c:pt>
                <c:pt idx="4267" formatCode="0.00E+00">
                  <c:v>0.70537</c:v>
                </c:pt>
                <c:pt idx="4268" formatCode="0.00E+00">
                  <c:v>0.70638</c:v>
                </c:pt>
                <c:pt idx="4269" formatCode="0.00E+00">
                  <c:v>0.7071</c:v>
                </c:pt>
                <c:pt idx="4270" formatCode="0.00E+00">
                  <c:v>0.70769</c:v>
                </c:pt>
                <c:pt idx="4271" formatCode="0.00E+00">
                  <c:v>0.70899</c:v>
                </c:pt>
                <c:pt idx="4272" formatCode="0.00E+00">
                  <c:v>0.70927</c:v>
                </c:pt>
                <c:pt idx="4273" formatCode="0.00E+00">
                  <c:v>0.71229</c:v>
                </c:pt>
                <c:pt idx="4274" formatCode="0.00E+00">
                  <c:v>0.71772</c:v>
                </c:pt>
                <c:pt idx="4275" formatCode="0.00E+00">
                  <c:v>0.71836</c:v>
                </c:pt>
                <c:pt idx="4276" formatCode="0.00E+00">
                  <c:v>0.71975</c:v>
                </c:pt>
                <c:pt idx="4277" formatCode="0.00E+00">
                  <c:v>0.72054</c:v>
                </c:pt>
                <c:pt idx="4278" formatCode="0.00E+00">
                  <c:v>0.72154</c:v>
                </c:pt>
                <c:pt idx="4279" formatCode="0.00E+00">
                  <c:v>0.72308</c:v>
                </c:pt>
                <c:pt idx="4280" formatCode="0.00E+00">
                  <c:v>0.72394</c:v>
                </c:pt>
                <c:pt idx="4281" formatCode="0.00E+00">
                  <c:v>0.72493</c:v>
                </c:pt>
                <c:pt idx="4282" formatCode="0.00E+00">
                  <c:v>0.72506</c:v>
                </c:pt>
                <c:pt idx="4283" formatCode="0.00E+00">
                  <c:v>0.7252</c:v>
                </c:pt>
                <c:pt idx="4284" formatCode="0.00E+00">
                  <c:v>0.7267</c:v>
                </c:pt>
                <c:pt idx="4285" formatCode="0.00E+00">
                  <c:v>0.7268</c:v>
                </c:pt>
                <c:pt idx="4286" formatCode="0.00E+00">
                  <c:v>0.72817</c:v>
                </c:pt>
                <c:pt idx="4287" formatCode="0.00E+00">
                  <c:v>0.72826</c:v>
                </c:pt>
                <c:pt idx="4288" formatCode="0.00E+00">
                  <c:v>0.73168</c:v>
                </c:pt>
                <c:pt idx="4289" formatCode="0.00E+00">
                  <c:v>0.73168</c:v>
                </c:pt>
                <c:pt idx="4290" formatCode="0.00E+00">
                  <c:v>0.7413</c:v>
                </c:pt>
                <c:pt idx="4291" formatCode="0.00E+00">
                  <c:v>0.7413</c:v>
                </c:pt>
                <c:pt idx="4292" formatCode="0.00E+00">
                  <c:v>0.7413</c:v>
                </c:pt>
                <c:pt idx="4293" formatCode="0.00E+00">
                  <c:v>0.7413</c:v>
                </c:pt>
                <c:pt idx="4294" formatCode="0.00E+00">
                  <c:v>0.7413</c:v>
                </c:pt>
                <c:pt idx="4295" formatCode="0.00E+00">
                  <c:v>0.7413</c:v>
                </c:pt>
                <c:pt idx="4296" formatCode="0.00E+00">
                  <c:v>0.7413</c:v>
                </c:pt>
                <c:pt idx="4297" formatCode="0.00E+00">
                  <c:v>0.7413</c:v>
                </c:pt>
                <c:pt idx="4298" formatCode="0.00E+00">
                  <c:v>0.7413</c:v>
                </c:pt>
                <c:pt idx="4299" formatCode="0.00E+00">
                  <c:v>0.7413</c:v>
                </c:pt>
                <c:pt idx="4300" formatCode="0.00E+00">
                  <c:v>0.7413</c:v>
                </c:pt>
                <c:pt idx="4301" formatCode="0.00E+00">
                  <c:v>0.7413</c:v>
                </c:pt>
                <c:pt idx="4302" formatCode="0.00E+00">
                  <c:v>0.7413</c:v>
                </c:pt>
                <c:pt idx="4303" formatCode="0.00E+00">
                  <c:v>0.7413</c:v>
                </c:pt>
                <c:pt idx="4304" formatCode="0.00E+00">
                  <c:v>0.7413</c:v>
                </c:pt>
                <c:pt idx="4305" formatCode="0.00E+00">
                  <c:v>0.7413</c:v>
                </c:pt>
                <c:pt idx="4306" formatCode="0.00E+00">
                  <c:v>0.7413</c:v>
                </c:pt>
                <c:pt idx="4307" formatCode="0.00E+00">
                  <c:v>0.7413</c:v>
                </c:pt>
                <c:pt idx="4308" formatCode="0.00E+00">
                  <c:v>0.7413</c:v>
                </c:pt>
                <c:pt idx="4309" formatCode="0.00E+00">
                  <c:v>0.7413</c:v>
                </c:pt>
                <c:pt idx="4310" formatCode="0.00E+00">
                  <c:v>0.7413</c:v>
                </c:pt>
                <c:pt idx="4311" formatCode="0.00E+00">
                  <c:v>0.7413</c:v>
                </c:pt>
                <c:pt idx="4312" formatCode="0.00E+00">
                  <c:v>0.7413</c:v>
                </c:pt>
                <c:pt idx="4313" formatCode="0.00E+00">
                  <c:v>0.7413</c:v>
                </c:pt>
                <c:pt idx="4314" formatCode="0.00E+00">
                  <c:v>0.7413</c:v>
                </c:pt>
                <c:pt idx="4315" formatCode="0.00E+00">
                  <c:v>0.74174</c:v>
                </c:pt>
                <c:pt idx="4316" formatCode="0.00E+00">
                  <c:v>0.74935</c:v>
                </c:pt>
                <c:pt idx="4317" formatCode="0.00E+00">
                  <c:v>0.74959</c:v>
                </c:pt>
                <c:pt idx="4318" formatCode="0.00E+00">
                  <c:v>0.75146</c:v>
                </c:pt>
                <c:pt idx="4319" formatCode="0.00E+00">
                  <c:v>0.75146</c:v>
                </c:pt>
                <c:pt idx="4320" formatCode="0.00E+00">
                  <c:v>0.75229</c:v>
                </c:pt>
                <c:pt idx="4321" formatCode="0.00E+00">
                  <c:v>0.75322</c:v>
                </c:pt>
                <c:pt idx="4322" formatCode="0.00E+00">
                  <c:v>0.7534</c:v>
                </c:pt>
                <c:pt idx="4323" formatCode="0.00E+00">
                  <c:v>0.75406</c:v>
                </c:pt>
                <c:pt idx="4324" formatCode="0.00E+00">
                  <c:v>0.75504</c:v>
                </c:pt>
                <c:pt idx="4325" formatCode="0.00E+00">
                  <c:v>0.75505</c:v>
                </c:pt>
                <c:pt idx="4326" formatCode="0.00E+00">
                  <c:v>0.75558</c:v>
                </c:pt>
                <c:pt idx="4327" formatCode="0.00E+00">
                  <c:v>0.75868</c:v>
                </c:pt>
                <c:pt idx="4328" formatCode="0.00E+00">
                  <c:v>0.75868</c:v>
                </c:pt>
                <c:pt idx="4329" formatCode="0.00E+00">
                  <c:v>0.76009</c:v>
                </c:pt>
                <c:pt idx="4330" formatCode="0.00E+00">
                  <c:v>0.76009</c:v>
                </c:pt>
                <c:pt idx="4331" formatCode="0.00E+00">
                  <c:v>0.76101</c:v>
                </c:pt>
                <c:pt idx="4332" formatCode="0.00E+00">
                  <c:v>0.76155</c:v>
                </c:pt>
                <c:pt idx="4333" formatCode="0.00E+00">
                  <c:v>0.76258</c:v>
                </c:pt>
                <c:pt idx="4334" formatCode="0.00E+00">
                  <c:v>0.7635</c:v>
                </c:pt>
                <c:pt idx="4335" formatCode="0.00E+00">
                  <c:v>0.7635</c:v>
                </c:pt>
                <c:pt idx="4336" formatCode="0.00E+00">
                  <c:v>0.7635</c:v>
                </c:pt>
                <c:pt idx="4337" formatCode="0.00E+00">
                  <c:v>0.7635</c:v>
                </c:pt>
                <c:pt idx="4338" formatCode="0.00E+00">
                  <c:v>0.7635</c:v>
                </c:pt>
                <c:pt idx="4339" formatCode="0.00E+00">
                  <c:v>0.7635</c:v>
                </c:pt>
                <c:pt idx="4340" formatCode="0.00E+00">
                  <c:v>0.76624</c:v>
                </c:pt>
                <c:pt idx="4341" formatCode="0.00E+00">
                  <c:v>0.76743</c:v>
                </c:pt>
                <c:pt idx="4342" formatCode="0.00E+00">
                  <c:v>0.76772</c:v>
                </c:pt>
                <c:pt idx="4343" formatCode="0.00E+00">
                  <c:v>0.76772</c:v>
                </c:pt>
                <c:pt idx="4344" formatCode="0.00E+00">
                  <c:v>0.76833</c:v>
                </c:pt>
                <c:pt idx="4345" formatCode="0.00E+00">
                  <c:v>0.76943</c:v>
                </c:pt>
                <c:pt idx="4346" formatCode="0.00E+00">
                  <c:v>0.77523</c:v>
                </c:pt>
                <c:pt idx="4347" formatCode="0.00E+00">
                  <c:v>0.77572</c:v>
                </c:pt>
                <c:pt idx="4348" formatCode="0.00E+00">
                  <c:v>0.77582</c:v>
                </c:pt>
                <c:pt idx="4349" formatCode="0.00E+00">
                  <c:v>0.77583</c:v>
                </c:pt>
                <c:pt idx="4350" formatCode="0.00E+00">
                  <c:v>0.77794</c:v>
                </c:pt>
                <c:pt idx="4351" formatCode="0.00E+00">
                  <c:v>0.77804</c:v>
                </c:pt>
                <c:pt idx="4352" formatCode="0.00E+00">
                  <c:v>0.7801</c:v>
                </c:pt>
                <c:pt idx="4353" formatCode="0.00E+00">
                  <c:v>0.7801</c:v>
                </c:pt>
                <c:pt idx="4354" formatCode="0.00E+00">
                  <c:v>0.7801</c:v>
                </c:pt>
                <c:pt idx="4355" formatCode="0.00E+00">
                  <c:v>0.7801</c:v>
                </c:pt>
                <c:pt idx="4356" formatCode="0.00E+00">
                  <c:v>0.7801</c:v>
                </c:pt>
                <c:pt idx="4357" formatCode="0.00E+00">
                  <c:v>0.78047</c:v>
                </c:pt>
                <c:pt idx="4358" formatCode="0.00E+00">
                  <c:v>0.7808</c:v>
                </c:pt>
                <c:pt idx="4359" formatCode="0.00E+00">
                  <c:v>0.7819</c:v>
                </c:pt>
                <c:pt idx="4360" formatCode="0.00E+00">
                  <c:v>0.78229</c:v>
                </c:pt>
                <c:pt idx="4361" formatCode="0.00E+00">
                  <c:v>0.78238</c:v>
                </c:pt>
                <c:pt idx="4362" formatCode="0.00E+00">
                  <c:v>0.78238</c:v>
                </c:pt>
                <c:pt idx="4363" formatCode="0.00E+00">
                  <c:v>0.78238</c:v>
                </c:pt>
                <c:pt idx="4364" formatCode="0.00E+00">
                  <c:v>0.78556</c:v>
                </c:pt>
                <c:pt idx="4365" formatCode="0.00E+00">
                  <c:v>0.79002</c:v>
                </c:pt>
                <c:pt idx="4366" formatCode="0.00E+00">
                  <c:v>0.79002</c:v>
                </c:pt>
                <c:pt idx="4367" formatCode="0.00E+00">
                  <c:v>0.7912</c:v>
                </c:pt>
                <c:pt idx="4368" formatCode="0.00E+00">
                  <c:v>0.79128</c:v>
                </c:pt>
                <c:pt idx="4369" formatCode="0.00E+00">
                  <c:v>0.79369</c:v>
                </c:pt>
                <c:pt idx="4370" formatCode="0.00E+00">
                  <c:v>0.79702</c:v>
                </c:pt>
                <c:pt idx="4371" formatCode="0.00E+00">
                  <c:v>0.79768</c:v>
                </c:pt>
                <c:pt idx="4372" formatCode="0.00E+00">
                  <c:v>0.798</c:v>
                </c:pt>
                <c:pt idx="4373" formatCode="0.00E+00">
                  <c:v>0.80239</c:v>
                </c:pt>
                <c:pt idx="4374" formatCode="0.00E+00">
                  <c:v>0.8031</c:v>
                </c:pt>
                <c:pt idx="4375" formatCode="0.00E+00">
                  <c:v>0.80362</c:v>
                </c:pt>
                <c:pt idx="4376" formatCode="0.00E+00">
                  <c:v>0.80437</c:v>
                </c:pt>
                <c:pt idx="4377" formatCode="0.00E+00">
                  <c:v>0.80437</c:v>
                </c:pt>
                <c:pt idx="4378" formatCode="0.00E+00">
                  <c:v>0.80804</c:v>
                </c:pt>
                <c:pt idx="4379" formatCode="0.00E+00">
                  <c:v>0.80935</c:v>
                </c:pt>
                <c:pt idx="4380" formatCode="0.00E+00">
                  <c:v>0.811</c:v>
                </c:pt>
                <c:pt idx="4381" formatCode="0.00E+00">
                  <c:v>0.811</c:v>
                </c:pt>
                <c:pt idx="4382" formatCode="0.00E+00">
                  <c:v>0.811</c:v>
                </c:pt>
                <c:pt idx="4383" formatCode="0.00E+00">
                  <c:v>0.811</c:v>
                </c:pt>
                <c:pt idx="4384" formatCode="0.00E+00">
                  <c:v>0.811</c:v>
                </c:pt>
                <c:pt idx="4385" formatCode="0.00E+00">
                  <c:v>0.811</c:v>
                </c:pt>
                <c:pt idx="4386" formatCode="0.00E+00">
                  <c:v>0.811</c:v>
                </c:pt>
                <c:pt idx="4387" formatCode="0.00E+00">
                  <c:v>0.811</c:v>
                </c:pt>
                <c:pt idx="4388" formatCode="0.00E+00">
                  <c:v>0.811</c:v>
                </c:pt>
                <c:pt idx="4389" formatCode="0.00E+00">
                  <c:v>0.811</c:v>
                </c:pt>
                <c:pt idx="4390" formatCode="0.00E+00">
                  <c:v>0.811</c:v>
                </c:pt>
                <c:pt idx="4391" formatCode="0.00E+00">
                  <c:v>0.811</c:v>
                </c:pt>
                <c:pt idx="4392" formatCode="0.00E+00">
                  <c:v>0.81109</c:v>
                </c:pt>
                <c:pt idx="4393" formatCode="0.00E+00">
                  <c:v>0.81509</c:v>
                </c:pt>
                <c:pt idx="4394" formatCode="0.00E+00">
                  <c:v>0.81509</c:v>
                </c:pt>
                <c:pt idx="4395" formatCode="0.00E+00">
                  <c:v>0.81915</c:v>
                </c:pt>
                <c:pt idx="4396" formatCode="0.00E+00">
                  <c:v>0.8218</c:v>
                </c:pt>
                <c:pt idx="4397" formatCode="0.00E+00">
                  <c:v>0.8218</c:v>
                </c:pt>
                <c:pt idx="4398" formatCode="0.00E+00">
                  <c:v>0.82631</c:v>
                </c:pt>
                <c:pt idx="4399" formatCode="0.00E+00">
                  <c:v>0.83075</c:v>
                </c:pt>
                <c:pt idx="4400" formatCode="0.00E+00">
                  <c:v>0.83075</c:v>
                </c:pt>
                <c:pt idx="4401" formatCode="0.00E+00">
                  <c:v>0.83084</c:v>
                </c:pt>
                <c:pt idx="4402" formatCode="0.00E+00">
                  <c:v>0.83203</c:v>
                </c:pt>
                <c:pt idx="4403" formatCode="0.00E+00">
                  <c:v>0.8323</c:v>
                </c:pt>
                <c:pt idx="4404" formatCode="0.00E+00">
                  <c:v>0.8345</c:v>
                </c:pt>
                <c:pt idx="4405" formatCode="0.00E+00">
                  <c:v>0.8345</c:v>
                </c:pt>
                <c:pt idx="4406" formatCode="0.00E+00">
                  <c:v>0.8362</c:v>
                </c:pt>
                <c:pt idx="4407" formatCode="0.00E+00">
                  <c:v>0.83741</c:v>
                </c:pt>
                <c:pt idx="4408" formatCode="0.00E+00">
                  <c:v>0.8421</c:v>
                </c:pt>
                <c:pt idx="4409" formatCode="0.00E+00">
                  <c:v>0.84337</c:v>
                </c:pt>
                <c:pt idx="4410" formatCode="0.00E+00">
                  <c:v>0.84506</c:v>
                </c:pt>
                <c:pt idx="4411" formatCode="0.00E+00">
                  <c:v>0.8509</c:v>
                </c:pt>
                <c:pt idx="4412" formatCode="0.00E+00">
                  <c:v>0.85237</c:v>
                </c:pt>
                <c:pt idx="4413" formatCode="0.00E+00">
                  <c:v>0.85346</c:v>
                </c:pt>
                <c:pt idx="4414" formatCode="0.00E+00">
                  <c:v>0.85454</c:v>
                </c:pt>
                <c:pt idx="4415" formatCode="0.00E+00">
                  <c:v>0.85455</c:v>
                </c:pt>
                <c:pt idx="4416" formatCode="0.00E+00">
                  <c:v>0.85469</c:v>
                </c:pt>
                <c:pt idx="4417" formatCode="0.00E+00">
                  <c:v>0.85942</c:v>
                </c:pt>
                <c:pt idx="4418" formatCode="0.00E+00">
                  <c:v>0.8638</c:v>
                </c:pt>
                <c:pt idx="4419" formatCode="0.00E+00">
                  <c:v>0.8638</c:v>
                </c:pt>
                <c:pt idx="4420" formatCode="0.00E+00">
                  <c:v>0.86662</c:v>
                </c:pt>
                <c:pt idx="4421" formatCode="0.00E+00">
                  <c:v>0.86677</c:v>
                </c:pt>
                <c:pt idx="4422" formatCode="0.00E+00">
                  <c:v>0.86683</c:v>
                </c:pt>
                <c:pt idx="4423" formatCode="0.00E+00">
                  <c:v>0.87004</c:v>
                </c:pt>
                <c:pt idx="4424" formatCode="0.00E+00">
                  <c:v>0.87038</c:v>
                </c:pt>
                <c:pt idx="4425" formatCode="0.00E+00">
                  <c:v>0.87147</c:v>
                </c:pt>
                <c:pt idx="4426" formatCode="0.00E+00">
                  <c:v>0.87224</c:v>
                </c:pt>
                <c:pt idx="4427" formatCode="0.00E+00">
                  <c:v>0.87283</c:v>
                </c:pt>
                <c:pt idx="4428" formatCode="0.00E+00">
                  <c:v>0.87511</c:v>
                </c:pt>
                <c:pt idx="4429" formatCode="0.00E+00">
                  <c:v>0.87519</c:v>
                </c:pt>
                <c:pt idx="4430" formatCode="0.00E+00">
                  <c:v>0.87988</c:v>
                </c:pt>
                <c:pt idx="4431" formatCode="0.00E+00">
                  <c:v>0.88156</c:v>
                </c:pt>
                <c:pt idx="4432" formatCode="0.00E+00">
                  <c:v>0.88217</c:v>
                </c:pt>
                <c:pt idx="4433" formatCode="0.00E+00">
                  <c:v>0.88228</c:v>
                </c:pt>
                <c:pt idx="4434" formatCode="0.00E+00">
                  <c:v>0.89149</c:v>
                </c:pt>
                <c:pt idx="4435" formatCode="0.00E+00">
                  <c:v>0.89544</c:v>
                </c:pt>
                <c:pt idx="4436" formatCode="0.00E+00">
                  <c:v>0.89544</c:v>
                </c:pt>
                <c:pt idx="4437" formatCode="0.00E+00">
                  <c:v>0.89553</c:v>
                </c:pt>
                <c:pt idx="4438" formatCode="0.00E+00">
                  <c:v>0.89659</c:v>
                </c:pt>
                <c:pt idx="4439" formatCode="0.00E+00">
                  <c:v>0.89752</c:v>
                </c:pt>
                <c:pt idx="4440" formatCode="0.00E+00">
                  <c:v>0.90302</c:v>
                </c:pt>
                <c:pt idx="4441" formatCode="0.00E+00">
                  <c:v>0.90339</c:v>
                </c:pt>
                <c:pt idx="4442" formatCode="0.00E+00">
                  <c:v>0.90339</c:v>
                </c:pt>
                <c:pt idx="4443" formatCode="0.00E+00">
                  <c:v>0.90363</c:v>
                </c:pt>
                <c:pt idx="4444" formatCode="0.00E+00">
                  <c:v>0.90607</c:v>
                </c:pt>
                <c:pt idx="4445" formatCode="0.00E+00">
                  <c:v>0.90804</c:v>
                </c:pt>
                <c:pt idx="4446" formatCode="0.00E+00">
                  <c:v>0.91187</c:v>
                </c:pt>
                <c:pt idx="4447" formatCode="0.00E+00">
                  <c:v>0.9121</c:v>
                </c:pt>
                <c:pt idx="4448" formatCode="0.00E+00">
                  <c:v>0.9121</c:v>
                </c:pt>
                <c:pt idx="4449" formatCode="0.00E+00">
                  <c:v>0.91529</c:v>
                </c:pt>
                <c:pt idx="4450" formatCode="0.00E+00">
                  <c:v>0.91631</c:v>
                </c:pt>
                <c:pt idx="4451" formatCode="0.00E+00">
                  <c:v>0.91891</c:v>
                </c:pt>
                <c:pt idx="4452" formatCode="0.00E+00">
                  <c:v>0.91982</c:v>
                </c:pt>
                <c:pt idx="4453" formatCode="0.00E+00">
                  <c:v>0.91985</c:v>
                </c:pt>
                <c:pt idx="4454" formatCode="0.00E+00">
                  <c:v>0.91992</c:v>
                </c:pt>
                <c:pt idx="4455" formatCode="0.00E+00">
                  <c:v>0.92139</c:v>
                </c:pt>
                <c:pt idx="4456" formatCode="0.00E+00">
                  <c:v>0.92142</c:v>
                </c:pt>
                <c:pt idx="4457" formatCode="0.00E+00">
                  <c:v>0.92236</c:v>
                </c:pt>
                <c:pt idx="4458" formatCode="0.00E+00">
                  <c:v>0.9246</c:v>
                </c:pt>
                <c:pt idx="4459" formatCode="0.00E+00">
                  <c:v>0.92557</c:v>
                </c:pt>
                <c:pt idx="4460" formatCode="0.00E+00">
                  <c:v>0.92786</c:v>
                </c:pt>
                <c:pt idx="4461" formatCode="0.00E+00">
                  <c:v>0.92844</c:v>
                </c:pt>
                <c:pt idx="4462" formatCode="0.00E+00">
                  <c:v>0.92866</c:v>
                </c:pt>
                <c:pt idx="4463" formatCode="0.00E+00">
                  <c:v>0.9307</c:v>
                </c:pt>
                <c:pt idx="4464" formatCode="0.00E+00">
                  <c:v>0.93354</c:v>
                </c:pt>
                <c:pt idx="4465" formatCode="0.00E+00">
                  <c:v>0.93444</c:v>
                </c:pt>
                <c:pt idx="4466" formatCode="0.00E+00">
                  <c:v>0.93526</c:v>
                </c:pt>
                <c:pt idx="4467" formatCode="0.00E+00">
                  <c:v>0.93526</c:v>
                </c:pt>
                <c:pt idx="4468" formatCode="0.00E+00">
                  <c:v>0.93546</c:v>
                </c:pt>
                <c:pt idx="4469" formatCode="0.00E+00">
                  <c:v>0.93601</c:v>
                </c:pt>
                <c:pt idx="4470" formatCode="0.00E+00">
                  <c:v>0.93602</c:v>
                </c:pt>
                <c:pt idx="4471" formatCode="0.00E+00">
                  <c:v>0.9362</c:v>
                </c:pt>
                <c:pt idx="4472" formatCode="0.00E+00">
                  <c:v>0.9362</c:v>
                </c:pt>
                <c:pt idx="4473" formatCode="0.00E+00">
                  <c:v>0.9362</c:v>
                </c:pt>
                <c:pt idx="4474" formatCode="0.00E+00">
                  <c:v>0.9362</c:v>
                </c:pt>
                <c:pt idx="4475" formatCode="0.00E+00">
                  <c:v>0.9362</c:v>
                </c:pt>
                <c:pt idx="4476" formatCode="0.00E+00">
                  <c:v>0.93956</c:v>
                </c:pt>
                <c:pt idx="4477" formatCode="0.00E+00">
                  <c:v>0.93956</c:v>
                </c:pt>
                <c:pt idx="4478" formatCode="0.00E+00">
                  <c:v>0.94474</c:v>
                </c:pt>
                <c:pt idx="4479" formatCode="0.00E+00">
                  <c:v>0.94829</c:v>
                </c:pt>
                <c:pt idx="4480" formatCode="0.00E+00">
                  <c:v>0.95004</c:v>
                </c:pt>
                <c:pt idx="4481" formatCode="0.00E+00">
                  <c:v>0.95043</c:v>
                </c:pt>
                <c:pt idx="4482" formatCode="0.00E+00">
                  <c:v>0.95697</c:v>
                </c:pt>
                <c:pt idx="4483" formatCode="0.00E+00">
                  <c:v>0.9573</c:v>
                </c:pt>
                <c:pt idx="4484" formatCode="0.00E+00">
                  <c:v>0.95741</c:v>
                </c:pt>
                <c:pt idx="4485" formatCode="0.00E+00">
                  <c:v>0.95741</c:v>
                </c:pt>
                <c:pt idx="4486" formatCode="0.00E+00">
                  <c:v>0.9607</c:v>
                </c:pt>
                <c:pt idx="4487" formatCode="0.00E+00">
                  <c:v>0.9607</c:v>
                </c:pt>
                <c:pt idx="4488" formatCode="0.00E+00">
                  <c:v>0.9607</c:v>
                </c:pt>
                <c:pt idx="4489" formatCode="0.00E+00">
                  <c:v>0.9607</c:v>
                </c:pt>
                <c:pt idx="4490" formatCode="0.00E+00">
                  <c:v>0.9607</c:v>
                </c:pt>
                <c:pt idx="4491" formatCode="0.00E+00">
                  <c:v>0.9607</c:v>
                </c:pt>
                <c:pt idx="4492" formatCode="0.00E+00">
                  <c:v>0.9607</c:v>
                </c:pt>
                <c:pt idx="4493" formatCode="0.00E+00">
                  <c:v>0.9607</c:v>
                </c:pt>
                <c:pt idx="4494" formatCode="0.00E+00">
                  <c:v>0.9607</c:v>
                </c:pt>
                <c:pt idx="4495" formatCode="0.00E+00">
                  <c:v>0.9607</c:v>
                </c:pt>
                <c:pt idx="4496" formatCode="0.00E+00">
                  <c:v>0.9607</c:v>
                </c:pt>
                <c:pt idx="4497" formatCode="0.00E+00">
                  <c:v>0.96124</c:v>
                </c:pt>
                <c:pt idx="4498" formatCode="0.00E+00">
                  <c:v>0.96573</c:v>
                </c:pt>
                <c:pt idx="4499" formatCode="0.00E+00">
                  <c:v>0.96712</c:v>
                </c:pt>
                <c:pt idx="4500" formatCode="0.00E+00">
                  <c:v>0.96815</c:v>
                </c:pt>
                <c:pt idx="4501" formatCode="0.00E+00">
                  <c:v>0.96855</c:v>
                </c:pt>
                <c:pt idx="4502" formatCode="0.00E+00">
                  <c:v>0.9706</c:v>
                </c:pt>
                <c:pt idx="4503" formatCode="0.00E+00">
                  <c:v>0.9706</c:v>
                </c:pt>
                <c:pt idx="4504" formatCode="0.00E+00">
                  <c:v>0.97122</c:v>
                </c:pt>
                <c:pt idx="4505" formatCode="0.00E+00">
                  <c:v>0.97452</c:v>
                </c:pt>
                <c:pt idx="4506" formatCode="0.00E+00">
                  <c:v>0.97465</c:v>
                </c:pt>
                <c:pt idx="4507" formatCode="0.00E+00">
                  <c:v>0.97567</c:v>
                </c:pt>
                <c:pt idx="4508" formatCode="0.00E+00">
                  <c:v>0.98182</c:v>
                </c:pt>
                <c:pt idx="4509" formatCode="0.00E+00">
                  <c:v>0.98524</c:v>
                </c:pt>
                <c:pt idx="4510" formatCode="0.00E+00">
                  <c:v>0.9855</c:v>
                </c:pt>
                <c:pt idx="4511" formatCode="0.00E+00">
                  <c:v>0.98638</c:v>
                </c:pt>
                <c:pt idx="4512" formatCode="0.00E+00">
                  <c:v>0.98656</c:v>
                </c:pt>
                <c:pt idx="4513" formatCode="0.00E+00">
                  <c:v>0.9924</c:v>
                </c:pt>
                <c:pt idx="4514" formatCode="0.00E+00">
                  <c:v>0.99463</c:v>
                </c:pt>
                <c:pt idx="4515" formatCode="0.00E+00">
                  <c:v>0.99639</c:v>
                </c:pt>
                <c:pt idx="4516" formatCode="0.00E+00">
                  <c:v>0.9978</c:v>
                </c:pt>
                <c:pt idx="4517" formatCode="0.00E+00">
                  <c:v>0.99804</c:v>
                </c:pt>
                <c:pt idx="4518" formatCode="0.00E+00">
                  <c:v>0.99965</c:v>
                </c:pt>
                <c:pt idx="4519" formatCode="0.00E+00">
                  <c:v>1.0018</c:v>
                </c:pt>
                <c:pt idx="4520" formatCode="0.00E+00">
                  <c:v>1.0026</c:v>
                </c:pt>
                <c:pt idx="4521" formatCode="0.00E+00">
                  <c:v>1.0026</c:v>
                </c:pt>
                <c:pt idx="4522" formatCode="0.00E+00">
                  <c:v>1.0036</c:v>
                </c:pt>
                <c:pt idx="4523" formatCode="0.00E+00">
                  <c:v>1.0036</c:v>
                </c:pt>
                <c:pt idx="4524" formatCode="0.00E+00">
                  <c:v>1.0052</c:v>
                </c:pt>
                <c:pt idx="4525" formatCode="0.00E+00">
                  <c:v>1.006</c:v>
                </c:pt>
                <c:pt idx="4526" formatCode="0.00E+00">
                  <c:v>1.0063</c:v>
                </c:pt>
                <c:pt idx="4527" formatCode="0.00E+00">
                  <c:v>1.0063</c:v>
                </c:pt>
                <c:pt idx="4528" formatCode="0.00E+00">
                  <c:v>1.0063</c:v>
                </c:pt>
                <c:pt idx="4529" formatCode="0.00E+00">
                  <c:v>1.0064</c:v>
                </c:pt>
                <c:pt idx="4530" formatCode="0.00E+00">
                  <c:v>1.0082</c:v>
                </c:pt>
                <c:pt idx="4531" formatCode="0.00E+00">
                  <c:v>1.0097</c:v>
                </c:pt>
                <c:pt idx="4532" formatCode="0.00E+00">
                  <c:v>1.0105</c:v>
                </c:pt>
                <c:pt idx="4533" formatCode="0.00E+00">
                  <c:v>1.0139</c:v>
                </c:pt>
                <c:pt idx="4534" formatCode="0.00E+00">
                  <c:v>1.0143</c:v>
                </c:pt>
                <c:pt idx="4535" formatCode="0.00E+00">
                  <c:v>1.0154</c:v>
                </c:pt>
                <c:pt idx="4536" formatCode="0.00E+00">
                  <c:v>1.0156</c:v>
                </c:pt>
                <c:pt idx="4537" formatCode="0.00E+00">
                  <c:v>1.0159</c:v>
                </c:pt>
                <c:pt idx="4538" formatCode="0.00E+00">
                  <c:v>1.0165</c:v>
                </c:pt>
                <c:pt idx="4539" formatCode="0.00E+00">
                  <c:v>1.0165</c:v>
                </c:pt>
                <c:pt idx="4540" formatCode="0.00E+00">
                  <c:v>1.0166</c:v>
                </c:pt>
                <c:pt idx="4541" formatCode="0.00E+00">
                  <c:v>1.0169</c:v>
                </c:pt>
                <c:pt idx="4542" formatCode="0.00E+00">
                  <c:v>1.0169</c:v>
                </c:pt>
                <c:pt idx="4543" formatCode="0.00E+00">
                  <c:v>1.0169</c:v>
                </c:pt>
                <c:pt idx="4544" formatCode="0.00E+00">
                  <c:v>1.0183</c:v>
                </c:pt>
                <c:pt idx="4545" formatCode="0.00E+00">
                  <c:v>1.0197</c:v>
                </c:pt>
                <c:pt idx="4546" formatCode="0.00E+00">
                  <c:v>1.0209</c:v>
                </c:pt>
                <c:pt idx="4547" formatCode="0.00E+00">
                  <c:v>1.0209</c:v>
                </c:pt>
                <c:pt idx="4548" formatCode="0.00E+00">
                  <c:v>1.0209</c:v>
                </c:pt>
                <c:pt idx="4549" formatCode="0.00E+00">
                  <c:v>1.0213</c:v>
                </c:pt>
                <c:pt idx="4550" formatCode="0.00E+00">
                  <c:v>1.0213</c:v>
                </c:pt>
                <c:pt idx="4551" formatCode="0.00E+00">
                  <c:v>1.0216</c:v>
                </c:pt>
                <c:pt idx="4552" formatCode="0.00E+00">
                  <c:v>1.0216</c:v>
                </c:pt>
                <c:pt idx="4553" formatCode="0.00E+00">
                  <c:v>1.0279</c:v>
                </c:pt>
                <c:pt idx="4554" formatCode="0.00E+00">
                  <c:v>1.0287</c:v>
                </c:pt>
                <c:pt idx="4555" formatCode="0.00E+00">
                  <c:v>1.0294</c:v>
                </c:pt>
                <c:pt idx="4556" formatCode="0.00E+00">
                  <c:v>1.0296</c:v>
                </c:pt>
                <c:pt idx="4557" formatCode="0.00E+00">
                  <c:v>1.0316</c:v>
                </c:pt>
                <c:pt idx="4558" formatCode="0.00E+00">
                  <c:v>1.0375</c:v>
                </c:pt>
                <c:pt idx="4559" formatCode="0.00E+00">
                  <c:v>1.0375</c:v>
                </c:pt>
                <c:pt idx="4560" formatCode="0.00E+00">
                  <c:v>1.0383</c:v>
                </c:pt>
                <c:pt idx="4561" formatCode="0.00E+00">
                  <c:v>1.0399</c:v>
                </c:pt>
                <c:pt idx="4562" formatCode="0.00E+00">
                  <c:v>1.04</c:v>
                </c:pt>
                <c:pt idx="4563" formatCode="0.00E+00">
                  <c:v>1.0404</c:v>
                </c:pt>
                <c:pt idx="4564" formatCode="0.00E+00">
                  <c:v>1.0405</c:v>
                </c:pt>
                <c:pt idx="4565" formatCode="0.00E+00">
                  <c:v>1.0406</c:v>
                </c:pt>
                <c:pt idx="4566" formatCode="0.00E+00">
                  <c:v>1.041</c:v>
                </c:pt>
                <c:pt idx="4567" formatCode="0.00E+00">
                  <c:v>1.0427</c:v>
                </c:pt>
                <c:pt idx="4568" formatCode="0.00E+00">
                  <c:v>1.0438</c:v>
                </c:pt>
                <c:pt idx="4569" formatCode="0.00E+00">
                  <c:v>1.0444</c:v>
                </c:pt>
                <c:pt idx="4570" formatCode="0.00E+00">
                  <c:v>1.0444</c:v>
                </c:pt>
                <c:pt idx="4571" formatCode="0.00E+00">
                  <c:v>1.0447</c:v>
                </c:pt>
                <c:pt idx="4572" formatCode="0.00E+00">
                  <c:v>1.0486</c:v>
                </c:pt>
                <c:pt idx="4573" formatCode="0.00E+00">
                  <c:v>1.0491</c:v>
                </c:pt>
                <c:pt idx="4574" formatCode="0.00E+00">
                  <c:v>1.0493</c:v>
                </c:pt>
                <c:pt idx="4575" formatCode="0.00E+00">
                  <c:v>1.0531</c:v>
                </c:pt>
                <c:pt idx="4576" formatCode="0.00E+00">
                  <c:v>1.054</c:v>
                </c:pt>
                <c:pt idx="4577" formatCode="0.00E+00">
                  <c:v>1.0563</c:v>
                </c:pt>
                <c:pt idx="4578" formatCode="0.00E+00">
                  <c:v>1.059</c:v>
                </c:pt>
                <c:pt idx="4579" formatCode="0.00E+00">
                  <c:v>1.059</c:v>
                </c:pt>
                <c:pt idx="4580" formatCode="0.00E+00">
                  <c:v>1.059</c:v>
                </c:pt>
                <c:pt idx="4581" formatCode="0.00E+00">
                  <c:v>1.059</c:v>
                </c:pt>
                <c:pt idx="4582" formatCode="0.00E+00">
                  <c:v>1.059</c:v>
                </c:pt>
                <c:pt idx="4583" formatCode="0.00E+00">
                  <c:v>1.0603</c:v>
                </c:pt>
                <c:pt idx="4584" formatCode="0.00E+00">
                  <c:v>1.062</c:v>
                </c:pt>
                <c:pt idx="4585" formatCode="0.00E+00">
                  <c:v>1.0645</c:v>
                </c:pt>
                <c:pt idx="4586" formatCode="0.00E+00">
                  <c:v>1.0645</c:v>
                </c:pt>
                <c:pt idx="4587" formatCode="0.00E+00">
                  <c:v>1.0662</c:v>
                </c:pt>
                <c:pt idx="4588" formatCode="0.00E+00">
                  <c:v>1.0668</c:v>
                </c:pt>
                <c:pt idx="4589" formatCode="0.00E+00">
                  <c:v>1.0747</c:v>
                </c:pt>
                <c:pt idx="4590" formatCode="0.00E+00">
                  <c:v>1.0756</c:v>
                </c:pt>
                <c:pt idx="4591" formatCode="0.00E+00">
                  <c:v>1.0777</c:v>
                </c:pt>
                <c:pt idx="4592" formatCode="0.00E+00">
                  <c:v>1.0796</c:v>
                </c:pt>
                <c:pt idx="4593" formatCode="0.00E+00">
                  <c:v>1.0801</c:v>
                </c:pt>
                <c:pt idx="4594" formatCode="0.00E+00">
                  <c:v>1.0805</c:v>
                </c:pt>
                <c:pt idx="4595" formatCode="0.00E+00">
                  <c:v>1.083</c:v>
                </c:pt>
                <c:pt idx="4596" formatCode="0.00E+00">
                  <c:v>1.0834</c:v>
                </c:pt>
                <c:pt idx="4597" formatCode="0.00E+00">
                  <c:v>1.0834</c:v>
                </c:pt>
                <c:pt idx="4598" formatCode="0.00E+00">
                  <c:v>1.0845</c:v>
                </c:pt>
                <c:pt idx="4599" formatCode="0.00E+00">
                  <c:v>1.0857</c:v>
                </c:pt>
                <c:pt idx="4600" formatCode="0.00E+00">
                  <c:v>1.0857</c:v>
                </c:pt>
                <c:pt idx="4601" formatCode="0.00E+00">
                  <c:v>1.0862</c:v>
                </c:pt>
                <c:pt idx="4602" formatCode="0.00E+00">
                  <c:v>1.0869</c:v>
                </c:pt>
                <c:pt idx="4603" formatCode="0.00E+00">
                  <c:v>1.088</c:v>
                </c:pt>
                <c:pt idx="4604" formatCode="0.00E+00">
                  <c:v>1.094</c:v>
                </c:pt>
                <c:pt idx="4605" formatCode="0.00E+00">
                  <c:v>1.094</c:v>
                </c:pt>
                <c:pt idx="4606" formatCode="0.00E+00">
                  <c:v>1.0954</c:v>
                </c:pt>
                <c:pt idx="4607" formatCode="0.00E+00">
                  <c:v>1.0963</c:v>
                </c:pt>
                <c:pt idx="4608" formatCode="0.00E+00">
                  <c:v>1.0977</c:v>
                </c:pt>
                <c:pt idx="4609" formatCode="0.00E+00">
                  <c:v>1.0994</c:v>
                </c:pt>
                <c:pt idx="4610" formatCode="0.00E+00">
                  <c:v>1.1012</c:v>
                </c:pt>
                <c:pt idx="4611" formatCode="0.00E+00">
                  <c:v>1.1017</c:v>
                </c:pt>
                <c:pt idx="4612" formatCode="0.00E+00">
                  <c:v>1.1057</c:v>
                </c:pt>
                <c:pt idx="4613" formatCode="0.00E+00">
                  <c:v>1.1062</c:v>
                </c:pt>
                <c:pt idx="4614" formatCode="0.00E+00">
                  <c:v>1.1072</c:v>
                </c:pt>
                <c:pt idx="4615" formatCode="0.00E+00">
                  <c:v>1.1072</c:v>
                </c:pt>
                <c:pt idx="4616" formatCode="0.00E+00">
                  <c:v>1.1097</c:v>
                </c:pt>
                <c:pt idx="4617" formatCode="0.00E+00">
                  <c:v>1.1123</c:v>
                </c:pt>
                <c:pt idx="4618" formatCode="0.00E+00">
                  <c:v>1.1123</c:v>
                </c:pt>
                <c:pt idx="4619" formatCode="0.00E+00">
                  <c:v>1.1134</c:v>
                </c:pt>
                <c:pt idx="4620" formatCode="0.00E+00">
                  <c:v>1.1134</c:v>
                </c:pt>
                <c:pt idx="4621" formatCode="0.00E+00">
                  <c:v>1.1134</c:v>
                </c:pt>
                <c:pt idx="4622" formatCode="0.00E+00">
                  <c:v>1.1134</c:v>
                </c:pt>
                <c:pt idx="4623" formatCode="0.00E+00">
                  <c:v>1.1157</c:v>
                </c:pt>
                <c:pt idx="4624" formatCode="0.00E+00">
                  <c:v>1.1166</c:v>
                </c:pt>
                <c:pt idx="4625" formatCode="0.00E+00">
                  <c:v>1.1203</c:v>
                </c:pt>
                <c:pt idx="4626" formatCode="0.00E+00">
                  <c:v>1.1204</c:v>
                </c:pt>
                <c:pt idx="4627" formatCode="0.00E+00">
                  <c:v>1.1251</c:v>
                </c:pt>
                <c:pt idx="4628" formatCode="0.00E+00">
                  <c:v>1.1302</c:v>
                </c:pt>
                <c:pt idx="4629" formatCode="0.00E+00">
                  <c:v>1.1327</c:v>
                </c:pt>
                <c:pt idx="4630" formatCode="0.00E+00">
                  <c:v>1.1371</c:v>
                </c:pt>
                <c:pt idx="4631" formatCode="0.00E+00">
                  <c:v>1.139</c:v>
                </c:pt>
                <c:pt idx="4632" formatCode="0.00E+00">
                  <c:v>1.144</c:v>
                </c:pt>
                <c:pt idx="4633" formatCode="0.00E+00">
                  <c:v>1.1447</c:v>
                </c:pt>
                <c:pt idx="4634" formatCode="0.00E+00">
                  <c:v>1.1447</c:v>
                </c:pt>
                <c:pt idx="4635" formatCode="0.00E+00">
                  <c:v>1.1482</c:v>
                </c:pt>
                <c:pt idx="4636" formatCode="0.00E+00">
                  <c:v>1.15</c:v>
                </c:pt>
                <c:pt idx="4637" formatCode="0.00E+00">
                  <c:v>1.1504</c:v>
                </c:pt>
                <c:pt idx="4638" formatCode="0.00E+00">
                  <c:v>1.1505</c:v>
                </c:pt>
                <c:pt idx="4639" formatCode="0.00E+00">
                  <c:v>1.1521</c:v>
                </c:pt>
                <c:pt idx="4640" formatCode="0.00E+00">
                  <c:v>1.1539</c:v>
                </c:pt>
                <c:pt idx="4641" formatCode="0.00E+00">
                  <c:v>1.1546</c:v>
                </c:pt>
                <c:pt idx="4642" formatCode="0.00E+00">
                  <c:v>1.1582</c:v>
                </c:pt>
                <c:pt idx="4643" formatCode="0.00E+00">
                  <c:v>1.1582</c:v>
                </c:pt>
                <c:pt idx="4644" formatCode="0.00E+00">
                  <c:v>1.1598</c:v>
                </c:pt>
                <c:pt idx="4645" formatCode="0.00E+00">
                  <c:v>1.1634</c:v>
                </c:pt>
                <c:pt idx="4646" formatCode="0.00E+00">
                  <c:v>1.1647</c:v>
                </c:pt>
                <c:pt idx="4647" formatCode="0.00E+00">
                  <c:v>1.1659</c:v>
                </c:pt>
                <c:pt idx="4648" formatCode="0.00E+00">
                  <c:v>1.1676</c:v>
                </c:pt>
                <c:pt idx="4649" formatCode="0.00E+00">
                  <c:v>1.1692</c:v>
                </c:pt>
                <c:pt idx="4650" formatCode="0.00E+00">
                  <c:v>1.1752</c:v>
                </c:pt>
                <c:pt idx="4651" formatCode="0.00E+00">
                  <c:v>1.1757</c:v>
                </c:pt>
                <c:pt idx="4652" formatCode="0.00E+00">
                  <c:v>1.1759</c:v>
                </c:pt>
                <c:pt idx="4653" formatCode="0.00E+00">
                  <c:v>1.1767</c:v>
                </c:pt>
                <c:pt idx="4654" formatCode="0.00E+00">
                  <c:v>1.18</c:v>
                </c:pt>
                <c:pt idx="4655" formatCode="0.00E+00">
                  <c:v>1.1807</c:v>
                </c:pt>
                <c:pt idx="4656" formatCode="0.00E+00">
                  <c:v>1.1808</c:v>
                </c:pt>
                <c:pt idx="4657" formatCode="0.00E+00">
                  <c:v>1.1828</c:v>
                </c:pt>
                <c:pt idx="4658" formatCode="0.00E+00">
                  <c:v>1.1828</c:v>
                </c:pt>
                <c:pt idx="4659" formatCode="0.00E+00">
                  <c:v>1.1842</c:v>
                </c:pt>
                <c:pt idx="4660" formatCode="0.00E+00">
                  <c:v>1.1851</c:v>
                </c:pt>
                <c:pt idx="4661" formatCode="0.00E+00">
                  <c:v>1.1868</c:v>
                </c:pt>
                <c:pt idx="4662" formatCode="0.00E+00">
                  <c:v>1.1868</c:v>
                </c:pt>
                <c:pt idx="4663" formatCode="0.00E+00">
                  <c:v>1.1885</c:v>
                </c:pt>
                <c:pt idx="4664" formatCode="0.00E+00">
                  <c:v>1.1904</c:v>
                </c:pt>
                <c:pt idx="4665" formatCode="0.00E+00">
                  <c:v>1.1928</c:v>
                </c:pt>
                <c:pt idx="4666" formatCode="0.00E+00">
                  <c:v>1.1928</c:v>
                </c:pt>
                <c:pt idx="4667" formatCode="0.00E+00">
                  <c:v>1.1934</c:v>
                </c:pt>
                <c:pt idx="4668" formatCode="0.00E+00">
                  <c:v>1.1947</c:v>
                </c:pt>
                <c:pt idx="4669" formatCode="0.00E+00">
                  <c:v>1.1965</c:v>
                </c:pt>
                <c:pt idx="4670" formatCode="0.00E+00">
                  <c:v>1.1965</c:v>
                </c:pt>
                <c:pt idx="4671" formatCode="0.00E+00">
                  <c:v>1.1976</c:v>
                </c:pt>
                <c:pt idx="4672" formatCode="0.00E+00">
                  <c:v>1.1981</c:v>
                </c:pt>
                <c:pt idx="4673" formatCode="0.00E+00">
                  <c:v>1.1997</c:v>
                </c:pt>
                <c:pt idx="4674" formatCode="0.00E+00">
                  <c:v>1.1997</c:v>
                </c:pt>
                <c:pt idx="4675" formatCode="0.00E+00">
                  <c:v>1.1997</c:v>
                </c:pt>
                <c:pt idx="4676" formatCode="0.00E+00">
                  <c:v>1.1997</c:v>
                </c:pt>
                <c:pt idx="4677" formatCode="0.00E+00">
                  <c:v>1.1997</c:v>
                </c:pt>
                <c:pt idx="4678" formatCode="0.00E+00">
                  <c:v>1.2053</c:v>
                </c:pt>
                <c:pt idx="4679" formatCode="0.00E+00">
                  <c:v>1.212</c:v>
                </c:pt>
                <c:pt idx="4680" formatCode="0.00E+00">
                  <c:v>1.2136</c:v>
                </c:pt>
                <c:pt idx="4681" formatCode="0.00E+00">
                  <c:v>1.2136</c:v>
                </c:pt>
                <c:pt idx="4682" formatCode="0.00E+00">
                  <c:v>1.2138</c:v>
                </c:pt>
                <c:pt idx="4683" formatCode="0.00E+00">
                  <c:v>1.2191</c:v>
                </c:pt>
                <c:pt idx="4684" formatCode="0.00E+00">
                  <c:v>1.2219</c:v>
                </c:pt>
                <c:pt idx="4685" formatCode="0.00E+00">
                  <c:v>1.2219</c:v>
                </c:pt>
                <c:pt idx="4686" formatCode="0.00E+00">
                  <c:v>1.2219</c:v>
                </c:pt>
                <c:pt idx="4687" formatCode="0.00E+00">
                  <c:v>1.2256</c:v>
                </c:pt>
                <c:pt idx="4688" formatCode="0.00E+00">
                  <c:v>1.2288</c:v>
                </c:pt>
                <c:pt idx="4689" formatCode="0.00E+00">
                  <c:v>1.2305</c:v>
                </c:pt>
                <c:pt idx="4690" formatCode="0.00E+00">
                  <c:v>1.2314</c:v>
                </c:pt>
                <c:pt idx="4691" formatCode="0.00E+00">
                  <c:v>1.2322</c:v>
                </c:pt>
                <c:pt idx="4692" formatCode="0.00E+00">
                  <c:v>1.2337</c:v>
                </c:pt>
                <c:pt idx="4693" formatCode="0.00E+00">
                  <c:v>1.2412</c:v>
                </c:pt>
                <c:pt idx="4694" formatCode="0.00E+00">
                  <c:v>1.2456</c:v>
                </c:pt>
                <c:pt idx="4695" formatCode="0.00E+00">
                  <c:v>1.2461</c:v>
                </c:pt>
                <c:pt idx="4696" formatCode="0.00E+00">
                  <c:v>1.2461</c:v>
                </c:pt>
                <c:pt idx="4697" formatCode="0.00E+00">
                  <c:v>1.247</c:v>
                </c:pt>
                <c:pt idx="4698" formatCode="0.00E+00">
                  <c:v>1.2516</c:v>
                </c:pt>
                <c:pt idx="4699" formatCode="0.00E+00">
                  <c:v>1.2526</c:v>
                </c:pt>
                <c:pt idx="4700" formatCode="0.00E+00">
                  <c:v>1.2537</c:v>
                </c:pt>
                <c:pt idx="4701" formatCode="0.00E+00">
                  <c:v>1.2543</c:v>
                </c:pt>
                <c:pt idx="4702" formatCode="0.00E+00">
                  <c:v>1.2546</c:v>
                </c:pt>
                <c:pt idx="4703" formatCode="0.00E+00">
                  <c:v>1.2564</c:v>
                </c:pt>
                <c:pt idx="4704" formatCode="0.00E+00">
                  <c:v>1.2569</c:v>
                </c:pt>
                <c:pt idx="4705" formatCode="0.00E+00">
                  <c:v>1.2599</c:v>
                </c:pt>
                <c:pt idx="4706" formatCode="0.00E+00">
                  <c:v>1.2649</c:v>
                </c:pt>
                <c:pt idx="4707" formatCode="0.00E+00">
                  <c:v>1.265</c:v>
                </c:pt>
                <c:pt idx="4708" formatCode="0.00E+00">
                  <c:v>1.2663</c:v>
                </c:pt>
                <c:pt idx="4709" formatCode="0.00E+00">
                  <c:v>1.2679</c:v>
                </c:pt>
                <c:pt idx="4710" formatCode="0.00E+00">
                  <c:v>1.2697</c:v>
                </c:pt>
                <c:pt idx="4711" formatCode="0.00E+00">
                  <c:v>1.2697</c:v>
                </c:pt>
                <c:pt idx="4712" formatCode="0.00E+00">
                  <c:v>1.2703</c:v>
                </c:pt>
                <c:pt idx="4713" formatCode="0.00E+00">
                  <c:v>1.2703</c:v>
                </c:pt>
                <c:pt idx="4714" formatCode="0.00E+00">
                  <c:v>1.272</c:v>
                </c:pt>
                <c:pt idx="4715" formatCode="0.00E+00">
                  <c:v>1.2721</c:v>
                </c:pt>
                <c:pt idx="4716" formatCode="0.00E+00">
                  <c:v>1.2746</c:v>
                </c:pt>
                <c:pt idx="4717" formatCode="0.00E+00">
                  <c:v>1.2754</c:v>
                </c:pt>
                <c:pt idx="4718" formatCode="0.00E+00">
                  <c:v>1.2756</c:v>
                </c:pt>
                <c:pt idx="4719" formatCode="0.00E+00">
                  <c:v>1.2771</c:v>
                </c:pt>
                <c:pt idx="4720" formatCode="0.00E+00">
                  <c:v>1.2799</c:v>
                </c:pt>
                <c:pt idx="4721" formatCode="0.00E+00">
                  <c:v>1.2842</c:v>
                </c:pt>
                <c:pt idx="4722" formatCode="0.00E+00">
                  <c:v>1.2843</c:v>
                </c:pt>
                <c:pt idx="4723" formatCode="0.00E+00">
                  <c:v>1.2959</c:v>
                </c:pt>
                <c:pt idx="4724" formatCode="0.00E+00">
                  <c:v>1.2977</c:v>
                </c:pt>
                <c:pt idx="4725" formatCode="0.00E+00">
                  <c:v>1.2995</c:v>
                </c:pt>
                <c:pt idx="4726" formatCode="0.00E+00">
                  <c:v>1.3005</c:v>
                </c:pt>
                <c:pt idx="4727" formatCode="0.00E+00">
                  <c:v>1.3015</c:v>
                </c:pt>
                <c:pt idx="4728" formatCode="0.00E+00">
                  <c:v>1.3028</c:v>
                </c:pt>
                <c:pt idx="4729" formatCode="0.00E+00">
                  <c:v>1.3028</c:v>
                </c:pt>
                <c:pt idx="4730" formatCode="0.00E+00">
                  <c:v>1.3041</c:v>
                </c:pt>
                <c:pt idx="4731" formatCode="0.00E+00">
                  <c:v>1.3081</c:v>
                </c:pt>
                <c:pt idx="4732" formatCode="0.00E+00">
                  <c:v>1.3115</c:v>
                </c:pt>
                <c:pt idx="4733" formatCode="0.00E+00">
                  <c:v>1.3116</c:v>
                </c:pt>
                <c:pt idx="4734" formatCode="0.00E+00">
                  <c:v>1.3159</c:v>
                </c:pt>
                <c:pt idx="4735" formatCode="0.00E+00">
                  <c:v>1.32</c:v>
                </c:pt>
                <c:pt idx="4736" formatCode="0.00E+00">
                  <c:v>1.324</c:v>
                </c:pt>
                <c:pt idx="4737" formatCode="0.00E+00">
                  <c:v>1.3257</c:v>
                </c:pt>
                <c:pt idx="4738" formatCode="0.00E+00">
                  <c:v>1.3288</c:v>
                </c:pt>
                <c:pt idx="4739" formatCode="0.00E+00">
                  <c:v>1.3295</c:v>
                </c:pt>
                <c:pt idx="4740" formatCode="0.00E+00">
                  <c:v>1.3411</c:v>
                </c:pt>
                <c:pt idx="4741" formatCode="0.00E+00">
                  <c:v>1.3462</c:v>
                </c:pt>
                <c:pt idx="4742" formatCode="0.00E+00">
                  <c:v>1.3502</c:v>
                </c:pt>
                <c:pt idx="4743" formatCode="0.00E+00">
                  <c:v>1.36</c:v>
                </c:pt>
                <c:pt idx="4744" formatCode="0.00E+00">
                  <c:v>1.3602</c:v>
                </c:pt>
                <c:pt idx="4745" formatCode="0.00E+00">
                  <c:v>1.3603</c:v>
                </c:pt>
                <c:pt idx="4746" formatCode="0.00E+00">
                  <c:v>1.363</c:v>
                </c:pt>
                <c:pt idx="4747" formatCode="0.00E+00">
                  <c:v>1.3639</c:v>
                </c:pt>
                <c:pt idx="4748" formatCode="0.00E+00">
                  <c:v>1.3693</c:v>
                </c:pt>
                <c:pt idx="4749" formatCode="0.00E+00">
                  <c:v>1.3723</c:v>
                </c:pt>
                <c:pt idx="4750" formatCode="0.00E+00">
                  <c:v>1.3769</c:v>
                </c:pt>
                <c:pt idx="4751" formatCode="0.00E+00">
                  <c:v>1.3783</c:v>
                </c:pt>
                <c:pt idx="4752" formatCode="0.00E+00">
                  <c:v>1.3843</c:v>
                </c:pt>
                <c:pt idx="4753" formatCode="0.00E+00">
                  <c:v>1.3915</c:v>
                </c:pt>
                <c:pt idx="4754" formatCode="0.00E+00">
                  <c:v>1.3919</c:v>
                </c:pt>
                <c:pt idx="4755" formatCode="0.00E+00">
                  <c:v>1.3928</c:v>
                </c:pt>
                <c:pt idx="4756" formatCode="0.00E+00">
                  <c:v>1.3932</c:v>
                </c:pt>
                <c:pt idx="4757" formatCode="0.00E+00">
                  <c:v>1.3967</c:v>
                </c:pt>
                <c:pt idx="4758" formatCode="0.00E+00">
                  <c:v>1.4006</c:v>
                </c:pt>
                <c:pt idx="4759" formatCode="0.00E+00">
                  <c:v>1.403799999999999</c:v>
                </c:pt>
                <c:pt idx="4760" formatCode="0.00E+00">
                  <c:v>1.4063</c:v>
                </c:pt>
                <c:pt idx="4761" formatCode="0.00E+00">
                  <c:v>1.4147</c:v>
                </c:pt>
                <c:pt idx="4762" formatCode="0.00E+00">
                  <c:v>1.4188</c:v>
                </c:pt>
                <c:pt idx="4763" formatCode="0.00E+00">
                  <c:v>1.419</c:v>
                </c:pt>
                <c:pt idx="4764" formatCode="0.00E+00">
                  <c:v>1.4233</c:v>
                </c:pt>
                <c:pt idx="4765" formatCode="0.00E+00">
                  <c:v>1.4246</c:v>
                </c:pt>
                <c:pt idx="4766" formatCode="0.00E+00">
                  <c:v>1.4269</c:v>
                </c:pt>
                <c:pt idx="4767" formatCode="0.00E+00">
                  <c:v>1.4298</c:v>
                </c:pt>
                <c:pt idx="4768" formatCode="0.00E+00">
                  <c:v>1.4351</c:v>
                </c:pt>
                <c:pt idx="4769" formatCode="0.00E+00">
                  <c:v>1.435999999999999</c:v>
                </c:pt>
                <c:pt idx="4770" formatCode="0.00E+00">
                  <c:v>1.4419</c:v>
                </c:pt>
                <c:pt idx="4771" formatCode="0.00E+00">
                  <c:v>1.4472</c:v>
                </c:pt>
                <c:pt idx="4772" formatCode="0.00E+00">
                  <c:v>1.449</c:v>
                </c:pt>
                <c:pt idx="4773" formatCode="0.00E+00">
                  <c:v>1.4508</c:v>
                </c:pt>
                <c:pt idx="4774" formatCode="0.00E+00">
                  <c:v>1.4569</c:v>
                </c:pt>
                <c:pt idx="4775" formatCode="0.00E+00">
                  <c:v>1.4582</c:v>
                </c:pt>
                <c:pt idx="4776" formatCode="0.00E+00">
                  <c:v>1.4663</c:v>
                </c:pt>
                <c:pt idx="4777" formatCode="0.00E+00">
                  <c:v>1.4663</c:v>
                </c:pt>
                <c:pt idx="4778" formatCode="0.00E+00">
                  <c:v>1.4682</c:v>
                </c:pt>
                <c:pt idx="4779" formatCode="0.00E+00">
                  <c:v>1.4698</c:v>
                </c:pt>
                <c:pt idx="4780" formatCode="0.00E+00">
                  <c:v>1.4698</c:v>
                </c:pt>
                <c:pt idx="4781" formatCode="0.00E+00">
                  <c:v>1.4783</c:v>
                </c:pt>
                <c:pt idx="4782" formatCode="0.00E+00">
                  <c:v>1.4793</c:v>
                </c:pt>
                <c:pt idx="4783" formatCode="0.00E+00">
                  <c:v>1.4813</c:v>
                </c:pt>
                <c:pt idx="4784" formatCode="0.00E+00">
                  <c:v>1.4843</c:v>
                </c:pt>
                <c:pt idx="4785" formatCode="0.00E+00">
                  <c:v>1.4863</c:v>
                </c:pt>
                <c:pt idx="4786" formatCode="0.00E+00">
                  <c:v>1.4916</c:v>
                </c:pt>
                <c:pt idx="4787" formatCode="0.00E+00">
                  <c:v>1.4917</c:v>
                </c:pt>
                <c:pt idx="4788" formatCode="0.00E+00">
                  <c:v>1.4962</c:v>
                </c:pt>
                <c:pt idx="4789" formatCode="0.00E+00">
                  <c:v>1.5026</c:v>
                </c:pt>
                <c:pt idx="4790" formatCode="0.00E+00">
                  <c:v>1.5144</c:v>
                </c:pt>
                <c:pt idx="4791" formatCode="0.00E+00">
                  <c:v>1.5176</c:v>
                </c:pt>
                <c:pt idx="4792" formatCode="0.00E+00">
                  <c:v>1.5199</c:v>
                </c:pt>
                <c:pt idx="4793" formatCode="0.00E+00">
                  <c:v>1.524</c:v>
                </c:pt>
                <c:pt idx="4794" formatCode="0.00E+00">
                  <c:v>1.5247</c:v>
                </c:pt>
                <c:pt idx="4795" formatCode="0.00E+00">
                  <c:v>1.5363</c:v>
                </c:pt>
                <c:pt idx="4796" formatCode="0.00E+00">
                  <c:v>1.5393</c:v>
                </c:pt>
                <c:pt idx="4797" formatCode="0.00E+00">
                  <c:v>1.561</c:v>
                </c:pt>
                <c:pt idx="4798" formatCode="0.00E+00">
                  <c:v>1.5626</c:v>
                </c:pt>
                <c:pt idx="4799" formatCode="0.00E+00">
                  <c:v>1.5626</c:v>
                </c:pt>
                <c:pt idx="4800" formatCode="0.00E+00">
                  <c:v>1.5677</c:v>
                </c:pt>
                <c:pt idx="4801" formatCode="0.00E+00">
                  <c:v>1.5871</c:v>
                </c:pt>
                <c:pt idx="4802" formatCode="0.00E+00">
                  <c:v>1.5924</c:v>
                </c:pt>
                <c:pt idx="4803" formatCode="0.00E+00">
                  <c:v>1.597</c:v>
                </c:pt>
                <c:pt idx="4804" formatCode="0.00E+00">
                  <c:v>1.5971</c:v>
                </c:pt>
                <c:pt idx="4805" formatCode="0.00E+00">
                  <c:v>1.6038</c:v>
                </c:pt>
                <c:pt idx="4806" formatCode="0.00E+00">
                  <c:v>1.6038</c:v>
                </c:pt>
                <c:pt idx="4807" formatCode="0.00E+00">
                  <c:v>1.6105</c:v>
                </c:pt>
                <c:pt idx="4808" formatCode="0.00E+00">
                  <c:v>1.6116</c:v>
                </c:pt>
                <c:pt idx="4809" formatCode="0.00E+00">
                  <c:v>1.6132</c:v>
                </c:pt>
                <c:pt idx="4810" formatCode="0.00E+00">
                  <c:v>1.6133</c:v>
                </c:pt>
                <c:pt idx="4811" formatCode="0.00E+00">
                  <c:v>1.6219</c:v>
                </c:pt>
                <c:pt idx="4812" formatCode="0.00E+00">
                  <c:v>1.6258</c:v>
                </c:pt>
                <c:pt idx="4813" formatCode="0.00E+00">
                  <c:v>1.632</c:v>
                </c:pt>
                <c:pt idx="4814" formatCode="0.00E+00">
                  <c:v>1.6359</c:v>
                </c:pt>
                <c:pt idx="4815" formatCode="0.00E+00">
                  <c:v>1.6392</c:v>
                </c:pt>
                <c:pt idx="4816" formatCode="0.00E+00">
                  <c:v>1.6489</c:v>
                </c:pt>
                <c:pt idx="4817" formatCode="0.00E+00">
                  <c:v>1.6504</c:v>
                </c:pt>
                <c:pt idx="4818" formatCode="0.00E+00">
                  <c:v>1.6504</c:v>
                </c:pt>
                <c:pt idx="4819" formatCode="0.00E+00">
                  <c:v>1.6571</c:v>
                </c:pt>
                <c:pt idx="4820" formatCode="0.00E+00">
                  <c:v>1.662</c:v>
                </c:pt>
                <c:pt idx="4821" formatCode="0.00E+00">
                  <c:v>1.6661</c:v>
                </c:pt>
                <c:pt idx="4822" formatCode="0.00E+00">
                  <c:v>1.6706</c:v>
                </c:pt>
                <c:pt idx="4823" formatCode="0.00E+00">
                  <c:v>1.6791</c:v>
                </c:pt>
                <c:pt idx="4824" formatCode="0.00E+00">
                  <c:v>1.6815</c:v>
                </c:pt>
                <c:pt idx="4825" formatCode="0.00E+00">
                  <c:v>1.6839</c:v>
                </c:pt>
                <c:pt idx="4826" formatCode="0.00E+00">
                  <c:v>1.6843</c:v>
                </c:pt>
                <c:pt idx="4827" formatCode="0.00E+00">
                  <c:v>1.6859</c:v>
                </c:pt>
                <c:pt idx="4828" formatCode="0.00E+00">
                  <c:v>1.6913</c:v>
                </c:pt>
                <c:pt idx="4829" formatCode="0.00E+00">
                  <c:v>1.7</c:v>
                </c:pt>
                <c:pt idx="4830" formatCode="0.00E+00">
                  <c:v>1.7031</c:v>
                </c:pt>
                <c:pt idx="4831" formatCode="0.00E+00">
                  <c:v>1.7185</c:v>
                </c:pt>
                <c:pt idx="4832" formatCode="0.00E+00">
                  <c:v>1.7197</c:v>
                </c:pt>
                <c:pt idx="4833" formatCode="0.00E+00">
                  <c:v>1.7209</c:v>
                </c:pt>
                <c:pt idx="4834" formatCode="0.00E+00">
                  <c:v>1.7209</c:v>
                </c:pt>
                <c:pt idx="4835" formatCode="0.00E+00">
                  <c:v>1.7213</c:v>
                </c:pt>
                <c:pt idx="4836" formatCode="0.00E+00">
                  <c:v>1.7224</c:v>
                </c:pt>
                <c:pt idx="4837" formatCode="0.00E+00">
                  <c:v>1.7429</c:v>
                </c:pt>
                <c:pt idx="4838" formatCode="0.00E+00">
                  <c:v>1.7455</c:v>
                </c:pt>
                <c:pt idx="4839" formatCode="0.00E+00">
                  <c:v>1.7503</c:v>
                </c:pt>
                <c:pt idx="4840" formatCode="0.00E+00">
                  <c:v>1.7739</c:v>
                </c:pt>
                <c:pt idx="4841" formatCode="0.00E+00">
                  <c:v>1.7739</c:v>
                </c:pt>
                <c:pt idx="4842" formatCode="0.00E+00">
                  <c:v>1.7745</c:v>
                </c:pt>
                <c:pt idx="4843" formatCode="0.00E+00">
                  <c:v>1.7794</c:v>
                </c:pt>
                <c:pt idx="4844" formatCode="0.00E+00">
                  <c:v>1.7797</c:v>
                </c:pt>
                <c:pt idx="4845" formatCode="0.00E+00">
                  <c:v>1.7806</c:v>
                </c:pt>
                <c:pt idx="4846" formatCode="0.00E+00">
                  <c:v>1.7812</c:v>
                </c:pt>
                <c:pt idx="4847" formatCode="0.00E+00">
                  <c:v>1.7812</c:v>
                </c:pt>
                <c:pt idx="4848" formatCode="0.00E+00">
                  <c:v>1.7843</c:v>
                </c:pt>
                <c:pt idx="4849" formatCode="0.00E+00">
                  <c:v>1.7852</c:v>
                </c:pt>
                <c:pt idx="4850" formatCode="0.00E+00">
                  <c:v>1.791</c:v>
                </c:pt>
                <c:pt idx="4851" formatCode="0.00E+00">
                  <c:v>1.8171</c:v>
                </c:pt>
                <c:pt idx="4852" formatCode="0.00E+00">
                  <c:v>1.8214</c:v>
                </c:pt>
                <c:pt idx="4853" formatCode="0.00E+00">
                  <c:v>1.8291</c:v>
                </c:pt>
                <c:pt idx="4854" formatCode="0.00E+00">
                  <c:v>1.8502</c:v>
                </c:pt>
                <c:pt idx="4855" formatCode="0.00E+00">
                  <c:v>1.8709</c:v>
                </c:pt>
                <c:pt idx="4856" formatCode="0.00E+00">
                  <c:v>1.9192</c:v>
                </c:pt>
                <c:pt idx="4857" formatCode="0.00E+00">
                  <c:v>1.9739</c:v>
                </c:pt>
                <c:pt idx="4858" formatCode="0.00E+00">
                  <c:v>1.9739</c:v>
                </c:pt>
                <c:pt idx="4859" formatCode="0.00E+00">
                  <c:v>1.9739</c:v>
                </c:pt>
                <c:pt idx="4860" formatCode="0.00E+00">
                  <c:v>1.9741</c:v>
                </c:pt>
                <c:pt idx="4861" formatCode="0.00E+00">
                  <c:v>1.98</c:v>
                </c:pt>
                <c:pt idx="4862" formatCode="0.00E+00">
                  <c:v>1.9969</c:v>
                </c:pt>
                <c:pt idx="4863" formatCode="0.00E+00">
                  <c:v>2.0052</c:v>
                </c:pt>
                <c:pt idx="4864" formatCode="0.00E+00">
                  <c:v>2.032</c:v>
                </c:pt>
                <c:pt idx="4865" formatCode="0.00E+00">
                  <c:v>2.039099999999999</c:v>
                </c:pt>
                <c:pt idx="4866" formatCode="0.00E+00">
                  <c:v>2.0483</c:v>
                </c:pt>
                <c:pt idx="4867" formatCode="0.00E+00">
                  <c:v>2.0696</c:v>
                </c:pt>
                <c:pt idx="4868" formatCode="0.00E+00">
                  <c:v>2.075099999999999</c:v>
                </c:pt>
                <c:pt idx="4869" formatCode="0.00E+00">
                  <c:v>2.089</c:v>
                </c:pt>
                <c:pt idx="4870" formatCode="0.00E+00">
                  <c:v>2.0943</c:v>
                </c:pt>
                <c:pt idx="4871" formatCode="0.00E+00">
                  <c:v>2.1352</c:v>
                </c:pt>
                <c:pt idx="4872" formatCode="0.00E+00">
                  <c:v>2.1375</c:v>
                </c:pt>
                <c:pt idx="4873" formatCode="0.00E+00">
                  <c:v>2.1426</c:v>
                </c:pt>
                <c:pt idx="4874" formatCode="0.00E+00">
                  <c:v>2.1426</c:v>
                </c:pt>
                <c:pt idx="4875" formatCode="0.00E+00">
                  <c:v>2.152</c:v>
                </c:pt>
                <c:pt idx="4876" formatCode="0.00E+00">
                  <c:v>2.1531</c:v>
                </c:pt>
                <c:pt idx="4877" formatCode="0.00E+00">
                  <c:v>2.1609</c:v>
                </c:pt>
                <c:pt idx="4878" formatCode="0.00E+00">
                  <c:v>2.1686</c:v>
                </c:pt>
                <c:pt idx="4879" formatCode="0.00E+00">
                  <c:v>2.1697</c:v>
                </c:pt>
                <c:pt idx="4880" formatCode="0.00E+00">
                  <c:v>2.1716</c:v>
                </c:pt>
                <c:pt idx="4881" formatCode="0.00E+00">
                  <c:v>2.1915</c:v>
                </c:pt>
                <c:pt idx="4882" formatCode="0.00E+00">
                  <c:v>2.1957</c:v>
                </c:pt>
                <c:pt idx="4883" formatCode="0.00E+00">
                  <c:v>2.2071</c:v>
                </c:pt>
                <c:pt idx="4884" formatCode="0.00E+00">
                  <c:v>2.2359</c:v>
                </c:pt>
                <c:pt idx="4885" formatCode="0.00E+00">
                  <c:v>2.2364</c:v>
                </c:pt>
                <c:pt idx="4886" formatCode="0.00E+00">
                  <c:v>2.249</c:v>
                </c:pt>
                <c:pt idx="4887" formatCode="0.00E+00">
                  <c:v>2.2732</c:v>
                </c:pt>
                <c:pt idx="4888" formatCode="0.00E+00">
                  <c:v>2.2745</c:v>
                </c:pt>
                <c:pt idx="4889" formatCode="0.00E+00">
                  <c:v>2.279</c:v>
                </c:pt>
                <c:pt idx="4890" formatCode="0.00E+00">
                  <c:v>2.2897</c:v>
                </c:pt>
                <c:pt idx="4891" formatCode="0.00E+00">
                  <c:v>2.2901</c:v>
                </c:pt>
                <c:pt idx="4892" formatCode="0.00E+00">
                  <c:v>2.2904</c:v>
                </c:pt>
                <c:pt idx="4893" formatCode="0.00E+00">
                  <c:v>2.2927</c:v>
                </c:pt>
                <c:pt idx="4894" formatCode="0.00E+00">
                  <c:v>2.2949</c:v>
                </c:pt>
                <c:pt idx="4895" formatCode="0.00E+00">
                  <c:v>2.2982</c:v>
                </c:pt>
                <c:pt idx="4896" formatCode="0.00E+00">
                  <c:v>2.315799999999998</c:v>
                </c:pt>
                <c:pt idx="4897" formatCode="0.00E+00">
                  <c:v>2.3165</c:v>
                </c:pt>
                <c:pt idx="4898" formatCode="0.00E+00">
                  <c:v>2.325099999999999</c:v>
                </c:pt>
                <c:pt idx="4899" formatCode="0.00E+00">
                  <c:v>2.325299999999999</c:v>
                </c:pt>
                <c:pt idx="4900" formatCode="0.00E+00">
                  <c:v>2.3344</c:v>
                </c:pt>
                <c:pt idx="4901" formatCode="0.00E+00">
                  <c:v>2.3393</c:v>
                </c:pt>
                <c:pt idx="4902" formatCode="0.00E+00">
                  <c:v>2.3441</c:v>
                </c:pt>
                <c:pt idx="4903" formatCode="0.00E+00">
                  <c:v>2.345499999999999</c:v>
                </c:pt>
                <c:pt idx="4904" formatCode="0.00E+00">
                  <c:v>2.351599999999999</c:v>
                </c:pt>
                <c:pt idx="4905" formatCode="0.00E+00">
                  <c:v>2.3525</c:v>
                </c:pt>
                <c:pt idx="4906" formatCode="0.00E+00">
                  <c:v>2.357699999999999</c:v>
                </c:pt>
                <c:pt idx="4907" formatCode="0.00E+00">
                  <c:v>2.3607</c:v>
                </c:pt>
                <c:pt idx="4908" formatCode="0.00E+00">
                  <c:v>2.3616</c:v>
                </c:pt>
                <c:pt idx="4909" formatCode="0.00E+00">
                  <c:v>2.3692</c:v>
                </c:pt>
                <c:pt idx="4910" formatCode="0.00E+00">
                  <c:v>2.3744</c:v>
                </c:pt>
                <c:pt idx="4911" formatCode="0.00E+00">
                  <c:v>2.3759</c:v>
                </c:pt>
                <c:pt idx="4912" formatCode="0.00E+00">
                  <c:v>2.394499999999998</c:v>
                </c:pt>
                <c:pt idx="4913" formatCode="0.00E+00">
                  <c:v>2.4066</c:v>
                </c:pt>
                <c:pt idx="4914" formatCode="0.00E+00">
                  <c:v>2.406899999999998</c:v>
                </c:pt>
                <c:pt idx="4915" formatCode="0.00E+00">
                  <c:v>2.411999999999999</c:v>
                </c:pt>
                <c:pt idx="4916" formatCode="0.00E+00">
                  <c:v>2.426899999999998</c:v>
                </c:pt>
                <c:pt idx="4917" formatCode="0.00E+00">
                  <c:v>2.438</c:v>
                </c:pt>
                <c:pt idx="4918" formatCode="0.00E+00">
                  <c:v>2.45</c:v>
                </c:pt>
                <c:pt idx="4919" formatCode="0.00E+00">
                  <c:v>2.4943</c:v>
                </c:pt>
                <c:pt idx="4920" formatCode="0.00E+00">
                  <c:v>2.5433</c:v>
                </c:pt>
                <c:pt idx="4921" formatCode="0.00E+00">
                  <c:v>2.579</c:v>
                </c:pt>
                <c:pt idx="4922" formatCode="0.00E+00">
                  <c:v>2.5901</c:v>
                </c:pt>
                <c:pt idx="4923" formatCode="0.00E+00">
                  <c:v>2.6137</c:v>
                </c:pt>
                <c:pt idx="4924" formatCode="0.00E+00">
                  <c:v>2.6994</c:v>
                </c:pt>
                <c:pt idx="4925" formatCode="0.00E+00">
                  <c:v>2.7752</c:v>
                </c:pt>
                <c:pt idx="4926" formatCode="0.00E+00">
                  <c:v>2.8622</c:v>
                </c:pt>
                <c:pt idx="4927" formatCode="0.00E+00">
                  <c:v>2.9273</c:v>
                </c:pt>
                <c:pt idx="4928" formatCode="0.00E+00">
                  <c:v>2.9273</c:v>
                </c:pt>
                <c:pt idx="4929" formatCode="0.00E+00">
                  <c:v>3.015299999999999</c:v>
                </c:pt>
                <c:pt idx="4930" formatCode="0.00E+00">
                  <c:v>3.0203</c:v>
                </c:pt>
                <c:pt idx="4931" formatCode="0.00E+00">
                  <c:v>3.1015</c:v>
                </c:pt>
                <c:pt idx="4932" formatCode="0.00E+00">
                  <c:v>3.1032</c:v>
                </c:pt>
                <c:pt idx="4933" formatCode="0.00E+00">
                  <c:v>3.338999999999999</c:v>
                </c:pt>
                <c:pt idx="4934" formatCode="0.00E+00">
                  <c:v>3.3688</c:v>
                </c:pt>
                <c:pt idx="4935" formatCode="0.00E+00">
                  <c:v>3.5617</c:v>
                </c:pt>
                <c:pt idx="4936" formatCode="0.00E+00">
                  <c:v>3.656499999999998</c:v>
                </c:pt>
                <c:pt idx="4937" formatCode="0.00E+00">
                  <c:v>3.7705</c:v>
                </c:pt>
                <c:pt idx="4938" formatCode="0.00E+00">
                  <c:v>3.891199999999999</c:v>
                </c:pt>
                <c:pt idx="4939" formatCode="0.00E+00">
                  <c:v>3.9159</c:v>
                </c:pt>
                <c:pt idx="4940" formatCode="0.00E+00">
                  <c:v>3.9437</c:v>
                </c:pt>
                <c:pt idx="4941" formatCode="0.00E+00">
                  <c:v>3.9537</c:v>
                </c:pt>
                <c:pt idx="4942" formatCode="0.00E+00">
                  <c:v>4.0731</c:v>
                </c:pt>
                <c:pt idx="4943" formatCode="0.00E+00">
                  <c:v>4.0731</c:v>
                </c:pt>
                <c:pt idx="4944" formatCode="0.00E+00">
                  <c:v>4.8372</c:v>
                </c:pt>
                <c:pt idx="4945" formatCode="0.00E+00">
                  <c:v>5.120299999999999</c:v>
                </c:pt>
                <c:pt idx="4946" formatCode="0.00E+00">
                  <c:v>5.120299999999999</c:v>
                </c:pt>
                <c:pt idx="4947" formatCode="0.00E+00">
                  <c:v>5.155099999999997</c:v>
                </c:pt>
                <c:pt idx="4948" formatCode="0.00E+00">
                  <c:v>5.2054</c:v>
                </c:pt>
                <c:pt idx="4949" formatCode="0.00E+00">
                  <c:v>5.2823</c:v>
                </c:pt>
                <c:pt idx="4950" formatCode="0.00E+00">
                  <c:v>5.304199999999997</c:v>
                </c:pt>
                <c:pt idx="4951" formatCode="0.00E+00">
                  <c:v>5.316999999999997</c:v>
                </c:pt>
                <c:pt idx="4952" formatCode="0.00E+00">
                  <c:v>5.355599999999997</c:v>
                </c:pt>
                <c:pt idx="4953" formatCode="0.00E+00">
                  <c:v>5.4439</c:v>
                </c:pt>
                <c:pt idx="4954" formatCode="0.00E+00">
                  <c:v>5.4439</c:v>
                </c:pt>
                <c:pt idx="4955" formatCode="0.00E+00">
                  <c:v>5.4567</c:v>
                </c:pt>
                <c:pt idx="4956" formatCode="0.00E+00">
                  <c:v>5.4569</c:v>
                </c:pt>
                <c:pt idx="4957" formatCode="0.00E+00">
                  <c:v>5.4595</c:v>
                </c:pt>
                <c:pt idx="4958" formatCode="0.00E+00">
                  <c:v>5.491</c:v>
                </c:pt>
                <c:pt idx="4959" formatCode="0.00E+00">
                  <c:v>5.5416</c:v>
                </c:pt>
                <c:pt idx="4960" formatCode="0.00E+00">
                  <c:v>5.7213</c:v>
                </c:pt>
                <c:pt idx="4961" formatCode="0.00E+00">
                  <c:v>5.7314</c:v>
                </c:pt>
                <c:pt idx="4962" formatCode="0.00E+00">
                  <c:v>5.822799999999997</c:v>
                </c:pt>
                <c:pt idx="4963" formatCode="0.00E+00">
                  <c:v>5.8802</c:v>
                </c:pt>
                <c:pt idx="4964" formatCode="0.00E+00">
                  <c:v>5.9193</c:v>
                </c:pt>
                <c:pt idx="4965" formatCode="0.00E+00">
                  <c:v>5.952</c:v>
                </c:pt>
                <c:pt idx="4966" formatCode="0.00E+00">
                  <c:v>5.9672</c:v>
                </c:pt>
                <c:pt idx="4967" formatCode="0.00E+00">
                  <c:v>5.9998</c:v>
                </c:pt>
                <c:pt idx="4968" formatCode="0.00E+00">
                  <c:v>6.028999999999997</c:v>
                </c:pt>
                <c:pt idx="4969" formatCode="0.00E+00">
                  <c:v>6.0339</c:v>
                </c:pt>
                <c:pt idx="4970" formatCode="0.00E+00">
                  <c:v>6.0391</c:v>
                </c:pt>
                <c:pt idx="4971" formatCode="0.00E+00">
                  <c:v>6.121399999999999</c:v>
                </c:pt>
                <c:pt idx="4972" formatCode="0.00E+00">
                  <c:v>6.2354</c:v>
                </c:pt>
                <c:pt idx="4973" formatCode="0.00E+00">
                  <c:v>6.2666</c:v>
                </c:pt>
                <c:pt idx="4974" formatCode="0.00E+00">
                  <c:v>6.267999999999997</c:v>
                </c:pt>
                <c:pt idx="4975" formatCode="0.00E+00">
                  <c:v>6.2967</c:v>
                </c:pt>
                <c:pt idx="4976" formatCode="0.00E+00">
                  <c:v>6.3469</c:v>
                </c:pt>
                <c:pt idx="4977" formatCode="0.00E+00">
                  <c:v>6.392899999999997</c:v>
                </c:pt>
                <c:pt idx="4978" formatCode="0.00E+00">
                  <c:v>6.4386</c:v>
                </c:pt>
                <c:pt idx="4979" formatCode="0.00E+00">
                  <c:v>6.472</c:v>
                </c:pt>
                <c:pt idx="4980" formatCode="0.00E+00">
                  <c:v>6.4889</c:v>
                </c:pt>
                <c:pt idx="4981" formatCode="0.00E+00">
                  <c:v>6.602799999999997</c:v>
                </c:pt>
                <c:pt idx="4982" formatCode="0.00E+00">
                  <c:v>6.6482</c:v>
                </c:pt>
                <c:pt idx="4983" formatCode="0.00E+00">
                  <c:v>6.697299999999997</c:v>
                </c:pt>
                <c:pt idx="4984" formatCode="0.00E+00">
                  <c:v>6.834499999999998</c:v>
                </c:pt>
                <c:pt idx="4985" formatCode="0.00E+00">
                  <c:v>6.862099999999997</c:v>
                </c:pt>
                <c:pt idx="4986" formatCode="0.00E+00">
                  <c:v>6.862099999999997</c:v>
                </c:pt>
                <c:pt idx="4987" formatCode="0.00E+00">
                  <c:v>6.862099999999997</c:v>
                </c:pt>
                <c:pt idx="4988" formatCode="0.00E+00">
                  <c:v>6.8722</c:v>
                </c:pt>
                <c:pt idx="4989" formatCode="0.00E+00">
                  <c:v>6.8806</c:v>
                </c:pt>
                <c:pt idx="4990" formatCode="0.00E+00">
                  <c:v>6.897399999999997</c:v>
                </c:pt>
                <c:pt idx="4991" formatCode="0.00E+00">
                  <c:v>6.9933</c:v>
                </c:pt>
                <c:pt idx="4992" formatCode="0.00E+00">
                  <c:v>7.0686</c:v>
                </c:pt>
                <c:pt idx="4993" formatCode="0.00E+00">
                  <c:v>7.2156</c:v>
                </c:pt>
                <c:pt idx="4994" formatCode="0.00E+00">
                  <c:v>7.264399999999998</c:v>
                </c:pt>
                <c:pt idx="4995" formatCode="0.00E+00">
                  <c:v>7.2911</c:v>
                </c:pt>
                <c:pt idx="4996" formatCode="0.00E+00">
                  <c:v>7.4121</c:v>
                </c:pt>
                <c:pt idx="4997" formatCode="0.00E+00">
                  <c:v>7.4362</c:v>
                </c:pt>
                <c:pt idx="4998" formatCode="0.00E+00">
                  <c:v>7.4791</c:v>
                </c:pt>
                <c:pt idx="4999" formatCode="0.00E+00">
                  <c:v>7.551</c:v>
                </c:pt>
                <c:pt idx="5000" formatCode="0.00E+00">
                  <c:v>7.8314</c:v>
                </c:pt>
                <c:pt idx="5001" formatCode="0.00E+00">
                  <c:v>7.9075</c:v>
                </c:pt>
                <c:pt idx="5002" formatCode="0.00E+00">
                  <c:v>7.9223</c:v>
                </c:pt>
                <c:pt idx="5003" formatCode="0.00E+00">
                  <c:v>7.9669</c:v>
                </c:pt>
                <c:pt idx="5004" formatCode="0.00E+00">
                  <c:v>8.001000000000001</c:v>
                </c:pt>
                <c:pt idx="5005" formatCode="0.00E+00">
                  <c:v>8.0414</c:v>
                </c:pt>
                <c:pt idx="5006" formatCode="0.00E+00">
                  <c:v>8.063</c:v>
                </c:pt>
                <c:pt idx="5007" formatCode="0.00E+00">
                  <c:v>8.188600000000001</c:v>
                </c:pt>
                <c:pt idx="5008" formatCode="0.00E+00">
                  <c:v>8.3946</c:v>
                </c:pt>
                <c:pt idx="5009" formatCode="0.00E+00">
                  <c:v>8.4094</c:v>
                </c:pt>
                <c:pt idx="5010" formatCode="0.00E+00">
                  <c:v>8.439100000000001</c:v>
                </c:pt>
                <c:pt idx="5011" formatCode="0.00E+00">
                  <c:v>8.475800000000004</c:v>
                </c:pt>
                <c:pt idx="5012" formatCode="0.00E+00">
                  <c:v>8.620500000000001</c:v>
                </c:pt>
                <c:pt idx="5013" formatCode="0.00E+00">
                  <c:v>8.710899999999998</c:v>
                </c:pt>
                <c:pt idx="5014" formatCode="0.00E+00">
                  <c:v>8.8064</c:v>
                </c:pt>
                <c:pt idx="5015" formatCode="0.00E+00">
                  <c:v>10.011</c:v>
                </c:pt>
                <c:pt idx="5016" formatCode="0.00E+00">
                  <c:v>10.166</c:v>
                </c:pt>
                <c:pt idx="5017" formatCode="0.00E+00">
                  <c:v>10.257</c:v>
                </c:pt>
                <c:pt idx="5018" formatCode="0.00E+00">
                  <c:v>10.339</c:v>
                </c:pt>
                <c:pt idx="5019" formatCode="0.00E+00">
                  <c:v>10.384</c:v>
                </c:pt>
                <c:pt idx="5020" formatCode="0.00E+00">
                  <c:v>10.583</c:v>
                </c:pt>
                <c:pt idx="5021" formatCode="0.00E+00">
                  <c:v>10.7</c:v>
                </c:pt>
                <c:pt idx="5022" formatCode="0.00E+00">
                  <c:v>11.455</c:v>
                </c:pt>
                <c:pt idx="5023" formatCode="0.00E+00">
                  <c:v>14.551</c:v>
                </c:pt>
                <c:pt idx="5024" formatCode="0.00E+00">
                  <c:v>18.224</c:v>
                </c:pt>
              </c:numCache>
            </c:numRef>
          </c:yVal>
          <c:smooth val="1"/>
        </c:ser>
        <c:axId val="727051624"/>
        <c:axId val="727057560"/>
      </c:scatterChart>
      <c:valAx>
        <c:axId val="727051624"/>
        <c:scaling>
          <c:orientation val="minMax"/>
          <c:max val="100.0"/>
          <c:min val="0.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 Less Than</a:t>
                </a:r>
              </a:p>
            </c:rich>
          </c:tx>
          <c:layout/>
        </c:title>
        <c:numFmt formatCode="#,##0" sourceLinked="0"/>
        <c:tickLblPos val="nextTo"/>
        <c:crossAx val="727057560"/>
        <c:crosses val="autoZero"/>
        <c:crossBetween val="midCat"/>
        <c:majorUnit val="10.0"/>
      </c:valAx>
      <c:valAx>
        <c:axId val="727057560"/>
        <c:scaling>
          <c:orientation val="minMax"/>
          <c:max val="15.0"/>
          <c:min val="0.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KE (1/m)</a:t>
                </a:r>
              </a:p>
            </c:rich>
          </c:tx>
          <c:layout/>
        </c:title>
        <c:numFmt formatCode="#,##0" sourceLinked="0"/>
        <c:tickLblPos val="nextTo"/>
        <c:crossAx val="727051624"/>
        <c:crosses val="autoZero"/>
        <c:crossBetween val="midCat"/>
        <c:majorUnit val="2.0"/>
      </c:valAx>
    </c:plotArea>
    <c:legend>
      <c:legendPos val="r"/>
      <c:layout>
        <c:manualLayout>
          <c:xMode val="edge"/>
          <c:yMode val="edge"/>
          <c:x val="0.0744000000000001"/>
          <c:y val="0.116240086319842"/>
          <c:w val="0.143377777777778"/>
          <c:h val="0.196912851531793"/>
        </c:manualLayout>
      </c:layout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98377" cy="47244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50069" y="0"/>
            <a:ext cx="3098377" cy="47244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B317A84F-CB46-4BF8-9C56-A89934A155E8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74720"/>
            <a:ext cx="3098377" cy="47244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50069" y="8974720"/>
            <a:ext cx="3098377" cy="47244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D5EB3BE8-4610-479E-A1B5-5889A5EA84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98377" cy="47244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50069" y="0"/>
            <a:ext cx="3098377" cy="47244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2960EFEC-CAC2-4606-989F-3268D178D219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2850" y="708025"/>
            <a:ext cx="4724400" cy="354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5010" y="4488180"/>
            <a:ext cx="5720080" cy="4251960"/>
          </a:xfrm>
          <a:prstGeom prst="rect">
            <a:avLst/>
          </a:prstGeom>
        </p:spPr>
        <p:txBody>
          <a:bodyPr vert="horz" lIns="94851" tIns="47425" rIns="94851" bIns="4742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74720"/>
            <a:ext cx="3098377" cy="47244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50069" y="8974720"/>
            <a:ext cx="3098377" cy="47244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5618BA59-B338-41A8-9C7C-7385603C0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8BA59-B338-41A8-9C7C-7385603C0EF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8BA59-B338-41A8-9C7C-7385603C0EF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8B5B-66CD-456A-A342-CE09B3AE0C13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2C8F-38FE-4C4E-B4B2-2D3BC9CC2F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8B5B-66CD-456A-A342-CE09B3AE0C13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2C8F-38FE-4C4E-B4B2-2D3BC9CC2F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8B5B-66CD-456A-A342-CE09B3AE0C13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2C8F-38FE-4C4E-B4B2-2D3BC9CC2F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62AEA-A8D1-448D-91EB-43BAE154226B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5BF86-DDD7-4790-8243-6E2F5B68F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8B5B-66CD-456A-A342-CE09B3AE0C13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2C8F-38FE-4C4E-B4B2-2D3BC9CC2F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8B5B-66CD-456A-A342-CE09B3AE0C13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2C8F-38FE-4C4E-B4B2-2D3BC9CC2F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8B5B-66CD-456A-A342-CE09B3AE0C13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2C8F-38FE-4C4E-B4B2-2D3BC9CC2F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8B5B-66CD-456A-A342-CE09B3AE0C13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2C8F-38FE-4C4E-B4B2-2D3BC9CC2F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8B5B-66CD-456A-A342-CE09B3AE0C13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2C8F-38FE-4C4E-B4B2-2D3BC9CC2F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8B5B-66CD-456A-A342-CE09B3AE0C13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2C8F-38FE-4C4E-B4B2-2D3BC9CC2F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8B5B-66CD-456A-A342-CE09B3AE0C13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2C8F-38FE-4C4E-B4B2-2D3BC9CC2F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8B5B-66CD-456A-A342-CE09B3AE0C13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2C8F-38FE-4C4E-B4B2-2D3BC9CC2F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18B5B-66CD-456A-A342-CE09B3AE0C13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E2C8F-38FE-4C4E-B4B2-2D3BC9CC2F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gif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Changing Emphases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30" name="Picture 6" descr="http://www.dnr.state.md.us/watersheds/surf/indic/md/maps/md_sava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038600"/>
            <a:ext cx="3886200" cy="260638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1028" name="Picture 4" descr="http://earthobservatory.nasa.gov/Features/ChesapeakeBay/Images/200407_dissolved_oxyg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2276475" cy="36576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191000" y="1295400"/>
            <a:ext cx="419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Almost since its inception, emphasis by the EPA Bay Program has been moving up the tributaries and into shallow water.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In response, the resolution of the CBEMP has increased by an order of magnitude, from 4,000 to 50,000 cells.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Minimum depth represented on the grid has decreased from 3.7 m to 2 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4419600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Circa 1983 – Focus on hypoxia in the deep trench of the bay and major tributaries.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2010 – Focus on shallow water and living resources.  Water clarity and SAV are especially important.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plot_1985_2005_secchi_less_wsta_inout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0"/>
            <a:ext cx="8864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85750" y="513332"/>
          <a:ext cx="8572500" cy="5831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57600" y="6096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We need resolution but it’s not clear how much of our problem is resolution and how much is lack of understanding.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Overview</a:t>
            </a:r>
            <a:b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Revised model ready to go by December 2015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Reassessment of Phase III Watershed Implementation Plans in 2017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Retain present CH3D/ICM for the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mainstem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bay and open-water regions</a:t>
            </a:r>
          </a:p>
          <a:p>
            <a:pPr lvl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They are operational and function well</a:t>
            </a:r>
          </a:p>
          <a:p>
            <a:pPr lvl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Replacement with a different model configuration will likely entail recalibration, software development etc.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Emphasize development of a separate shallow-water model that will interface with CH3D/ICM</a:t>
            </a:r>
          </a:p>
          <a:p>
            <a:pPr lvl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Living Resource Ribbon out to 3m depth contour</a:t>
            </a:r>
          </a:p>
          <a:p>
            <a:pPr lvl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Propose to employ the Corps’ ADH model with ICM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Living Resource Ribbon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Divide the bay system into shoreline reaches for application of LRR</a:t>
            </a:r>
          </a:p>
          <a:p>
            <a:pPr lvl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Efficiency is enhanced if we don’t do the entire bay shoreline in one application</a:t>
            </a:r>
          </a:p>
          <a:p>
            <a:pPr lvl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Do our reaches encompass the entire bay shoreline or fewer regions of high interest?</a:t>
            </a:r>
          </a:p>
          <a:p>
            <a:pPr lvl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How does a reach like the upper James River fit into the ribbon concept?  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Apply to Multiple Reaches</a:t>
            </a:r>
          </a:p>
          <a:p>
            <a:pPr lvl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Are regional calibrations feasible?  Resource and data constraints.</a:t>
            </a:r>
          </a:p>
          <a:p>
            <a:pPr lvl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What is the data extent?  Do we have data in reaches and sub-reaches?  If not, is it worth calibrating?</a:t>
            </a:r>
          </a:p>
          <a:p>
            <a:pPr lvl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Shallow-water monitoring data</a:t>
            </a:r>
          </a:p>
          <a:p>
            <a:pPr lvl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Application period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_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0"/>
            <a:ext cx="249870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949609">
            <a:off x="2836211" y="2913433"/>
            <a:ext cx="1562356" cy="10451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861653">
            <a:off x="3126656" y="4323910"/>
            <a:ext cx="452438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9229580">
            <a:off x="1847636" y="510800"/>
            <a:ext cx="1345649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1600200"/>
            <a:ext cx="373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Can we do the entire bay shoreline in one ribbon?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If not, how many reaches do we attempt?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number of shallow water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embayments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is fractal.  How many do we try to calibrate?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What to do about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embayments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/reaches where there is no data?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Should we focus in on a couple of high-importance/problem areas?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Wetlands and Shallow Water Component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Empirical or simplified models of wetland processes</a:t>
            </a:r>
          </a:p>
          <a:p>
            <a:pPr lvl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Respiration, nutrient exchange, burial of solids, nutrients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Beach and Shoreline Processes</a:t>
            </a:r>
          </a:p>
          <a:p>
            <a:pPr lvl="1"/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Resuspension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of solids and POC?</a:t>
            </a:r>
          </a:p>
          <a:p>
            <a:pPr lvl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Shoreline erosion</a:t>
            </a:r>
          </a:p>
          <a:p>
            <a:pPr lvl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Revisit waves in small creeks?</a:t>
            </a:r>
          </a:p>
          <a:p>
            <a:pPr lvl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Interface with LRR model, bay model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Optical modeling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Oysters and Menhaden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Examine their role on the present grid</a:t>
            </a:r>
          </a:p>
          <a:p>
            <a:pPr lvl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Calibration</a:t>
            </a:r>
          </a:p>
          <a:p>
            <a:pPr lvl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Allocation conditions</a:t>
            </a:r>
          </a:p>
          <a:p>
            <a:pPr lvl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Compare to previous calculations.  Determine differences, if any, and their origins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Oysters and the Living Resource Ribbon</a:t>
            </a:r>
          </a:p>
          <a:p>
            <a:pPr lvl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Do we incorporate oysters in the LRR model?</a:t>
            </a:r>
          </a:p>
          <a:p>
            <a:pPr lvl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Update reef location and biomass</a:t>
            </a:r>
          </a:p>
          <a:p>
            <a:pPr lvl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previous work was all about restoration to historic distribution</a:t>
            </a:r>
          </a:p>
          <a:p>
            <a:pPr lvl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Role of aquaculture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Living Resource Ribbon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Select one or two initial areas for test of concept, feasibility</a:t>
            </a:r>
          </a:p>
          <a:p>
            <a:pPr lvl="1"/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Gunston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Cove or Gunpowder River</a:t>
            </a:r>
          </a:p>
          <a:p>
            <a:pPr lvl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Test ADH/ICM package currently under development</a:t>
            </a:r>
          </a:p>
          <a:p>
            <a:pPr lvl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Develop software links to CH3D, ICM, WSM</a:t>
            </a:r>
          </a:p>
          <a:p>
            <a:pPr lvl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Flux or concentration boundary conditions?</a:t>
            </a:r>
          </a:p>
          <a:p>
            <a:pPr lvl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Sediment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resuspension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Submerged aquatic vegetation</a:t>
            </a:r>
          </a:p>
          <a:p>
            <a:pPr lvl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Benthic algae</a:t>
            </a:r>
          </a:p>
          <a:p>
            <a:pPr lvl="1"/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Resuspension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of POC, PON, POP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grid_4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2473325" cy="3810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51" name="Picture 6" descr="grid_129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52400"/>
            <a:ext cx="3810000" cy="294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52" name="Picture 7" descr="new_grid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743200"/>
            <a:ext cx="3003550" cy="3886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304800" y="4572000"/>
            <a:ext cx="2209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Multiple Model Grids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81000"/>
            <a:ext cx="1371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92D050"/>
                </a:solidFill>
                <a:latin typeface="+mn-lt"/>
              </a:rPr>
              <a:t>4,000 Cells</a:t>
            </a:r>
          </a:p>
        </p:txBody>
      </p:sp>
      <p:pic>
        <p:nvPicPr>
          <p:cNvPr id="2055" name="Picture 5" descr="grid_100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851150"/>
            <a:ext cx="2339975" cy="3854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19400" y="2971800"/>
            <a:ext cx="990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92D050"/>
                </a:solidFill>
                <a:latin typeface="+mn-lt"/>
              </a:rPr>
              <a:t>10,000 Cells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7200" y="381000"/>
            <a:ext cx="990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92D050"/>
                </a:solidFill>
                <a:latin typeface="+mn-lt"/>
              </a:rPr>
              <a:t>12,000 Cells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8800" y="5943600"/>
            <a:ext cx="1143000" cy="646113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92D050"/>
                </a:solidFill>
                <a:latin typeface="+mn-lt"/>
              </a:rPr>
              <a:t>50,000 Cells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368550" y="381000"/>
            <a:ext cx="1593705" cy="1323439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Regional</a:t>
            </a:r>
          </a:p>
          <a:p>
            <a:pPr algn="ctr" eaLnBrk="0" hangingPunct="0"/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Atmospheric</a:t>
            </a:r>
          </a:p>
          <a:p>
            <a:pPr algn="ctr" eaLnBrk="0" hangingPunct="0"/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Deposition</a:t>
            </a:r>
          </a:p>
          <a:p>
            <a:pPr algn="ctr" eaLnBrk="0" hangingPunct="0"/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Model</a:t>
            </a:r>
            <a:endParaRPr lang="en-US" sz="24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553200" y="4572000"/>
            <a:ext cx="1467068" cy="707886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Benthos</a:t>
            </a:r>
          </a:p>
          <a:p>
            <a:pPr algn="ctr" eaLnBrk="0" hangingPunct="0"/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Component</a:t>
            </a: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479675" y="2438400"/>
            <a:ext cx="1366336" cy="707886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Watershed</a:t>
            </a:r>
          </a:p>
          <a:p>
            <a:pPr algn="ctr" eaLnBrk="0" hangingPunct="0"/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Model</a:t>
            </a:r>
            <a:endParaRPr lang="en-US" sz="20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341947" y="3886200"/>
            <a:ext cx="1731948" cy="707886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Hydrodynamic</a:t>
            </a:r>
          </a:p>
          <a:p>
            <a:pPr algn="ctr" eaLnBrk="0" hangingPunct="0"/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Model</a:t>
            </a: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378467" y="3276600"/>
            <a:ext cx="1756635" cy="707886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Eutrophication</a:t>
            </a:r>
            <a:endParaRPr lang="en-US" sz="2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 eaLnBrk="0" hangingPunct="0"/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Model</a:t>
            </a:r>
            <a:endParaRPr lang="en-US" sz="24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648200" y="4572000"/>
            <a:ext cx="1467068" cy="707886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SAV</a:t>
            </a:r>
          </a:p>
          <a:p>
            <a:pPr algn="ctr" eaLnBrk="0" hangingPunct="0"/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Component</a:t>
            </a: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</a:endParaRPr>
          </a:p>
        </p:txBody>
      </p:sp>
      <p:cxnSp>
        <p:nvCxnSpPr>
          <p:cNvPr id="27656" name="AutoShape 8"/>
          <p:cNvCxnSpPr>
            <a:cxnSpLocks noChangeShapeType="1"/>
            <a:stCxn id="27650" idx="2"/>
            <a:endCxn id="27652" idx="0"/>
          </p:cNvCxnSpPr>
          <p:nvPr/>
        </p:nvCxnSpPr>
        <p:spPr bwMode="auto">
          <a:xfrm rot="5400000">
            <a:off x="2797143" y="2070139"/>
            <a:ext cx="733961" cy="2560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</p:spPr>
      </p:cxnSp>
      <p:cxnSp>
        <p:nvCxnSpPr>
          <p:cNvPr id="27657" name="AutoShape 9"/>
          <p:cNvCxnSpPr>
            <a:cxnSpLocks noChangeShapeType="1"/>
            <a:stCxn id="27650" idx="3"/>
            <a:endCxn id="27654" idx="0"/>
          </p:cNvCxnSpPr>
          <p:nvPr/>
        </p:nvCxnSpPr>
        <p:spPr bwMode="auto">
          <a:xfrm>
            <a:off x="3962255" y="1042720"/>
            <a:ext cx="2294530" cy="2233880"/>
          </a:xfrm>
          <a:prstGeom prst="bentConnector2">
            <a:avLst/>
          </a:prstGeom>
          <a:noFill/>
          <a:ln w="9525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6781800" y="3962400"/>
            <a:ext cx="0" cy="6096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5867400" y="3962400"/>
            <a:ext cx="0" cy="6096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3810000" y="2743200"/>
            <a:ext cx="24384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3276600" y="3200400"/>
            <a:ext cx="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457200" y="6019800"/>
            <a:ext cx="2971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</a:rPr>
              <a:t>The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</a:rPr>
              <a:t>CBEMP</a:t>
            </a:r>
            <a:endParaRPr lang="en-US" sz="28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17" name="Picture 67" descr="airshed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8600"/>
            <a:ext cx="116109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8" descr="watershed_segments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981200"/>
            <a:ext cx="110308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1" descr="multiple_grids.t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733800"/>
            <a:ext cx="17272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8" name="Elbow Connector 27"/>
          <p:cNvCxnSpPr>
            <a:stCxn id="27653" idx="3"/>
            <a:endCxn id="27654" idx="1"/>
          </p:cNvCxnSpPr>
          <p:nvPr/>
        </p:nvCxnSpPr>
        <p:spPr bwMode="auto">
          <a:xfrm flipV="1">
            <a:off x="4073895" y="3630543"/>
            <a:ext cx="1304572" cy="60960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2" name="Picture 73" descr="diagenesis_w_benthos.t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5486400"/>
            <a:ext cx="1473200" cy="110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" name="Picture 298" descr="do_cycl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2971800"/>
            <a:ext cx="1625600" cy="121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5" name="Picture 34" descr="wordslid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5486400"/>
            <a:ext cx="1646435" cy="102161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We’ve Hit the Limit with CH3D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029200" y="1981200"/>
            <a:ext cx="3429000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present grid consists of 50,000 cells ≈  1,000 m x 250 m x 2 m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Difficult to fit shoreline with quadrilateral cells.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Problems with increasing resolution in shallow water while resolving entire bay from head to mouth.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No wetting and drying (dynamic adaptation to shoreline).</a:t>
            </a: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100" name="Picture 7" descr="new_grid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3581400" cy="4633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Solution: The Living Resource Ribbon Model (LRRM)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Model only the area between the shoreline and the 2 or 3 m contour.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Interface with existing model (or an alternate) for deeper water.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Retain existing water column kinetics.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Renewed focus on shallow water processes: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Wetting and drying.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Wetlands.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Suspended solids.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SAV.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Challenges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029200" y="1752600"/>
            <a:ext cx="3429000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Can we run the LRRM alone?  What model or algorithms will provide forcing along the open boundary?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Will we run into computational or other problems along the lengthy open boundary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?</a:t>
            </a:r>
            <a:endParaRPr lang="en-US" sz="24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Another option is to run one system-wide hydrodynamic model with emphasis in shallow water.</a:t>
            </a:r>
          </a:p>
        </p:txBody>
      </p:sp>
      <p:pic>
        <p:nvPicPr>
          <p:cNvPr id="6148" name="Picture 4" descr="LRR_sketc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3519488" cy="4724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Hydrodynamic Model Options – ADH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220" name="Content Placeholder 5" descr="Examine_2dm_6-4-2010_base_with_insert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209800"/>
            <a:ext cx="4191000" cy="3505200"/>
          </a:xfrm>
          <a:ln>
            <a:solidFill>
              <a:schemeClr val="bg2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981200"/>
            <a:ext cx="3810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Unstructured grid, mass balance at nodes.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Triangular mesh conforms to complicated shorelines.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Wetting and drying.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Initial application to Chesapeake Bay commenced.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Coupling to ICM commenced.</a:t>
            </a:r>
          </a:p>
          <a:p>
            <a:pPr eaLnBrk="1" hangingPunct="1">
              <a:defRPr/>
            </a:pP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221" name="TextBox 11"/>
          <p:cNvSpPr txBox="1">
            <a:spLocks noChangeArrowheads="1"/>
          </p:cNvSpPr>
          <p:nvPr/>
        </p:nvSpPr>
        <p:spPr bwMode="auto">
          <a:xfrm>
            <a:off x="457200" y="5867400"/>
            <a:ext cx="281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Element count = 1,065,811</a:t>
            </a:r>
          </a:p>
          <a:p>
            <a:r>
              <a:rPr lang="en-US" sz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Node count = 560,770</a:t>
            </a:r>
          </a:p>
          <a:p>
            <a:r>
              <a:rPr lang="en-US" sz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Bay element size = 220m edges, </a:t>
            </a:r>
          </a:p>
          <a:p>
            <a:r>
              <a:rPr lang="en-US" sz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area = 22,160 sq-m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ns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27344"/>
            <a:ext cx="9144000" cy="5630656"/>
          </a:xfrm>
          <a:prstGeom prst="rect">
            <a:avLst/>
          </a:prstGeom>
        </p:spPr>
      </p:pic>
      <p:pic>
        <p:nvPicPr>
          <p:cNvPr id="3" name="Picture 2" descr="Gunston_Cove_upclo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52800" cy="22320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WQSTM Grid 3-08 with nav ch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47104" y="4736592"/>
            <a:ext cx="2596896" cy="21214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Hydrodynamic Model Options – </a:t>
            </a:r>
            <a:b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FV-COM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981200"/>
            <a:ext cx="3124200" cy="4114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Unstructured grid, mass balance in volumes.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Triangular mesh conforms to complicated shorelines.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Wetting and drying.</a:t>
            </a:r>
          </a:p>
          <a:p>
            <a:pPr eaLnBrk="1" hangingPunct="1">
              <a:defRPr/>
            </a:pP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Content Placeholder 6" descr="Pages from Kim and Khangaonkar.2011.An offline UBM - CE-Qual-ICM and FVCOM Linkage.tif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133600"/>
            <a:ext cx="4953000" cy="3866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837</Words>
  <Application>Microsoft Office PowerPoint</Application>
  <PresentationFormat>On-screen Show (4:3)</PresentationFormat>
  <Paragraphs>116</Paragraphs>
  <Slides>17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Changing Emphases</vt:lpstr>
      <vt:lpstr>Slide 2</vt:lpstr>
      <vt:lpstr>Slide 3</vt:lpstr>
      <vt:lpstr>We’ve Hit the Limit with CH3D</vt:lpstr>
      <vt:lpstr>Solution: The Living Resource Ribbon Model (LRRM)</vt:lpstr>
      <vt:lpstr>Challenges</vt:lpstr>
      <vt:lpstr>Hydrodynamic Model Options – ADH</vt:lpstr>
      <vt:lpstr>Slide 8</vt:lpstr>
      <vt:lpstr>Hydrodynamic Model Options –  FV-COM</vt:lpstr>
      <vt:lpstr>Slide 10</vt:lpstr>
      <vt:lpstr>Slide 11</vt:lpstr>
      <vt:lpstr>Overview </vt:lpstr>
      <vt:lpstr>The Living Resource Ribbon</vt:lpstr>
      <vt:lpstr>Slide 14</vt:lpstr>
      <vt:lpstr>Wetlands and Shallow Water Component</vt:lpstr>
      <vt:lpstr>Oysters and Menhaden</vt:lpstr>
      <vt:lpstr>The Living Resource Ribbon</vt:lpstr>
    </vt:vector>
  </TitlesOfParts>
  <Company>U.S. Army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</dc:title>
  <dc:creator>U4EPWCFC</dc:creator>
  <cp:lastModifiedBy>Carl Cerco</cp:lastModifiedBy>
  <cp:revision>36</cp:revision>
  <dcterms:created xsi:type="dcterms:W3CDTF">2012-04-26T02:13:30Z</dcterms:created>
  <dcterms:modified xsi:type="dcterms:W3CDTF">2012-04-26T02:24:00Z</dcterms:modified>
</cp:coreProperties>
</file>