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841B-C247-4D1B-A06B-7C1FFF9DDCB9}" type="datetimeFigureOut">
              <a:rPr lang="en-US" smtClean="0"/>
              <a:pPr/>
              <a:t>4/10/2012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AD0C57-ECCC-4A28-9EE1-3378776B75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841B-C247-4D1B-A06B-7C1FFF9DDCB9}" type="datetimeFigureOut">
              <a:rPr lang="en-US" smtClean="0"/>
              <a:pPr/>
              <a:t>4/10/2012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0C57-ECCC-4A28-9EE1-3378776B75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841B-C247-4D1B-A06B-7C1FFF9DDCB9}" type="datetimeFigureOut">
              <a:rPr lang="en-US" smtClean="0"/>
              <a:pPr/>
              <a:t>4/10/2012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0C57-ECCC-4A28-9EE1-3378776B75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38841B-C247-4D1B-A06B-7C1FFF9DDCB9}" type="datetimeFigureOut">
              <a:rPr lang="en-US" smtClean="0"/>
              <a:pPr/>
              <a:t>4/10/2012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0AD0C57-ECCC-4A28-9EE1-3378776B75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841B-C247-4D1B-A06B-7C1FFF9DDCB9}" type="datetimeFigureOut">
              <a:rPr lang="en-US" smtClean="0"/>
              <a:pPr/>
              <a:t>4/10/2012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0C57-ECCC-4A28-9EE1-3378776B75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841B-C247-4D1B-A06B-7C1FFF9DDCB9}" type="datetimeFigureOut">
              <a:rPr lang="en-US" smtClean="0"/>
              <a:pPr/>
              <a:t>4/10/2012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0C57-ECCC-4A28-9EE1-3378776B75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0C57-ECCC-4A28-9EE1-3378776B75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841B-C247-4D1B-A06B-7C1FFF9DDCB9}" type="datetimeFigureOut">
              <a:rPr lang="en-US" smtClean="0"/>
              <a:pPr/>
              <a:t>4/10/2012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841B-C247-4D1B-A06B-7C1FFF9DDCB9}" type="datetimeFigureOut">
              <a:rPr lang="en-US" smtClean="0"/>
              <a:pPr/>
              <a:t>4/10/2012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0C57-ECCC-4A28-9EE1-3378776B75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841B-C247-4D1B-A06B-7C1FFF9DDCB9}" type="datetimeFigureOut">
              <a:rPr lang="en-US" smtClean="0"/>
              <a:pPr/>
              <a:t>4/10/2012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0C57-ECCC-4A28-9EE1-3378776B750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38841B-C247-4D1B-A06B-7C1FFF9DDCB9}" type="datetimeFigureOut">
              <a:rPr lang="en-US" smtClean="0"/>
              <a:pPr/>
              <a:t>4/10/2012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0AD0C57-ECCC-4A28-9EE1-3378776B75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8841B-C247-4D1B-A06B-7C1FFF9DDCB9}" type="datetimeFigureOut">
              <a:rPr lang="en-US" smtClean="0"/>
              <a:pPr/>
              <a:t>4/10/2012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AD0C57-ECCC-4A28-9EE1-3378776B75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938841B-C247-4D1B-A06B-7C1FFF9DDCB9}" type="datetimeFigureOut">
              <a:rPr lang="en-US" smtClean="0"/>
              <a:pPr/>
              <a:t>4/10/2012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0AD0C57-ECCC-4A28-9EE1-3378776B75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smtClean="0"/>
              <a:t>A </a:t>
            </a:r>
            <a:r>
              <a:rPr lang="en-US" sz="3200" dirty="0" smtClean="0"/>
              <a:t>Workshop by</a:t>
            </a:r>
            <a:endParaRPr lang="en-US" sz="3200" dirty="0" smtClean="0"/>
          </a:p>
          <a:p>
            <a:r>
              <a:rPr lang="en-US" sz="3200" dirty="0" smtClean="0"/>
              <a:t>Chesapeake Bay</a:t>
            </a:r>
          </a:p>
          <a:p>
            <a:r>
              <a:rPr lang="en-US" sz="3200" dirty="0" smtClean="0"/>
              <a:t>Scientific and Technical Advisory Committee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Exploring the Environmental </a:t>
            </a:r>
            <a:r>
              <a:rPr lang="en-US" b="1" dirty="0" smtClean="0"/>
              <a:t>Effects </a:t>
            </a:r>
            <a:r>
              <a:rPr lang="en-US" b="1" dirty="0" smtClean="0"/>
              <a:t>of </a:t>
            </a:r>
            <a:r>
              <a:rPr lang="en-US" b="1" dirty="0" smtClean="0"/>
              <a:t>Shale Gas Development </a:t>
            </a:r>
            <a:r>
              <a:rPr lang="en-US" b="1" dirty="0" smtClean="0"/>
              <a:t>in the Chesapeake Bay Watershed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Charles Abdalla (PSU)</a:t>
            </a:r>
          </a:p>
          <a:p>
            <a:r>
              <a:rPr lang="en-US" dirty="0" smtClean="0"/>
              <a:t>Brian Benham (VPI)</a:t>
            </a:r>
          </a:p>
          <a:p>
            <a:r>
              <a:rPr lang="en-US" dirty="0" smtClean="0"/>
              <a:t>Randy </a:t>
            </a:r>
            <a:r>
              <a:rPr lang="en-US" dirty="0" smtClean="0"/>
              <a:t>Chambers (College of William and Mary)</a:t>
            </a:r>
          </a:p>
          <a:p>
            <a:r>
              <a:rPr lang="en-US" dirty="0" smtClean="0"/>
              <a:t>Natalie Gardner (CRC)</a:t>
            </a:r>
          </a:p>
          <a:p>
            <a:r>
              <a:rPr lang="en-US" dirty="0" smtClean="0"/>
              <a:t>Kurt Gottschalk (USFS)</a:t>
            </a:r>
          </a:p>
          <a:p>
            <a:r>
              <a:rPr lang="en-US" dirty="0" smtClean="0"/>
              <a:t>Robert Howarth (Cornell)</a:t>
            </a:r>
          </a:p>
          <a:p>
            <a:r>
              <a:rPr lang="en-US" dirty="0" smtClean="0"/>
              <a:t>Matthew Johnston (CRC)</a:t>
            </a:r>
          </a:p>
          <a:p>
            <a:r>
              <a:rPr lang="en-US" dirty="0" smtClean="0"/>
              <a:t>Kelly Maloney (USGS)</a:t>
            </a:r>
          </a:p>
          <a:p>
            <a:r>
              <a:rPr lang="en-US" dirty="0" smtClean="0"/>
              <a:t>Denice </a:t>
            </a:r>
            <a:r>
              <a:rPr lang="en-US" dirty="0" smtClean="0"/>
              <a:t>Wardrop (PSU)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 Steering Committee Members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review and synthesize the </a:t>
            </a:r>
            <a:r>
              <a:rPr lang="en-US" dirty="0" smtClean="0"/>
              <a:t>research </a:t>
            </a:r>
            <a:r>
              <a:rPr lang="en-US" dirty="0" smtClean="0"/>
              <a:t>available regarding </a:t>
            </a:r>
            <a:r>
              <a:rPr lang="en-US" dirty="0" smtClean="0"/>
              <a:t>sha</a:t>
            </a:r>
            <a:r>
              <a:rPr lang="en-US" dirty="0" smtClean="0"/>
              <a:t>le </a:t>
            </a:r>
            <a:r>
              <a:rPr lang="en-US" dirty="0" smtClean="0"/>
              <a:t>gas </a:t>
            </a:r>
            <a:r>
              <a:rPr lang="en-US" dirty="0" smtClean="0"/>
              <a:t>development’s </a:t>
            </a:r>
            <a:r>
              <a:rPr lang="en-US" dirty="0" smtClean="0"/>
              <a:t>environmental effects</a:t>
            </a:r>
          </a:p>
          <a:p>
            <a:r>
              <a:rPr lang="en-US" dirty="0" smtClean="0"/>
              <a:t>To identify the </a:t>
            </a:r>
            <a:r>
              <a:rPr lang="en-US" dirty="0" smtClean="0"/>
              <a:t>environmental effects that shale </a:t>
            </a:r>
            <a:r>
              <a:rPr lang="en-US" dirty="0" smtClean="0"/>
              <a:t>gas </a:t>
            </a:r>
            <a:r>
              <a:rPr lang="en-US" dirty="0" smtClean="0"/>
              <a:t>development </a:t>
            </a:r>
            <a:r>
              <a:rPr lang="en-US" dirty="0" smtClean="0"/>
              <a:t>will pose to the Chesapeake Bay </a:t>
            </a:r>
            <a:r>
              <a:rPr lang="en-US" dirty="0" smtClean="0"/>
              <a:t>Watershed relative to Chesapeake Bay water quality</a:t>
            </a:r>
            <a:endParaRPr lang="en-US" dirty="0" smtClean="0"/>
          </a:p>
          <a:p>
            <a:r>
              <a:rPr lang="en-US" dirty="0" smtClean="0"/>
              <a:t>To identify and prioritize future research needs </a:t>
            </a:r>
            <a:r>
              <a:rPr lang="en-US" dirty="0" smtClean="0"/>
              <a:t>relative to shale gas development and Chesapeake Bay water quality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Objectives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us_Sha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10286" y="1524000"/>
            <a:ext cx="7123428" cy="4572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Chesapeake Bay and STAC?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905000"/>
            <a:ext cx="2743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Marcellus shale is 43% of the Chesapeake Bay watershed and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85% of the Susquehanna River watershed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6172200"/>
            <a:ext cx="4526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Map and data prepared by Randy Chambers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Several summary presentations to help the group have some common knowledge  </a:t>
            </a:r>
            <a:endParaRPr lang="en-US" dirty="0" smtClean="0"/>
          </a:p>
          <a:p>
            <a:r>
              <a:rPr lang="en-US" dirty="0" smtClean="0"/>
              <a:t>Two breakout groups to discuss questions and prepare reports to group </a:t>
            </a:r>
            <a:endParaRPr lang="en-US" dirty="0" smtClean="0"/>
          </a:p>
          <a:p>
            <a:pPr lvl="1"/>
            <a:r>
              <a:rPr lang="en-US" dirty="0" smtClean="0"/>
              <a:t>Land based </a:t>
            </a:r>
            <a:r>
              <a:rPr lang="en-US" dirty="0" smtClean="0"/>
              <a:t>e</a:t>
            </a:r>
            <a:r>
              <a:rPr lang="en-US" dirty="0" smtClean="0"/>
              <a:t>ffects group </a:t>
            </a:r>
            <a:endParaRPr lang="en-US" dirty="0" smtClean="0"/>
          </a:p>
          <a:p>
            <a:pPr lvl="1"/>
            <a:r>
              <a:rPr lang="en-US" dirty="0" smtClean="0"/>
              <a:t>Water quantity and quality effects group </a:t>
            </a:r>
            <a:endParaRPr lang="en-US" dirty="0" smtClean="0"/>
          </a:p>
          <a:p>
            <a:r>
              <a:rPr lang="en-US" dirty="0" smtClean="0"/>
              <a:t>Breakout groups report to whole group with discussion</a:t>
            </a:r>
            <a:endParaRPr lang="en-US" dirty="0" smtClean="0"/>
          </a:p>
          <a:p>
            <a:r>
              <a:rPr lang="en-US" dirty="0" smtClean="0"/>
              <a:t>Discussion and assignments for report writing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the potential effects on Chesapeake Bay TMDL pollution reduction efforts?  </a:t>
            </a:r>
            <a:endParaRPr lang="en-US" dirty="0" smtClean="0"/>
          </a:p>
          <a:p>
            <a:r>
              <a:rPr lang="en-US" dirty="0" smtClean="0"/>
              <a:t>How effective are BMPs at reducing water quality and quantity </a:t>
            </a:r>
            <a:r>
              <a:rPr lang="en-US" dirty="0" smtClean="0"/>
              <a:t>effects?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What are the high priority research needs for quantifying shale gas development effects on Chesapeak</a:t>
            </a:r>
            <a:r>
              <a:rPr lang="en-US" dirty="0" smtClean="0"/>
              <a:t>e Bay water quality?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Water Quantity and Quality Questions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How does the shale gas development infrastructure affect land cover/use and indirectly water quality and quantity via </a:t>
            </a:r>
            <a:r>
              <a:rPr lang="en-US" dirty="0" err="1" smtClean="0"/>
              <a:t>cummulative</a:t>
            </a:r>
            <a:r>
              <a:rPr lang="en-US" dirty="0" smtClean="0"/>
              <a:t> effects?  </a:t>
            </a:r>
            <a:endParaRPr lang="en-US" dirty="0" smtClean="0"/>
          </a:p>
          <a:p>
            <a:pPr lvl="0"/>
            <a:r>
              <a:rPr lang="en-US" dirty="0" smtClean="0"/>
              <a:t>What are the potential effects on Chesapeake Bay TMDL pollution reduction efforts?</a:t>
            </a:r>
          </a:p>
          <a:p>
            <a:pPr lvl="0"/>
            <a:r>
              <a:rPr lang="en-US" dirty="0" smtClean="0"/>
              <a:t>How effective are BMPS at reducing those effects? </a:t>
            </a:r>
            <a:endParaRPr lang="en-US" dirty="0" smtClean="0"/>
          </a:p>
          <a:p>
            <a:r>
              <a:rPr lang="en-US" dirty="0" smtClean="0"/>
              <a:t>What are the high priority research needs for quantifying shale gas development effects on Chesapeake Bay </a:t>
            </a:r>
            <a:r>
              <a:rPr lang="en-US" dirty="0" err="1" smtClean="0"/>
              <a:t>waqter</a:t>
            </a:r>
            <a:r>
              <a:rPr lang="en-US" dirty="0" smtClean="0"/>
              <a:t> quality?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Land Based Effects Questions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Effects = change due </a:t>
            </a:r>
            <a:r>
              <a:rPr lang="en-US" smtClean="0"/>
              <a:t>to action, objective </a:t>
            </a:r>
            <a:r>
              <a:rPr lang="en-US" dirty="0" smtClean="0"/>
              <a:t>measureable change in status </a:t>
            </a:r>
            <a:r>
              <a:rPr lang="en-US" dirty="0" smtClean="0"/>
              <a:t>(i.e. structure, function) of some environmental or socioeconomic factor in response to an activity or other cause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Impacts = strong </a:t>
            </a:r>
            <a:r>
              <a:rPr lang="en-US" dirty="0" smtClean="0"/>
              <a:t>influence of effects, </a:t>
            </a:r>
            <a:r>
              <a:rPr lang="en-US" dirty="0" smtClean="0"/>
              <a:t>applying some of type of value system to the effects status change to provide an interpretation of those changes (i.e. positive, negative, neutral), or using socioeconomic analysis (i.e. cost-benefit, willingness to pay) to provide information for value judgments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versus Impacts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report will summarize the state-of-the-science regarding </a:t>
            </a:r>
            <a:r>
              <a:rPr lang="en-US" dirty="0" smtClean="0"/>
              <a:t>environmental effects of shale </a:t>
            </a:r>
            <a:r>
              <a:rPr lang="en-US" dirty="0" smtClean="0"/>
              <a:t>gas </a:t>
            </a:r>
            <a:r>
              <a:rPr lang="en-US" dirty="0" smtClean="0"/>
              <a:t>development </a:t>
            </a:r>
            <a:endParaRPr lang="en-US" dirty="0" smtClean="0"/>
          </a:p>
          <a:p>
            <a:r>
              <a:rPr lang="en-US" dirty="0" smtClean="0"/>
              <a:t>The report will identify and prioritize specific research gaps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Products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157</TotalTime>
  <Words>438</Words>
  <Application>Microsoft Office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Paper</vt:lpstr>
      <vt:lpstr>Exploring the Environmental Effects of Shale Gas Development in the Chesapeake Bay Watershed </vt:lpstr>
      <vt:lpstr>STAC Steering Committee Members</vt:lpstr>
      <vt:lpstr>Workshop Objectives</vt:lpstr>
      <vt:lpstr>Why Chesapeake Bay and STAC?</vt:lpstr>
      <vt:lpstr>Agenda</vt:lpstr>
      <vt:lpstr>Water Quantity and Quality Questions</vt:lpstr>
      <vt:lpstr>Land Based Effects Questions</vt:lpstr>
      <vt:lpstr>Effects versus Impacts</vt:lpstr>
      <vt:lpstr>Workshop Products</vt:lpstr>
      <vt:lpstr>Questions?</vt:lpstr>
    </vt:vector>
  </TitlesOfParts>
  <Company>Forest Service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the Impacts of Natural Gas Drilling in the Chesapeake Bay Watershed </dc:title>
  <dc:creator>Gottschalk, Kurt W.</dc:creator>
  <cp:lastModifiedBy>Gottschalk, Kurt W.</cp:lastModifiedBy>
  <cp:revision>17</cp:revision>
  <dcterms:created xsi:type="dcterms:W3CDTF">2011-09-13T03:08:05Z</dcterms:created>
  <dcterms:modified xsi:type="dcterms:W3CDTF">2012-04-11T04:21:53Z</dcterms:modified>
</cp:coreProperties>
</file>