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5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3424E-AEB0-4036-817F-22C224B674E0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59494-6777-4CB0-BF0E-8CDF2C1525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Monitoring and Modeling Workgroup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Kevin Sellner</a:t>
            </a:r>
            <a:r>
              <a:rPr lang="en-US" sz="2400" baseline="30000" dirty="0" smtClean="0"/>
              <a:t>1</a:t>
            </a:r>
            <a:r>
              <a:rPr lang="en-US" sz="2400" dirty="0" smtClean="0"/>
              <a:t> &amp; Marjy Friedrichs</a:t>
            </a:r>
            <a:r>
              <a:rPr lang="en-US" sz="2400" baseline="30000" dirty="0" smtClean="0"/>
              <a:t>2</a:t>
            </a:r>
          </a:p>
          <a:p>
            <a:r>
              <a:rPr lang="en-US" sz="1400" baseline="30000" dirty="0" smtClean="0"/>
              <a:t>1</a:t>
            </a:r>
            <a:r>
              <a:rPr lang="en-US" sz="1400" dirty="0" smtClean="0"/>
              <a:t>CRC, STAC, &amp; CCMP</a:t>
            </a:r>
          </a:p>
          <a:p>
            <a:r>
              <a:rPr lang="en-US" sz="1400" baseline="30000" dirty="0" smtClean="0"/>
              <a:t>2</a:t>
            </a:r>
            <a:r>
              <a:rPr lang="en-US" sz="1400" dirty="0" smtClean="0"/>
              <a:t>VIMS &amp; STAC</a:t>
            </a:r>
            <a:endParaRPr lang="en-US" sz="1400" baseline="30000" dirty="0" smtClean="0"/>
          </a:p>
          <a:p>
            <a:r>
              <a:rPr lang="en-US" sz="1700" dirty="0" smtClean="0"/>
              <a:t>STAC Quarterly Meeting</a:t>
            </a:r>
          </a:p>
          <a:p>
            <a:r>
              <a:rPr lang="en-US" sz="1700" dirty="0" smtClean="0"/>
              <a:t>December 13-14, 2011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November Modeling Workgroup Meeting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Maintenance of historical CH3D-ICM Hydrodynamic-WQ model for CB open water </a:t>
            </a:r>
          </a:p>
          <a:p>
            <a:r>
              <a:rPr lang="en-US" sz="2600" dirty="0" smtClean="0"/>
              <a:t>Development of shallow water model (</a:t>
            </a:r>
            <a:r>
              <a:rPr lang="en-US" sz="2600" u="sng" dirty="0" smtClean="0"/>
              <a:t>&lt;</a:t>
            </a:r>
            <a:r>
              <a:rPr lang="en-US" sz="2600" dirty="0" smtClean="0"/>
              <a:t>3 m) to run/link with the above</a:t>
            </a:r>
          </a:p>
          <a:p>
            <a:pPr lvl="1"/>
            <a:r>
              <a:rPr lang="en-US" sz="2600" dirty="0" smtClean="0"/>
              <a:t>Oysters					- Wetting/drying</a:t>
            </a:r>
          </a:p>
          <a:p>
            <a:pPr lvl="1"/>
            <a:r>
              <a:rPr lang="en-US" sz="2600" dirty="0" smtClean="0"/>
              <a:t>Benthic microalgae			- Wetlands</a:t>
            </a:r>
          </a:p>
          <a:p>
            <a:pPr lvl="1"/>
            <a:r>
              <a:rPr lang="en-US" sz="2600" dirty="0" smtClean="0"/>
              <a:t>Waves, sediment </a:t>
            </a:r>
            <a:r>
              <a:rPr lang="en-US" sz="2600" dirty="0" err="1" smtClean="0"/>
              <a:t>resuspension</a:t>
            </a:r>
            <a:r>
              <a:rPr lang="en-US" sz="2600" dirty="0" smtClean="0"/>
              <a:t>, 	- SAV/clarity</a:t>
            </a:r>
          </a:p>
          <a:p>
            <a:pPr lvl="1">
              <a:buNone/>
            </a:pPr>
            <a:r>
              <a:rPr lang="en-US" sz="2600" dirty="0" smtClean="0"/>
              <a:t>     erosion</a:t>
            </a:r>
          </a:p>
          <a:p>
            <a:r>
              <a:rPr lang="en-US" sz="2600" dirty="0" smtClean="0"/>
              <a:t>Demonstration project for transitioning ACE 2D ADH model into 3D ADH for undertaking the above</a:t>
            </a:r>
          </a:p>
          <a:p>
            <a:r>
              <a:rPr lang="en-US" sz="2600" dirty="0" smtClean="0"/>
              <a:t>Potentially expand CBP model capacity to include menhaden, climate change (SLR, T increase, flows/loads from changing </a:t>
            </a:r>
            <a:r>
              <a:rPr lang="en-US" sz="2600" dirty="0" err="1" smtClean="0"/>
              <a:t>hydrologies</a:t>
            </a:r>
            <a:r>
              <a:rPr lang="en-US" sz="2600" dirty="0" smtClean="0"/>
              <a:t> &amp; hydrodynamics), and climate patterns and DO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Discussion &amp; Post-Meeting Activities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Suggestion that any EPA funding for ACE demonstration project be made available for others with equally promising model options</a:t>
            </a:r>
          </a:p>
          <a:p>
            <a:r>
              <a:rPr lang="en-US" dirty="0" smtClean="0"/>
              <a:t>Use STAC-recommended skill assessment, peer review for selection of model/models</a:t>
            </a:r>
          </a:p>
          <a:p>
            <a:r>
              <a:rPr lang="en-US" dirty="0" smtClean="0"/>
              <a:t>Seek regional/national interest in model possibilities for shallow water modeling needs</a:t>
            </a:r>
          </a:p>
          <a:p>
            <a:r>
              <a:rPr lang="en-US" dirty="0" smtClean="0"/>
              <a:t>From the response, initiate discussions with CBP on options for pursuing new shallow water modeling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Early </a:t>
            </a:r>
            <a:r>
              <a:rPr lang="en-US" dirty="0" smtClean="0"/>
              <a:t>2012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Group discussion with CBP/EPA modelers to identify </a:t>
            </a:r>
          </a:p>
          <a:p>
            <a:pPr lvl="1"/>
            <a:r>
              <a:rPr lang="en-US" dirty="0" smtClean="0"/>
              <a:t>model needs (shallow water hydro/WQ  for oysters, SAV/clarity, wetlands, waves, </a:t>
            </a:r>
            <a:r>
              <a:rPr lang="en-US" dirty="0" err="1" smtClean="0"/>
              <a:t>resuspension</a:t>
            </a:r>
            <a:r>
              <a:rPr lang="en-US" dirty="0" smtClean="0"/>
              <a:t>, and erosion; expanded general modeling such as climate change, menhaden, climate and hypoxia)</a:t>
            </a:r>
          </a:p>
          <a:p>
            <a:pPr lvl="1"/>
            <a:r>
              <a:rPr lang="en-US" dirty="0" smtClean="0"/>
              <a:t>r</a:t>
            </a:r>
            <a:r>
              <a:rPr lang="en-US" dirty="0" smtClean="0"/>
              <a:t>equired deliverables (skill, output or code, etc.)</a:t>
            </a:r>
          </a:p>
          <a:p>
            <a:pPr lvl="1"/>
            <a:r>
              <a:rPr lang="en-US" dirty="0" smtClean="0"/>
              <a:t>r</a:t>
            </a:r>
            <a:r>
              <a:rPr lang="en-US" dirty="0" smtClean="0"/>
              <a:t>equired schedule (timeline)</a:t>
            </a:r>
          </a:p>
          <a:p>
            <a:pPr lvl="1"/>
            <a:r>
              <a:rPr lang="en-US" dirty="0" smtClean="0"/>
              <a:t>f</a:t>
            </a:r>
            <a:r>
              <a:rPr lang="en-US" dirty="0" smtClean="0"/>
              <a:t>unding available including any match required for demonstration project &amp; model(s)</a:t>
            </a:r>
          </a:p>
          <a:p>
            <a:pPr lvl="1"/>
            <a:r>
              <a:rPr lang="en-US" dirty="0" smtClean="0"/>
              <a:t>d</a:t>
            </a:r>
            <a:r>
              <a:rPr lang="en-US" dirty="0" smtClean="0"/>
              <a:t>emonstration sites and input data sets</a:t>
            </a:r>
          </a:p>
          <a:p>
            <a:r>
              <a:rPr lang="en-US" dirty="0" smtClean="0"/>
              <a:t>RFP for demo, or demo + future model, and </a:t>
            </a:r>
            <a:r>
              <a:rPr lang="en-US" dirty="0" err="1" smtClean="0"/>
              <a:t>subse-quent</a:t>
            </a:r>
            <a:r>
              <a:rPr lang="en-US" dirty="0" smtClean="0"/>
              <a:t> peer review of possible future model/models for the CBP modeling suite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217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Monitoring and Modeling Workgroup Update</vt:lpstr>
      <vt:lpstr>November Modeling Workgroup Meeting </vt:lpstr>
      <vt:lpstr>Discussion &amp; Post-Meeting Activities</vt:lpstr>
      <vt:lpstr>Early 2012 Goal</vt:lpstr>
    </vt:vector>
  </TitlesOfParts>
  <Company>Smithsonian Institution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and Modeling Workgroup Update</dc:title>
  <dc:creator>sellnerk</dc:creator>
  <cp:lastModifiedBy>sellnerk</cp:lastModifiedBy>
  <cp:revision>5</cp:revision>
  <dcterms:created xsi:type="dcterms:W3CDTF">2011-12-12T18:49:47Z</dcterms:created>
  <dcterms:modified xsi:type="dcterms:W3CDTF">2011-12-12T21:50:19Z</dcterms:modified>
</cp:coreProperties>
</file>