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3.xml" ContentType="application/vnd.openxmlformats-officedocument.theme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theme/theme4.xml" ContentType="application/vnd.openxmlformats-officedocument.theme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theme/theme5.xml" ContentType="application/vnd.openxmlformats-officedocument.theme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741" r:id="rId1"/>
    <p:sldMasterId id="2147484529" r:id="rId2"/>
    <p:sldMasterId id="2147483792" r:id="rId3"/>
    <p:sldMasterId id="2147483737" r:id="rId4"/>
    <p:sldMasterId id="2147483743" r:id="rId5"/>
    <p:sldMasterId id="2147483744" r:id="rId6"/>
  </p:sldMasterIdLst>
  <p:notesMasterIdLst>
    <p:notesMasterId r:id="rId13"/>
  </p:notesMasterIdLst>
  <p:handoutMasterIdLst>
    <p:handoutMasterId r:id="rId14"/>
  </p:handoutMasterIdLst>
  <p:sldIdLst>
    <p:sldId id="1240" r:id="rId7"/>
    <p:sldId id="1560" r:id="rId8"/>
    <p:sldId id="1561" r:id="rId9"/>
    <p:sldId id="1562" r:id="rId10"/>
    <p:sldId id="1564" r:id="rId11"/>
    <p:sldId id="1563" r:id="rId12"/>
  </p:sldIdLst>
  <p:sldSz cx="9144000" cy="6858000" type="screen4x3"/>
  <p:notesSz cx="7315200" cy="9601200"/>
  <p:embeddedFontLst>
    <p:embeddedFont>
      <p:font typeface="Gotham-Medium"/>
      <p:regular r:id="rId15"/>
      <p:italic r:id="rId16"/>
    </p:embeddedFont>
    <p:embeddedFont>
      <p:font typeface="Franklin Gothic Demi" pitchFamily="34" charset="0"/>
      <p:regular r:id="rId17"/>
      <p:italic r:id="rId18"/>
    </p:embeddedFont>
    <p:embeddedFont>
      <p:font typeface="KnockoutHTF30JuniorWelterwt"/>
      <p:regular r:id="rId19"/>
    </p:embeddedFont>
    <p:embeddedFont>
      <p:font typeface="Franklin Gothic Medium Cond" pitchFamily="34" charset="0"/>
      <p:regular r:id="rId20"/>
    </p:embeddedFont>
  </p:embeddedFont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DDDD"/>
    <a:srgbClr val="0F45DF"/>
    <a:srgbClr val="072065"/>
    <a:srgbClr val="092B89"/>
    <a:srgbClr val="0B32A1"/>
    <a:srgbClr val="0E3FC9"/>
    <a:srgbClr val="311EBA"/>
    <a:srgbClr val="F4F2E8"/>
    <a:srgbClr val="691638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26523" autoAdjust="0"/>
    <p:restoredTop sz="79114" autoAdjust="0"/>
  </p:normalViewPr>
  <p:slideViewPr>
    <p:cSldViewPr>
      <p:cViewPr varScale="1">
        <p:scale>
          <a:sx n="61" d="100"/>
          <a:sy n="61" d="100"/>
        </p:scale>
        <p:origin x="-1134" y="-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766"/>
    </p:cViewPr>
  </p:sorterViewPr>
  <p:notesViewPr>
    <p:cSldViewPr>
      <p:cViewPr>
        <p:scale>
          <a:sx n="150" d="100"/>
          <a:sy n="150" d="100"/>
        </p:scale>
        <p:origin x="-1104" y="3797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notesMaster" Target="notesMasters/notesMaster1.xml"/><Relationship Id="rId18" Type="http://schemas.openxmlformats.org/officeDocument/2006/relationships/font" Target="fonts/font4.fntdata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font" Target="fonts/font3.fntdata"/><Relationship Id="rId2" Type="http://schemas.openxmlformats.org/officeDocument/2006/relationships/slideMaster" Target="slideMasters/slideMaster2.xml"/><Relationship Id="rId16" Type="http://schemas.openxmlformats.org/officeDocument/2006/relationships/font" Target="fonts/font2.fntdata"/><Relationship Id="rId20" Type="http://schemas.openxmlformats.org/officeDocument/2006/relationships/font" Target="fonts/font6.fntdata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font" Target="fonts/font1.fntdata"/><Relationship Id="rId23" Type="http://schemas.openxmlformats.org/officeDocument/2006/relationships/theme" Target="theme/theme1.xml"/><Relationship Id="rId10" Type="http://schemas.openxmlformats.org/officeDocument/2006/relationships/slide" Target="slides/slide4.xml"/><Relationship Id="rId19" Type="http://schemas.openxmlformats.org/officeDocument/2006/relationships/font" Target="fonts/font5.fntdata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handoutMaster" Target="handoutMasters/handoutMaster1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70238" cy="479425"/>
          </a:xfrm>
          <a:prstGeom prst="rect">
            <a:avLst/>
          </a:prstGeom>
        </p:spPr>
        <p:txBody>
          <a:bodyPr vert="horz" lIns="91435" tIns="45718" rIns="91435" bIns="45718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1"/>
            <a:ext cx="3170238" cy="479425"/>
          </a:xfrm>
          <a:prstGeom prst="rect">
            <a:avLst/>
          </a:prstGeom>
        </p:spPr>
        <p:txBody>
          <a:bodyPr vert="horz" lIns="91435" tIns="45718" rIns="91435" bIns="45718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712F2448-D9A7-48B1-B922-4005F5EF4EEB}" type="datetimeFigureOut">
              <a:rPr lang="en-US"/>
              <a:pPr>
                <a:defRPr/>
              </a:pPr>
              <a:t>6/7/2011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35" tIns="45718" rIns="91435" bIns="45718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35" tIns="45718" rIns="91435" bIns="45718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94457868-C0BF-4019-918F-FB574C9D561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75031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8" tIns="48324" rIns="96648" bIns="48324" numCol="1" anchor="t" anchorCtr="0" compatLnSpc="1">
            <a:prstTxWarp prst="textNoShape">
              <a:avLst/>
            </a:prstTxWarp>
          </a:bodyPr>
          <a:lstStyle>
            <a:lvl1pPr defTabSz="966738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1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8" tIns="48324" rIns="96648" bIns="48324" numCol="1" anchor="t" anchorCtr="0" compatLnSpc="1">
            <a:prstTxWarp prst="textNoShape">
              <a:avLst/>
            </a:prstTxWarp>
          </a:bodyPr>
          <a:lstStyle>
            <a:lvl1pPr algn="r" defTabSz="966738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57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9" y="4560889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8" tIns="48324" rIns="96648" bIns="483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99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8" tIns="48324" rIns="96648" bIns="48324" numCol="1" anchor="b" anchorCtr="0" compatLnSpc="1">
            <a:prstTxWarp prst="textNoShape">
              <a:avLst/>
            </a:prstTxWarp>
          </a:bodyPr>
          <a:lstStyle>
            <a:lvl1pPr defTabSz="966738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99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8" tIns="48324" rIns="96648" bIns="48324" numCol="1" anchor="b" anchorCtr="0" compatLnSpc="1">
            <a:prstTxWarp prst="textNoShape">
              <a:avLst/>
            </a:prstTxWarp>
          </a:bodyPr>
          <a:lstStyle>
            <a:lvl1pPr algn="r" defTabSz="966738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E6FDF5FD-0AE4-4246-BEC4-7391BD12C6F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53948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68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768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8DE2E28-994F-4584-A0B2-BBA63899FEFF}" type="slidenum">
              <a:rPr lang="en-US" smtClean="0"/>
              <a:pPr/>
              <a:t>1</a:t>
            </a:fld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07206F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kern="1200" dirty="0">
              <a:solidFill>
                <a:schemeClr val="tx1"/>
              </a:solidFill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1843206" name="Rectangle 6"/>
          <p:cNvSpPr>
            <a:spLocks noGrp="1" noChangeArrowheads="1"/>
          </p:cNvSpPr>
          <p:nvPr>
            <p:ph type="ctrTitle"/>
          </p:nvPr>
        </p:nvSpPr>
        <p:spPr>
          <a:xfrm>
            <a:off x="990600" y="2514600"/>
            <a:ext cx="7772400" cy="1470025"/>
          </a:xfrm>
        </p:spPr>
        <p:txBody>
          <a:bodyPr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843207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600200" y="4572000"/>
            <a:ext cx="7162800" cy="6858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2800"/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152400" y="152400"/>
            <a:ext cx="9144000" cy="6858000"/>
          </a:xfrm>
          <a:prstGeom prst="rect">
            <a:avLst/>
          </a:prstGeom>
          <a:solidFill>
            <a:srgbClr val="07206F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kern="1200" dirty="0">
              <a:solidFill>
                <a:schemeClr val="tx1"/>
              </a:solidFill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6" name="Freeform 5"/>
          <p:cNvSpPr>
            <a:spLocks/>
          </p:cNvSpPr>
          <p:nvPr userDrawn="1"/>
        </p:nvSpPr>
        <p:spPr bwMode="hidden">
          <a:xfrm>
            <a:off x="0" y="4267200"/>
            <a:ext cx="9144000" cy="2590800"/>
          </a:xfrm>
          <a:custGeom>
            <a:avLst/>
            <a:gdLst/>
            <a:ahLst/>
            <a:cxnLst>
              <a:cxn ang="0">
                <a:pos x="5740" y="4316"/>
              </a:cxn>
              <a:cxn ang="0">
                <a:pos x="0" y="4316"/>
              </a:cxn>
              <a:cxn ang="0">
                <a:pos x="0" y="0"/>
              </a:cxn>
              <a:cxn ang="0">
                <a:pos x="5740" y="0"/>
              </a:cxn>
              <a:cxn ang="0">
                <a:pos x="5740" y="4316"/>
              </a:cxn>
              <a:cxn ang="0">
                <a:pos x="5740" y="4316"/>
              </a:cxn>
            </a:cxnLst>
            <a:rect l="0" t="0" r="r" b="b"/>
            <a:pathLst>
              <a:path w="5740" h="4316">
                <a:moveTo>
                  <a:pt x="5740" y="4316"/>
                </a:moveTo>
                <a:lnTo>
                  <a:pt x="0" y="4316"/>
                </a:lnTo>
                <a:lnTo>
                  <a:pt x="0" y="0"/>
                </a:lnTo>
                <a:lnTo>
                  <a:pt x="5740" y="0"/>
                </a:lnTo>
                <a:lnTo>
                  <a:pt x="5740" y="4316"/>
                </a:lnTo>
                <a:lnTo>
                  <a:pt x="5740" y="4316"/>
                </a:lnTo>
                <a:close/>
              </a:path>
            </a:pathLst>
          </a:custGeom>
          <a:gradFill rotWithShape="1">
            <a:gsLst>
              <a:gs pos="0">
                <a:srgbClr val="07206F"/>
              </a:gs>
              <a:gs pos="100000">
                <a:srgbClr val="00254A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>
            <a:spLocks/>
          </p:cNvSpPr>
          <p:nvPr userDrawn="1"/>
        </p:nvSpPr>
        <p:spPr bwMode="hidden">
          <a:xfrm>
            <a:off x="152400" y="4419600"/>
            <a:ext cx="9144000" cy="2590800"/>
          </a:xfrm>
          <a:custGeom>
            <a:avLst/>
            <a:gdLst/>
            <a:ahLst/>
            <a:cxnLst>
              <a:cxn ang="0">
                <a:pos x="5740" y="4316"/>
              </a:cxn>
              <a:cxn ang="0">
                <a:pos x="0" y="4316"/>
              </a:cxn>
              <a:cxn ang="0">
                <a:pos x="0" y="0"/>
              </a:cxn>
              <a:cxn ang="0">
                <a:pos x="5740" y="0"/>
              </a:cxn>
              <a:cxn ang="0">
                <a:pos x="5740" y="4316"/>
              </a:cxn>
              <a:cxn ang="0">
                <a:pos x="5740" y="4316"/>
              </a:cxn>
            </a:cxnLst>
            <a:rect l="0" t="0" r="r" b="b"/>
            <a:pathLst>
              <a:path w="5740" h="4316">
                <a:moveTo>
                  <a:pt x="5740" y="4316"/>
                </a:moveTo>
                <a:lnTo>
                  <a:pt x="0" y="4316"/>
                </a:lnTo>
                <a:lnTo>
                  <a:pt x="0" y="0"/>
                </a:lnTo>
                <a:lnTo>
                  <a:pt x="5740" y="0"/>
                </a:lnTo>
                <a:lnTo>
                  <a:pt x="5740" y="4316"/>
                </a:lnTo>
                <a:lnTo>
                  <a:pt x="5740" y="4316"/>
                </a:lnTo>
                <a:close/>
              </a:path>
            </a:pathLst>
          </a:custGeom>
          <a:gradFill rotWithShape="1">
            <a:gsLst>
              <a:gs pos="0">
                <a:srgbClr val="07206F"/>
              </a:gs>
              <a:gs pos="100000">
                <a:srgbClr val="00254A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pic>
        <p:nvPicPr>
          <p:cNvPr id="9" name="Picture 2" descr="WaterDrops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08788" y="4495800"/>
            <a:ext cx="2130425" cy="2133600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  <a:headEnd/>
            <a:tailEnd/>
          </a:ln>
        </p:spPr>
      </p:pic>
      <p:sp>
        <p:nvSpPr>
          <p:cNvPr id="10" name="Rectangle 9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07206F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kern="1200" dirty="0">
              <a:solidFill>
                <a:schemeClr val="tx1"/>
              </a:solidFill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12" name="Rectangle 7"/>
          <p:cNvSpPr txBox="1">
            <a:spLocks noChangeArrowheads="1"/>
          </p:cNvSpPr>
          <p:nvPr userDrawn="1"/>
        </p:nvSpPr>
        <p:spPr bwMode="auto">
          <a:xfrm>
            <a:off x="1600200" y="4572000"/>
            <a:ext cx="7162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r">
              <a:buFont typeface="Wingdings" pitchFamily="2" charset="2"/>
              <a:buNone/>
              <a:defRPr sz="2800"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DDDDDD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DDDDDD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Click to edit Master subtitle style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DDDDDD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pic>
        <p:nvPicPr>
          <p:cNvPr id="13" name="Picture 2" descr="WaterDrops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08788" y="4495800"/>
            <a:ext cx="2130425" cy="2133600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  <a:headEnd/>
            <a:tailEnd/>
          </a:ln>
        </p:spPr>
      </p:pic>
      <p:sp>
        <p:nvSpPr>
          <p:cNvPr id="14" name="Freeform 13"/>
          <p:cNvSpPr>
            <a:spLocks/>
          </p:cNvSpPr>
          <p:nvPr userDrawn="1"/>
        </p:nvSpPr>
        <p:spPr bwMode="hidden">
          <a:xfrm>
            <a:off x="0" y="4267200"/>
            <a:ext cx="9144000" cy="2590800"/>
          </a:xfrm>
          <a:custGeom>
            <a:avLst/>
            <a:gdLst/>
            <a:ahLst/>
            <a:cxnLst>
              <a:cxn ang="0">
                <a:pos x="5740" y="4316"/>
              </a:cxn>
              <a:cxn ang="0">
                <a:pos x="0" y="4316"/>
              </a:cxn>
              <a:cxn ang="0">
                <a:pos x="0" y="0"/>
              </a:cxn>
              <a:cxn ang="0">
                <a:pos x="5740" y="0"/>
              </a:cxn>
              <a:cxn ang="0">
                <a:pos x="5740" y="4316"/>
              </a:cxn>
              <a:cxn ang="0">
                <a:pos x="5740" y="4316"/>
              </a:cxn>
            </a:cxnLst>
            <a:rect l="0" t="0" r="r" b="b"/>
            <a:pathLst>
              <a:path w="5740" h="4316">
                <a:moveTo>
                  <a:pt x="5740" y="4316"/>
                </a:moveTo>
                <a:lnTo>
                  <a:pt x="0" y="4316"/>
                </a:lnTo>
                <a:lnTo>
                  <a:pt x="0" y="0"/>
                </a:lnTo>
                <a:lnTo>
                  <a:pt x="5740" y="0"/>
                </a:lnTo>
                <a:lnTo>
                  <a:pt x="5740" y="4316"/>
                </a:lnTo>
                <a:lnTo>
                  <a:pt x="5740" y="4316"/>
                </a:lnTo>
                <a:close/>
              </a:path>
            </a:pathLst>
          </a:custGeom>
          <a:gradFill rotWithShape="1">
            <a:gsLst>
              <a:gs pos="0">
                <a:srgbClr val="07206F"/>
              </a:gs>
              <a:gs pos="100000">
                <a:srgbClr val="00254A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grpSp>
        <p:nvGrpSpPr>
          <p:cNvPr id="15" name="Group 10"/>
          <p:cNvGrpSpPr>
            <a:grpSpLocks/>
          </p:cNvGrpSpPr>
          <p:nvPr userDrawn="1"/>
        </p:nvGrpSpPr>
        <p:grpSpPr bwMode="auto">
          <a:xfrm>
            <a:off x="5599469" y="5897563"/>
            <a:ext cx="1257737" cy="827088"/>
            <a:chOff x="3527" y="3715"/>
            <a:chExt cx="792" cy="521"/>
          </a:xfrm>
          <a:gradFill>
            <a:gsLst>
              <a:gs pos="0">
                <a:srgbClr val="0A2D90"/>
              </a:gs>
              <a:gs pos="100000">
                <a:srgbClr val="00254A">
                  <a:gamma/>
                  <a:shade val="46275"/>
                  <a:invGamma/>
                </a:srgbClr>
              </a:gs>
            </a:gsLst>
            <a:lin ang="5400000" scaled="1"/>
          </a:gradFill>
        </p:grpSpPr>
        <p:sp>
          <p:nvSpPr>
            <p:cNvPr id="16" name="Oval 15"/>
            <p:cNvSpPr>
              <a:spLocks noChangeArrowheads="1"/>
            </p:cNvSpPr>
            <p:nvPr/>
          </p:nvSpPr>
          <p:spPr bwMode="hidden">
            <a:xfrm>
              <a:off x="3686" y="3810"/>
              <a:ext cx="532" cy="327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7" name="Oval 16"/>
            <p:cNvSpPr>
              <a:spLocks noChangeArrowheads="1"/>
            </p:cNvSpPr>
            <p:nvPr/>
          </p:nvSpPr>
          <p:spPr bwMode="hidden">
            <a:xfrm>
              <a:off x="3726" y="3840"/>
              <a:ext cx="452" cy="275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" name="Oval 17"/>
            <p:cNvSpPr>
              <a:spLocks noChangeArrowheads="1"/>
            </p:cNvSpPr>
            <p:nvPr/>
          </p:nvSpPr>
          <p:spPr bwMode="hidden">
            <a:xfrm>
              <a:off x="3782" y="3872"/>
              <a:ext cx="344" cy="207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9" name="Oval 18"/>
            <p:cNvSpPr>
              <a:spLocks noChangeArrowheads="1"/>
            </p:cNvSpPr>
            <p:nvPr/>
          </p:nvSpPr>
          <p:spPr bwMode="hidden">
            <a:xfrm>
              <a:off x="3822" y="3896"/>
              <a:ext cx="262" cy="159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0" name="Oval 19"/>
            <p:cNvSpPr>
              <a:spLocks noChangeArrowheads="1"/>
            </p:cNvSpPr>
            <p:nvPr/>
          </p:nvSpPr>
          <p:spPr bwMode="hidden">
            <a:xfrm>
              <a:off x="3856" y="3922"/>
              <a:ext cx="192" cy="107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" name="Freeform 20"/>
            <p:cNvSpPr>
              <a:spLocks/>
            </p:cNvSpPr>
            <p:nvPr/>
          </p:nvSpPr>
          <p:spPr bwMode="hidden">
            <a:xfrm>
              <a:off x="3575" y="3715"/>
              <a:ext cx="383" cy="161"/>
            </a:xfrm>
            <a:custGeom>
              <a:avLst/>
              <a:gdLst/>
              <a:ahLst/>
              <a:cxnLst>
                <a:cxn ang="0">
                  <a:pos x="376" y="12"/>
                </a:cxn>
                <a:cxn ang="0">
                  <a:pos x="257" y="24"/>
                </a:cxn>
                <a:cxn ang="0">
                  <a:pos x="149" y="54"/>
                </a:cxn>
                <a:cxn ang="0">
                  <a:pos x="101" y="77"/>
                </a:cxn>
                <a:cxn ang="0">
                  <a:pos x="59" y="101"/>
                </a:cxn>
                <a:cxn ang="0">
                  <a:pos x="24" y="131"/>
                </a:cxn>
                <a:cxn ang="0">
                  <a:pos x="0" y="161"/>
                </a:cxn>
                <a:cxn ang="0">
                  <a:pos x="0" y="137"/>
                </a:cxn>
                <a:cxn ang="0">
                  <a:pos x="29" y="107"/>
                </a:cxn>
                <a:cxn ang="0">
                  <a:pos x="65" y="83"/>
                </a:cxn>
                <a:cxn ang="0">
                  <a:pos x="155" y="36"/>
                </a:cxn>
                <a:cxn ang="0">
                  <a:pos x="257" y="12"/>
                </a:cxn>
                <a:cxn ang="0">
                  <a:pos x="376" y="0"/>
                </a:cxn>
                <a:cxn ang="0">
                  <a:pos x="376" y="0"/>
                </a:cxn>
                <a:cxn ang="0">
                  <a:pos x="382" y="0"/>
                </a:cxn>
                <a:cxn ang="0">
                  <a:pos x="382" y="12"/>
                </a:cxn>
                <a:cxn ang="0">
                  <a:pos x="376" y="12"/>
                </a:cxn>
                <a:cxn ang="0">
                  <a:pos x="376" y="12"/>
                </a:cxn>
                <a:cxn ang="0">
                  <a:pos x="376" y="12"/>
                </a:cxn>
              </a:cxnLst>
              <a:rect l="0" t="0" r="r" b="b"/>
              <a:pathLst>
                <a:path w="382" h="161">
                  <a:moveTo>
                    <a:pt x="376" y="12"/>
                  </a:moveTo>
                  <a:lnTo>
                    <a:pt x="257" y="24"/>
                  </a:lnTo>
                  <a:lnTo>
                    <a:pt x="149" y="54"/>
                  </a:lnTo>
                  <a:lnTo>
                    <a:pt x="101" y="77"/>
                  </a:lnTo>
                  <a:lnTo>
                    <a:pt x="59" y="101"/>
                  </a:lnTo>
                  <a:lnTo>
                    <a:pt x="24" y="131"/>
                  </a:lnTo>
                  <a:lnTo>
                    <a:pt x="0" y="161"/>
                  </a:lnTo>
                  <a:lnTo>
                    <a:pt x="0" y="137"/>
                  </a:lnTo>
                  <a:lnTo>
                    <a:pt x="29" y="107"/>
                  </a:lnTo>
                  <a:lnTo>
                    <a:pt x="65" y="83"/>
                  </a:lnTo>
                  <a:lnTo>
                    <a:pt x="155" y="36"/>
                  </a:lnTo>
                  <a:lnTo>
                    <a:pt x="257" y="12"/>
                  </a:lnTo>
                  <a:lnTo>
                    <a:pt x="376" y="0"/>
                  </a:lnTo>
                  <a:lnTo>
                    <a:pt x="376" y="0"/>
                  </a:lnTo>
                  <a:lnTo>
                    <a:pt x="382" y="0"/>
                  </a:lnTo>
                  <a:lnTo>
                    <a:pt x="382" y="12"/>
                  </a:lnTo>
                  <a:lnTo>
                    <a:pt x="376" y="12"/>
                  </a:lnTo>
                  <a:lnTo>
                    <a:pt x="376" y="12"/>
                  </a:lnTo>
                  <a:lnTo>
                    <a:pt x="376" y="1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2" name="Freeform 21"/>
            <p:cNvSpPr>
              <a:spLocks/>
            </p:cNvSpPr>
            <p:nvPr/>
          </p:nvSpPr>
          <p:spPr bwMode="hidden">
            <a:xfrm>
              <a:off x="3695" y="4170"/>
              <a:ext cx="444" cy="66"/>
            </a:xfrm>
            <a:custGeom>
              <a:avLst/>
              <a:gdLst/>
              <a:ahLst/>
              <a:cxnLst>
                <a:cxn ang="0">
                  <a:pos x="257" y="54"/>
                </a:cxn>
                <a:cxn ang="0">
                  <a:pos x="353" y="48"/>
                </a:cxn>
                <a:cxn ang="0">
                  <a:pos x="443" y="24"/>
                </a:cxn>
                <a:cxn ang="0">
                  <a:pos x="443" y="36"/>
                </a:cxn>
                <a:cxn ang="0">
                  <a:pos x="353" y="60"/>
                </a:cxn>
                <a:cxn ang="0">
                  <a:pos x="257" y="66"/>
                </a:cxn>
                <a:cxn ang="0">
                  <a:pos x="186" y="60"/>
                </a:cxn>
                <a:cxn ang="0">
                  <a:pos x="120" y="48"/>
                </a:cxn>
                <a:cxn ang="0">
                  <a:pos x="60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54" y="24"/>
                </a:cxn>
                <a:cxn ang="0">
                  <a:pos x="120" y="36"/>
                </a:cxn>
                <a:cxn ang="0">
                  <a:pos x="186" y="48"/>
                </a:cxn>
                <a:cxn ang="0">
                  <a:pos x="257" y="54"/>
                </a:cxn>
                <a:cxn ang="0">
                  <a:pos x="257" y="54"/>
                </a:cxn>
              </a:cxnLst>
              <a:rect l="0" t="0" r="r" b="b"/>
              <a:pathLst>
                <a:path w="443" h="66">
                  <a:moveTo>
                    <a:pt x="257" y="54"/>
                  </a:moveTo>
                  <a:lnTo>
                    <a:pt x="353" y="48"/>
                  </a:lnTo>
                  <a:lnTo>
                    <a:pt x="443" y="24"/>
                  </a:lnTo>
                  <a:lnTo>
                    <a:pt x="443" y="36"/>
                  </a:lnTo>
                  <a:lnTo>
                    <a:pt x="353" y="60"/>
                  </a:lnTo>
                  <a:lnTo>
                    <a:pt x="257" y="66"/>
                  </a:lnTo>
                  <a:lnTo>
                    <a:pt x="186" y="60"/>
                  </a:lnTo>
                  <a:lnTo>
                    <a:pt x="120" y="48"/>
                  </a:lnTo>
                  <a:lnTo>
                    <a:pt x="60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54" y="24"/>
                  </a:lnTo>
                  <a:lnTo>
                    <a:pt x="120" y="36"/>
                  </a:lnTo>
                  <a:lnTo>
                    <a:pt x="186" y="48"/>
                  </a:lnTo>
                  <a:lnTo>
                    <a:pt x="257" y="54"/>
                  </a:lnTo>
                  <a:lnTo>
                    <a:pt x="257" y="5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3" name="Freeform 22"/>
            <p:cNvSpPr>
              <a:spLocks/>
            </p:cNvSpPr>
            <p:nvPr/>
          </p:nvSpPr>
          <p:spPr bwMode="hidden">
            <a:xfrm>
              <a:off x="3527" y="3906"/>
              <a:ext cx="89" cy="216"/>
            </a:xfrm>
            <a:custGeom>
              <a:avLst/>
              <a:gdLst/>
              <a:ahLst/>
              <a:cxnLst>
                <a:cxn ang="0">
                  <a:pos x="12" y="66"/>
                </a:cxn>
                <a:cxn ang="0">
                  <a:pos x="18" y="108"/>
                </a:cxn>
                <a:cxn ang="0">
                  <a:pos x="36" y="144"/>
                </a:cxn>
                <a:cxn ang="0">
                  <a:pos x="60" y="180"/>
                </a:cxn>
                <a:cxn ang="0">
                  <a:pos x="89" y="216"/>
                </a:cxn>
                <a:cxn ang="0">
                  <a:pos x="72" y="216"/>
                </a:cxn>
                <a:cxn ang="0">
                  <a:pos x="42" y="180"/>
                </a:cxn>
                <a:cxn ang="0">
                  <a:pos x="18" y="144"/>
                </a:cxn>
                <a:cxn ang="0">
                  <a:pos x="6" y="108"/>
                </a:cxn>
                <a:cxn ang="0">
                  <a:pos x="0" y="66"/>
                </a:cxn>
                <a:cxn ang="0">
                  <a:pos x="0" y="30"/>
                </a:cxn>
                <a:cxn ang="0">
                  <a:pos x="12" y="0"/>
                </a:cxn>
                <a:cxn ang="0">
                  <a:pos x="30" y="0"/>
                </a:cxn>
                <a:cxn ang="0">
                  <a:pos x="18" y="30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89" h="216">
                  <a:moveTo>
                    <a:pt x="12" y="66"/>
                  </a:moveTo>
                  <a:lnTo>
                    <a:pt x="18" y="108"/>
                  </a:lnTo>
                  <a:lnTo>
                    <a:pt x="36" y="144"/>
                  </a:lnTo>
                  <a:lnTo>
                    <a:pt x="60" y="180"/>
                  </a:lnTo>
                  <a:lnTo>
                    <a:pt x="89" y="216"/>
                  </a:lnTo>
                  <a:lnTo>
                    <a:pt x="72" y="216"/>
                  </a:lnTo>
                  <a:lnTo>
                    <a:pt x="42" y="180"/>
                  </a:lnTo>
                  <a:lnTo>
                    <a:pt x="18" y="144"/>
                  </a:lnTo>
                  <a:lnTo>
                    <a:pt x="6" y="108"/>
                  </a:lnTo>
                  <a:lnTo>
                    <a:pt x="0" y="66"/>
                  </a:lnTo>
                  <a:lnTo>
                    <a:pt x="0" y="30"/>
                  </a:lnTo>
                  <a:lnTo>
                    <a:pt x="12" y="0"/>
                  </a:lnTo>
                  <a:lnTo>
                    <a:pt x="30" y="0"/>
                  </a:lnTo>
                  <a:lnTo>
                    <a:pt x="18" y="30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4" name="Freeform 23"/>
            <p:cNvSpPr>
              <a:spLocks/>
            </p:cNvSpPr>
            <p:nvPr/>
          </p:nvSpPr>
          <p:spPr bwMode="hidden">
            <a:xfrm>
              <a:off x="3569" y="3745"/>
              <a:ext cx="750" cy="461"/>
            </a:xfrm>
            <a:custGeom>
              <a:avLst/>
              <a:gdLst/>
              <a:ahLst/>
              <a:cxnLst>
                <a:cxn ang="0">
                  <a:pos x="382" y="443"/>
                </a:cxn>
                <a:cxn ang="0">
                  <a:pos x="311" y="437"/>
                </a:cxn>
                <a:cxn ang="0">
                  <a:pos x="245" y="425"/>
                </a:cxn>
                <a:cxn ang="0">
                  <a:pos x="185" y="407"/>
                </a:cxn>
                <a:cxn ang="0">
                  <a:pos x="131" y="383"/>
                </a:cxn>
                <a:cxn ang="0">
                  <a:pos x="83" y="347"/>
                </a:cxn>
                <a:cxn ang="0">
                  <a:pos x="53" y="311"/>
                </a:cxn>
                <a:cxn ang="0">
                  <a:pos x="30" y="269"/>
                </a:cxn>
                <a:cxn ang="0">
                  <a:pos x="24" y="227"/>
                </a:cxn>
                <a:cxn ang="0">
                  <a:pos x="30" y="185"/>
                </a:cxn>
                <a:cxn ang="0">
                  <a:pos x="53" y="143"/>
                </a:cxn>
                <a:cxn ang="0">
                  <a:pos x="83" y="107"/>
                </a:cxn>
                <a:cxn ang="0">
                  <a:pos x="131" y="77"/>
                </a:cxn>
                <a:cxn ang="0">
                  <a:pos x="185" y="47"/>
                </a:cxn>
                <a:cxn ang="0">
                  <a:pos x="245" y="30"/>
                </a:cxn>
                <a:cxn ang="0">
                  <a:pos x="311" y="18"/>
                </a:cxn>
                <a:cxn ang="0">
                  <a:pos x="382" y="12"/>
                </a:cxn>
                <a:cxn ang="0">
                  <a:pos x="478" y="18"/>
                </a:cxn>
                <a:cxn ang="0">
                  <a:pos x="562" y="41"/>
                </a:cxn>
                <a:cxn ang="0">
                  <a:pos x="562" y="36"/>
                </a:cxn>
                <a:cxn ang="0">
                  <a:pos x="562" y="30"/>
                </a:cxn>
                <a:cxn ang="0">
                  <a:pos x="478" y="6"/>
                </a:cxn>
                <a:cxn ang="0">
                  <a:pos x="382" y="0"/>
                </a:cxn>
                <a:cxn ang="0">
                  <a:pos x="305" y="6"/>
                </a:cxn>
                <a:cxn ang="0">
                  <a:pos x="233" y="18"/>
                </a:cxn>
                <a:cxn ang="0">
                  <a:pos x="167" y="41"/>
                </a:cxn>
                <a:cxn ang="0">
                  <a:pos x="113" y="65"/>
                </a:cxn>
                <a:cxn ang="0">
                  <a:pos x="65" y="101"/>
                </a:cxn>
                <a:cxn ang="0">
                  <a:pos x="30" y="137"/>
                </a:cxn>
                <a:cxn ang="0">
                  <a:pos x="6" y="179"/>
                </a:cxn>
                <a:cxn ang="0">
                  <a:pos x="0" y="227"/>
                </a:cxn>
                <a:cxn ang="0">
                  <a:pos x="6" y="275"/>
                </a:cxn>
                <a:cxn ang="0">
                  <a:pos x="30" y="317"/>
                </a:cxn>
                <a:cxn ang="0">
                  <a:pos x="65" y="359"/>
                </a:cxn>
                <a:cxn ang="0">
                  <a:pos x="113" y="395"/>
                </a:cxn>
                <a:cxn ang="0">
                  <a:pos x="167" y="419"/>
                </a:cxn>
                <a:cxn ang="0">
                  <a:pos x="233" y="443"/>
                </a:cxn>
                <a:cxn ang="0">
                  <a:pos x="305" y="455"/>
                </a:cxn>
                <a:cxn ang="0">
                  <a:pos x="382" y="461"/>
                </a:cxn>
                <a:cxn ang="0">
                  <a:pos x="448" y="455"/>
                </a:cxn>
                <a:cxn ang="0">
                  <a:pos x="508" y="449"/>
                </a:cxn>
                <a:cxn ang="0">
                  <a:pos x="609" y="413"/>
                </a:cxn>
                <a:cxn ang="0">
                  <a:pos x="657" y="389"/>
                </a:cxn>
                <a:cxn ang="0">
                  <a:pos x="693" y="359"/>
                </a:cxn>
                <a:cxn ang="0">
                  <a:pos x="723" y="329"/>
                </a:cxn>
                <a:cxn ang="0">
                  <a:pos x="747" y="293"/>
                </a:cxn>
                <a:cxn ang="0">
                  <a:pos x="741" y="287"/>
                </a:cxn>
                <a:cxn ang="0">
                  <a:pos x="729" y="281"/>
                </a:cxn>
                <a:cxn ang="0">
                  <a:pos x="711" y="317"/>
                </a:cxn>
                <a:cxn ang="0">
                  <a:pos x="681" y="347"/>
                </a:cxn>
                <a:cxn ang="0">
                  <a:pos x="645" y="377"/>
                </a:cxn>
                <a:cxn ang="0">
                  <a:pos x="604" y="401"/>
                </a:cxn>
                <a:cxn ang="0">
                  <a:pos x="502" y="431"/>
                </a:cxn>
                <a:cxn ang="0">
                  <a:pos x="442" y="443"/>
                </a:cxn>
                <a:cxn ang="0">
                  <a:pos x="382" y="443"/>
                </a:cxn>
                <a:cxn ang="0">
                  <a:pos x="382" y="443"/>
                </a:cxn>
              </a:cxnLst>
              <a:rect l="0" t="0" r="r" b="b"/>
              <a:pathLst>
                <a:path w="747" h="461">
                  <a:moveTo>
                    <a:pt x="382" y="443"/>
                  </a:moveTo>
                  <a:lnTo>
                    <a:pt x="311" y="437"/>
                  </a:lnTo>
                  <a:lnTo>
                    <a:pt x="245" y="425"/>
                  </a:lnTo>
                  <a:lnTo>
                    <a:pt x="185" y="407"/>
                  </a:lnTo>
                  <a:lnTo>
                    <a:pt x="131" y="383"/>
                  </a:lnTo>
                  <a:lnTo>
                    <a:pt x="83" y="347"/>
                  </a:lnTo>
                  <a:lnTo>
                    <a:pt x="53" y="311"/>
                  </a:lnTo>
                  <a:lnTo>
                    <a:pt x="30" y="269"/>
                  </a:lnTo>
                  <a:lnTo>
                    <a:pt x="24" y="227"/>
                  </a:lnTo>
                  <a:lnTo>
                    <a:pt x="30" y="185"/>
                  </a:lnTo>
                  <a:lnTo>
                    <a:pt x="53" y="143"/>
                  </a:lnTo>
                  <a:lnTo>
                    <a:pt x="83" y="107"/>
                  </a:lnTo>
                  <a:lnTo>
                    <a:pt x="131" y="77"/>
                  </a:lnTo>
                  <a:lnTo>
                    <a:pt x="185" y="47"/>
                  </a:lnTo>
                  <a:lnTo>
                    <a:pt x="245" y="30"/>
                  </a:lnTo>
                  <a:lnTo>
                    <a:pt x="311" y="18"/>
                  </a:lnTo>
                  <a:lnTo>
                    <a:pt x="382" y="12"/>
                  </a:lnTo>
                  <a:lnTo>
                    <a:pt x="478" y="18"/>
                  </a:lnTo>
                  <a:lnTo>
                    <a:pt x="562" y="41"/>
                  </a:lnTo>
                  <a:lnTo>
                    <a:pt x="562" y="36"/>
                  </a:lnTo>
                  <a:lnTo>
                    <a:pt x="562" y="30"/>
                  </a:lnTo>
                  <a:lnTo>
                    <a:pt x="478" y="6"/>
                  </a:lnTo>
                  <a:lnTo>
                    <a:pt x="382" y="0"/>
                  </a:lnTo>
                  <a:lnTo>
                    <a:pt x="305" y="6"/>
                  </a:lnTo>
                  <a:lnTo>
                    <a:pt x="233" y="18"/>
                  </a:lnTo>
                  <a:lnTo>
                    <a:pt x="167" y="41"/>
                  </a:lnTo>
                  <a:lnTo>
                    <a:pt x="113" y="65"/>
                  </a:lnTo>
                  <a:lnTo>
                    <a:pt x="65" y="101"/>
                  </a:lnTo>
                  <a:lnTo>
                    <a:pt x="30" y="137"/>
                  </a:lnTo>
                  <a:lnTo>
                    <a:pt x="6" y="179"/>
                  </a:lnTo>
                  <a:lnTo>
                    <a:pt x="0" y="227"/>
                  </a:lnTo>
                  <a:lnTo>
                    <a:pt x="6" y="275"/>
                  </a:lnTo>
                  <a:lnTo>
                    <a:pt x="30" y="317"/>
                  </a:lnTo>
                  <a:lnTo>
                    <a:pt x="65" y="359"/>
                  </a:lnTo>
                  <a:lnTo>
                    <a:pt x="113" y="395"/>
                  </a:lnTo>
                  <a:lnTo>
                    <a:pt x="167" y="419"/>
                  </a:lnTo>
                  <a:lnTo>
                    <a:pt x="233" y="443"/>
                  </a:lnTo>
                  <a:lnTo>
                    <a:pt x="305" y="455"/>
                  </a:lnTo>
                  <a:lnTo>
                    <a:pt x="382" y="461"/>
                  </a:lnTo>
                  <a:lnTo>
                    <a:pt x="448" y="455"/>
                  </a:lnTo>
                  <a:lnTo>
                    <a:pt x="508" y="449"/>
                  </a:lnTo>
                  <a:lnTo>
                    <a:pt x="609" y="413"/>
                  </a:lnTo>
                  <a:lnTo>
                    <a:pt x="657" y="389"/>
                  </a:lnTo>
                  <a:lnTo>
                    <a:pt x="693" y="359"/>
                  </a:lnTo>
                  <a:lnTo>
                    <a:pt x="723" y="329"/>
                  </a:lnTo>
                  <a:lnTo>
                    <a:pt x="747" y="293"/>
                  </a:lnTo>
                  <a:lnTo>
                    <a:pt x="741" y="287"/>
                  </a:lnTo>
                  <a:lnTo>
                    <a:pt x="729" y="281"/>
                  </a:lnTo>
                  <a:lnTo>
                    <a:pt x="711" y="317"/>
                  </a:lnTo>
                  <a:lnTo>
                    <a:pt x="681" y="347"/>
                  </a:lnTo>
                  <a:lnTo>
                    <a:pt x="645" y="377"/>
                  </a:lnTo>
                  <a:lnTo>
                    <a:pt x="604" y="401"/>
                  </a:lnTo>
                  <a:lnTo>
                    <a:pt x="502" y="431"/>
                  </a:lnTo>
                  <a:lnTo>
                    <a:pt x="442" y="443"/>
                  </a:lnTo>
                  <a:lnTo>
                    <a:pt x="382" y="443"/>
                  </a:lnTo>
                  <a:lnTo>
                    <a:pt x="382" y="44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5" name="Freeform 24"/>
            <p:cNvSpPr>
              <a:spLocks/>
            </p:cNvSpPr>
            <p:nvPr/>
          </p:nvSpPr>
          <p:spPr bwMode="hidden">
            <a:xfrm>
              <a:off x="4037" y="3721"/>
              <a:ext cx="96" cy="3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48" y="18"/>
                </a:cxn>
                <a:cxn ang="0">
                  <a:pos x="96" y="30"/>
                </a:cxn>
                <a:cxn ang="0">
                  <a:pos x="96" y="24"/>
                </a:cxn>
                <a:cxn ang="0">
                  <a:pos x="96" y="18"/>
                </a:cxn>
                <a:cxn ang="0">
                  <a:pos x="48" y="12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96" h="30">
                  <a:moveTo>
                    <a:pt x="0" y="0"/>
                  </a:moveTo>
                  <a:lnTo>
                    <a:pt x="0" y="12"/>
                  </a:lnTo>
                  <a:lnTo>
                    <a:pt x="48" y="18"/>
                  </a:lnTo>
                  <a:lnTo>
                    <a:pt x="96" y="30"/>
                  </a:lnTo>
                  <a:lnTo>
                    <a:pt x="96" y="24"/>
                  </a:lnTo>
                  <a:lnTo>
                    <a:pt x="96" y="18"/>
                  </a:lnTo>
                  <a:lnTo>
                    <a:pt x="48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6" name="Oval 25"/>
            <p:cNvSpPr>
              <a:spLocks noChangeArrowheads="1"/>
            </p:cNvSpPr>
            <p:nvPr/>
          </p:nvSpPr>
          <p:spPr bwMode="hidden">
            <a:xfrm>
              <a:off x="3910" y="3948"/>
              <a:ext cx="84" cy="53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27" name="Group 22"/>
          <p:cNvGrpSpPr>
            <a:grpSpLocks/>
          </p:cNvGrpSpPr>
          <p:nvPr userDrawn="1"/>
        </p:nvGrpSpPr>
        <p:grpSpPr bwMode="auto">
          <a:xfrm>
            <a:off x="2817203" y="5764213"/>
            <a:ext cx="2582172" cy="1084263"/>
            <a:chOff x="1776" y="3631"/>
            <a:chExt cx="1626" cy="683"/>
          </a:xfrm>
          <a:gradFill>
            <a:gsLst>
              <a:gs pos="0">
                <a:srgbClr val="0A2D90"/>
              </a:gs>
              <a:gs pos="100000">
                <a:srgbClr val="00254A">
                  <a:gamma/>
                  <a:shade val="46275"/>
                  <a:invGamma/>
                </a:srgbClr>
              </a:gs>
            </a:gsLst>
            <a:lin ang="5400000" scaled="1"/>
          </a:gradFill>
        </p:grpSpPr>
        <p:sp>
          <p:nvSpPr>
            <p:cNvPr id="28" name="Oval 27"/>
            <p:cNvSpPr>
              <a:spLocks noChangeArrowheads="1"/>
            </p:cNvSpPr>
            <p:nvPr/>
          </p:nvSpPr>
          <p:spPr bwMode="hidden">
            <a:xfrm>
              <a:off x="2268" y="3934"/>
              <a:ext cx="638" cy="377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9" name="Oval 28"/>
            <p:cNvSpPr>
              <a:spLocks noChangeArrowheads="1"/>
            </p:cNvSpPr>
            <p:nvPr/>
          </p:nvSpPr>
          <p:spPr bwMode="hidden">
            <a:xfrm>
              <a:off x="2314" y="3958"/>
              <a:ext cx="543" cy="332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0" name="Oval 29"/>
            <p:cNvSpPr>
              <a:spLocks noChangeArrowheads="1"/>
            </p:cNvSpPr>
            <p:nvPr/>
          </p:nvSpPr>
          <p:spPr bwMode="hidden">
            <a:xfrm>
              <a:off x="2341" y="3979"/>
              <a:ext cx="501" cy="299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1" name="Oval 30"/>
            <p:cNvSpPr>
              <a:spLocks noChangeArrowheads="1"/>
            </p:cNvSpPr>
            <p:nvPr/>
          </p:nvSpPr>
          <p:spPr bwMode="hidden">
            <a:xfrm>
              <a:off x="2368" y="3997"/>
              <a:ext cx="444" cy="258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2" name="Oval 31"/>
            <p:cNvSpPr>
              <a:spLocks noChangeArrowheads="1"/>
            </p:cNvSpPr>
            <p:nvPr/>
          </p:nvSpPr>
          <p:spPr bwMode="hidden">
            <a:xfrm>
              <a:off x="2385" y="4005"/>
              <a:ext cx="413" cy="240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3" name="Oval 32"/>
            <p:cNvSpPr>
              <a:spLocks noChangeArrowheads="1"/>
            </p:cNvSpPr>
            <p:nvPr/>
          </p:nvSpPr>
          <p:spPr bwMode="hidden">
            <a:xfrm>
              <a:off x="2437" y="4026"/>
              <a:ext cx="306" cy="192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4" name="Oval 33"/>
            <p:cNvSpPr>
              <a:spLocks noChangeArrowheads="1"/>
            </p:cNvSpPr>
            <p:nvPr/>
          </p:nvSpPr>
          <p:spPr bwMode="hidden">
            <a:xfrm>
              <a:off x="2476" y="4056"/>
              <a:ext cx="227" cy="135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5" name="Oval 34"/>
            <p:cNvSpPr>
              <a:spLocks noChangeArrowheads="1"/>
            </p:cNvSpPr>
            <p:nvPr/>
          </p:nvSpPr>
          <p:spPr bwMode="hidden">
            <a:xfrm>
              <a:off x="2542" y="4097"/>
              <a:ext cx="90" cy="60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6" name="Freeform 35"/>
            <p:cNvSpPr>
              <a:spLocks/>
            </p:cNvSpPr>
            <p:nvPr/>
          </p:nvSpPr>
          <p:spPr bwMode="hidden">
            <a:xfrm>
              <a:off x="2585" y="3822"/>
              <a:ext cx="449" cy="186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78" y="12"/>
                </a:cxn>
                <a:cxn ang="0">
                  <a:pos x="150" y="18"/>
                </a:cxn>
                <a:cxn ang="0">
                  <a:pos x="215" y="36"/>
                </a:cxn>
                <a:cxn ang="0">
                  <a:pos x="275" y="60"/>
                </a:cxn>
                <a:cxn ang="0">
                  <a:pos x="329" y="84"/>
                </a:cxn>
                <a:cxn ang="0">
                  <a:pos x="377" y="114"/>
                </a:cxn>
                <a:cxn ang="0">
                  <a:pos x="419" y="150"/>
                </a:cxn>
                <a:cxn ang="0">
                  <a:pos x="448" y="186"/>
                </a:cxn>
                <a:cxn ang="0">
                  <a:pos x="448" y="162"/>
                </a:cxn>
                <a:cxn ang="0">
                  <a:pos x="413" y="126"/>
                </a:cxn>
                <a:cxn ang="0">
                  <a:pos x="371" y="96"/>
                </a:cxn>
                <a:cxn ang="0">
                  <a:pos x="323" y="66"/>
                </a:cxn>
                <a:cxn ang="0">
                  <a:pos x="269" y="48"/>
                </a:cxn>
                <a:cxn ang="0">
                  <a:pos x="144" y="12"/>
                </a:cxn>
                <a:cxn ang="0">
                  <a:pos x="78" y="6"/>
                </a:cxn>
                <a:cxn ang="0">
                  <a:pos x="6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0" y="6"/>
                </a:cxn>
                <a:cxn ang="0">
                  <a:pos x="6" y="6"/>
                </a:cxn>
                <a:cxn ang="0">
                  <a:pos x="6" y="6"/>
                </a:cxn>
              </a:cxnLst>
              <a:rect l="0" t="0" r="r" b="b"/>
              <a:pathLst>
                <a:path w="448" h="186">
                  <a:moveTo>
                    <a:pt x="6" y="6"/>
                  </a:moveTo>
                  <a:lnTo>
                    <a:pt x="78" y="12"/>
                  </a:lnTo>
                  <a:lnTo>
                    <a:pt x="150" y="18"/>
                  </a:lnTo>
                  <a:lnTo>
                    <a:pt x="215" y="36"/>
                  </a:lnTo>
                  <a:lnTo>
                    <a:pt x="275" y="60"/>
                  </a:lnTo>
                  <a:lnTo>
                    <a:pt x="329" y="84"/>
                  </a:lnTo>
                  <a:lnTo>
                    <a:pt x="377" y="114"/>
                  </a:lnTo>
                  <a:lnTo>
                    <a:pt x="419" y="150"/>
                  </a:lnTo>
                  <a:lnTo>
                    <a:pt x="448" y="186"/>
                  </a:lnTo>
                  <a:lnTo>
                    <a:pt x="448" y="162"/>
                  </a:lnTo>
                  <a:lnTo>
                    <a:pt x="413" y="126"/>
                  </a:lnTo>
                  <a:lnTo>
                    <a:pt x="371" y="96"/>
                  </a:lnTo>
                  <a:lnTo>
                    <a:pt x="323" y="66"/>
                  </a:lnTo>
                  <a:lnTo>
                    <a:pt x="269" y="48"/>
                  </a:lnTo>
                  <a:lnTo>
                    <a:pt x="144" y="12"/>
                  </a:lnTo>
                  <a:lnTo>
                    <a:pt x="78" y="6"/>
                  </a:lnTo>
                  <a:lnTo>
                    <a:pt x="6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6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7" name="Freeform 36"/>
            <p:cNvSpPr>
              <a:spLocks/>
            </p:cNvSpPr>
            <p:nvPr/>
          </p:nvSpPr>
          <p:spPr bwMode="hidden">
            <a:xfrm>
              <a:off x="2142" y="3852"/>
              <a:ext cx="892" cy="462"/>
            </a:xfrm>
            <a:custGeom>
              <a:avLst/>
              <a:gdLst/>
              <a:ahLst/>
              <a:cxnLst>
                <a:cxn ang="0">
                  <a:pos x="23" y="276"/>
                </a:cxn>
                <a:cxn ang="0">
                  <a:pos x="29" y="222"/>
                </a:cxn>
                <a:cxn ang="0">
                  <a:pos x="59" y="174"/>
                </a:cxn>
                <a:cxn ang="0">
                  <a:pos x="95" y="132"/>
                </a:cxn>
                <a:cxn ang="0">
                  <a:pos x="149" y="96"/>
                </a:cxn>
                <a:cxn ang="0">
                  <a:pos x="209" y="60"/>
                </a:cxn>
                <a:cxn ang="0">
                  <a:pos x="281" y="36"/>
                </a:cxn>
                <a:cxn ang="0">
                  <a:pos x="364" y="24"/>
                </a:cxn>
                <a:cxn ang="0">
                  <a:pos x="448" y="18"/>
                </a:cxn>
                <a:cxn ang="0">
                  <a:pos x="532" y="24"/>
                </a:cxn>
                <a:cxn ang="0">
                  <a:pos x="609" y="36"/>
                </a:cxn>
                <a:cxn ang="0">
                  <a:pos x="681" y="60"/>
                </a:cxn>
                <a:cxn ang="0">
                  <a:pos x="741" y="96"/>
                </a:cxn>
                <a:cxn ang="0">
                  <a:pos x="795" y="132"/>
                </a:cxn>
                <a:cxn ang="0">
                  <a:pos x="831" y="174"/>
                </a:cxn>
                <a:cxn ang="0">
                  <a:pos x="861" y="222"/>
                </a:cxn>
                <a:cxn ang="0">
                  <a:pos x="867" y="276"/>
                </a:cxn>
                <a:cxn ang="0">
                  <a:pos x="855" y="330"/>
                </a:cxn>
                <a:cxn ang="0">
                  <a:pos x="831" y="378"/>
                </a:cxn>
                <a:cxn ang="0">
                  <a:pos x="783" y="426"/>
                </a:cxn>
                <a:cxn ang="0">
                  <a:pos x="723" y="462"/>
                </a:cxn>
                <a:cxn ang="0">
                  <a:pos x="765" y="462"/>
                </a:cxn>
                <a:cxn ang="0">
                  <a:pos x="819" y="426"/>
                </a:cxn>
                <a:cxn ang="0">
                  <a:pos x="855" y="378"/>
                </a:cxn>
                <a:cxn ang="0">
                  <a:pos x="884" y="330"/>
                </a:cxn>
                <a:cxn ang="0">
                  <a:pos x="890" y="276"/>
                </a:cxn>
                <a:cxn ang="0">
                  <a:pos x="884" y="222"/>
                </a:cxn>
                <a:cxn ang="0">
                  <a:pos x="855" y="168"/>
                </a:cxn>
                <a:cxn ang="0">
                  <a:pos x="813" y="120"/>
                </a:cxn>
                <a:cxn ang="0">
                  <a:pos x="759" y="84"/>
                </a:cxn>
                <a:cxn ang="0">
                  <a:pos x="693" y="48"/>
                </a:cxn>
                <a:cxn ang="0">
                  <a:pos x="621" y="24"/>
                </a:cxn>
                <a:cxn ang="0">
                  <a:pos x="538" y="6"/>
                </a:cxn>
                <a:cxn ang="0">
                  <a:pos x="448" y="0"/>
                </a:cxn>
                <a:cxn ang="0">
                  <a:pos x="358" y="6"/>
                </a:cxn>
                <a:cxn ang="0">
                  <a:pos x="275" y="24"/>
                </a:cxn>
                <a:cxn ang="0">
                  <a:pos x="197" y="48"/>
                </a:cxn>
                <a:cxn ang="0">
                  <a:pos x="131" y="84"/>
                </a:cxn>
                <a:cxn ang="0">
                  <a:pos x="77" y="120"/>
                </a:cxn>
                <a:cxn ang="0">
                  <a:pos x="35" y="168"/>
                </a:cxn>
                <a:cxn ang="0">
                  <a:pos x="12" y="222"/>
                </a:cxn>
                <a:cxn ang="0">
                  <a:pos x="0" y="276"/>
                </a:cxn>
                <a:cxn ang="0">
                  <a:pos x="6" y="330"/>
                </a:cxn>
                <a:cxn ang="0">
                  <a:pos x="35" y="378"/>
                </a:cxn>
                <a:cxn ang="0">
                  <a:pos x="71" y="426"/>
                </a:cxn>
                <a:cxn ang="0">
                  <a:pos x="125" y="462"/>
                </a:cxn>
                <a:cxn ang="0">
                  <a:pos x="167" y="462"/>
                </a:cxn>
                <a:cxn ang="0">
                  <a:pos x="107" y="426"/>
                </a:cxn>
                <a:cxn ang="0">
                  <a:pos x="59" y="378"/>
                </a:cxn>
                <a:cxn ang="0">
                  <a:pos x="35" y="330"/>
                </a:cxn>
                <a:cxn ang="0">
                  <a:pos x="23" y="276"/>
                </a:cxn>
                <a:cxn ang="0">
                  <a:pos x="23" y="276"/>
                </a:cxn>
              </a:cxnLst>
              <a:rect l="0" t="0" r="r" b="b"/>
              <a:pathLst>
                <a:path w="890" h="462">
                  <a:moveTo>
                    <a:pt x="23" y="276"/>
                  </a:moveTo>
                  <a:lnTo>
                    <a:pt x="29" y="222"/>
                  </a:lnTo>
                  <a:lnTo>
                    <a:pt x="59" y="174"/>
                  </a:lnTo>
                  <a:lnTo>
                    <a:pt x="95" y="132"/>
                  </a:lnTo>
                  <a:lnTo>
                    <a:pt x="149" y="96"/>
                  </a:lnTo>
                  <a:lnTo>
                    <a:pt x="209" y="60"/>
                  </a:lnTo>
                  <a:lnTo>
                    <a:pt x="281" y="36"/>
                  </a:lnTo>
                  <a:lnTo>
                    <a:pt x="364" y="24"/>
                  </a:lnTo>
                  <a:lnTo>
                    <a:pt x="448" y="18"/>
                  </a:lnTo>
                  <a:lnTo>
                    <a:pt x="532" y="24"/>
                  </a:lnTo>
                  <a:lnTo>
                    <a:pt x="609" y="36"/>
                  </a:lnTo>
                  <a:lnTo>
                    <a:pt x="681" y="60"/>
                  </a:lnTo>
                  <a:lnTo>
                    <a:pt x="741" y="96"/>
                  </a:lnTo>
                  <a:lnTo>
                    <a:pt x="795" y="132"/>
                  </a:lnTo>
                  <a:lnTo>
                    <a:pt x="831" y="174"/>
                  </a:lnTo>
                  <a:lnTo>
                    <a:pt x="861" y="222"/>
                  </a:lnTo>
                  <a:lnTo>
                    <a:pt x="867" y="276"/>
                  </a:lnTo>
                  <a:lnTo>
                    <a:pt x="855" y="330"/>
                  </a:lnTo>
                  <a:lnTo>
                    <a:pt x="831" y="378"/>
                  </a:lnTo>
                  <a:lnTo>
                    <a:pt x="783" y="426"/>
                  </a:lnTo>
                  <a:lnTo>
                    <a:pt x="723" y="462"/>
                  </a:lnTo>
                  <a:lnTo>
                    <a:pt x="765" y="462"/>
                  </a:lnTo>
                  <a:lnTo>
                    <a:pt x="819" y="426"/>
                  </a:lnTo>
                  <a:lnTo>
                    <a:pt x="855" y="378"/>
                  </a:lnTo>
                  <a:lnTo>
                    <a:pt x="884" y="330"/>
                  </a:lnTo>
                  <a:lnTo>
                    <a:pt x="890" y="276"/>
                  </a:lnTo>
                  <a:lnTo>
                    <a:pt x="884" y="222"/>
                  </a:lnTo>
                  <a:lnTo>
                    <a:pt x="855" y="168"/>
                  </a:lnTo>
                  <a:lnTo>
                    <a:pt x="813" y="120"/>
                  </a:lnTo>
                  <a:lnTo>
                    <a:pt x="759" y="84"/>
                  </a:lnTo>
                  <a:lnTo>
                    <a:pt x="693" y="48"/>
                  </a:lnTo>
                  <a:lnTo>
                    <a:pt x="621" y="24"/>
                  </a:lnTo>
                  <a:lnTo>
                    <a:pt x="538" y="6"/>
                  </a:lnTo>
                  <a:lnTo>
                    <a:pt x="448" y="0"/>
                  </a:lnTo>
                  <a:lnTo>
                    <a:pt x="358" y="6"/>
                  </a:lnTo>
                  <a:lnTo>
                    <a:pt x="275" y="24"/>
                  </a:lnTo>
                  <a:lnTo>
                    <a:pt x="197" y="48"/>
                  </a:lnTo>
                  <a:lnTo>
                    <a:pt x="131" y="84"/>
                  </a:lnTo>
                  <a:lnTo>
                    <a:pt x="77" y="120"/>
                  </a:lnTo>
                  <a:lnTo>
                    <a:pt x="35" y="168"/>
                  </a:lnTo>
                  <a:lnTo>
                    <a:pt x="12" y="222"/>
                  </a:lnTo>
                  <a:lnTo>
                    <a:pt x="0" y="276"/>
                  </a:lnTo>
                  <a:lnTo>
                    <a:pt x="6" y="330"/>
                  </a:lnTo>
                  <a:lnTo>
                    <a:pt x="35" y="378"/>
                  </a:lnTo>
                  <a:lnTo>
                    <a:pt x="71" y="426"/>
                  </a:lnTo>
                  <a:lnTo>
                    <a:pt x="125" y="462"/>
                  </a:lnTo>
                  <a:lnTo>
                    <a:pt x="167" y="462"/>
                  </a:lnTo>
                  <a:lnTo>
                    <a:pt x="107" y="426"/>
                  </a:lnTo>
                  <a:lnTo>
                    <a:pt x="59" y="378"/>
                  </a:lnTo>
                  <a:lnTo>
                    <a:pt x="35" y="330"/>
                  </a:lnTo>
                  <a:lnTo>
                    <a:pt x="23" y="276"/>
                  </a:lnTo>
                  <a:lnTo>
                    <a:pt x="23" y="27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8" name="Freeform 37"/>
            <p:cNvSpPr>
              <a:spLocks/>
            </p:cNvSpPr>
            <p:nvPr/>
          </p:nvSpPr>
          <p:spPr bwMode="hidden">
            <a:xfrm>
              <a:off x="2082" y="3828"/>
              <a:ext cx="407" cy="486"/>
            </a:xfrm>
            <a:custGeom>
              <a:avLst/>
              <a:gdLst/>
              <a:ahLst/>
              <a:cxnLst>
                <a:cxn ang="0">
                  <a:pos x="18" y="300"/>
                </a:cxn>
                <a:cxn ang="0">
                  <a:pos x="24" y="246"/>
                </a:cxn>
                <a:cxn ang="0">
                  <a:pos x="48" y="198"/>
                </a:cxn>
                <a:cxn ang="0">
                  <a:pos x="83" y="150"/>
                </a:cxn>
                <a:cxn ang="0">
                  <a:pos x="131" y="108"/>
                </a:cxn>
                <a:cxn ang="0">
                  <a:pos x="185" y="72"/>
                </a:cxn>
                <a:cxn ang="0">
                  <a:pos x="251" y="42"/>
                </a:cxn>
                <a:cxn ang="0">
                  <a:pos x="329" y="24"/>
                </a:cxn>
                <a:cxn ang="0">
                  <a:pos x="406" y="6"/>
                </a:cxn>
                <a:cxn ang="0">
                  <a:pos x="406" y="0"/>
                </a:cxn>
                <a:cxn ang="0">
                  <a:pos x="323" y="12"/>
                </a:cxn>
                <a:cxn ang="0">
                  <a:pos x="245" y="36"/>
                </a:cxn>
                <a:cxn ang="0">
                  <a:pos x="179" y="66"/>
                </a:cxn>
                <a:cxn ang="0">
                  <a:pos x="119" y="102"/>
                </a:cxn>
                <a:cxn ang="0">
                  <a:pos x="72" y="144"/>
                </a:cxn>
                <a:cxn ang="0">
                  <a:pos x="30" y="192"/>
                </a:cxn>
                <a:cxn ang="0">
                  <a:pos x="6" y="246"/>
                </a:cxn>
                <a:cxn ang="0">
                  <a:pos x="0" y="300"/>
                </a:cxn>
                <a:cxn ang="0">
                  <a:pos x="6" y="348"/>
                </a:cxn>
                <a:cxn ang="0">
                  <a:pos x="30" y="396"/>
                </a:cxn>
                <a:cxn ang="0">
                  <a:pos x="66" y="444"/>
                </a:cxn>
                <a:cxn ang="0">
                  <a:pos x="107" y="486"/>
                </a:cxn>
                <a:cxn ang="0">
                  <a:pos x="131" y="486"/>
                </a:cxn>
                <a:cxn ang="0">
                  <a:pos x="83" y="450"/>
                </a:cxn>
                <a:cxn ang="0">
                  <a:pos x="48" y="402"/>
                </a:cxn>
                <a:cxn ang="0">
                  <a:pos x="24" y="354"/>
                </a:cxn>
                <a:cxn ang="0">
                  <a:pos x="18" y="300"/>
                </a:cxn>
                <a:cxn ang="0">
                  <a:pos x="18" y="300"/>
                </a:cxn>
              </a:cxnLst>
              <a:rect l="0" t="0" r="r" b="b"/>
              <a:pathLst>
                <a:path w="406" h="486">
                  <a:moveTo>
                    <a:pt x="18" y="300"/>
                  </a:moveTo>
                  <a:lnTo>
                    <a:pt x="24" y="246"/>
                  </a:lnTo>
                  <a:lnTo>
                    <a:pt x="48" y="198"/>
                  </a:lnTo>
                  <a:lnTo>
                    <a:pt x="83" y="150"/>
                  </a:lnTo>
                  <a:lnTo>
                    <a:pt x="131" y="108"/>
                  </a:lnTo>
                  <a:lnTo>
                    <a:pt x="185" y="72"/>
                  </a:lnTo>
                  <a:lnTo>
                    <a:pt x="251" y="42"/>
                  </a:lnTo>
                  <a:lnTo>
                    <a:pt x="329" y="24"/>
                  </a:lnTo>
                  <a:lnTo>
                    <a:pt x="406" y="6"/>
                  </a:lnTo>
                  <a:lnTo>
                    <a:pt x="406" y="0"/>
                  </a:lnTo>
                  <a:lnTo>
                    <a:pt x="323" y="12"/>
                  </a:lnTo>
                  <a:lnTo>
                    <a:pt x="245" y="36"/>
                  </a:lnTo>
                  <a:lnTo>
                    <a:pt x="179" y="66"/>
                  </a:lnTo>
                  <a:lnTo>
                    <a:pt x="119" y="102"/>
                  </a:lnTo>
                  <a:lnTo>
                    <a:pt x="72" y="144"/>
                  </a:lnTo>
                  <a:lnTo>
                    <a:pt x="30" y="192"/>
                  </a:lnTo>
                  <a:lnTo>
                    <a:pt x="6" y="246"/>
                  </a:lnTo>
                  <a:lnTo>
                    <a:pt x="0" y="300"/>
                  </a:lnTo>
                  <a:lnTo>
                    <a:pt x="6" y="348"/>
                  </a:lnTo>
                  <a:lnTo>
                    <a:pt x="30" y="396"/>
                  </a:lnTo>
                  <a:lnTo>
                    <a:pt x="66" y="444"/>
                  </a:lnTo>
                  <a:lnTo>
                    <a:pt x="107" y="486"/>
                  </a:lnTo>
                  <a:lnTo>
                    <a:pt x="131" y="486"/>
                  </a:lnTo>
                  <a:lnTo>
                    <a:pt x="83" y="450"/>
                  </a:lnTo>
                  <a:lnTo>
                    <a:pt x="48" y="402"/>
                  </a:lnTo>
                  <a:lnTo>
                    <a:pt x="24" y="354"/>
                  </a:lnTo>
                  <a:lnTo>
                    <a:pt x="18" y="300"/>
                  </a:lnTo>
                  <a:lnTo>
                    <a:pt x="18" y="30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9" name="Freeform 38"/>
            <p:cNvSpPr>
              <a:spLocks/>
            </p:cNvSpPr>
            <p:nvPr/>
          </p:nvSpPr>
          <p:spPr bwMode="hidden">
            <a:xfrm>
              <a:off x="2987" y="4044"/>
              <a:ext cx="108" cy="252"/>
            </a:xfrm>
            <a:custGeom>
              <a:avLst/>
              <a:gdLst/>
              <a:ahLst/>
              <a:cxnLst>
                <a:cxn ang="0">
                  <a:pos x="89" y="84"/>
                </a:cxn>
                <a:cxn ang="0">
                  <a:pos x="83" y="132"/>
                </a:cxn>
                <a:cxn ang="0">
                  <a:pos x="65" y="174"/>
                </a:cxn>
                <a:cxn ang="0">
                  <a:pos x="36" y="216"/>
                </a:cxn>
                <a:cxn ang="0">
                  <a:pos x="0" y="252"/>
                </a:cxn>
                <a:cxn ang="0">
                  <a:pos x="18" y="252"/>
                </a:cxn>
                <a:cxn ang="0">
                  <a:pos x="53" y="216"/>
                </a:cxn>
                <a:cxn ang="0">
                  <a:pos x="83" y="174"/>
                </a:cxn>
                <a:cxn ang="0">
                  <a:pos x="101" y="132"/>
                </a:cxn>
                <a:cxn ang="0">
                  <a:pos x="107" y="84"/>
                </a:cxn>
                <a:cxn ang="0">
                  <a:pos x="101" y="42"/>
                </a:cxn>
                <a:cxn ang="0">
                  <a:pos x="89" y="0"/>
                </a:cxn>
                <a:cxn ang="0">
                  <a:pos x="65" y="0"/>
                </a:cxn>
                <a:cxn ang="0">
                  <a:pos x="83" y="42"/>
                </a:cxn>
                <a:cxn ang="0">
                  <a:pos x="89" y="84"/>
                </a:cxn>
                <a:cxn ang="0">
                  <a:pos x="89" y="84"/>
                </a:cxn>
              </a:cxnLst>
              <a:rect l="0" t="0" r="r" b="b"/>
              <a:pathLst>
                <a:path w="107" h="252">
                  <a:moveTo>
                    <a:pt x="89" y="84"/>
                  </a:moveTo>
                  <a:lnTo>
                    <a:pt x="83" y="132"/>
                  </a:lnTo>
                  <a:lnTo>
                    <a:pt x="65" y="174"/>
                  </a:lnTo>
                  <a:lnTo>
                    <a:pt x="36" y="216"/>
                  </a:lnTo>
                  <a:lnTo>
                    <a:pt x="0" y="252"/>
                  </a:lnTo>
                  <a:lnTo>
                    <a:pt x="18" y="252"/>
                  </a:lnTo>
                  <a:lnTo>
                    <a:pt x="53" y="216"/>
                  </a:lnTo>
                  <a:lnTo>
                    <a:pt x="83" y="174"/>
                  </a:lnTo>
                  <a:lnTo>
                    <a:pt x="101" y="132"/>
                  </a:lnTo>
                  <a:lnTo>
                    <a:pt x="107" y="84"/>
                  </a:lnTo>
                  <a:lnTo>
                    <a:pt x="101" y="42"/>
                  </a:lnTo>
                  <a:lnTo>
                    <a:pt x="89" y="0"/>
                  </a:lnTo>
                  <a:lnTo>
                    <a:pt x="65" y="0"/>
                  </a:lnTo>
                  <a:lnTo>
                    <a:pt x="83" y="42"/>
                  </a:lnTo>
                  <a:lnTo>
                    <a:pt x="89" y="84"/>
                  </a:lnTo>
                  <a:lnTo>
                    <a:pt x="89" y="8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39"/>
            <p:cNvSpPr>
              <a:spLocks/>
            </p:cNvSpPr>
            <p:nvPr/>
          </p:nvSpPr>
          <p:spPr bwMode="hidden">
            <a:xfrm>
              <a:off x="2068" y="3685"/>
              <a:ext cx="835" cy="150"/>
            </a:xfrm>
            <a:custGeom>
              <a:avLst/>
              <a:gdLst/>
              <a:ahLst/>
              <a:cxnLst>
                <a:cxn ang="0">
                  <a:pos x="518" y="18"/>
                </a:cxn>
                <a:cxn ang="0">
                  <a:pos x="597" y="24"/>
                </a:cxn>
                <a:cxn ang="0">
                  <a:pos x="682" y="30"/>
                </a:cxn>
                <a:cxn ang="0">
                  <a:pos x="755" y="42"/>
                </a:cxn>
                <a:cxn ang="0">
                  <a:pos x="828" y="60"/>
                </a:cxn>
                <a:cxn ang="0">
                  <a:pos x="835" y="42"/>
                </a:cxn>
                <a:cxn ang="0">
                  <a:pos x="761" y="24"/>
                </a:cxn>
                <a:cxn ang="0">
                  <a:pos x="688" y="12"/>
                </a:cxn>
                <a:cxn ang="0">
                  <a:pos x="603" y="6"/>
                </a:cxn>
                <a:cxn ang="0">
                  <a:pos x="518" y="0"/>
                </a:cxn>
                <a:cxn ang="0">
                  <a:pos x="372" y="12"/>
                </a:cxn>
                <a:cxn ang="0">
                  <a:pos x="232" y="36"/>
                </a:cxn>
                <a:cxn ang="0">
                  <a:pos x="110" y="78"/>
                </a:cxn>
                <a:cxn ang="0">
                  <a:pos x="0" y="132"/>
                </a:cxn>
                <a:cxn ang="0">
                  <a:pos x="19" y="150"/>
                </a:cxn>
                <a:cxn ang="0">
                  <a:pos x="122" y="96"/>
                </a:cxn>
                <a:cxn ang="0">
                  <a:pos x="244" y="54"/>
                </a:cxn>
                <a:cxn ang="0">
                  <a:pos x="378" y="30"/>
                </a:cxn>
                <a:cxn ang="0">
                  <a:pos x="518" y="18"/>
                </a:cxn>
                <a:cxn ang="0">
                  <a:pos x="518" y="18"/>
                </a:cxn>
              </a:cxnLst>
              <a:rect l="0" t="0" r="r" b="b"/>
              <a:pathLst>
                <a:path w="835" h="150">
                  <a:moveTo>
                    <a:pt x="518" y="18"/>
                  </a:moveTo>
                  <a:lnTo>
                    <a:pt x="597" y="24"/>
                  </a:lnTo>
                  <a:lnTo>
                    <a:pt x="682" y="30"/>
                  </a:lnTo>
                  <a:lnTo>
                    <a:pt x="755" y="42"/>
                  </a:lnTo>
                  <a:lnTo>
                    <a:pt x="828" y="60"/>
                  </a:lnTo>
                  <a:lnTo>
                    <a:pt x="835" y="42"/>
                  </a:lnTo>
                  <a:lnTo>
                    <a:pt x="761" y="24"/>
                  </a:lnTo>
                  <a:lnTo>
                    <a:pt x="688" y="12"/>
                  </a:lnTo>
                  <a:lnTo>
                    <a:pt x="603" y="6"/>
                  </a:lnTo>
                  <a:lnTo>
                    <a:pt x="518" y="0"/>
                  </a:lnTo>
                  <a:lnTo>
                    <a:pt x="372" y="12"/>
                  </a:lnTo>
                  <a:lnTo>
                    <a:pt x="232" y="36"/>
                  </a:lnTo>
                  <a:lnTo>
                    <a:pt x="110" y="78"/>
                  </a:lnTo>
                  <a:lnTo>
                    <a:pt x="0" y="132"/>
                  </a:lnTo>
                  <a:lnTo>
                    <a:pt x="19" y="150"/>
                  </a:lnTo>
                  <a:lnTo>
                    <a:pt x="122" y="96"/>
                  </a:lnTo>
                  <a:lnTo>
                    <a:pt x="244" y="54"/>
                  </a:lnTo>
                  <a:lnTo>
                    <a:pt x="378" y="30"/>
                  </a:lnTo>
                  <a:lnTo>
                    <a:pt x="518" y="18"/>
                  </a:lnTo>
                  <a:lnTo>
                    <a:pt x="518" y="1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1" name="Freeform 40"/>
            <p:cNvSpPr>
              <a:spLocks/>
            </p:cNvSpPr>
            <p:nvPr/>
          </p:nvSpPr>
          <p:spPr bwMode="hidden">
            <a:xfrm>
              <a:off x="1867" y="3853"/>
              <a:ext cx="171" cy="461"/>
            </a:xfrm>
            <a:custGeom>
              <a:avLst/>
              <a:gdLst/>
              <a:ahLst/>
              <a:cxnLst>
                <a:cxn ang="0">
                  <a:pos x="31" y="263"/>
                </a:cxn>
                <a:cxn ang="0">
                  <a:pos x="43" y="191"/>
                </a:cxn>
                <a:cxn ang="0">
                  <a:pos x="67" y="131"/>
                </a:cxn>
                <a:cxn ang="0">
                  <a:pos x="116" y="72"/>
                </a:cxn>
                <a:cxn ang="0">
                  <a:pos x="171" y="18"/>
                </a:cxn>
                <a:cxn ang="0">
                  <a:pos x="153" y="0"/>
                </a:cxn>
                <a:cxn ang="0">
                  <a:pos x="86" y="60"/>
                </a:cxn>
                <a:cxn ang="0">
                  <a:pos x="43" y="120"/>
                </a:cxn>
                <a:cxn ang="0">
                  <a:pos x="13" y="191"/>
                </a:cxn>
                <a:cxn ang="0">
                  <a:pos x="0" y="263"/>
                </a:cxn>
                <a:cxn ang="0">
                  <a:pos x="6" y="317"/>
                </a:cxn>
                <a:cxn ang="0">
                  <a:pos x="25" y="365"/>
                </a:cxn>
                <a:cxn ang="0">
                  <a:pos x="49" y="413"/>
                </a:cxn>
                <a:cxn ang="0">
                  <a:pos x="86" y="461"/>
                </a:cxn>
                <a:cxn ang="0">
                  <a:pos x="122" y="461"/>
                </a:cxn>
                <a:cxn ang="0">
                  <a:pos x="86" y="413"/>
                </a:cxn>
                <a:cxn ang="0">
                  <a:pos x="55" y="365"/>
                </a:cxn>
                <a:cxn ang="0">
                  <a:pos x="37" y="317"/>
                </a:cxn>
                <a:cxn ang="0">
                  <a:pos x="31" y="263"/>
                </a:cxn>
                <a:cxn ang="0">
                  <a:pos x="31" y="263"/>
                </a:cxn>
              </a:cxnLst>
              <a:rect l="0" t="0" r="r" b="b"/>
              <a:pathLst>
                <a:path w="171" h="461">
                  <a:moveTo>
                    <a:pt x="31" y="263"/>
                  </a:moveTo>
                  <a:lnTo>
                    <a:pt x="43" y="191"/>
                  </a:lnTo>
                  <a:lnTo>
                    <a:pt x="67" y="131"/>
                  </a:lnTo>
                  <a:lnTo>
                    <a:pt x="116" y="72"/>
                  </a:lnTo>
                  <a:lnTo>
                    <a:pt x="171" y="18"/>
                  </a:lnTo>
                  <a:lnTo>
                    <a:pt x="153" y="0"/>
                  </a:lnTo>
                  <a:lnTo>
                    <a:pt x="86" y="60"/>
                  </a:lnTo>
                  <a:lnTo>
                    <a:pt x="43" y="120"/>
                  </a:lnTo>
                  <a:lnTo>
                    <a:pt x="13" y="191"/>
                  </a:lnTo>
                  <a:lnTo>
                    <a:pt x="0" y="263"/>
                  </a:lnTo>
                  <a:lnTo>
                    <a:pt x="6" y="317"/>
                  </a:lnTo>
                  <a:lnTo>
                    <a:pt x="25" y="365"/>
                  </a:lnTo>
                  <a:lnTo>
                    <a:pt x="49" y="413"/>
                  </a:lnTo>
                  <a:lnTo>
                    <a:pt x="86" y="461"/>
                  </a:lnTo>
                  <a:lnTo>
                    <a:pt x="122" y="461"/>
                  </a:lnTo>
                  <a:lnTo>
                    <a:pt x="86" y="413"/>
                  </a:lnTo>
                  <a:lnTo>
                    <a:pt x="55" y="365"/>
                  </a:lnTo>
                  <a:lnTo>
                    <a:pt x="37" y="317"/>
                  </a:lnTo>
                  <a:lnTo>
                    <a:pt x="31" y="263"/>
                  </a:lnTo>
                  <a:lnTo>
                    <a:pt x="31" y="26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2" name="Freeform 41"/>
            <p:cNvSpPr>
              <a:spLocks/>
            </p:cNvSpPr>
            <p:nvPr/>
          </p:nvSpPr>
          <p:spPr bwMode="hidden">
            <a:xfrm>
              <a:off x="2951" y="3751"/>
              <a:ext cx="360" cy="563"/>
            </a:xfrm>
            <a:custGeom>
              <a:avLst/>
              <a:gdLst/>
              <a:ahLst/>
              <a:cxnLst>
                <a:cxn ang="0">
                  <a:pos x="360" y="365"/>
                </a:cxn>
                <a:cxn ang="0">
                  <a:pos x="353" y="305"/>
                </a:cxn>
                <a:cxn ang="0">
                  <a:pos x="335" y="251"/>
                </a:cxn>
                <a:cxn ang="0">
                  <a:pos x="305" y="204"/>
                </a:cxn>
                <a:cxn ang="0">
                  <a:pos x="262" y="156"/>
                </a:cxn>
                <a:cxn ang="0">
                  <a:pos x="213" y="108"/>
                </a:cxn>
                <a:cxn ang="0">
                  <a:pos x="159" y="66"/>
                </a:cxn>
                <a:cxn ang="0">
                  <a:pos x="92" y="30"/>
                </a:cxn>
                <a:cxn ang="0">
                  <a:pos x="19" y="0"/>
                </a:cxn>
                <a:cxn ang="0">
                  <a:pos x="0" y="12"/>
                </a:cxn>
                <a:cxn ang="0">
                  <a:pos x="67" y="42"/>
                </a:cxn>
                <a:cxn ang="0">
                  <a:pos x="134" y="78"/>
                </a:cxn>
                <a:cxn ang="0">
                  <a:pos x="189" y="114"/>
                </a:cxn>
                <a:cxn ang="0">
                  <a:pos x="238" y="162"/>
                </a:cxn>
                <a:cxn ang="0">
                  <a:pos x="274" y="210"/>
                </a:cxn>
                <a:cxn ang="0">
                  <a:pos x="299" y="257"/>
                </a:cxn>
                <a:cxn ang="0">
                  <a:pos x="317" y="311"/>
                </a:cxn>
                <a:cxn ang="0">
                  <a:pos x="323" y="365"/>
                </a:cxn>
                <a:cxn ang="0">
                  <a:pos x="317" y="419"/>
                </a:cxn>
                <a:cxn ang="0">
                  <a:pos x="299" y="467"/>
                </a:cxn>
                <a:cxn ang="0">
                  <a:pos x="274" y="515"/>
                </a:cxn>
                <a:cxn ang="0">
                  <a:pos x="238" y="563"/>
                </a:cxn>
                <a:cxn ang="0">
                  <a:pos x="268" y="563"/>
                </a:cxn>
                <a:cxn ang="0">
                  <a:pos x="311" y="515"/>
                </a:cxn>
                <a:cxn ang="0">
                  <a:pos x="335" y="467"/>
                </a:cxn>
                <a:cxn ang="0">
                  <a:pos x="353" y="419"/>
                </a:cxn>
                <a:cxn ang="0">
                  <a:pos x="360" y="365"/>
                </a:cxn>
                <a:cxn ang="0">
                  <a:pos x="360" y="365"/>
                </a:cxn>
              </a:cxnLst>
              <a:rect l="0" t="0" r="r" b="b"/>
              <a:pathLst>
                <a:path w="360" h="563">
                  <a:moveTo>
                    <a:pt x="360" y="365"/>
                  </a:moveTo>
                  <a:lnTo>
                    <a:pt x="353" y="305"/>
                  </a:lnTo>
                  <a:lnTo>
                    <a:pt x="335" y="251"/>
                  </a:lnTo>
                  <a:lnTo>
                    <a:pt x="305" y="204"/>
                  </a:lnTo>
                  <a:lnTo>
                    <a:pt x="262" y="156"/>
                  </a:lnTo>
                  <a:lnTo>
                    <a:pt x="213" y="108"/>
                  </a:lnTo>
                  <a:lnTo>
                    <a:pt x="159" y="66"/>
                  </a:lnTo>
                  <a:lnTo>
                    <a:pt x="92" y="30"/>
                  </a:lnTo>
                  <a:lnTo>
                    <a:pt x="19" y="0"/>
                  </a:lnTo>
                  <a:lnTo>
                    <a:pt x="0" y="12"/>
                  </a:lnTo>
                  <a:lnTo>
                    <a:pt x="67" y="42"/>
                  </a:lnTo>
                  <a:lnTo>
                    <a:pt x="134" y="78"/>
                  </a:lnTo>
                  <a:lnTo>
                    <a:pt x="189" y="114"/>
                  </a:lnTo>
                  <a:lnTo>
                    <a:pt x="238" y="162"/>
                  </a:lnTo>
                  <a:lnTo>
                    <a:pt x="274" y="210"/>
                  </a:lnTo>
                  <a:lnTo>
                    <a:pt x="299" y="257"/>
                  </a:lnTo>
                  <a:lnTo>
                    <a:pt x="317" y="311"/>
                  </a:lnTo>
                  <a:lnTo>
                    <a:pt x="323" y="365"/>
                  </a:lnTo>
                  <a:lnTo>
                    <a:pt x="317" y="419"/>
                  </a:lnTo>
                  <a:lnTo>
                    <a:pt x="299" y="467"/>
                  </a:lnTo>
                  <a:lnTo>
                    <a:pt x="274" y="515"/>
                  </a:lnTo>
                  <a:lnTo>
                    <a:pt x="238" y="563"/>
                  </a:lnTo>
                  <a:lnTo>
                    <a:pt x="268" y="563"/>
                  </a:lnTo>
                  <a:lnTo>
                    <a:pt x="311" y="515"/>
                  </a:lnTo>
                  <a:lnTo>
                    <a:pt x="335" y="467"/>
                  </a:lnTo>
                  <a:lnTo>
                    <a:pt x="353" y="419"/>
                  </a:lnTo>
                  <a:lnTo>
                    <a:pt x="360" y="365"/>
                  </a:lnTo>
                  <a:lnTo>
                    <a:pt x="360" y="36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3" name="Freeform 42"/>
            <p:cNvSpPr>
              <a:spLocks/>
            </p:cNvSpPr>
            <p:nvPr/>
          </p:nvSpPr>
          <p:spPr bwMode="hidden">
            <a:xfrm>
              <a:off x="2318" y="3631"/>
              <a:ext cx="1078" cy="425"/>
            </a:xfrm>
            <a:custGeom>
              <a:avLst/>
              <a:gdLst/>
              <a:ahLst/>
              <a:cxnLst>
                <a:cxn ang="0">
                  <a:pos x="1053" y="425"/>
                </a:cxn>
                <a:cxn ang="0">
                  <a:pos x="1078" y="419"/>
                </a:cxn>
                <a:cxn ang="0">
                  <a:pos x="1066" y="377"/>
                </a:cxn>
                <a:cxn ang="0">
                  <a:pos x="1047" y="336"/>
                </a:cxn>
                <a:cxn ang="0">
                  <a:pos x="986" y="252"/>
                </a:cxn>
                <a:cxn ang="0">
                  <a:pos x="907" y="180"/>
                </a:cxn>
                <a:cxn ang="0">
                  <a:pos x="810" y="120"/>
                </a:cxn>
                <a:cxn ang="0">
                  <a:pos x="694" y="72"/>
                </a:cxn>
                <a:cxn ang="0">
                  <a:pos x="560" y="30"/>
                </a:cxn>
                <a:cxn ang="0">
                  <a:pos x="420" y="6"/>
                </a:cxn>
                <a:cxn ang="0">
                  <a:pos x="268" y="0"/>
                </a:cxn>
                <a:cxn ang="0">
                  <a:pos x="134" y="6"/>
                </a:cxn>
                <a:cxn ang="0">
                  <a:pos x="0" y="24"/>
                </a:cxn>
                <a:cxn ang="0">
                  <a:pos x="12" y="36"/>
                </a:cxn>
                <a:cxn ang="0">
                  <a:pos x="134" y="18"/>
                </a:cxn>
                <a:cxn ang="0">
                  <a:pos x="268" y="12"/>
                </a:cxn>
                <a:cxn ang="0">
                  <a:pos x="420" y="18"/>
                </a:cxn>
                <a:cxn ang="0">
                  <a:pos x="554" y="42"/>
                </a:cxn>
                <a:cxn ang="0">
                  <a:pos x="682" y="84"/>
                </a:cxn>
                <a:cxn ang="0">
                  <a:pos x="798" y="132"/>
                </a:cxn>
                <a:cxn ang="0">
                  <a:pos x="895" y="192"/>
                </a:cxn>
                <a:cxn ang="0">
                  <a:pos x="968" y="264"/>
                </a:cxn>
                <a:cxn ang="0">
                  <a:pos x="999" y="300"/>
                </a:cxn>
                <a:cxn ang="0">
                  <a:pos x="1023" y="342"/>
                </a:cxn>
                <a:cxn ang="0">
                  <a:pos x="1041" y="383"/>
                </a:cxn>
                <a:cxn ang="0">
                  <a:pos x="1053" y="425"/>
                </a:cxn>
                <a:cxn ang="0">
                  <a:pos x="1053" y="425"/>
                </a:cxn>
              </a:cxnLst>
              <a:rect l="0" t="0" r="r" b="b"/>
              <a:pathLst>
                <a:path w="1078" h="425">
                  <a:moveTo>
                    <a:pt x="1053" y="425"/>
                  </a:moveTo>
                  <a:lnTo>
                    <a:pt x="1078" y="419"/>
                  </a:lnTo>
                  <a:lnTo>
                    <a:pt x="1066" y="377"/>
                  </a:lnTo>
                  <a:lnTo>
                    <a:pt x="1047" y="336"/>
                  </a:lnTo>
                  <a:lnTo>
                    <a:pt x="986" y="252"/>
                  </a:lnTo>
                  <a:lnTo>
                    <a:pt x="907" y="180"/>
                  </a:lnTo>
                  <a:lnTo>
                    <a:pt x="810" y="120"/>
                  </a:lnTo>
                  <a:lnTo>
                    <a:pt x="694" y="72"/>
                  </a:lnTo>
                  <a:lnTo>
                    <a:pt x="560" y="30"/>
                  </a:lnTo>
                  <a:lnTo>
                    <a:pt x="420" y="6"/>
                  </a:lnTo>
                  <a:lnTo>
                    <a:pt x="268" y="0"/>
                  </a:lnTo>
                  <a:lnTo>
                    <a:pt x="134" y="6"/>
                  </a:lnTo>
                  <a:lnTo>
                    <a:pt x="0" y="24"/>
                  </a:lnTo>
                  <a:lnTo>
                    <a:pt x="12" y="36"/>
                  </a:lnTo>
                  <a:lnTo>
                    <a:pt x="134" y="18"/>
                  </a:lnTo>
                  <a:lnTo>
                    <a:pt x="268" y="12"/>
                  </a:lnTo>
                  <a:lnTo>
                    <a:pt x="420" y="18"/>
                  </a:lnTo>
                  <a:lnTo>
                    <a:pt x="554" y="42"/>
                  </a:lnTo>
                  <a:lnTo>
                    <a:pt x="682" y="84"/>
                  </a:lnTo>
                  <a:lnTo>
                    <a:pt x="798" y="132"/>
                  </a:lnTo>
                  <a:lnTo>
                    <a:pt x="895" y="192"/>
                  </a:lnTo>
                  <a:lnTo>
                    <a:pt x="968" y="264"/>
                  </a:lnTo>
                  <a:lnTo>
                    <a:pt x="999" y="300"/>
                  </a:lnTo>
                  <a:lnTo>
                    <a:pt x="1023" y="342"/>
                  </a:lnTo>
                  <a:lnTo>
                    <a:pt x="1041" y="383"/>
                  </a:lnTo>
                  <a:lnTo>
                    <a:pt x="1053" y="425"/>
                  </a:lnTo>
                  <a:lnTo>
                    <a:pt x="1053" y="42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4" name="Freeform 43"/>
            <p:cNvSpPr>
              <a:spLocks/>
            </p:cNvSpPr>
            <p:nvPr/>
          </p:nvSpPr>
          <p:spPr bwMode="hidden">
            <a:xfrm>
              <a:off x="3304" y="4080"/>
              <a:ext cx="98" cy="234"/>
            </a:xfrm>
            <a:custGeom>
              <a:avLst/>
              <a:gdLst/>
              <a:ahLst/>
              <a:cxnLst>
                <a:cxn ang="0">
                  <a:pos x="0" y="234"/>
                </a:cxn>
                <a:cxn ang="0">
                  <a:pos x="25" y="234"/>
                </a:cxn>
                <a:cxn ang="0">
                  <a:pos x="55" y="186"/>
                </a:cxn>
                <a:cxn ang="0">
                  <a:pos x="80" y="138"/>
                </a:cxn>
                <a:cxn ang="0">
                  <a:pos x="92" y="90"/>
                </a:cxn>
                <a:cxn ang="0">
                  <a:pos x="98" y="36"/>
                </a:cxn>
                <a:cxn ang="0">
                  <a:pos x="98" y="0"/>
                </a:cxn>
                <a:cxn ang="0">
                  <a:pos x="74" y="0"/>
                </a:cxn>
                <a:cxn ang="0">
                  <a:pos x="74" y="36"/>
                </a:cxn>
                <a:cxn ang="0">
                  <a:pos x="67" y="90"/>
                </a:cxn>
                <a:cxn ang="0">
                  <a:pos x="55" y="138"/>
                </a:cxn>
                <a:cxn ang="0">
                  <a:pos x="31" y="186"/>
                </a:cxn>
                <a:cxn ang="0">
                  <a:pos x="0" y="234"/>
                </a:cxn>
                <a:cxn ang="0">
                  <a:pos x="0" y="234"/>
                </a:cxn>
              </a:cxnLst>
              <a:rect l="0" t="0" r="r" b="b"/>
              <a:pathLst>
                <a:path w="98" h="234">
                  <a:moveTo>
                    <a:pt x="0" y="234"/>
                  </a:moveTo>
                  <a:lnTo>
                    <a:pt x="25" y="234"/>
                  </a:lnTo>
                  <a:lnTo>
                    <a:pt x="55" y="186"/>
                  </a:lnTo>
                  <a:lnTo>
                    <a:pt x="80" y="138"/>
                  </a:lnTo>
                  <a:lnTo>
                    <a:pt x="92" y="90"/>
                  </a:lnTo>
                  <a:lnTo>
                    <a:pt x="98" y="36"/>
                  </a:lnTo>
                  <a:lnTo>
                    <a:pt x="98" y="0"/>
                  </a:lnTo>
                  <a:lnTo>
                    <a:pt x="74" y="0"/>
                  </a:lnTo>
                  <a:lnTo>
                    <a:pt x="74" y="36"/>
                  </a:lnTo>
                  <a:lnTo>
                    <a:pt x="67" y="90"/>
                  </a:lnTo>
                  <a:lnTo>
                    <a:pt x="55" y="138"/>
                  </a:lnTo>
                  <a:lnTo>
                    <a:pt x="31" y="186"/>
                  </a:lnTo>
                  <a:lnTo>
                    <a:pt x="0" y="234"/>
                  </a:lnTo>
                  <a:lnTo>
                    <a:pt x="0" y="23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5" name="Freeform 44"/>
            <p:cNvSpPr>
              <a:spLocks/>
            </p:cNvSpPr>
            <p:nvPr/>
          </p:nvSpPr>
          <p:spPr bwMode="hidden">
            <a:xfrm>
              <a:off x="1776" y="3673"/>
              <a:ext cx="481" cy="641"/>
            </a:xfrm>
            <a:custGeom>
              <a:avLst/>
              <a:gdLst/>
              <a:ahLst/>
              <a:cxnLst>
                <a:cxn ang="0">
                  <a:pos x="18" y="443"/>
                </a:cxn>
                <a:cxn ang="0">
                  <a:pos x="24" y="371"/>
                </a:cxn>
                <a:cxn ang="0">
                  <a:pos x="55" y="305"/>
                </a:cxn>
                <a:cxn ang="0">
                  <a:pos x="91" y="246"/>
                </a:cxn>
                <a:cxn ang="0">
                  <a:pos x="146" y="186"/>
                </a:cxn>
                <a:cxn ang="0">
                  <a:pos x="213" y="132"/>
                </a:cxn>
                <a:cxn ang="0">
                  <a:pos x="292" y="84"/>
                </a:cxn>
                <a:cxn ang="0">
                  <a:pos x="384" y="48"/>
                </a:cxn>
                <a:cxn ang="0">
                  <a:pos x="481" y="12"/>
                </a:cxn>
                <a:cxn ang="0">
                  <a:pos x="457" y="0"/>
                </a:cxn>
                <a:cxn ang="0">
                  <a:pos x="359" y="36"/>
                </a:cxn>
                <a:cxn ang="0">
                  <a:pos x="274" y="78"/>
                </a:cxn>
                <a:cxn ang="0">
                  <a:pos x="195" y="126"/>
                </a:cxn>
                <a:cxn ang="0">
                  <a:pos x="128" y="180"/>
                </a:cxn>
                <a:cxn ang="0">
                  <a:pos x="73" y="240"/>
                </a:cxn>
                <a:cxn ang="0">
                  <a:pos x="37" y="305"/>
                </a:cxn>
                <a:cxn ang="0">
                  <a:pos x="6" y="371"/>
                </a:cxn>
                <a:cxn ang="0">
                  <a:pos x="0" y="443"/>
                </a:cxn>
                <a:cxn ang="0">
                  <a:pos x="6" y="497"/>
                </a:cxn>
                <a:cxn ang="0">
                  <a:pos x="18" y="545"/>
                </a:cxn>
                <a:cxn ang="0">
                  <a:pos x="43" y="593"/>
                </a:cxn>
                <a:cxn ang="0">
                  <a:pos x="73" y="641"/>
                </a:cxn>
                <a:cxn ang="0">
                  <a:pos x="97" y="641"/>
                </a:cxn>
                <a:cxn ang="0">
                  <a:pos x="67" y="593"/>
                </a:cxn>
                <a:cxn ang="0">
                  <a:pos x="43" y="545"/>
                </a:cxn>
                <a:cxn ang="0">
                  <a:pos x="24" y="497"/>
                </a:cxn>
                <a:cxn ang="0">
                  <a:pos x="18" y="443"/>
                </a:cxn>
                <a:cxn ang="0">
                  <a:pos x="18" y="443"/>
                </a:cxn>
              </a:cxnLst>
              <a:rect l="0" t="0" r="r" b="b"/>
              <a:pathLst>
                <a:path w="481" h="641">
                  <a:moveTo>
                    <a:pt x="18" y="443"/>
                  </a:moveTo>
                  <a:lnTo>
                    <a:pt x="24" y="371"/>
                  </a:lnTo>
                  <a:lnTo>
                    <a:pt x="55" y="305"/>
                  </a:lnTo>
                  <a:lnTo>
                    <a:pt x="91" y="246"/>
                  </a:lnTo>
                  <a:lnTo>
                    <a:pt x="146" y="186"/>
                  </a:lnTo>
                  <a:lnTo>
                    <a:pt x="213" y="132"/>
                  </a:lnTo>
                  <a:lnTo>
                    <a:pt x="292" y="84"/>
                  </a:lnTo>
                  <a:lnTo>
                    <a:pt x="384" y="48"/>
                  </a:lnTo>
                  <a:lnTo>
                    <a:pt x="481" y="12"/>
                  </a:lnTo>
                  <a:lnTo>
                    <a:pt x="457" y="0"/>
                  </a:lnTo>
                  <a:lnTo>
                    <a:pt x="359" y="36"/>
                  </a:lnTo>
                  <a:lnTo>
                    <a:pt x="274" y="78"/>
                  </a:lnTo>
                  <a:lnTo>
                    <a:pt x="195" y="126"/>
                  </a:lnTo>
                  <a:lnTo>
                    <a:pt x="128" y="180"/>
                  </a:lnTo>
                  <a:lnTo>
                    <a:pt x="73" y="240"/>
                  </a:lnTo>
                  <a:lnTo>
                    <a:pt x="37" y="305"/>
                  </a:lnTo>
                  <a:lnTo>
                    <a:pt x="6" y="371"/>
                  </a:lnTo>
                  <a:lnTo>
                    <a:pt x="0" y="443"/>
                  </a:lnTo>
                  <a:lnTo>
                    <a:pt x="6" y="497"/>
                  </a:lnTo>
                  <a:lnTo>
                    <a:pt x="18" y="545"/>
                  </a:lnTo>
                  <a:lnTo>
                    <a:pt x="43" y="593"/>
                  </a:lnTo>
                  <a:lnTo>
                    <a:pt x="73" y="641"/>
                  </a:lnTo>
                  <a:lnTo>
                    <a:pt x="97" y="641"/>
                  </a:lnTo>
                  <a:lnTo>
                    <a:pt x="67" y="593"/>
                  </a:lnTo>
                  <a:lnTo>
                    <a:pt x="43" y="545"/>
                  </a:lnTo>
                  <a:lnTo>
                    <a:pt x="24" y="497"/>
                  </a:lnTo>
                  <a:lnTo>
                    <a:pt x="18" y="443"/>
                  </a:lnTo>
                  <a:lnTo>
                    <a:pt x="18" y="44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46" name="Group 41"/>
          <p:cNvGrpSpPr>
            <a:grpSpLocks/>
          </p:cNvGrpSpPr>
          <p:nvPr userDrawn="1"/>
        </p:nvGrpSpPr>
        <p:grpSpPr bwMode="auto">
          <a:xfrm>
            <a:off x="6552300" y="5334000"/>
            <a:ext cx="2145457" cy="1303338"/>
            <a:chOff x="4128" y="3360"/>
            <a:chExt cx="1351" cy="821"/>
          </a:xfrm>
          <a:gradFill>
            <a:gsLst>
              <a:gs pos="0">
                <a:srgbClr val="0A2D90"/>
              </a:gs>
              <a:gs pos="100000">
                <a:srgbClr val="00254A">
                  <a:gamma/>
                  <a:shade val="46275"/>
                  <a:invGamma/>
                </a:srgbClr>
              </a:gs>
            </a:gsLst>
            <a:lin ang="5400000" scaled="1"/>
          </a:gradFill>
        </p:grpSpPr>
        <p:sp>
          <p:nvSpPr>
            <p:cNvPr id="47" name="Freeform 46"/>
            <p:cNvSpPr>
              <a:spLocks noEditPoints="1"/>
            </p:cNvSpPr>
            <p:nvPr/>
          </p:nvSpPr>
          <p:spPr bwMode="hidden">
            <a:xfrm>
              <a:off x="4200" y="3402"/>
              <a:ext cx="1201" cy="731"/>
            </a:xfrm>
            <a:custGeom>
              <a:avLst/>
              <a:gdLst/>
              <a:ahLst/>
              <a:cxnLst>
                <a:cxn ang="0">
                  <a:pos x="484" y="6"/>
                </a:cxn>
                <a:cxn ang="0">
                  <a:pos x="263" y="60"/>
                </a:cxn>
                <a:cxn ang="0">
                  <a:pos x="101" y="162"/>
                </a:cxn>
                <a:cxn ang="0">
                  <a:pos x="12" y="294"/>
                </a:cxn>
                <a:cxn ang="0">
                  <a:pos x="0" y="366"/>
                </a:cxn>
                <a:cxn ang="0">
                  <a:pos x="12" y="437"/>
                </a:cxn>
                <a:cxn ang="0">
                  <a:pos x="101" y="569"/>
                </a:cxn>
                <a:cxn ang="0">
                  <a:pos x="263" y="671"/>
                </a:cxn>
                <a:cxn ang="0">
                  <a:pos x="484" y="725"/>
                </a:cxn>
                <a:cxn ang="0">
                  <a:pos x="723" y="725"/>
                </a:cxn>
                <a:cxn ang="0">
                  <a:pos x="938" y="671"/>
                </a:cxn>
                <a:cxn ang="0">
                  <a:pos x="1100" y="569"/>
                </a:cxn>
                <a:cxn ang="0">
                  <a:pos x="1189" y="437"/>
                </a:cxn>
                <a:cxn ang="0">
                  <a:pos x="1201" y="366"/>
                </a:cxn>
                <a:cxn ang="0">
                  <a:pos x="1189" y="294"/>
                </a:cxn>
                <a:cxn ang="0">
                  <a:pos x="1100" y="162"/>
                </a:cxn>
                <a:cxn ang="0">
                  <a:pos x="938" y="60"/>
                </a:cxn>
                <a:cxn ang="0">
                  <a:pos x="723" y="6"/>
                </a:cxn>
                <a:cxn ang="0">
                  <a:pos x="604" y="0"/>
                </a:cxn>
                <a:cxn ang="0">
                  <a:pos x="490" y="701"/>
                </a:cxn>
                <a:cxn ang="0">
                  <a:pos x="287" y="647"/>
                </a:cxn>
                <a:cxn ang="0">
                  <a:pos x="131" y="557"/>
                </a:cxn>
                <a:cxn ang="0">
                  <a:pos x="48" y="437"/>
                </a:cxn>
                <a:cxn ang="0">
                  <a:pos x="36" y="366"/>
                </a:cxn>
                <a:cxn ang="0">
                  <a:pos x="48" y="300"/>
                </a:cxn>
                <a:cxn ang="0">
                  <a:pos x="131" y="174"/>
                </a:cxn>
                <a:cxn ang="0">
                  <a:pos x="287" y="84"/>
                </a:cxn>
                <a:cxn ang="0">
                  <a:pos x="490" y="30"/>
                </a:cxn>
                <a:cxn ang="0">
                  <a:pos x="717" y="30"/>
                </a:cxn>
                <a:cxn ang="0">
                  <a:pos x="920" y="84"/>
                </a:cxn>
                <a:cxn ang="0">
                  <a:pos x="1070" y="174"/>
                </a:cxn>
                <a:cxn ang="0">
                  <a:pos x="1153" y="300"/>
                </a:cxn>
                <a:cxn ang="0">
                  <a:pos x="1153" y="437"/>
                </a:cxn>
                <a:cxn ang="0">
                  <a:pos x="1070" y="557"/>
                </a:cxn>
                <a:cxn ang="0">
                  <a:pos x="920" y="647"/>
                </a:cxn>
                <a:cxn ang="0">
                  <a:pos x="717" y="701"/>
                </a:cxn>
                <a:cxn ang="0">
                  <a:pos x="604" y="707"/>
                </a:cxn>
              </a:cxnLst>
              <a:rect l="0" t="0" r="r" b="b"/>
              <a:pathLst>
                <a:path w="1201" h="731">
                  <a:moveTo>
                    <a:pt x="604" y="0"/>
                  </a:moveTo>
                  <a:lnTo>
                    <a:pt x="484" y="6"/>
                  </a:lnTo>
                  <a:lnTo>
                    <a:pt x="370" y="30"/>
                  </a:lnTo>
                  <a:lnTo>
                    <a:pt x="263" y="60"/>
                  </a:lnTo>
                  <a:lnTo>
                    <a:pt x="179" y="108"/>
                  </a:lnTo>
                  <a:lnTo>
                    <a:pt x="101" y="162"/>
                  </a:lnTo>
                  <a:lnTo>
                    <a:pt x="48" y="222"/>
                  </a:lnTo>
                  <a:lnTo>
                    <a:pt x="12" y="294"/>
                  </a:lnTo>
                  <a:lnTo>
                    <a:pt x="6" y="330"/>
                  </a:lnTo>
                  <a:lnTo>
                    <a:pt x="0" y="366"/>
                  </a:lnTo>
                  <a:lnTo>
                    <a:pt x="6" y="401"/>
                  </a:lnTo>
                  <a:lnTo>
                    <a:pt x="12" y="437"/>
                  </a:lnTo>
                  <a:lnTo>
                    <a:pt x="48" y="509"/>
                  </a:lnTo>
                  <a:lnTo>
                    <a:pt x="101" y="569"/>
                  </a:lnTo>
                  <a:lnTo>
                    <a:pt x="179" y="623"/>
                  </a:lnTo>
                  <a:lnTo>
                    <a:pt x="263" y="671"/>
                  </a:lnTo>
                  <a:lnTo>
                    <a:pt x="370" y="701"/>
                  </a:lnTo>
                  <a:lnTo>
                    <a:pt x="484" y="725"/>
                  </a:lnTo>
                  <a:lnTo>
                    <a:pt x="604" y="731"/>
                  </a:lnTo>
                  <a:lnTo>
                    <a:pt x="723" y="725"/>
                  </a:lnTo>
                  <a:lnTo>
                    <a:pt x="837" y="701"/>
                  </a:lnTo>
                  <a:lnTo>
                    <a:pt x="938" y="671"/>
                  </a:lnTo>
                  <a:lnTo>
                    <a:pt x="1028" y="623"/>
                  </a:lnTo>
                  <a:lnTo>
                    <a:pt x="1100" y="569"/>
                  </a:lnTo>
                  <a:lnTo>
                    <a:pt x="1153" y="509"/>
                  </a:lnTo>
                  <a:lnTo>
                    <a:pt x="1189" y="437"/>
                  </a:lnTo>
                  <a:lnTo>
                    <a:pt x="1201" y="401"/>
                  </a:lnTo>
                  <a:lnTo>
                    <a:pt x="1201" y="366"/>
                  </a:lnTo>
                  <a:lnTo>
                    <a:pt x="1201" y="330"/>
                  </a:lnTo>
                  <a:lnTo>
                    <a:pt x="1189" y="294"/>
                  </a:lnTo>
                  <a:lnTo>
                    <a:pt x="1153" y="222"/>
                  </a:lnTo>
                  <a:lnTo>
                    <a:pt x="1100" y="162"/>
                  </a:lnTo>
                  <a:lnTo>
                    <a:pt x="1028" y="108"/>
                  </a:lnTo>
                  <a:lnTo>
                    <a:pt x="938" y="60"/>
                  </a:lnTo>
                  <a:lnTo>
                    <a:pt x="837" y="30"/>
                  </a:lnTo>
                  <a:lnTo>
                    <a:pt x="723" y="6"/>
                  </a:lnTo>
                  <a:lnTo>
                    <a:pt x="604" y="0"/>
                  </a:lnTo>
                  <a:lnTo>
                    <a:pt x="604" y="0"/>
                  </a:lnTo>
                  <a:close/>
                  <a:moveTo>
                    <a:pt x="604" y="707"/>
                  </a:moveTo>
                  <a:lnTo>
                    <a:pt x="490" y="701"/>
                  </a:lnTo>
                  <a:lnTo>
                    <a:pt x="382" y="683"/>
                  </a:lnTo>
                  <a:lnTo>
                    <a:pt x="287" y="647"/>
                  </a:lnTo>
                  <a:lnTo>
                    <a:pt x="203" y="611"/>
                  </a:lnTo>
                  <a:lnTo>
                    <a:pt x="131" y="557"/>
                  </a:lnTo>
                  <a:lnTo>
                    <a:pt x="83" y="497"/>
                  </a:lnTo>
                  <a:lnTo>
                    <a:pt x="48" y="437"/>
                  </a:lnTo>
                  <a:lnTo>
                    <a:pt x="42" y="401"/>
                  </a:lnTo>
                  <a:lnTo>
                    <a:pt x="36" y="366"/>
                  </a:lnTo>
                  <a:lnTo>
                    <a:pt x="42" y="330"/>
                  </a:lnTo>
                  <a:lnTo>
                    <a:pt x="48" y="300"/>
                  </a:lnTo>
                  <a:lnTo>
                    <a:pt x="83" y="234"/>
                  </a:lnTo>
                  <a:lnTo>
                    <a:pt x="131" y="174"/>
                  </a:lnTo>
                  <a:lnTo>
                    <a:pt x="203" y="126"/>
                  </a:lnTo>
                  <a:lnTo>
                    <a:pt x="287" y="84"/>
                  </a:lnTo>
                  <a:lnTo>
                    <a:pt x="382" y="54"/>
                  </a:lnTo>
                  <a:lnTo>
                    <a:pt x="490" y="30"/>
                  </a:lnTo>
                  <a:lnTo>
                    <a:pt x="604" y="24"/>
                  </a:lnTo>
                  <a:lnTo>
                    <a:pt x="717" y="30"/>
                  </a:lnTo>
                  <a:lnTo>
                    <a:pt x="825" y="54"/>
                  </a:lnTo>
                  <a:lnTo>
                    <a:pt x="920" y="84"/>
                  </a:lnTo>
                  <a:lnTo>
                    <a:pt x="1004" y="126"/>
                  </a:lnTo>
                  <a:lnTo>
                    <a:pt x="1070" y="174"/>
                  </a:lnTo>
                  <a:lnTo>
                    <a:pt x="1124" y="234"/>
                  </a:lnTo>
                  <a:lnTo>
                    <a:pt x="1153" y="300"/>
                  </a:lnTo>
                  <a:lnTo>
                    <a:pt x="1165" y="366"/>
                  </a:lnTo>
                  <a:lnTo>
                    <a:pt x="1153" y="437"/>
                  </a:lnTo>
                  <a:lnTo>
                    <a:pt x="1124" y="497"/>
                  </a:lnTo>
                  <a:lnTo>
                    <a:pt x="1070" y="557"/>
                  </a:lnTo>
                  <a:lnTo>
                    <a:pt x="1004" y="611"/>
                  </a:lnTo>
                  <a:lnTo>
                    <a:pt x="920" y="647"/>
                  </a:lnTo>
                  <a:lnTo>
                    <a:pt x="825" y="683"/>
                  </a:lnTo>
                  <a:lnTo>
                    <a:pt x="717" y="701"/>
                  </a:lnTo>
                  <a:lnTo>
                    <a:pt x="604" y="707"/>
                  </a:lnTo>
                  <a:lnTo>
                    <a:pt x="604" y="707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8" name="Freeform 47"/>
            <p:cNvSpPr>
              <a:spLocks/>
            </p:cNvSpPr>
            <p:nvPr/>
          </p:nvSpPr>
          <p:spPr bwMode="hidden">
            <a:xfrm>
              <a:off x="4128" y="3366"/>
              <a:ext cx="544" cy="737"/>
            </a:xfrm>
            <a:custGeom>
              <a:avLst/>
              <a:gdLst/>
              <a:ahLst/>
              <a:cxnLst>
                <a:cxn ang="0">
                  <a:pos x="24" y="402"/>
                </a:cxn>
                <a:cxn ang="0">
                  <a:pos x="36" y="330"/>
                </a:cxn>
                <a:cxn ang="0">
                  <a:pos x="66" y="264"/>
                </a:cxn>
                <a:cxn ang="0">
                  <a:pos x="108" y="204"/>
                </a:cxn>
                <a:cxn ang="0">
                  <a:pos x="173" y="150"/>
                </a:cxn>
                <a:cxn ang="0">
                  <a:pos x="251" y="102"/>
                </a:cxn>
                <a:cxn ang="0">
                  <a:pos x="335" y="60"/>
                </a:cxn>
                <a:cxn ang="0">
                  <a:pos x="436" y="30"/>
                </a:cxn>
                <a:cxn ang="0">
                  <a:pos x="544" y="12"/>
                </a:cxn>
                <a:cxn ang="0">
                  <a:pos x="544" y="0"/>
                </a:cxn>
                <a:cxn ang="0">
                  <a:pos x="430" y="18"/>
                </a:cxn>
                <a:cxn ang="0">
                  <a:pos x="329" y="48"/>
                </a:cxn>
                <a:cxn ang="0">
                  <a:pos x="233" y="90"/>
                </a:cxn>
                <a:cxn ang="0">
                  <a:pos x="155" y="138"/>
                </a:cxn>
                <a:cxn ang="0">
                  <a:pos x="90" y="198"/>
                </a:cxn>
                <a:cxn ang="0">
                  <a:pos x="42" y="258"/>
                </a:cxn>
                <a:cxn ang="0">
                  <a:pos x="12" y="330"/>
                </a:cxn>
                <a:cxn ang="0">
                  <a:pos x="0" y="402"/>
                </a:cxn>
                <a:cxn ang="0">
                  <a:pos x="6" y="455"/>
                </a:cxn>
                <a:cxn ang="0">
                  <a:pos x="18" y="503"/>
                </a:cxn>
                <a:cxn ang="0">
                  <a:pos x="42" y="545"/>
                </a:cxn>
                <a:cxn ang="0">
                  <a:pos x="78" y="593"/>
                </a:cxn>
                <a:cxn ang="0">
                  <a:pos x="114" y="635"/>
                </a:cxn>
                <a:cxn ang="0">
                  <a:pos x="161" y="671"/>
                </a:cxn>
                <a:cxn ang="0">
                  <a:pos x="221" y="707"/>
                </a:cxn>
                <a:cxn ang="0">
                  <a:pos x="281" y="737"/>
                </a:cxn>
                <a:cxn ang="0">
                  <a:pos x="323" y="737"/>
                </a:cxn>
                <a:cxn ang="0">
                  <a:pos x="257" y="707"/>
                </a:cxn>
                <a:cxn ang="0">
                  <a:pos x="203" y="671"/>
                </a:cxn>
                <a:cxn ang="0">
                  <a:pos x="149" y="635"/>
                </a:cxn>
                <a:cxn ang="0">
                  <a:pos x="108" y="593"/>
                </a:cxn>
                <a:cxn ang="0">
                  <a:pos x="72" y="551"/>
                </a:cxn>
                <a:cxn ang="0">
                  <a:pos x="48" y="503"/>
                </a:cxn>
                <a:cxn ang="0">
                  <a:pos x="30" y="455"/>
                </a:cxn>
                <a:cxn ang="0">
                  <a:pos x="24" y="402"/>
                </a:cxn>
                <a:cxn ang="0">
                  <a:pos x="24" y="402"/>
                </a:cxn>
              </a:cxnLst>
              <a:rect l="0" t="0" r="r" b="b"/>
              <a:pathLst>
                <a:path w="544" h="737">
                  <a:moveTo>
                    <a:pt x="24" y="402"/>
                  </a:moveTo>
                  <a:lnTo>
                    <a:pt x="36" y="330"/>
                  </a:lnTo>
                  <a:lnTo>
                    <a:pt x="66" y="264"/>
                  </a:lnTo>
                  <a:lnTo>
                    <a:pt x="108" y="204"/>
                  </a:lnTo>
                  <a:lnTo>
                    <a:pt x="173" y="150"/>
                  </a:lnTo>
                  <a:lnTo>
                    <a:pt x="251" y="102"/>
                  </a:lnTo>
                  <a:lnTo>
                    <a:pt x="335" y="60"/>
                  </a:lnTo>
                  <a:lnTo>
                    <a:pt x="436" y="30"/>
                  </a:lnTo>
                  <a:lnTo>
                    <a:pt x="544" y="12"/>
                  </a:lnTo>
                  <a:lnTo>
                    <a:pt x="544" y="0"/>
                  </a:lnTo>
                  <a:lnTo>
                    <a:pt x="430" y="18"/>
                  </a:lnTo>
                  <a:lnTo>
                    <a:pt x="329" y="48"/>
                  </a:lnTo>
                  <a:lnTo>
                    <a:pt x="233" y="90"/>
                  </a:lnTo>
                  <a:lnTo>
                    <a:pt x="155" y="138"/>
                  </a:lnTo>
                  <a:lnTo>
                    <a:pt x="90" y="198"/>
                  </a:lnTo>
                  <a:lnTo>
                    <a:pt x="42" y="258"/>
                  </a:lnTo>
                  <a:lnTo>
                    <a:pt x="12" y="330"/>
                  </a:lnTo>
                  <a:lnTo>
                    <a:pt x="0" y="402"/>
                  </a:lnTo>
                  <a:lnTo>
                    <a:pt x="6" y="455"/>
                  </a:lnTo>
                  <a:lnTo>
                    <a:pt x="18" y="503"/>
                  </a:lnTo>
                  <a:lnTo>
                    <a:pt x="42" y="545"/>
                  </a:lnTo>
                  <a:lnTo>
                    <a:pt x="78" y="593"/>
                  </a:lnTo>
                  <a:lnTo>
                    <a:pt x="114" y="635"/>
                  </a:lnTo>
                  <a:lnTo>
                    <a:pt x="161" y="671"/>
                  </a:lnTo>
                  <a:lnTo>
                    <a:pt x="221" y="707"/>
                  </a:lnTo>
                  <a:lnTo>
                    <a:pt x="281" y="737"/>
                  </a:lnTo>
                  <a:lnTo>
                    <a:pt x="323" y="737"/>
                  </a:lnTo>
                  <a:lnTo>
                    <a:pt x="257" y="707"/>
                  </a:lnTo>
                  <a:lnTo>
                    <a:pt x="203" y="671"/>
                  </a:lnTo>
                  <a:lnTo>
                    <a:pt x="149" y="635"/>
                  </a:lnTo>
                  <a:lnTo>
                    <a:pt x="108" y="593"/>
                  </a:lnTo>
                  <a:lnTo>
                    <a:pt x="72" y="551"/>
                  </a:lnTo>
                  <a:lnTo>
                    <a:pt x="48" y="503"/>
                  </a:lnTo>
                  <a:lnTo>
                    <a:pt x="30" y="455"/>
                  </a:lnTo>
                  <a:lnTo>
                    <a:pt x="24" y="402"/>
                  </a:lnTo>
                  <a:lnTo>
                    <a:pt x="24" y="40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9" name="Freeform 48"/>
            <p:cNvSpPr>
              <a:spLocks/>
            </p:cNvSpPr>
            <p:nvPr/>
          </p:nvSpPr>
          <p:spPr bwMode="hidden">
            <a:xfrm>
              <a:off x="4792" y="3360"/>
              <a:ext cx="609" cy="252"/>
            </a:xfrm>
            <a:custGeom>
              <a:avLst/>
              <a:gdLst/>
              <a:ahLst/>
              <a:cxnLst>
                <a:cxn ang="0">
                  <a:pos x="12" y="12"/>
                </a:cxn>
                <a:cxn ang="0">
                  <a:pos x="113" y="18"/>
                </a:cxn>
                <a:cxn ang="0">
                  <a:pos x="203" y="30"/>
                </a:cxn>
                <a:cxn ang="0">
                  <a:pos x="292" y="48"/>
                </a:cxn>
                <a:cxn ang="0">
                  <a:pos x="376" y="78"/>
                </a:cxn>
                <a:cxn ang="0">
                  <a:pos x="448" y="114"/>
                </a:cxn>
                <a:cxn ang="0">
                  <a:pos x="514" y="156"/>
                </a:cxn>
                <a:cxn ang="0">
                  <a:pos x="567" y="198"/>
                </a:cxn>
                <a:cxn ang="0">
                  <a:pos x="609" y="252"/>
                </a:cxn>
                <a:cxn ang="0">
                  <a:pos x="609" y="216"/>
                </a:cxn>
                <a:cxn ang="0">
                  <a:pos x="561" y="168"/>
                </a:cxn>
                <a:cxn ang="0">
                  <a:pos x="502" y="126"/>
                </a:cxn>
                <a:cxn ang="0">
                  <a:pos x="436" y="90"/>
                </a:cxn>
                <a:cxn ang="0">
                  <a:pos x="364" y="60"/>
                </a:cxn>
                <a:cxn ang="0">
                  <a:pos x="286" y="36"/>
                </a:cxn>
                <a:cxn ang="0">
                  <a:pos x="197" y="18"/>
                </a:cxn>
                <a:cxn ang="0">
                  <a:pos x="107" y="6"/>
                </a:cxn>
                <a:cxn ang="0">
                  <a:pos x="12" y="0"/>
                </a:cxn>
                <a:cxn ang="0">
                  <a:pos x="6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6" y="12"/>
                </a:cxn>
                <a:cxn ang="0">
                  <a:pos x="12" y="12"/>
                </a:cxn>
                <a:cxn ang="0">
                  <a:pos x="12" y="12"/>
                </a:cxn>
              </a:cxnLst>
              <a:rect l="0" t="0" r="r" b="b"/>
              <a:pathLst>
                <a:path w="609" h="252">
                  <a:moveTo>
                    <a:pt x="12" y="12"/>
                  </a:moveTo>
                  <a:lnTo>
                    <a:pt x="113" y="18"/>
                  </a:lnTo>
                  <a:lnTo>
                    <a:pt x="203" y="30"/>
                  </a:lnTo>
                  <a:lnTo>
                    <a:pt x="292" y="48"/>
                  </a:lnTo>
                  <a:lnTo>
                    <a:pt x="376" y="78"/>
                  </a:lnTo>
                  <a:lnTo>
                    <a:pt x="448" y="114"/>
                  </a:lnTo>
                  <a:lnTo>
                    <a:pt x="514" y="156"/>
                  </a:lnTo>
                  <a:lnTo>
                    <a:pt x="567" y="198"/>
                  </a:lnTo>
                  <a:lnTo>
                    <a:pt x="609" y="252"/>
                  </a:lnTo>
                  <a:lnTo>
                    <a:pt x="609" y="216"/>
                  </a:lnTo>
                  <a:lnTo>
                    <a:pt x="561" y="168"/>
                  </a:lnTo>
                  <a:lnTo>
                    <a:pt x="502" y="126"/>
                  </a:lnTo>
                  <a:lnTo>
                    <a:pt x="436" y="90"/>
                  </a:lnTo>
                  <a:lnTo>
                    <a:pt x="364" y="60"/>
                  </a:lnTo>
                  <a:lnTo>
                    <a:pt x="286" y="36"/>
                  </a:lnTo>
                  <a:lnTo>
                    <a:pt x="197" y="18"/>
                  </a:lnTo>
                  <a:lnTo>
                    <a:pt x="107" y="6"/>
                  </a:lnTo>
                  <a:lnTo>
                    <a:pt x="12" y="0"/>
                  </a:lnTo>
                  <a:lnTo>
                    <a:pt x="6" y="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6" y="12"/>
                  </a:lnTo>
                  <a:lnTo>
                    <a:pt x="12" y="12"/>
                  </a:lnTo>
                  <a:lnTo>
                    <a:pt x="12" y="1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0" name="Freeform 49"/>
            <p:cNvSpPr>
              <a:spLocks/>
            </p:cNvSpPr>
            <p:nvPr/>
          </p:nvSpPr>
          <p:spPr bwMode="hidden">
            <a:xfrm>
              <a:off x="5246" y="4007"/>
              <a:ext cx="72" cy="54"/>
            </a:xfrm>
            <a:custGeom>
              <a:avLst/>
              <a:gdLst/>
              <a:ahLst/>
              <a:cxnLst>
                <a:cxn ang="0">
                  <a:pos x="72" y="0"/>
                </a:cxn>
                <a:cxn ang="0">
                  <a:pos x="36" y="30"/>
                </a:cxn>
                <a:cxn ang="0">
                  <a:pos x="0" y="54"/>
                </a:cxn>
                <a:cxn ang="0">
                  <a:pos x="36" y="54"/>
                </a:cxn>
                <a:cxn ang="0">
                  <a:pos x="54" y="42"/>
                </a:cxn>
                <a:cxn ang="0">
                  <a:pos x="72" y="24"/>
                </a:cxn>
                <a:cxn ang="0">
                  <a:pos x="72" y="24"/>
                </a:cxn>
                <a:cxn ang="0">
                  <a:pos x="72" y="0"/>
                </a:cxn>
                <a:cxn ang="0">
                  <a:pos x="72" y="0"/>
                </a:cxn>
              </a:cxnLst>
              <a:rect l="0" t="0" r="r" b="b"/>
              <a:pathLst>
                <a:path w="72" h="54">
                  <a:moveTo>
                    <a:pt x="72" y="0"/>
                  </a:moveTo>
                  <a:lnTo>
                    <a:pt x="36" y="30"/>
                  </a:lnTo>
                  <a:lnTo>
                    <a:pt x="0" y="54"/>
                  </a:lnTo>
                  <a:lnTo>
                    <a:pt x="36" y="54"/>
                  </a:lnTo>
                  <a:lnTo>
                    <a:pt x="54" y="42"/>
                  </a:lnTo>
                  <a:lnTo>
                    <a:pt x="72" y="24"/>
                  </a:lnTo>
                  <a:lnTo>
                    <a:pt x="72" y="24"/>
                  </a:lnTo>
                  <a:lnTo>
                    <a:pt x="72" y="0"/>
                  </a:lnTo>
                  <a:lnTo>
                    <a:pt x="7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1" name="Freeform 50"/>
            <p:cNvSpPr>
              <a:spLocks/>
            </p:cNvSpPr>
            <p:nvPr/>
          </p:nvSpPr>
          <p:spPr bwMode="hidden">
            <a:xfrm>
              <a:off x="4505" y="4073"/>
              <a:ext cx="705" cy="108"/>
            </a:xfrm>
            <a:custGeom>
              <a:avLst/>
              <a:gdLst/>
              <a:ahLst/>
              <a:cxnLst>
                <a:cxn ang="0">
                  <a:pos x="299" y="90"/>
                </a:cxn>
                <a:cxn ang="0">
                  <a:pos x="221" y="90"/>
                </a:cxn>
                <a:cxn ang="0">
                  <a:pos x="143" y="78"/>
                </a:cxn>
                <a:cxn ang="0">
                  <a:pos x="0" y="48"/>
                </a:cxn>
                <a:cxn ang="0">
                  <a:pos x="0" y="66"/>
                </a:cxn>
                <a:cxn ang="0">
                  <a:pos x="143" y="96"/>
                </a:cxn>
                <a:cxn ang="0">
                  <a:pos x="221" y="108"/>
                </a:cxn>
                <a:cxn ang="0">
                  <a:pos x="299" y="108"/>
                </a:cxn>
                <a:cxn ang="0">
                  <a:pos x="412" y="102"/>
                </a:cxn>
                <a:cxn ang="0">
                  <a:pos x="520" y="84"/>
                </a:cxn>
                <a:cxn ang="0">
                  <a:pos x="615" y="60"/>
                </a:cxn>
                <a:cxn ang="0">
                  <a:pos x="705" y="24"/>
                </a:cxn>
                <a:cxn ang="0">
                  <a:pos x="705" y="0"/>
                </a:cxn>
                <a:cxn ang="0">
                  <a:pos x="615" y="42"/>
                </a:cxn>
                <a:cxn ang="0">
                  <a:pos x="520" y="66"/>
                </a:cxn>
                <a:cxn ang="0">
                  <a:pos x="412" y="84"/>
                </a:cxn>
                <a:cxn ang="0">
                  <a:pos x="299" y="90"/>
                </a:cxn>
                <a:cxn ang="0">
                  <a:pos x="299" y="90"/>
                </a:cxn>
              </a:cxnLst>
              <a:rect l="0" t="0" r="r" b="b"/>
              <a:pathLst>
                <a:path w="705" h="108">
                  <a:moveTo>
                    <a:pt x="299" y="90"/>
                  </a:moveTo>
                  <a:lnTo>
                    <a:pt x="221" y="90"/>
                  </a:lnTo>
                  <a:lnTo>
                    <a:pt x="143" y="78"/>
                  </a:lnTo>
                  <a:lnTo>
                    <a:pt x="0" y="48"/>
                  </a:lnTo>
                  <a:lnTo>
                    <a:pt x="0" y="66"/>
                  </a:lnTo>
                  <a:lnTo>
                    <a:pt x="143" y="96"/>
                  </a:lnTo>
                  <a:lnTo>
                    <a:pt x="221" y="108"/>
                  </a:lnTo>
                  <a:lnTo>
                    <a:pt x="299" y="108"/>
                  </a:lnTo>
                  <a:lnTo>
                    <a:pt x="412" y="102"/>
                  </a:lnTo>
                  <a:lnTo>
                    <a:pt x="520" y="84"/>
                  </a:lnTo>
                  <a:lnTo>
                    <a:pt x="615" y="60"/>
                  </a:lnTo>
                  <a:lnTo>
                    <a:pt x="705" y="24"/>
                  </a:lnTo>
                  <a:lnTo>
                    <a:pt x="705" y="0"/>
                  </a:lnTo>
                  <a:lnTo>
                    <a:pt x="615" y="42"/>
                  </a:lnTo>
                  <a:lnTo>
                    <a:pt x="520" y="66"/>
                  </a:lnTo>
                  <a:lnTo>
                    <a:pt x="412" y="84"/>
                  </a:lnTo>
                  <a:lnTo>
                    <a:pt x="299" y="90"/>
                  </a:lnTo>
                  <a:lnTo>
                    <a:pt x="299" y="9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2" name="Freeform 51"/>
            <p:cNvSpPr>
              <a:spLocks/>
            </p:cNvSpPr>
            <p:nvPr/>
          </p:nvSpPr>
          <p:spPr bwMode="hidden">
            <a:xfrm>
              <a:off x="5336" y="3654"/>
              <a:ext cx="143" cy="341"/>
            </a:xfrm>
            <a:custGeom>
              <a:avLst/>
              <a:gdLst/>
              <a:ahLst/>
              <a:cxnLst>
                <a:cxn ang="0">
                  <a:pos x="119" y="114"/>
                </a:cxn>
                <a:cxn ang="0">
                  <a:pos x="113" y="173"/>
                </a:cxn>
                <a:cxn ang="0">
                  <a:pos x="89" y="239"/>
                </a:cxn>
                <a:cxn ang="0">
                  <a:pos x="47" y="293"/>
                </a:cxn>
                <a:cxn ang="0">
                  <a:pos x="0" y="341"/>
                </a:cxn>
                <a:cxn ang="0">
                  <a:pos x="29" y="341"/>
                </a:cxn>
                <a:cxn ang="0">
                  <a:pos x="77" y="287"/>
                </a:cxn>
                <a:cxn ang="0">
                  <a:pos x="113" y="233"/>
                </a:cxn>
                <a:cxn ang="0">
                  <a:pos x="137" y="173"/>
                </a:cxn>
                <a:cxn ang="0">
                  <a:pos x="143" y="114"/>
                </a:cxn>
                <a:cxn ang="0">
                  <a:pos x="137" y="60"/>
                </a:cxn>
                <a:cxn ang="0">
                  <a:pos x="119" y="0"/>
                </a:cxn>
                <a:cxn ang="0">
                  <a:pos x="89" y="0"/>
                </a:cxn>
                <a:cxn ang="0">
                  <a:pos x="113" y="60"/>
                </a:cxn>
                <a:cxn ang="0">
                  <a:pos x="119" y="114"/>
                </a:cxn>
                <a:cxn ang="0">
                  <a:pos x="119" y="114"/>
                </a:cxn>
              </a:cxnLst>
              <a:rect l="0" t="0" r="r" b="b"/>
              <a:pathLst>
                <a:path w="143" h="341">
                  <a:moveTo>
                    <a:pt x="119" y="114"/>
                  </a:moveTo>
                  <a:lnTo>
                    <a:pt x="113" y="173"/>
                  </a:lnTo>
                  <a:lnTo>
                    <a:pt x="89" y="239"/>
                  </a:lnTo>
                  <a:lnTo>
                    <a:pt x="47" y="293"/>
                  </a:lnTo>
                  <a:lnTo>
                    <a:pt x="0" y="341"/>
                  </a:lnTo>
                  <a:lnTo>
                    <a:pt x="29" y="341"/>
                  </a:lnTo>
                  <a:lnTo>
                    <a:pt x="77" y="287"/>
                  </a:lnTo>
                  <a:lnTo>
                    <a:pt x="113" y="233"/>
                  </a:lnTo>
                  <a:lnTo>
                    <a:pt x="137" y="173"/>
                  </a:lnTo>
                  <a:lnTo>
                    <a:pt x="143" y="114"/>
                  </a:lnTo>
                  <a:lnTo>
                    <a:pt x="137" y="60"/>
                  </a:lnTo>
                  <a:lnTo>
                    <a:pt x="119" y="0"/>
                  </a:lnTo>
                  <a:lnTo>
                    <a:pt x="89" y="0"/>
                  </a:lnTo>
                  <a:lnTo>
                    <a:pt x="113" y="60"/>
                  </a:lnTo>
                  <a:lnTo>
                    <a:pt x="119" y="114"/>
                  </a:lnTo>
                  <a:lnTo>
                    <a:pt x="119" y="11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3" name="Freeform 52"/>
            <p:cNvSpPr>
              <a:spLocks/>
            </p:cNvSpPr>
            <p:nvPr/>
          </p:nvSpPr>
          <p:spPr bwMode="hidden">
            <a:xfrm>
              <a:off x="5061" y="3624"/>
              <a:ext cx="83" cy="90"/>
            </a:xfrm>
            <a:custGeom>
              <a:avLst/>
              <a:gdLst/>
              <a:ahLst/>
              <a:cxnLst>
                <a:cxn ang="0">
                  <a:pos x="59" y="90"/>
                </a:cxn>
                <a:cxn ang="0">
                  <a:pos x="83" y="84"/>
                </a:cxn>
                <a:cxn ang="0">
                  <a:pos x="71" y="60"/>
                </a:cxn>
                <a:cxn ang="0">
                  <a:pos x="53" y="42"/>
                </a:cxn>
                <a:cxn ang="0">
                  <a:pos x="6" y="0"/>
                </a:cxn>
                <a:cxn ang="0">
                  <a:pos x="0" y="18"/>
                </a:cxn>
                <a:cxn ang="0">
                  <a:pos x="35" y="48"/>
                </a:cxn>
                <a:cxn ang="0">
                  <a:pos x="59" y="90"/>
                </a:cxn>
                <a:cxn ang="0">
                  <a:pos x="59" y="90"/>
                </a:cxn>
              </a:cxnLst>
              <a:rect l="0" t="0" r="r" b="b"/>
              <a:pathLst>
                <a:path w="83" h="90">
                  <a:moveTo>
                    <a:pt x="59" y="90"/>
                  </a:moveTo>
                  <a:lnTo>
                    <a:pt x="83" y="84"/>
                  </a:lnTo>
                  <a:lnTo>
                    <a:pt x="71" y="60"/>
                  </a:lnTo>
                  <a:lnTo>
                    <a:pt x="53" y="42"/>
                  </a:lnTo>
                  <a:lnTo>
                    <a:pt x="6" y="0"/>
                  </a:lnTo>
                  <a:lnTo>
                    <a:pt x="0" y="18"/>
                  </a:lnTo>
                  <a:lnTo>
                    <a:pt x="35" y="48"/>
                  </a:lnTo>
                  <a:lnTo>
                    <a:pt x="59" y="90"/>
                  </a:lnTo>
                  <a:lnTo>
                    <a:pt x="59" y="9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4" name="Freeform 53"/>
            <p:cNvSpPr>
              <a:spLocks/>
            </p:cNvSpPr>
            <p:nvPr/>
          </p:nvSpPr>
          <p:spPr bwMode="hidden">
            <a:xfrm>
              <a:off x="4445" y="3552"/>
              <a:ext cx="717" cy="431"/>
            </a:xfrm>
            <a:custGeom>
              <a:avLst/>
              <a:gdLst/>
              <a:ahLst/>
              <a:cxnLst>
                <a:cxn ang="0">
                  <a:pos x="693" y="216"/>
                </a:cxn>
                <a:cxn ang="0">
                  <a:pos x="687" y="257"/>
                </a:cxn>
                <a:cxn ang="0">
                  <a:pos x="669" y="293"/>
                </a:cxn>
                <a:cxn ang="0">
                  <a:pos x="633" y="329"/>
                </a:cxn>
                <a:cxn ang="0">
                  <a:pos x="598" y="359"/>
                </a:cxn>
                <a:cxn ang="0">
                  <a:pos x="544" y="383"/>
                </a:cxn>
                <a:cxn ang="0">
                  <a:pos x="490" y="401"/>
                </a:cxn>
                <a:cxn ang="0">
                  <a:pos x="424" y="413"/>
                </a:cxn>
                <a:cxn ang="0">
                  <a:pos x="359" y="419"/>
                </a:cxn>
                <a:cxn ang="0">
                  <a:pos x="293" y="413"/>
                </a:cxn>
                <a:cxn ang="0">
                  <a:pos x="227" y="401"/>
                </a:cxn>
                <a:cxn ang="0">
                  <a:pos x="173" y="383"/>
                </a:cxn>
                <a:cxn ang="0">
                  <a:pos x="119" y="359"/>
                </a:cxn>
                <a:cxn ang="0">
                  <a:pos x="84" y="329"/>
                </a:cxn>
                <a:cxn ang="0">
                  <a:pos x="48" y="293"/>
                </a:cxn>
                <a:cxn ang="0">
                  <a:pos x="30" y="257"/>
                </a:cxn>
                <a:cxn ang="0">
                  <a:pos x="24" y="216"/>
                </a:cxn>
                <a:cxn ang="0">
                  <a:pos x="30" y="174"/>
                </a:cxn>
                <a:cxn ang="0">
                  <a:pos x="48" y="138"/>
                </a:cxn>
                <a:cxn ang="0">
                  <a:pos x="84" y="102"/>
                </a:cxn>
                <a:cxn ang="0">
                  <a:pos x="119" y="72"/>
                </a:cxn>
                <a:cxn ang="0">
                  <a:pos x="173" y="48"/>
                </a:cxn>
                <a:cxn ang="0">
                  <a:pos x="227" y="30"/>
                </a:cxn>
                <a:cxn ang="0">
                  <a:pos x="293" y="18"/>
                </a:cxn>
                <a:cxn ang="0">
                  <a:pos x="359" y="12"/>
                </a:cxn>
                <a:cxn ang="0">
                  <a:pos x="418" y="18"/>
                </a:cxn>
                <a:cxn ang="0">
                  <a:pos x="478" y="30"/>
                </a:cxn>
                <a:cxn ang="0">
                  <a:pos x="532" y="48"/>
                </a:cxn>
                <a:cxn ang="0">
                  <a:pos x="580" y="66"/>
                </a:cxn>
                <a:cxn ang="0">
                  <a:pos x="586" y="48"/>
                </a:cxn>
                <a:cxn ang="0">
                  <a:pos x="478" y="12"/>
                </a:cxn>
                <a:cxn ang="0">
                  <a:pos x="418" y="6"/>
                </a:cxn>
                <a:cxn ang="0">
                  <a:pos x="359" y="0"/>
                </a:cxn>
                <a:cxn ang="0">
                  <a:pos x="287" y="6"/>
                </a:cxn>
                <a:cxn ang="0">
                  <a:pos x="221" y="18"/>
                </a:cxn>
                <a:cxn ang="0">
                  <a:pos x="161" y="36"/>
                </a:cxn>
                <a:cxn ang="0">
                  <a:pos x="107" y="66"/>
                </a:cxn>
                <a:cxn ang="0">
                  <a:pos x="60" y="96"/>
                </a:cxn>
                <a:cxn ang="0">
                  <a:pos x="30" y="132"/>
                </a:cxn>
                <a:cxn ang="0">
                  <a:pos x="6" y="174"/>
                </a:cxn>
                <a:cxn ang="0">
                  <a:pos x="0" y="216"/>
                </a:cxn>
                <a:cxn ang="0">
                  <a:pos x="6" y="257"/>
                </a:cxn>
                <a:cxn ang="0">
                  <a:pos x="30" y="299"/>
                </a:cxn>
                <a:cxn ang="0">
                  <a:pos x="60" y="335"/>
                </a:cxn>
                <a:cxn ang="0">
                  <a:pos x="107" y="371"/>
                </a:cxn>
                <a:cxn ang="0">
                  <a:pos x="161" y="395"/>
                </a:cxn>
                <a:cxn ang="0">
                  <a:pos x="221" y="413"/>
                </a:cxn>
                <a:cxn ang="0">
                  <a:pos x="287" y="425"/>
                </a:cxn>
                <a:cxn ang="0">
                  <a:pos x="359" y="431"/>
                </a:cxn>
                <a:cxn ang="0">
                  <a:pos x="430" y="425"/>
                </a:cxn>
                <a:cxn ang="0">
                  <a:pos x="496" y="413"/>
                </a:cxn>
                <a:cxn ang="0">
                  <a:pos x="562" y="395"/>
                </a:cxn>
                <a:cxn ang="0">
                  <a:pos x="610" y="371"/>
                </a:cxn>
                <a:cxn ang="0">
                  <a:pos x="657" y="335"/>
                </a:cxn>
                <a:cxn ang="0">
                  <a:pos x="687" y="299"/>
                </a:cxn>
                <a:cxn ang="0">
                  <a:pos x="711" y="257"/>
                </a:cxn>
                <a:cxn ang="0">
                  <a:pos x="717" y="216"/>
                </a:cxn>
                <a:cxn ang="0">
                  <a:pos x="717" y="204"/>
                </a:cxn>
                <a:cxn ang="0">
                  <a:pos x="711" y="192"/>
                </a:cxn>
                <a:cxn ang="0">
                  <a:pos x="687" y="198"/>
                </a:cxn>
                <a:cxn ang="0">
                  <a:pos x="693" y="210"/>
                </a:cxn>
                <a:cxn ang="0">
                  <a:pos x="693" y="216"/>
                </a:cxn>
                <a:cxn ang="0">
                  <a:pos x="693" y="216"/>
                </a:cxn>
              </a:cxnLst>
              <a:rect l="0" t="0" r="r" b="b"/>
              <a:pathLst>
                <a:path w="717" h="431">
                  <a:moveTo>
                    <a:pt x="693" y="216"/>
                  </a:moveTo>
                  <a:lnTo>
                    <a:pt x="687" y="257"/>
                  </a:lnTo>
                  <a:lnTo>
                    <a:pt x="669" y="293"/>
                  </a:lnTo>
                  <a:lnTo>
                    <a:pt x="633" y="329"/>
                  </a:lnTo>
                  <a:lnTo>
                    <a:pt x="598" y="359"/>
                  </a:lnTo>
                  <a:lnTo>
                    <a:pt x="544" y="383"/>
                  </a:lnTo>
                  <a:lnTo>
                    <a:pt x="490" y="401"/>
                  </a:lnTo>
                  <a:lnTo>
                    <a:pt x="424" y="413"/>
                  </a:lnTo>
                  <a:lnTo>
                    <a:pt x="359" y="419"/>
                  </a:lnTo>
                  <a:lnTo>
                    <a:pt x="293" y="413"/>
                  </a:lnTo>
                  <a:lnTo>
                    <a:pt x="227" y="401"/>
                  </a:lnTo>
                  <a:lnTo>
                    <a:pt x="173" y="383"/>
                  </a:lnTo>
                  <a:lnTo>
                    <a:pt x="119" y="359"/>
                  </a:lnTo>
                  <a:lnTo>
                    <a:pt x="84" y="329"/>
                  </a:lnTo>
                  <a:lnTo>
                    <a:pt x="48" y="293"/>
                  </a:lnTo>
                  <a:lnTo>
                    <a:pt x="30" y="257"/>
                  </a:lnTo>
                  <a:lnTo>
                    <a:pt x="24" y="216"/>
                  </a:lnTo>
                  <a:lnTo>
                    <a:pt x="30" y="174"/>
                  </a:lnTo>
                  <a:lnTo>
                    <a:pt x="48" y="138"/>
                  </a:lnTo>
                  <a:lnTo>
                    <a:pt x="84" y="102"/>
                  </a:lnTo>
                  <a:lnTo>
                    <a:pt x="119" y="72"/>
                  </a:lnTo>
                  <a:lnTo>
                    <a:pt x="173" y="48"/>
                  </a:lnTo>
                  <a:lnTo>
                    <a:pt x="227" y="30"/>
                  </a:lnTo>
                  <a:lnTo>
                    <a:pt x="293" y="18"/>
                  </a:lnTo>
                  <a:lnTo>
                    <a:pt x="359" y="12"/>
                  </a:lnTo>
                  <a:lnTo>
                    <a:pt x="418" y="18"/>
                  </a:lnTo>
                  <a:lnTo>
                    <a:pt x="478" y="30"/>
                  </a:lnTo>
                  <a:lnTo>
                    <a:pt x="532" y="48"/>
                  </a:lnTo>
                  <a:lnTo>
                    <a:pt x="580" y="66"/>
                  </a:lnTo>
                  <a:lnTo>
                    <a:pt x="586" y="48"/>
                  </a:lnTo>
                  <a:lnTo>
                    <a:pt x="478" y="12"/>
                  </a:lnTo>
                  <a:lnTo>
                    <a:pt x="418" y="6"/>
                  </a:lnTo>
                  <a:lnTo>
                    <a:pt x="359" y="0"/>
                  </a:lnTo>
                  <a:lnTo>
                    <a:pt x="287" y="6"/>
                  </a:lnTo>
                  <a:lnTo>
                    <a:pt x="221" y="18"/>
                  </a:lnTo>
                  <a:lnTo>
                    <a:pt x="161" y="36"/>
                  </a:lnTo>
                  <a:lnTo>
                    <a:pt x="107" y="66"/>
                  </a:lnTo>
                  <a:lnTo>
                    <a:pt x="60" y="96"/>
                  </a:lnTo>
                  <a:lnTo>
                    <a:pt x="30" y="132"/>
                  </a:lnTo>
                  <a:lnTo>
                    <a:pt x="6" y="174"/>
                  </a:lnTo>
                  <a:lnTo>
                    <a:pt x="0" y="216"/>
                  </a:lnTo>
                  <a:lnTo>
                    <a:pt x="6" y="257"/>
                  </a:lnTo>
                  <a:lnTo>
                    <a:pt x="30" y="299"/>
                  </a:lnTo>
                  <a:lnTo>
                    <a:pt x="60" y="335"/>
                  </a:lnTo>
                  <a:lnTo>
                    <a:pt x="107" y="371"/>
                  </a:lnTo>
                  <a:lnTo>
                    <a:pt x="161" y="395"/>
                  </a:lnTo>
                  <a:lnTo>
                    <a:pt x="221" y="413"/>
                  </a:lnTo>
                  <a:lnTo>
                    <a:pt x="287" y="425"/>
                  </a:lnTo>
                  <a:lnTo>
                    <a:pt x="359" y="431"/>
                  </a:lnTo>
                  <a:lnTo>
                    <a:pt x="430" y="425"/>
                  </a:lnTo>
                  <a:lnTo>
                    <a:pt x="496" y="413"/>
                  </a:lnTo>
                  <a:lnTo>
                    <a:pt x="562" y="395"/>
                  </a:lnTo>
                  <a:lnTo>
                    <a:pt x="610" y="371"/>
                  </a:lnTo>
                  <a:lnTo>
                    <a:pt x="657" y="335"/>
                  </a:lnTo>
                  <a:lnTo>
                    <a:pt x="687" y="299"/>
                  </a:lnTo>
                  <a:lnTo>
                    <a:pt x="711" y="257"/>
                  </a:lnTo>
                  <a:lnTo>
                    <a:pt x="717" y="216"/>
                  </a:lnTo>
                  <a:lnTo>
                    <a:pt x="717" y="204"/>
                  </a:lnTo>
                  <a:lnTo>
                    <a:pt x="711" y="192"/>
                  </a:lnTo>
                  <a:lnTo>
                    <a:pt x="687" y="198"/>
                  </a:lnTo>
                  <a:lnTo>
                    <a:pt x="693" y="210"/>
                  </a:lnTo>
                  <a:lnTo>
                    <a:pt x="693" y="216"/>
                  </a:lnTo>
                  <a:lnTo>
                    <a:pt x="693" y="21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5" name="Freeform 54"/>
            <p:cNvSpPr>
              <a:spLocks/>
            </p:cNvSpPr>
            <p:nvPr/>
          </p:nvSpPr>
          <p:spPr bwMode="hidden">
            <a:xfrm>
              <a:off x="4349" y="3510"/>
              <a:ext cx="909" cy="533"/>
            </a:xfrm>
            <a:custGeom>
              <a:avLst/>
              <a:gdLst/>
              <a:ahLst/>
              <a:cxnLst>
                <a:cxn ang="0">
                  <a:pos x="616" y="0"/>
                </a:cxn>
                <a:cxn ang="0">
                  <a:pos x="616" y="18"/>
                </a:cxn>
                <a:cxn ang="0">
                  <a:pos x="724" y="60"/>
                </a:cxn>
                <a:cxn ang="0">
                  <a:pos x="765" y="84"/>
                </a:cxn>
                <a:cxn ang="0">
                  <a:pos x="807" y="114"/>
                </a:cxn>
                <a:cxn ang="0">
                  <a:pos x="837" y="144"/>
                </a:cxn>
                <a:cxn ang="0">
                  <a:pos x="861" y="180"/>
                </a:cxn>
                <a:cxn ang="0">
                  <a:pos x="873" y="216"/>
                </a:cxn>
                <a:cxn ang="0">
                  <a:pos x="879" y="258"/>
                </a:cxn>
                <a:cxn ang="0">
                  <a:pos x="873" y="311"/>
                </a:cxn>
                <a:cxn ang="0">
                  <a:pos x="843" y="359"/>
                </a:cxn>
                <a:cxn ang="0">
                  <a:pos x="807" y="401"/>
                </a:cxn>
                <a:cxn ang="0">
                  <a:pos x="753" y="443"/>
                </a:cxn>
                <a:cxn ang="0">
                  <a:pos x="694" y="473"/>
                </a:cxn>
                <a:cxn ang="0">
                  <a:pos x="622" y="497"/>
                </a:cxn>
                <a:cxn ang="0">
                  <a:pos x="538" y="509"/>
                </a:cxn>
                <a:cxn ang="0">
                  <a:pos x="455" y="515"/>
                </a:cxn>
                <a:cxn ang="0">
                  <a:pos x="371" y="509"/>
                </a:cxn>
                <a:cxn ang="0">
                  <a:pos x="287" y="497"/>
                </a:cxn>
                <a:cxn ang="0">
                  <a:pos x="215" y="473"/>
                </a:cxn>
                <a:cxn ang="0">
                  <a:pos x="156" y="443"/>
                </a:cxn>
                <a:cxn ang="0">
                  <a:pos x="102" y="401"/>
                </a:cxn>
                <a:cxn ang="0">
                  <a:pos x="66" y="359"/>
                </a:cxn>
                <a:cxn ang="0">
                  <a:pos x="36" y="311"/>
                </a:cxn>
                <a:cxn ang="0">
                  <a:pos x="30" y="258"/>
                </a:cxn>
                <a:cxn ang="0">
                  <a:pos x="36" y="222"/>
                </a:cxn>
                <a:cxn ang="0">
                  <a:pos x="48" y="186"/>
                </a:cxn>
                <a:cxn ang="0">
                  <a:pos x="66" y="156"/>
                </a:cxn>
                <a:cxn ang="0">
                  <a:pos x="90" y="126"/>
                </a:cxn>
                <a:cxn ang="0">
                  <a:pos x="66" y="114"/>
                </a:cxn>
                <a:cxn ang="0">
                  <a:pos x="36" y="144"/>
                </a:cxn>
                <a:cxn ang="0">
                  <a:pos x="18" y="180"/>
                </a:cxn>
                <a:cxn ang="0">
                  <a:pos x="6" y="216"/>
                </a:cxn>
                <a:cxn ang="0">
                  <a:pos x="0" y="258"/>
                </a:cxn>
                <a:cxn ang="0">
                  <a:pos x="12" y="311"/>
                </a:cxn>
                <a:cxn ang="0">
                  <a:pos x="36" y="365"/>
                </a:cxn>
                <a:cxn ang="0">
                  <a:pos x="78" y="413"/>
                </a:cxn>
                <a:cxn ang="0">
                  <a:pos x="132" y="449"/>
                </a:cxn>
                <a:cxn ang="0">
                  <a:pos x="203" y="485"/>
                </a:cxn>
                <a:cxn ang="0">
                  <a:pos x="275" y="509"/>
                </a:cxn>
                <a:cxn ang="0">
                  <a:pos x="365" y="527"/>
                </a:cxn>
                <a:cxn ang="0">
                  <a:pos x="455" y="533"/>
                </a:cxn>
                <a:cxn ang="0">
                  <a:pos x="544" y="527"/>
                </a:cxn>
                <a:cxn ang="0">
                  <a:pos x="634" y="509"/>
                </a:cxn>
                <a:cxn ang="0">
                  <a:pos x="712" y="485"/>
                </a:cxn>
                <a:cxn ang="0">
                  <a:pos x="777" y="449"/>
                </a:cxn>
                <a:cxn ang="0">
                  <a:pos x="831" y="413"/>
                </a:cxn>
                <a:cxn ang="0">
                  <a:pos x="873" y="365"/>
                </a:cxn>
                <a:cxn ang="0">
                  <a:pos x="897" y="311"/>
                </a:cxn>
                <a:cxn ang="0">
                  <a:pos x="909" y="258"/>
                </a:cxn>
                <a:cxn ang="0">
                  <a:pos x="903" y="216"/>
                </a:cxn>
                <a:cxn ang="0">
                  <a:pos x="885" y="174"/>
                </a:cxn>
                <a:cxn ang="0">
                  <a:pos x="861" y="132"/>
                </a:cxn>
                <a:cxn ang="0">
                  <a:pos x="825" y="102"/>
                </a:cxn>
                <a:cxn ang="0">
                  <a:pos x="783" y="66"/>
                </a:cxn>
                <a:cxn ang="0">
                  <a:pos x="735" y="42"/>
                </a:cxn>
                <a:cxn ang="0">
                  <a:pos x="616" y="0"/>
                </a:cxn>
                <a:cxn ang="0">
                  <a:pos x="616" y="0"/>
                </a:cxn>
              </a:cxnLst>
              <a:rect l="0" t="0" r="r" b="b"/>
              <a:pathLst>
                <a:path w="909" h="533">
                  <a:moveTo>
                    <a:pt x="616" y="0"/>
                  </a:moveTo>
                  <a:lnTo>
                    <a:pt x="616" y="18"/>
                  </a:lnTo>
                  <a:lnTo>
                    <a:pt x="724" y="60"/>
                  </a:lnTo>
                  <a:lnTo>
                    <a:pt x="765" y="84"/>
                  </a:lnTo>
                  <a:lnTo>
                    <a:pt x="807" y="114"/>
                  </a:lnTo>
                  <a:lnTo>
                    <a:pt x="837" y="144"/>
                  </a:lnTo>
                  <a:lnTo>
                    <a:pt x="861" y="180"/>
                  </a:lnTo>
                  <a:lnTo>
                    <a:pt x="873" y="216"/>
                  </a:lnTo>
                  <a:lnTo>
                    <a:pt x="879" y="258"/>
                  </a:lnTo>
                  <a:lnTo>
                    <a:pt x="873" y="311"/>
                  </a:lnTo>
                  <a:lnTo>
                    <a:pt x="843" y="359"/>
                  </a:lnTo>
                  <a:lnTo>
                    <a:pt x="807" y="401"/>
                  </a:lnTo>
                  <a:lnTo>
                    <a:pt x="753" y="443"/>
                  </a:lnTo>
                  <a:lnTo>
                    <a:pt x="694" y="473"/>
                  </a:lnTo>
                  <a:lnTo>
                    <a:pt x="622" y="497"/>
                  </a:lnTo>
                  <a:lnTo>
                    <a:pt x="538" y="509"/>
                  </a:lnTo>
                  <a:lnTo>
                    <a:pt x="455" y="515"/>
                  </a:lnTo>
                  <a:lnTo>
                    <a:pt x="371" y="509"/>
                  </a:lnTo>
                  <a:lnTo>
                    <a:pt x="287" y="497"/>
                  </a:lnTo>
                  <a:lnTo>
                    <a:pt x="215" y="473"/>
                  </a:lnTo>
                  <a:lnTo>
                    <a:pt x="156" y="443"/>
                  </a:lnTo>
                  <a:lnTo>
                    <a:pt x="102" y="401"/>
                  </a:lnTo>
                  <a:lnTo>
                    <a:pt x="66" y="359"/>
                  </a:lnTo>
                  <a:lnTo>
                    <a:pt x="36" y="311"/>
                  </a:lnTo>
                  <a:lnTo>
                    <a:pt x="30" y="258"/>
                  </a:lnTo>
                  <a:lnTo>
                    <a:pt x="36" y="222"/>
                  </a:lnTo>
                  <a:lnTo>
                    <a:pt x="48" y="186"/>
                  </a:lnTo>
                  <a:lnTo>
                    <a:pt x="66" y="156"/>
                  </a:lnTo>
                  <a:lnTo>
                    <a:pt x="90" y="126"/>
                  </a:lnTo>
                  <a:lnTo>
                    <a:pt x="66" y="114"/>
                  </a:lnTo>
                  <a:lnTo>
                    <a:pt x="36" y="144"/>
                  </a:lnTo>
                  <a:lnTo>
                    <a:pt x="18" y="180"/>
                  </a:lnTo>
                  <a:lnTo>
                    <a:pt x="6" y="216"/>
                  </a:lnTo>
                  <a:lnTo>
                    <a:pt x="0" y="258"/>
                  </a:lnTo>
                  <a:lnTo>
                    <a:pt x="12" y="311"/>
                  </a:lnTo>
                  <a:lnTo>
                    <a:pt x="36" y="365"/>
                  </a:lnTo>
                  <a:lnTo>
                    <a:pt x="78" y="413"/>
                  </a:lnTo>
                  <a:lnTo>
                    <a:pt x="132" y="449"/>
                  </a:lnTo>
                  <a:lnTo>
                    <a:pt x="203" y="485"/>
                  </a:lnTo>
                  <a:lnTo>
                    <a:pt x="275" y="509"/>
                  </a:lnTo>
                  <a:lnTo>
                    <a:pt x="365" y="527"/>
                  </a:lnTo>
                  <a:lnTo>
                    <a:pt x="455" y="533"/>
                  </a:lnTo>
                  <a:lnTo>
                    <a:pt x="544" y="527"/>
                  </a:lnTo>
                  <a:lnTo>
                    <a:pt x="634" y="509"/>
                  </a:lnTo>
                  <a:lnTo>
                    <a:pt x="712" y="485"/>
                  </a:lnTo>
                  <a:lnTo>
                    <a:pt x="777" y="449"/>
                  </a:lnTo>
                  <a:lnTo>
                    <a:pt x="831" y="413"/>
                  </a:lnTo>
                  <a:lnTo>
                    <a:pt x="873" y="365"/>
                  </a:lnTo>
                  <a:lnTo>
                    <a:pt x="897" y="311"/>
                  </a:lnTo>
                  <a:lnTo>
                    <a:pt x="909" y="258"/>
                  </a:lnTo>
                  <a:lnTo>
                    <a:pt x="903" y="216"/>
                  </a:lnTo>
                  <a:lnTo>
                    <a:pt x="885" y="174"/>
                  </a:lnTo>
                  <a:lnTo>
                    <a:pt x="861" y="132"/>
                  </a:lnTo>
                  <a:lnTo>
                    <a:pt x="825" y="102"/>
                  </a:lnTo>
                  <a:lnTo>
                    <a:pt x="783" y="66"/>
                  </a:lnTo>
                  <a:lnTo>
                    <a:pt x="735" y="42"/>
                  </a:lnTo>
                  <a:lnTo>
                    <a:pt x="616" y="0"/>
                  </a:lnTo>
                  <a:lnTo>
                    <a:pt x="6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6" name="Freeform 55"/>
            <p:cNvSpPr>
              <a:spLocks/>
            </p:cNvSpPr>
            <p:nvPr/>
          </p:nvSpPr>
          <p:spPr bwMode="hidden">
            <a:xfrm>
              <a:off x="4564" y="3492"/>
              <a:ext cx="365" cy="66"/>
            </a:xfrm>
            <a:custGeom>
              <a:avLst/>
              <a:gdLst/>
              <a:ahLst/>
              <a:cxnLst>
                <a:cxn ang="0">
                  <a:pos x="240" y="18"/>
                </a:cxn>
                <a:cxn ang="0">
                  <a:pos x="299" y="24"/>
                </a:cxn>
                <a:cxn ang="0">
                  <a:pos x="359" y="30"/>
                </a:cxn>
                <a:cxn ang="0">
                  <a:pos x="365" y="12"/>
                </a:cxn>
                <a:cxn ang="0">
                  <a:pos x="305" y="6"/>
                </a:cxn>
                <a:cxn ang="0">
                  <a:pos x="240" y="0"/>
                </a:cxn>
                <a:cxn ang="0">
                  <a:pos x="174" y="6"/>
                </a:cxn>
                <a:cxn ang="0">
                  <a:pos x="114" y="12"/>
                </a:cxn>
                <a:cxn ang="0">
                  <a:pos x="0" y="42"/>
                </a:cxn>
                <a:cxn ang="0">
                  <a:pos x="0" y="66"/>
                </a:cxn>
                <a:cxn ang="0">
                  <a:pos x="54" y="48"/>
                </a:cxn>
                <a:cxn ang="0">
                  <a:pos x="114" y="30"/>
                </a:cxn>
                <a:cxn ang="0">
                  <a:pos x="174" y="24"/>
                </a:cxn>
                <a:cxn ang="0">
                  <a:pos x="240" y="18"/>
                </a:cxn>
                <a:cxn ang="0">
                  <a:pos x="240" y="18"/>
                </a:cxn>
              </a:cxnLst>
              <a:rect l="0" t="0" r="r" b="b"/>
              <a:pathLst>
                <a:path w="365" h="66">
                  <a:moveTo>
                    <a:pt x="240" y="18"/>
                  </a:moveTo>
                  <a:lnTo>
                    <a:pt x="299" y="24"/>
                  </a:lnTo>
                  <a:lnTo>
                    <a:pt x="359" y="30"/>
                  </a:lnTo>
                  <a:lnTo>
                    <a:pt x="365" y="12"/>
                  </a:lnTo>
                  <a:lnTo>
                    <a:pt x="305" y="6"/>
                  </a:lnTo>
                  <a:lnTo>
                    <a:pt x="240" y="0"/>
                  </a:lnTo>
                  <a:lnTo>
                    <a:pt x="174" y="6"/>
                  </a:lnTo>
                  <a:lnTo>
                    <a:pt x="114" y="12"/>
                  </a:lnTo>
                  <a:lnTo>
                    <a:pt x="0" y="42"/>
                  </a:lnTo>
                  <a:lnTo>
                    <a:pt x="0" y="66"/>
                  </a:lnTo>
                  <a:lnTo>
                    <a:pt x="54" y="48"/>
                  </a:lnTo>
                  <a:lnTo>
                    <a:pt x="114" y="30"/>
                  </a:lnTo>
                  <a:lnTo>
                    <a:pt x="174" y="24"/>
                  </a:lnTo>
                  <a:lnTo>
                    <a:pt x="240" y="18"/>
                  </a:lnTo>
                  <a:lnTo>
                    <a:pt x="240" y="1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7" name="Freeform 56"/>
            <p:cNvSpPr>
              <a:spLocks/>
            </p:cNvSpPr>
            <p:nvPr/>
          </p:nvSpPr>
          <p:spPr bwMode="hidden">
            <a:xfrm>
              <a:off x="4463" y="3558"/>
              <a:ext cx="66" cy="48"/>
            </a:xfrm>
            <a:custGeom>
              <a:avLst/>
              <a:gdLst/>
              <a:ahLst/>
              <a:cxnLst>
                <a:cxn ang="0">
                  <a:pos x="66" y="18"/>
                </a:cxn>
                <a:cxn ang="0">
                  <a:pos x="48" y="0"/>
                </a:cxn>
                <a:cxn ang="0">
                  <a:pos x="24" y="12"/>
                </a:cxn>
                <a:cxn ang="0">
                  <a:pos x="0" y="30"/>
                </a:cxn>
                <a:cxn ang="0">
                  <a:pos x="12" y="48"/>
                </a:cxn>
                <a:cxn ang="0">
                  <a:pos x="42" y="30"/>
                </a:cxn>
                <a:cxn ang="0">
                  <a:pos x="66" y="18"/>
                </a:cxn>
                <a:cxn ang="0">
                  <a:pos x="66" y="18"/>
                </a:cxn>
              </a:cxnLst>
              <a:rect l="0" t="0" r="r" b="b"/>
              <a:pathLst>
                <a:path w="66" h="48">
                  <a:moveTo>
                    <a:pt x="66" y="18"/>
                  </a:moveTo>
                  <a:lnTo>
                    <a:pt x="48" y="0"/>
                  </a:lnTo>
                  <a:lnTo>
                    <a:pt x="24" y="12"/>
                  </a:lnTo>
                  <a:lnTo>
                    <a:pt x="0" y="30"/>
                  </a:lnTo>
                  <a:lnTo>
                    <a:pt x="12" y="48"/>
                  </a:lnTo>
                  <a:lnTo>
                    <a:pt x="42" y="30"/>
                  </a:lnTo>
                  <a:lnTo>
                    <a:pt x="66" y="18"/>
                  </a:lnTo>
                  <a:lnTo>
                    <a:pt x="66" y="1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8" name="Oval 57"/>
            <p:cNvSpPr>
              <a:spLocks noChangeArrowheads="1"/>
            </p:cNvSpPr>
            <p:nvPr/>
          </p:nvSpPr>
          <p:spPr bwMode="hidden">
            <a:xfrm>
              <a:off x="4546" y="3608"/>
              <a:ext cx="518" cy="319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9" name="Oval 58"/>
            <p:cNvSpPr>
              <a:spLocks noChangeArrowheads="1"/>
            </p:cNvSpPr>
            <p:nvPr/>
          </p:nvSpPr>
          <p:spPr bwMode="hidden">
            <a:xfrm>
              <a:off x="4578" y="3630"/>
              <a:ext cx="446" cy="271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0" name="Oval 59"/>
            <p:cNvSpPr>
              <a:spLocks noChangeArrowheads="1"/>
            </p:cNvSpPr>
            <p:nvPr/>
          </p:nvSpPr>
          <p:spPr bwMode="hidden">
            <a:xfrm>
              <a:off x="4610" y="3650"/>
              <a:ext cx="386" cy="233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1" name="Oval 60"/>
            <p:cNvSpPr>
              <a:spLocks noChangeArrowheads="1"/>
            </p:cNvSpPr>
            <p:nvPr/>
          </p:nvSpPr>
          <p:spPr bwMode="hidden">
            <a:xfrm>
              <a:off x="4654" y="3678"/>
              <a:ext cx="298" cy="177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2" name="Oval 61"/>
            <p:cNvSpPr>
              <a:spLocks noChangeArrowheads="1"/>
            </p:cNvSpPr>
            <p:nvPr/>
          </p:nvSpPr>
          <p:spPr bwMode="hidden">
            <a:xfrm>
              <a:off x="4690" y="3698"/>
              <a:ext cx="222" cy="139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3" name="Oval 62"/>
            <p:cNvSpPr>
              <a:spLocks noChangeArrowheads="1"/>
            </p:cNvSpPr>
            <p:nvPr/>
          </p:nvSpPr>
          <p:spPr bwMode="hidden">
            <a:xfrm>
              <a:off x="4738" y="3728"/>
              <a:ext cx="126" cy="81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64" name="Group 59"/>
          <p:cNvGrpSpPr>
            <a:grpSpLocks/>
          </p:cNvGrpSpPr>
          <p:nvPr userDrawn="1"/>
        </p:nvGrpSpPr>
        <p:grpSpPr bwMode="auto">
          <a:xfrm>
            <a:off x="8382000" y="4800600"/>
            <a:ext cx="674922" cy="409575"/>
            <a:chOff x="5280" y="3024"/>
            <a:chExt cx="425" cy="258"/>
          </a:xfrm>
          <a:gradFill>
            <a:gsLst>
              <a:gs pos="0">
                <a:srgbClr val="0E41D0"/>
              </a:gs>
              <a:gs pos="100000">
                <a:srgbClr val="00254A">
                  <a:gamma/>
                  <a:shade val="46275"/>
                  <a:invGamma/>
                </a:srgbClr>
              </a:gs>
            </a:gsLst>
            <a:lin ang="5400000" scaled="1"/>
          </a:gradFill>
        </p:grpSpPr>
        <p:sp>
          <p:nvSpPr>
            <p:cNvPr id="65" name="Freeform 64"/>
            <p:cNvSpPr>
              <a:spLocks/>
            </p:cNvSpPr>
            <p:nvPr/>
          </p:nvSpPr>
          <p:spPr bwMode="hidden">
            <a:xfrm>
              <a:off x="5280" y="3186"/>
              <a:ext cx="383" cy="96"/>
            </a:xfrm>
            <a:custGeom>
              <a:avLst/>
              <a:gdLst/>
              <a:ahLst/>
              <a:cxnLst>
                <a:cxn ang="0">
                  <a:pos x="209" y="96"/>
                </a:cxn>
                <a:cxn ang="0">
                  <a:pos x="143" y="90"/>
                </a:cxn>
                <a:cxn ang="0">
                  <a:pos x="83" y="66"/>
                </a:cxn>
                <a:cxn ang="0">
                  <a:pos x="35" y="36"/>
                </a:cxn>
                <a:cxn ang="0">
                  <a:pos x="6" y="0"/>
                </a:cxn>
                <a:cxn ang="0">
                  <a:pos x="0" y="6"/>
                </a:cxn>
                <a:cxn ang="0">
                  <a:pos x="29" y="42"/>
                </a:cxn>
                <a:cxn ang="0">
                  <a:pos x="77" y="72"/>
                </a:cxn>
                <a:cxn ang="0">
                  <a:pos x="137" y="90"/>
                </a:cxn>
                <a:cxn ang="0">
                  <a:pos x="209" y="96"/>
                </a:cxn>
                <a:cxn ang="0">
                  <a:pos x="263" y="90"/>
                </a:cxn>
                <a:cxn ang="0">
                  <a:pos x="311" y="84"/>
                </a:cxn>
                <a:cxn ang="0">
                  <a:pos x="352" y="66"/>
                </a:cxn>
                <a:cxn ang="0">
                  <a:pos x="382" y="42"/>
                </a:cxn>
                <a:cxn ang="0">
                  <a:pos x="376" y="42"/>
                </a:cxn>
                <a:cxn ang="0">
                  <a:pos x="346" y="66"/>
                </a:cxn>
                <a:cxn ang="0">
                  <a:pos x="305" y="78"/>
                </a:cxn>
                <a:cxn ang="0">
                  <a:pos x="263" y="90"/>
                </a:cxn>
                <a:cxn ang="0">
                  <a:pos x="209" y="96"/>
                </a:cxn>
                <a:cxn ang="0">
                  <a:pos x="209" y="96"/>
                </a:cxn>
              </a:cxnLst>
              <a:rect l="0" t="0" r="r" b="b"/>
              <a:pathLst>
                <a:path w="382" h="96">
                  <a:moveTo>
                    <a:pt x="209" y="96"/>
                  </a:moveTo>
                  <a:lnTo>
                    <a:pt x="143" y="90"/>
                  </a:lnTo>
                  <a:lnTo>
                    <a:pt x="83" y="66"/>
                  </a:lnTo>
                  <a:lnTo>
                    <a:pt x="35" y="36"/>
                  </a:lnTo>
                  <a:lnTo>
                    <a:pt x="6" y="0"/>
                  </a:lnTo>
                  <a:lnTo>
                    <a:pt x="0" y="6"/>
                  </a:lnTo>
                  <a:lnTo>
                    <a:pt x="29" y="42"/>
                  </a:lnTo>
                  <a:lnTo>
                    <a:pt x="77" y="72"/>
                  </a:lnTo>
                  <a:lnTo>
                    <a:pt x="137" y="90"/>
                  </a:lnTo>
                  <a:lnTo>
                    <a:pt x="209" y="96"/>
                  </a:lnTo>
                  <a:lnTo>
                    <a:pt x="263" y="90"/>
                  </a:lnTo>
                  <a:lnTo>
                    <a:pt x="311" y="84"/>
                  </a:lnTo>
                  <a:lnTo>
                    <a:pt x="352" y="66"/>
                  </a:lnTo>
                  <a:lnTo>
                    <a:pt x="382" y="42"/>
                  </a:lnTo>
                  <a:lnTo>
                    <a:pt x="376" y="42"/>
                  </a:lnTo>
                  <a:lnTo>
                    <a:pt x="346" y="66"/>
                  </a:lnTo>
                  <a:lnTo>
                    <a:pt x="305" y="78"/>
                  </a:lnTo>
                  <a:lnTo>
                    <a:pt x="263" y="90"/>
                  </a:lnTo>
                  <a:lnTo>
                    <a:pt x="209" y="96"/>
                  </a:lnTo>
                  <a:lnTo>
                    <a:pt x="209" y="9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6" name="Freeform 65"/>
            <p:cNvSpPr>
              <a:spLocks/>
            </p:cNvSpPr>
            <p:nvPr/>
          </p:nvSpPr>
          <p:spPr bwMode="hidden">
            <a:xfrm>
              <a:off x="5315" y="3024"/>
              <a:ext cx="258" cy="54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16" y="6"/>
                </a:cxn>
                <a:cxn ang="0">
                  <a:pos x="258" y="12"/>
                </a:cxn>
                <a:cxn ang="0">
                  <a:pos x="252" y="6"/>
                </a:cxn>
                <a:cxn ang="0">
                  <a:pos x="216" y="0"/>
                </a:cxn>
                <a:cxn ang="0">
                  <a:pos x="174" y="0"/>
                </a:cxn>
                <a:cxn ang="0">
                  <a:pos x="120" y="6"/>
                </a:cxn>
                <a:cxn ang="0">
                  <a:pos x="78" y="12"/>
                </a:cxn>
                <a:cxn ang="0">
                  <a:pos x="36" y="30"/>
                </a:cxn>
                <a:cxn ang="0">
                  <a:pos x="0" y="48"/>
                </a:cxn>
                <a:cxn ang="0">
                  <a:pos x="6" y="54"/>
                </a:cxn>
                <a:cxn ang="0">
                  <a:pos x="36" y="36"/>
                </a:cxn>
                <a:cxn ang="0">
                  <a:pos x="78" y="18"/>
                </a:cxn>
                <a:cxn ang="0">
                  <a:pos x="120" y="6"/>
                </a:cxn>
                <a:cxn ang="0">
                  <a:pos x="174" y="0"/>
                </a:cxn>
                <a:cxn ang="0">
                  <a:pos x="174" y="0"/>
                </a:cxn>
              </a:cxnLst>
              <a:rect l="0" t="0" r="r" b="b"/>
              <a:pathLst>
                <a:path w="258" h="54">
                  <a:moveTo>
                    <a:pt x="174" y="0"/>
                  </a:moveTo>
                  <a:lnTo>
                    <a:pt x="216" y="6"/>
                  </a:lnTo>
                  <a:lnTo>
                    <a:pt x="258" y="12"/>
                  </a:lnTo>
                  <a:lnTo>
                    <a:pt x="252" y="6"/>
                  </a:lnTo>
                  <a:lnTo>
                    <a:pt x="216" y="0"/>
                  </a:lnTo>
                  <a:lnTo>
                    <a:pt x="174" y="0"/>
                  </a:lnTo>
                  <a:lnTo>
                    <a:pt x="120" y="6"/>
                  </a:lnTo>
                  <a:lnTo>
                    <a:pt x="78" y="12"/>
                  </a:lnTo>
                  <a:lnTo>
                    <a:pt x="36" y="30"/>
                  </a:lnTo>
                  <a:lnTo>
                    <a:pt x="0" y="48"/>
                  </a:lnTo>
                  <a:lnTo>
                    <a:pt x="6" y="54"/>
                  </a:lnTo>
                  <a:lnTo>
                    <a:pt x="36" y="36"/>
                  </a:lnTo>
                  <a:lnTo>
                    <a:pt x="78" y="18"/>
                  </a:lnTo>
                  <a:lnTo>
                    <a:pt x="120" y="6"/>
                  </a:lnTo>
                  <a:lnTo>
                    <a:pt x="174" y="0"/>
                  </a:lnTo>
                  <a:lnTo>
                    <a:pt x="174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7" name="Freeform 66"/>
            <p:cNvSpPr>
              <a:spLocks/>
            </p:cNvSpPr>
            <p:nvPr/>
          </p:nvSpPr>
          <p:spPr bwMode="hidden">
            <a:xfrm>
              <a:off x="5645" y="3066"/>
              <a:ext cx="60" cy="156"/>
            </a:xfrm>
            <a:custGeom>
              <a:avLst/>
              <a:gdLst/>
              <a:ahLst/>
              <a:cxnLst>
                <a:cxn ang="0">
                  <a:pos x="54" y="90"/>
                </a:cxn>
                <a:cxn ang="0">
                  <a:pos x="48" y="126"/>
                </a:cxn>
                <a:cxn ang="0">
                  <a:pos x="24" y="156"/>
                </a:cxn>
                <a:cxn ang="0">
                  <a:pos x="30" y="156"/>
                </a:cxn>
                <a:cxn ang="0">
                  <a:pos x="54" y="126"/>
                </a:cxn>
                <a:cxn ang="0">
                  <a:pos x="60" y="90"/>
                </a:cxn>
                <a:cxn ang="0">
                  <a:pos x="54" y="66"/>
                </a:cxn>
                <a:cxn ang="0">
                  <a:pos x="48" y="42"/>
                </a:cxn>
                <a:cxn ang="0">
                  <a:pos x="30" y="18"/>
                </a:cxn>
                <a:cxn ang="0">
                  <a:pos x="6" y="0"/>
                </a:cxn>
                <a:cxn ang="0">
                  <a:pos x="0" y="6"/>
                </a:cxn>
                <a:cxn ang="0">
                  <a:pos x="24" y="24"/>
                </a:cxn>
                <a:cxn ang="0">
                  <a:pos x="42" y="42"/>
                </a:cxn>
                <a:cxn ang="0">
                  <a:pos x="48" y="66"/>
                </a:cxn>
                <a:cxn ang="0">
                  <a:pos x="54" y="90"/>
                </a:cxn>
                <a:cxn ang="0">
                  <a:pos x="54" y="90"/>
                </a:cxn>
              </a:cxnLst>
              <a:rect l="0" t="0" r="r" b="b"/>
              <a:pathLst>
                <a:path w="60" h="156">
                  <a:moveTo>
                    <a:pt x="54" y="90"/>
                  </a:moveTo>
                  <a:lnTo>
                    <a:pt x="48" y="126"/>
                  </a:lnTo>
                  <a:lnTo>
                    <a:pt x="24" y="156"/>
                  </a:lnTo>
                  <a:lnTo>
                    <a:pt x="30" y="156"/>
                  </a:lnTo>
                  <a:lnTo>
                    <a:pt x="54" y="126"/>
                  </a:lnTo>
                  <a:lnTo>
                    <a:pt x="60" y="90"/>
                  </a:lnTo>
                  <a:lnTo>
                    <a:pt x="54" y="66"/>
                  </a:lnTo>
                  <a:lnTo>
                    <a:pt x="48" y="42"/>
                  </a:lnTo>
                  <a:lnTo>
                    <a:pt x="30" y="18"/>
                  </a:lnTo>
                  <a:lnTo>
                    <a:pt x="6" y="0"/>
                  </a:lnTo>
                  <a:lnTo>
                    <a:pt x="0" y="6"/>
                  </a:lnTo>
                  <a:lnTo>
                    <a:pt x="24" y="24"/>
                  </a:lnTo>
                  <a:lnTo>
                    <a:pt x="42" y="42"/>
                  </a:lnTo>
                  <a:lnTo>
                    <a:pt x="48" y="66"/>
                  </a:lnTo>
                  <a:lnTo>
                    <a:pt x="54" y="90"/>
                  </a:lnTo>
                  <a:lnTo>
                    <a:pt x="54" y="9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8" name="Freeform 67"/>
            <p:cNvSpPr>
              <a:spLocks/>
            </p:cNvSpPr>
            <p:nvPr/>
          </p:nvSpPr>
          <p:spPr bwMode="hidden">
            <a:xfrm>
              <a:off x="5375" y="3246"/>
              <a:ext cx="192" cy="18"/>
            </a:xfrm>
            <a:custGeom>
              <a:avLst/>
              <a:gdLst/>
              <a:ahLst/>
              <a:cxnLst>
                <a:cxn ang="0">
                  <a:pos x="114" y="12"/>
                </a:cxn>
                <a:cxn ang="0">
                  <a:pos x="72" y="6"/>
                </a:cxn>
                <a:cxn ang="0">
                  <a:pos x="30" y="0"/>
                </a:cxn>
                <a:cxn ang="0">
                  <a:pos x="0" y="0"/>
                </a:cxn>
                <a:cxn ang="0">
                  <a:pos x="54" y="12"/>
                </a:cxn>
                <a:cxn ang="0">
                  <a:pos x="114" y="18"/>
                </a:cxn>
                <a:cxn ang="0">
                  <a:pos x="156" y="18"/>
                </a:cxn>
                <a:cxn ang="0">
                  <a:pos x="192" y="12"/>
                </a:cxn>
                <a:cxn ang="0">
                  <a:pos x="186" y="0"/>
                </a:cxn>
                <a:cxn ang="0">
                  <a:pos x="150" y="6"/>
                </a:cxn>
                <a:cxn ang="0">
                  <a:pos x="114" y="12"/>
                </a:cxn>
                <a:cxn ang="0">
                  <a:pos x="114" y="12"/>
                </a:cxn>
              </a:cxnLst>
              <a:rect l="0" t="0" r="r" b="b"/>
              <a:pathLst>
                <a:path w="192" h="18">
                  <a:moveTo>
                    <a:pt x="114" y="12"/>
                  </a:moveTo>
                  <a:lnTo>
                    <a:pt x="72" y="6"/>
                  </a:lnTo>
                  <a:lnTo>
                    <a:pt x="30" y="0"/>
                  </a:lnTo>
                  <a:lnTo>
                    <a:pt x="0" y="0"/>
                  </a:lnTo>
                  <a:lnTo>
                    <a:pt x="54" y="12"/>
                  </a:lnTo>
                  <a:lnTo>
                    <a:pt x="114" y="18"/>
                  </a:lnTo>
                  <a:lnTo>
                    <a:pt x="156" y="18"/>
                  </a:lnTo>
                  <a:lnTo>
                    <a:pt x="192" y="12"/>
                  </a:lnTo>
                  <a:lnTo>
                    <a:pt x="186" y="0"/>
                  </a:lnTo>
                  <a:lnTo>
                    <a:pt x="150" y="6"/>
                  </a:lnTo>
                  <a:lnTo>
                    <a:pt x="114" y="12"/>
                  </a:lnTo>
                  <a:lnTo>
                    <a:pt x="114" y="1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9" name="Freeform 68"/>
            <p:cNvSpPr>
              <a:spLocks/>
            </p:cNvSpPr>
            <p:nvPr/>
          </p:nvSpPr>
          <p:spPr bwMode="hidden">
            <a:xfrm>
              <a:off x="5304" y="3042"/>
              <a:ext cx="161" cy="186"/>
            </a:xfrm>
            <a:custGeom>
              <a:avLst/>
              <a:gdLst/>
              <a:ahLst/>
              <a:cxnLst>
                <a:cxn ang="0">
                  <a:pos x="11" y="114"/>
                </a:cxn>
                <a:cxn ang="0">
                  <a:pos x="17" y="96"/>
                </a:cxn>
                <a:cxn ang="0">
                  <a:pos x="23" y="78"/>
                </a:cxn>
                <a:cxn ang="0">
                  <a:pos x="53" y="42"/>
                </a:cxn>
                <a:cxn ang="0">
                  <a:pos x="101" y="18"/>
                </a:cxn>
                <a:cxn ang="0">
                  <a:pos x="155" y="6"/>
                </a:cxn>
                <a:cxn ang="0">
                  <a:pos x="161" y="0"/>
                </a:cxn>
                <a:cxn ang="0">
                  <a:pos x="95" y="12"/>
                </a:cxn>
                <a:cxn ang="0">
                  <a:pos x="47" y="36"/>
                </a:cxn>
                <a:cxn ang="0">
                  <a:pos x="11" y="72"/>
                </a:cxn>
                <a:cxn ang="0">
                  <a:pos x="5" y="90"/>
                </a:cxn>
                <a:cxn ang="0">
                  <a:pos x="0" y="114"/>
                </a:cxn>
                <a:cxn ang="0">
                  <a:pos x="11" y="150"/>
                </a:cxn>
                <a:cxn ang="0">
                  <a:pos x="23" y="168"/>
                </a:cxn>
                <a:cxn ang="0">
                  <a:pos x="41" y="186"/>
                </a:cxn>
                <a:cxn ang="0">
                  <a:pos x="65" y="186"/>
                </a:cxn>
                <a:cxn ang="0">
                  <a:pos x="41" y="168"/>
                </a:cxn>
                <a:cxn ang="0">
                  <a:pos x="23" y="150"/>
                </a:cxn>
                <a:cxn ang="0">
                  <a:pos x="17" y="132"/>
                </a:cxn>
                <a:cxn ang="0">
                  <a:pos x="11" y="114"/>
                </a:cxn>
                <a:cxn ang="0">
                  <a:pos x="11" y="114"/>
                </a:cxn>
              </a:cxnLst>
              <a:rect l="0" t="0" r="r" b="b"/>
              <a:pathLst>
                <a:path w="161" h="186">
                  <a:moveTo>
                    <a:pt x="11" y="114"/>
                  </a:moveTo>
                  <a:lnTo>
                    <a:pt x="17" y="96"/>
                  </a:lnTo>
                  <a:lnTo>
                    <a:pt x="23" y="78"/>
                  </a:lnTo>
                  <a:lnTo>
                    <a:pt x="53" y="42"/>
                  </a:lnTo>
                  <a:lnTo>
                    <a:pt x="101" y="18"/>
                  </a:lnTo>
                  <a:lnTo>
                    <a:pt x="155" y="6"/>
                  </a:lnTo>
                  <a:lnTo>
                    <a:pt x="161" y="0"/>
                  </a:lnTo>
                  <a:lnTo>
                    <a:pt x="95" y="12"/>
                  </a:lnTo>
                  <a:lnTo>
                    <a:pt x="47" y="36"/>
                  </a:lnTo>
                  <a:lnTo>
                    <a:pt x="11" y="72"/>
                  </a:lnTo>
                  <a:lnTo>
                    <a:pt x="5" y="90"/>
                  </a:lnTo>
                  <a:lnTo>
                    <a:pt x="0" y="114"/>
                  </a:lnTo>
                  <a:lnTo>
                    <a:pt x="11" y="150"/>
                  </a:lnTo>
                  <a:lnTo>
                    <a:pt x="23" y="168"/>
                  </a:lnTo>
                  <a:lnTo>
                    <a:pt x="41" y="186"/>
                  </a:lnTo>
                  <a:lnTo>
                    <a:pt x="65" y="186"/>
                  </a:lnTo>
                  <a:lnTo>
                    <a:pt x="41" y="168"/>
                  </a:lnTo>
                  <a:lnTo>
                    <a:pt x="23" y="150"/>
                  </a:lnTo>
                  <a:lnTo>
                    <a:pt x="17" y="132"/>
                  </a:lnTo>
                  <a:lnTo>
                    <a:pt x="11" y="114"/>
                  </a:lnTo>
                  <a:lnTo>
                    <a:pt x="11" y="11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0" name="Freeform 69"/>
            <p:cNvSpPr>
              <a:spLocks/>
            </p:cNvSpPr>
            <p:nvPr/>
          </p:nvSpPr>
          <p:spPr bwMode="hidden">
            <a:xfrm>
              <a:off x="5489" y="3042"/>
              <a:ext cx="186" cy="210"/>
            </a:xfrm>
            <a:custGeom>
              <a:avLst/>
              <a:gdLst/>
              <a:ahLst/>
              <a:cxnLst>
                <a:cxn ang="0">
                  <a:pos x="0" y="6"/>
                </a:cxn>
                <a:cxn ang="0">
                  <a:pos x="66" y="12"/>
                </a:cxn>
                <a:cxn ang="0">
                  <a:pos x="119" y="36"/>
                </a:cxn>
                <a:cxn ang="0">
                  <a:pos x="155" y="72"/>
                </a:cxn>
                <a:cxn ang="0">
                  <a:pos x="161" y="90"/>
                </a:cxn>
                <a:cxn ang="0">
                  <a:pos x="167" y="114"/>
                </a:cxn>
                <a:cxn ang="0">
                  <a:pos x="161" y="138"/>
                </a:cxn>
                <a:cxn ang="0">
                  <a:pos x="149" y="162"/>
                </a:cxn>
                <a:cxn ang="0">
                  <a:pos x="119" y="180"/>
                </a:cxn>
                <a:cxn ang="0">
                  <a:pos x="90" y="198"/>
                </a:cxn>
                <a:cxn ang="0">
                  <a:pos x="96" y="210"/>
                </a:cxn>
                <a:cxn ang="0">
                  <a:pos x="131" y="192"/>
                </a:cxn>
                <a:cxn ang="0">
                  <a:pos x="161" y="168"/>
                </a:cxn>
                <a:cxn ang="0">
                  <a:pos x="179" y="144"/>
                </a:cxn>
                <a:cxn ang="0">
                  <a:pos x="185" y="114"/>
                </a:cxn>
                <a:cxn ang="0">
                  <a:pos x="179" y="90"/>
                </a:cxn>
                <a:cxn ang="0">
                  <a:pos x="173" y="66"/>
                </a:cxn>
                <a:cxn ang="0">
                  <a:pos x="155" y="48"/>
                </a:cxn>
                <a:cxn ang="0">
                  <a:pos x="131" y="30"/>
                </a:cxn>
                <a:cxn ang="0">
                  <a:pos x="72" y="6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0" y="6"/>
                </a:cxn>
                <a:cxn ang="0">
                  <a:pos x="0" y="6"/>
                </a:cxn>
              </a:cxnLst>
              <a:rect l="0" t="0" r="r" b="b"/>
              <a:pathLst>
                <a:path w="185" h="210">
                  <a:moveTo>
                    <a:pt x="0" y="6"/>
                  </a:moveTo>
                  <a:lnTo>
                    <a:pt x="66" y="12"/>
                  </a:lnTo>
                  <a:lnTo>
                    <a:pt x="119" y="36"/>
                  </a:lnTo>
                  <a:lnTo>
                    <a:pt x="155" y="72"/>
                  </a:lnTo>
                  <a:lnTo>
                    <a:pt x="161" y="90"/>
                  </a:lnTo>
                  <a:lnTo>
                    <a:pt x="167" y="114"/>
                  </a:lnTo>
                  <a:lnTo>
                    <a:pt x="161" y="138"/>
                  </a:lnTo>
                  <a:lnTo>
                    <a:pt x="149" y="162"/>
                  </a:lnTo>
                  <a:lnTo>
                    <a:pt x="119" y="180"/>
                  </a:lnTo>
                  <a:lnTo>
                    <a:pt x="90" y="198"/>
                  </a:lnTo>
                  <a:lnTo>
                    <a:pt x="96" y="210"/>
                  </a:lnTo>
                  <a:lnTo>
                    <a:pt x="131" y="192"/>
                  </a:lnTo>
                  <a:lnTo>
                    <a:pt x="161" y="168"/>
                  </a:lnTo>
                  <a:lnTo>
                    <a:pt x="179" y="144"/>
                  </a:lnTo>
                  <a:lnTo>
                    <a:pt x="185" y="114"/>
                  </a:lnTo>
                  <a:lnTo>
                    <a:pt x="179" y="90"/>
                  </a:lnTo>
                  <a:lnTo>
                    <a:pt x="173" y="66"/>
                  </a:lnTo>
                  <a:lnTo>
                    <a:pt x="155" y="48"/>
                  </a:lnTo>
                  <a:lnTo>
                    <a:pt x="131" y="30"/>
                  </a:lnTo>
                  <a:lnTo>
                    <a:pt x="72" y="6"/>
                  </a:lnTo>
                  <a:lnTo>
                    <a:pt x="0" y="0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1" name="Freeform 70"/>
            <p:cNvSpPr>
              <a:spLocks noEditPoints="1"/>
            </p:cNvSpPr>
            <p:nvPr/>
          </p:nvSpPr>
          <p:spPr bwMode="hidden">
            <a:xfrm>
              <a:off x="5345" y="3058"/>
              <a:ext cx="299" cy="186"/>
            </a:xfrm>
            <a:custGeom>
              <a:avLst/>
              <a:gdLst/>
              <a:ahLst/>
              <a:cxnLst>
                <a:cxn ang="0">
                  <a:pos x="150" y="0"/>
                </a:cxn>
                <a:cxn ang="0">
                  <a:pos x="90" y="6"/>
                </a:cxn>
                <a:cxn ang="0">
                  <a:pos x="42" y="30"/>
                </a:cxn>
                <a:cxn ang="0">
                  <a:pos x="12" y="54"/>
                </a:cxn>
                <a:cxn ang="0">
                  <a:pos x="6" y="72"/>
                </a:cxn>
                <a:cxn ang="0">
                  <a:pos x="0" y="90"/>
                </a:cxn>
                <a:cxn ang="0">
                  <a:pos x="6" y="108"/>
                </a:cxn>
                <a:cxn ang="0">
                  <a:pos x="12" y="126"/>
                </a:cxn>
                <a:cxn ang="0">
                  <a:pos x="42" y="156"/>
                </a:cxn>
                <a:cxn ang="0">
                  <a:pos x="90" y="180"/>
                </a:cxn>
                <a:cxn ang="0">
                  <a:pos x="150" y="186"/>
                </a:cxn>
                <a:cxn ang="0">
                  <a:pos x="209" y="180"/>
                </a:cxn>
                <a:cxn ang="0">
                  <a:pos x="257" y="156"/>
                </a:cxn>
                <a:cxn ang="0">
                  <a:pos x="287" y="126"/>
                </a:cxn>
                <a:cxn ang="0">
                  <a:pos x="299" y="108"/>
                </a:cxn>
                <a:cxn ang="0">
                  <a:pos x="299" y="90"/>
                </a:cxn>
                <a:cxn ang="0">
                  <a:pos x="299" y="72"/>
                </a:cxn>
                <a:cxn ang="0">
                  <a:pos x="287" y="54"/>
                </a:cxn>
                <a:cxn ang="0">
                  <a:pos x="257" y="30"/>
                </a:cxn>
                <a:cxn ang="0">
                  <a:pos x="209" y="6"/>
                </a:cxn>
                <a:cxn ang="0">
                  <a:pos x="150" y="0"/>
                </a:cxn>
                <a:cxn ang="0">
                  <a:pos x="150" y="0"/>
                </a:cxn>
                <a:cxn ang="0">
                  <a:pos x="150" y="180"/>
                </a:cxn>
                <a:cxn ang="0">
                  <a:pos x="96" y="174"/>
                </a:cxn>
                <a:cxn ang="0">
                  <a:pos x="48" y="156"/>
                </a:cxn>
                <a:cxn ang="0">
                  <a:pos x="18" y="126"/>
                </a:cxn>
                <a:cxn ang="0">
                  <a:pos x="12" y="108"/>
                </a:cxn>
                <a:cxn ang="0">
                  <a:pos x="6" y="90"/>
                </a:cxn>
                <a:cxn ang="0">
                  <a:pos x="12" y="72"/>
                </a:cxn>
                <a:cxn ang="0">
                  <a:pos x="18" y="54"/>
                </a:cxn>
                <a:cxn ang="0">
                  <a:pos x="48" y="30"/>
                </a:cxn>
                <a:cxn ang="0">
                  <a:pos x="96" y="12"/>
                </a:cxn>
                <a:cxn ang="0">
                  <a:pos x="150" y="6"/>
                </a:cxn>
                <a:cxn ang="0">
                  <a:pos x="203" y="12"/>
                </a:cxn>
                <a:cxn ang="0">
                  <a:pos x="251" y="30"/>
                </a:cxn>
                <a:cxn ang="0">
                  <a:pos x="281" y="54"/>
                </a:cxn>
                <a:cxn ang="0">
                  <a:pos x="293" y="72"/>
                </a:cxn>
                <a:cxn ang="0">
                  <a:pos x="293" y="90"/>
                </a:cxn>
                <a:cxn ang="0">
                  <a:pos x="293" y="108"/>
                </a:cxn>
                <a:cxn ang="0">
                  <a:pos x="281" y="126"/>
                </a:cxn>
                <a:cxn ang="0">
                  <a:pos x="251" y="156"/>
                </a:cxn>
                <a:cxn ang="0">
                  <a:pos x="203" y="174"/>
                </a:cxn>
                <a:cxn ang="0">
                  <a:pos x="150" y="180"/>
                </a:cxn>
                <a:cxn ang="0">
                  <a:pos x="150" y="180"/>
                </a:cxn>
              </a:cxnLst>
              <a:rect l="0" t="0" r="r" b="b"/>
              <a:pathLst>
                <a:path w="299" h="186">
                  <a:moveTo>
                    <a:pt x="150" y="0"/>
                  </a:moveTo>
                  <a:lnTo>
                    <a:pt x="90" y="6"/>
                  </a:lnTo>
                  <a:lnTo>
                    <a:pt x="42" y="30"/>
                  </a:lnTo>
                  <a:lnTo>
                    <a:pt x="12" y="54"/>
                  </a:lnTo>
                  <a:lnTo>
                    <a:pt x="6" y="72"/>
                  </a:lnTo>
                  <a:lnTo>
                    <a:pt x="0" y="90"/>
                  </a:lnTo>
                  <a:lnTo>
                    <a:pt x="6" y="108"/>
                  </a:lnTo>
                  <a:lnTo>
                    <a:pt x="12" y="126"/>
                  </a:lnTo>
                  <a:lnTo>
                    <a:pt x="42" y="156"/>
                  </a:lnTo>
                  <a:lnTo>
                    <a:pt x="90" y="180"/>
                  </a:lnTo>
                  <a:lnTo>
                    <a:pt x="150" y="186"/>
                  </a:lnTo>
                  <a:lnTo>
                    <a:pt x="209" y="180"/>
                  </a:lnTo>
                  <a:lnTo>
                    <a:pt x="257" y="156"/>
                  </a:lnTo>
                  <a:lnTo>
                    <a:pt x="287" y="126"/>
                  </a:lnTo>
                  <a:lnTo>
                    <a:pt x="299" y="108"/>
                  </a:lnTo>
                  <a:lnTo>
                    <a:pt x="299" y="90"/>
                  </a:lnTo>
                  <a:lnTo>
                    <a:pt x="299" y="72"/>
                  </a:lnTo>
                  <a:lnTo>
                    <a:pt x="287" y="54"/>
                  </a:lnTo>
                  <a:lnTo>
                    <a:pt x="257" y="30"/>
                  </a:lnTo>
                  <a:lnTo>
                    <a:pt x="209" y="6"/>
                  </a:lnTo>
                  <a:lnTo>
                    <a:pt x="150" y="0"/>
                  </a:lnTo>
                  <a:lnTo>
                    <a:pt x="150" y="0"/>
                  </a:lnTo>
                  <a:close/>
                  <a:moveTo>
                    <a:pt x="150" y="180"/>
                  </a:moveTo>
                  <a:lnTo>
                    <a:pt x="96" y="174"/>
                  </a:lnTo>
                  <a:lnTo>
                    <a:pt x="48" y="156"/>
                  </a:lnTo>
                  <a:lnTo>
                    <a:pt x="18" y="126"/>
                  </a:lnTo>
                  <a:lnTo>
                    <a:pt x="12" y="108"/>
                  </a:lnTo>
                  <a:lnTo>
                    <a:pt x="6" y="90"/>
                  </a:lnTo>
                  <a:lnTo>
                    <a:pt x="12" y="72"/>
                  </a:lnTo>
                  <a:lnTo>
                    <a:pt x="18" y="54"/>
                  </a:lnTo>
                  <a:lnTo>
                    <a:pt x="48" y="30"/>
                  </a:lnTo>
                  <a:lnTo>
                    <a:pt x="96" y="12"/>
                  </a:lnTo>
                  <a:lnTo>
                    <a:pt x="150" y="6"/>
                  </a:lnTo>
                  <a:lnTo>
                    <a:pt x="203" y="12"/>
                  </a:lnTo>
                  <a:lnTo>
                    <a:pt x="251" y="30"/>
                  </a:lnTo>
                  <a:lnTo>
                    <a:pt x="281" y="54"/>
                  </a:lnTo>
                  <a:lnTo>
                    <a:pt x="293" y="72"/>
                  </a:lnTo>
                  <a:lnTo>
                    <a:pt x="293" y="90"/>
                  </a:lnTo>
                  <a:lnTo>
                    <a:pt x="293" y="108"/>
                  </a:lnTo>
                  <a:lnTo>
                    <a:pt x="281" y="126"/>
                  </a:lnTo>
                  <a:lnTo>
                    <a:pt x="251" y="156"/>
                  </a:lnTo>
                  <a:lnTo>
                    <a:pt x="203" y="174"/>
                  </a:lnTo>
                  <a:lnTo>
                    <a:pt x="150" y="180"/>
                  </a:lnTo>
                  <a:lnTo>
                    <a:pt x="150" y="18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72" name="Group 71"/>
            <p:cNvGrpSpPr>
              <a:grpSpLocks/>
            </p:cNvGrpSpPr>
            <p:nvPr/>
          </p:nvGrpSpPr>
          <p:grpSpPr bwMode="auto">
            <a:xfrm>
              <a:off x="5381" y="3085"/>
              <a:ext cx="227" cy="132"/>
              <a:chOff x="5381" y="3085"/>
              <a:chExt cx="227" cy="132"/>
            </a:xfrm>
            <a:grpFill/>
          </p:grpSpPr>
          <p:sp>
            <p:nvSpPr>
              <p:cNvPr id="73" name="Oval 72"/>
              <p:cNvSpPr>
                <a:spLocks noChangeArrowheads="1"/>
              </p:cNvSpPr>
              <p:nvPr/>
            </p:nvSpPr>
            <p:spPr bwMode="hidden">
              <a:xfrm>
                <a:off x="5381" y="3085"/>
                <a:ext cx="227" cy="132"/>
              </a:xfrm>
              <a:prstGeom prst="ellipse">
                <a:avLst/>
              </a:prstGeom>
              <a:grpFill/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4" name="Oval 73"/>
              <p:cNvSpPr>
                <a:spLocks noChangeArrowheads="1"/>
              </p:cNvSpPr>
              <p:nvPr/>
            </p:nvSpPr>
            <p:spPr bwMode="hidden">
              <a:xfrm>
                <a:off x="5403" y="3099"/>
                <a:ext cx="182" cy="102"/>
              </a:xfrm>
              <a:prstGeom prst="ellipse">
                <a:avLst/>
              </a:prstGeom>
              <a:grpFill/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5" name="Oval 74"/>
              <p:cNvSpPr>
                <a:spLocks noChangeArrowheads="1"/>
              </p:cNvSpPr>
              <p:nvPr/>
            </p:nvSpPr>
            <p:spPr bwMode="hidden">
              <a:xfrm>
                <a:off x="5431" y="3109"/>
                <a:ext cx="125" cy="82"/>
              </a:xfrm>
              <a:prstGeom prst="ellipse">
                <a:avLst/>
              </a:prstGeom>
              <a:grpFill/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6" name="Oval 75"/>
              <p:cNvSpPr>
                <a:spLocks noChangeArrowheads="1"/>
              </p:cNvSpPr>
              <p:nvPr/>
            </p:nvSpPr>
            <p:spPr bwMode="hidden">
              <a:xfrm>
                <a:off x="5458" y="3125"/>
                <a:ext cx="73" cy="47"/>
              </a:xfrm>
              <a:prstGeom prst="ellipse">
                <a:avLst/>
              </a:prstGeom>
              <a:grpFill/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</p:grpSp>
      </p:grp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0200" y="1143001"/>
            <a:ext cx="5791200" cy="5257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wip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wip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77100" y="228600"/>
            <a:ext cx="1866900" cy="6172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76400" y="228600"/>
            <a:ext cx="5448300" cy="6172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wip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2000"/>
          </a:xfrm>
        </p:spPr>
        <p:txBody>
          <a:bodyPr/>
          <a:lstStyle>
            <a:lvl1pPr algn="ctr">
              <a:defRPr baseline="0">
                <a:solidFill>
                  <a:srgbClr val="691638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76400" y="1371600"/>
            <a:ext cx="3657600" cy="5029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6400" y="1371600"/>
            <a:ext cx="3657600" cy="5029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wip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2000"/>
          </a:xfrm>
        </p:spPr>
        <p:txBody>
          <a:bodyPr/>
          <a:lstStyle>
            <a:lvl1pPr algn="ctr"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1676400" y="1371600"/>
            <a:ext cx="7467600" cy="5029200"/>
          </a:xfrm>
        </p:spPr>
        <p:txBody>
          <a:bodyPr/>
          <a:lstStyle/>
          <a:p>
            <a:pPr lvl="0"/>
            <a:endParaRPr lang="en-US" noProof="0" dirty="0"/>
          </a:p>
        </p:txBody>
      </p:sp>
    </p:spTree>
  </p:cSld>
  <p:clrMapOvr>
    <a:masterClrMapping/>
  </p:clrMapOvr>
  <p:transition>
    <p:wip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2000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676400" y="1371600"/>
            <a:ext cx="3657600" cy="5029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6400" y="1371600"/>
            <a:ext cx="3657600" cy="5029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wip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76400" y="1371600"/>
            <a:ext cx="3657600" cy="5029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486400" y="1371600"/>
            <a:ext cx="3657600" cy="2438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486400" y="3962400"/>
            <a:ext cx="3657600" cy="2438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wip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WaterDrop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08788" y="4495800"/>
            <a:ext cx="2130425" cy="2133600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07206F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kern="1200" dirty="0">
              <a:solidFill>
                <a:schemeClr val="tx1"/>
              </a:solidFill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1843206" name="Rectangle 6"/>
          <p:cNvSpPr>
            <a:spLocks noGrp="1" noChangeArrowheads="1"/>
          </p:cNvSpPr>
          <p:nvPr>
            <p:ph type="ctrTitle"/>
          </p:nvPr>
        </p:nvSpPr>
        <p:spPr>
          <a:xfrm>
            <a:off x="990600" y="2514600"/>
            <a:ext cx="7772400" cy="1470025"/>
          </a:xfrm>
        </p:spPr>
        <p:txBody>
          <a:bodyPr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843207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600200" y="4572000"/>
            <a:ext cx="7162800" cy="6858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2800"/>
            </a:lvl1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9" name="Picture 2" descr="WaterDrops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08788" y="4495800"/>
            <a:ext cx="2130425" cy="2133600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  <a:headEnd/>
            <a:tailEnd/>
          </a:ln>
        </p:spPr>
      </p:pic>
      <p:sp>
        <p:nvSpPr>
          <p:cNvPr id="10" name="Freeform 9"/>
          <p:cNvSpPr>
            <a:spLocks/>
          </p:cNvSpPr>
          <p:nvPr userDrawn="1"/>
        </p:nvSpPr>
        <p:spPr bwMode="hidden">
          <a:xfrm>
            <a:off x="0" y="4267200"/>
            <a:ext cx="9144000" cy="2590800"/>
          </a:xfrm>
          <a:custGeom>
            <a:avLst/>
            <a:gdLst/>
            <a:ahLst/>
            <a:cxnLst>
              <a:cxn ang="0">
                <a:pos x="5740" y="4316"/>
              </a:cxn>
              <a:cxn ang="0">
                <a:pos x="0" y="4316"/>
              </a:cxn>
              <a:cxn ang="0">
                <a:pos x="0" y="0"/>
              </a:cxn>
              <a:cxn ang="0">
                <a:pos x="5740" y="0"/>
              </a:cxn>
              <a:cxn ang="0">
                <a:pos x="5740" y="4316"/>
              </a:cxn>
              <a:cxn ang="0">
                <a:pos x="5740" y="4316"/>
              </a:cxn>
            </a:cxnLst>
            <a:rect l="0" t="0" r="r" b="b"/>
            <a:pathLst>
              <a:path w="5740" h="4316">
                <a:moveTo>
                  <a:pt x="5740" y="4316"/>
                </a:moveTo>
                <a:lnTo>
                  <a:pt x="0" y="4316"/>
                </a:lnTo>
                <a:lnTo>
                  <a:pt x="0" y="0"/>
                </a:lnTo>
                <a:lnTo>
                  <a:pt x="5740" y="0"/>
                </a:lnTo>
                <a:lnTo>
                  <a:pt x="5740" y="4316"/>
                </a:lnTo>
                <a:lnTo>
                  <a:pt x="5740" y="4316"/>
                </a:lnTo>
                <a:close/>
              </a:path>
            </a:pathLst>
          </a:custGeom>
          <a:gradFill rotWithShape="1">
            <a:gsLst>
              <a:gs pos="0">
                <a:srgbClr val="07206F"/>
              </a:gs>
              <a:gs pos="100000">
                <a:srgbClr val="00254A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grpSp>
        <p:nvGrpSpPr>
          <p:cNvPr id="2" name="Group 10"/>
          <p:cNvGrpSpPr>
            <a:grpSpLocks/>
          </p:cNvGrpSpPr>
          <p:nvPr userDrawn="1"/>
        </p:nvGrpSpPr>
        <p:grpSpPr bwMode="auto">
          <a:xfrm>
            <a:off x="5599469" y="5897563"/>
            <a:ext cx="1257737" cy="827088"/>
            <a:chOff x="3527" y="3715"/>
            <a:chExt cx="792" cy="521"/>
          </a:xfrm>
          <a:gradFill>
            <a:gsLst>
              <a:gs pos="0">
                <a:srgbClr val="0A2D90"/>
              </a:gs>
              <a:gs pos="100000">
                <a:srgbClr val="00254A">
                  <a:gamma/>
                  <a:shade val="46275"/>
                  <a:invGamma/>
                </a:srgbClr>
              </a:gs>
            </a:gsLst>
            <a:lin ang="5400000" scaled="1"/>
          </a:gradFill>
        </p:grpSpPr>
        <p:sp>
          <p:nvSpPr>
            <p:cNvPr id="12" name="Oval 11"/>
            <p:cNvSpPr>
              <a:spLocks noChangeArrowheads="1"/>
            </p:cNvSpPr>
            <p:nvPr/>
          </p:nvSpPr>
          <p:spPr bwMode="hidden">
            <a:xfrm>
              <a:off x="3686" y="3810"/>
              <a:ext cx="532" cy="327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3" name="Oval 12"/>
            <p:cNvSpPr>
              <a:spLocks noChangeArrowheads="1"/>
            </p:cNvSpPr>
            <p:nvPr/>
          </p:nvSpPr>
          <p:spPr bwMode="hidden">
            <a:xfrm>
              <a:off x="3726" y="3840"/>
              <a:ext cx="452" cy="275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4" name="Oval 13"/>
            <p:cNvSpPr>
              <a:spLocks noChangeArrowheads="1"/>
            </p:cNvSpPr>
            <p:nvPr/>
          </p:nvSpPr>
          <p:spPr bwMode="hidden">
            <a:xfrm>
              <a:off x="3782" y="3872"/>
              <a:ext cx="344" cy="207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5" name="Oval 14"/>
            <p:cNvSpPr>
              <a:spLocks noChangeArrowheads="1"/>
            </p:cNvSpPr>
            <p:nvPr/>
          </p:nvSpPr>
          <p:spPr bwMode="hidden">
            <a:xfrm>
              <a:off x="3822" y="3896"/>
              <a:ext cx="262" cy="159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" name="Oval 15"/>
            <p:cNvSpPr>
              <a:spLocks noChangeArrowheads="1"/>
            </p:cNvSpPr>
            <p:nvPr/>
          </p:nvSpPr>
          <p:spPr bwMode="hidden">
            <a:xfrm>
              <a:off x="3856" y="3922"/>
              <a:ext cx="192" cy="107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7" name="Freeform 16"/>
            <p:cNvSpPr>
              <a:spLocks/>
            </p:cNvSpPr>
            <p:nvPr/>
          </p:nvSpPr>
          <p:spPr bwMode="hidden">
            <a:xfrm>
              <a:off x="3575" y="3715"/>
              <a:ext cx="383" cy="161"/>
            </a:xfrm>
            <a:custGeom>
              <a:avLst/>
              <a:gdLst/>
              <a:ahLst/>
              <a:cxnLst>
                <a:cxn ang="0">
                  <a:pos x="376" y="12"/>
                </a:cxn>
                <a:cxn ang="0">
                  <a:pos x="257" y="24"/>
                </a:cxn>
                <a:cxn ang="0">
                  <a:pos x="149" y="54"/>
                </a:cxn>
                <a:cxn ang="0">
                  <a:pos x="101" y="77"/>
                </a:cxn>
                <a:cxn ang="0">
                  <a:pos x="59" y="101"/>
                </a:cxn>
                <a:cxn ang="0">
                  <a:pos x="24" y="131"/>
                </a:cxn>
                <a:cxn ang="0">
                  <a:pos x="0" y="161"/>
                </a:cxn>
                <a:cxn ang="0">
                  <a:pos x="0" y="137"/>
                </a:cxn>
                <a:cxn ang="0">
                  <a:pos x="29" y="107"/>
                </a:cxn>
                <a:cxn ang="0">
                  <a:pos x="65" y="83"/>
                </a:cxn>
                <a:cxn ang="0">
                  <a:pos x="155" y="36"/>
                </a:cxn>
                <a:cxn ang="0">
                  <a:pos x="257" y="12"/>
                </a:cxn>
                <a:cxn ang="0">
                  <a:pos x="376" y="0"/>
                </a:cxn>
                <a:cxn ang="0">
                  <a:pos x="376" y="0"/>
                </a:cxn>
                <a:cxn ang="0">
                  <a:pos x="382" y="0"/>
                </a:cxn>
                <a:cxn ang="0">
                  <a:pos x="382" y="12"/>
                </a:cxn>
                <a:cxn ang="0">
                  <a:pos x="376" y="12"/>
                </a:cxn>
                <a:cxn ang="0">
                  <a:pos x="376" y="12"/>
                </a:cxn>
                <a:cxn ang="0">
                  <a:pos x="376" y="12"/>
                </a:cxn>
              </a:cxnLst>
              <a:rect l="0" t="0" r="r" b="b"/>
              <a:pathLst>
                <a:path w="382" h="161">
                  <a:moveTo>
                    <a:pt x="376" y="12"/>
                  </a:moveTo>
                  <a:lnTo>
                    <a:pt x="257" y="24"/>
                  </a:lnTo>
                  <a:lnTo>
                    <a:pt x="149" y="54"/>
                  </a:lnTo>
                  <a:lnTo>
                    <a:pt x="101" y="77"/>
                  </a:lnTo>
                  <a:lnTo>
                    <a:pt x="59" y="101"/>
                  </a:lnTo>
                  <a:lnTo>
                    <a:pt x="24" y="131"/>
                  </a:lnTo>
                  <a:lnTo>
                    <a:pt x="0" y="161"/>
                  </a:lnTo>
                  <a:lnTo>
                    <a:pt x="0" y="137"/>
                  </a:lnTo>
                  <a:lnTo>
                    <a:pt x="29" y="107"/>
                  </a:lnTo>
                  <a:lnTo>
                    <a:pt x="65" y="83"/>
                  </a:lnTo>
                  <a:lnTo>
                    <a:pt x="155" y="36"/>
                  </a:lnTo>
                  <a:lnTo>
                    <a:pt x="257" y="12"/>
                  </a:lnTo>
                  <a:lnTo>
                    <a:pt x="376" y="0"/>
                  </a:lnTo>
                  <a:lnTo>
                    <a:pt x="376" y="0"/>
                  </a:lnTo>
                  <a:lnTo>
                    <a:pt x="382" y="0"/>
                  </a:lnTo>
                  <a:lnTo>
                    <a:pt x="382" y="12"/>
                  </a:lnTo>
                  <a:lnTo>
                    <a:pt x="376" y="12"/>
                  </a:lnTo>
                  <a:lnTo>
                    <a:pt x="376" y="12"/>
                  </a:lnTo>
                  <a:lnTo>
                    <a:pt x="376" y="1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" name="Freeform 17"/>
            <p:cNvSpPr>
              <a:spLocks/>
            </p:cNvSpPr>
            <p:nvPr/>
          </p:nvSpPr>
          <p:spPr bwMode="hidden">
            <a:xfrm>
              <a:off x="3695" y="4170"/>
              <a:ext cx="444" cy="66"/>
            </a:xfrm>
            <a:custGeom>
              <a:avLst/>
              <a:gdLst/>
              <a:ahLst/>
              <a:cxnLst>
                <a:cxn ang="0">
                  <a:pos x="257" y="54"/>
                </a:cxn>
                <a:cxn ang="0">
                  <a:pos x="353" y="48"/>
                </a:cxn>
                <a:cxn ang="0">
                  <a:pos x="443" y="24"/>
                </a:cxn>
                <a:cxn ang="0">
                  <a:pos x="443" y="36"/>
                </a:cxn>
                <a:cxn ang="0">
                  <a:pos x="353" y="60"/>
                </a:cxn>
                <a:cxn ang="0">
                  <a:pos x="257" y="66"/>
                </a:cxn>
                <a:cxn ang="0">
                  <a:pos x="186" y="60"/>
                </a:cxn>
                <a:cxn ang="0">
                  <a:pos x="120" y="48"/>
                </a:cxn>
                <a:cxn ang="0">
                  <a:pos x="60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54" y="24"/>
                </a:cxn>
                <a:cxn ang="0">
                  <a:pos x="120" y="36"/>
                </a:cxn>
                <a:cxn ang="0">
                  <a:pos x="186" y="48"/>
                </a:cxn>
                <a:cxn ang="0">
                  <a:pos x="257" y="54"/>
                </a:cxn>
                <a:cxn ang="0">
                  <a:pos x="257" y="54"/>
                </a:cxn>
              </a:cxnLst>
              <a:rect l="0" t="0" r="r" b="b"/>
              <a:pathLst>
                <a:path w="443" h="66">
                  <a:moveTo>
                    <a:pt x="257" y="54"/>
                  </a:moveTo>
                  <a:lnTo>
                    <a:pt x="353" y="48"/>
                  </a:lnTo>
                  <a:lnTo>
                    <a:pt x="443" y="24"/>
                  </a:lnTo>
                  <a:lnTo>
                    <a:pt x="443" y="36"/>
                  </a:lnTo>
                  <a:lnTo>
                    <a:pt x="353" y="60"/>
                  </a:lnTo>
                  <a:lnTo>
                    <a:pt x="257" y="66"/>
                  </a:lnTo>
                  <a:lnTo>
                    <a:pt x="186" y="60"/>
                  </a:lnTo>
                  <a:lnTo>
                    <a:pt x="120" y="48"/>
                  </a:lnTo>
                  <a:lnTo>
                    <a:pt x="60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54" y="24"/>
                  </a:lnTo>
                  <a:lnTo>
                    <a:pt x="120" y="36"/>
                  </a:lnTo>
                  <a:lnTo>
                    <a:pt x="186" y="48"/>
                  </a:lnTo>
                  <a:lnTo>
                    <a:pt x="257" y="54"/>
                  </a:lnTo>
                  <a:lnTo>
                    <a:pt x="257" y="5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9" name="Freeform 18"/>
            <p:cNvSpPr>
              <a:spLocks/>
            </p:cNvSpPr>
            <p:nvPr/>
          </p:nvSpPr>
          <p:spPr bwMode="hidden">
            <a:xfrm>
              <a:off x="3527" y="3906"/>
              <a:ext cx="89" cy="216"/>
            </a:xfrm>
            <a:custGeom>
              <a:avLst/>
              <a:gdLst/>
              <a:ahLst/>
              <a:cxnLst>
                <a:cxn ang="0">
                  <a:pos x="12" y="66"/>
                </a:cxn>
                <a:cxn ang="0">
                  <a:pos x="18" y="108"/>
                </a:cxn>
                <a:cxn ang="0">
                  <a:pos x="36" y="144"/>
                </a:cxn>
                <a:cxn ang="0">
                  <a:pos x="60" y="180"/>
                </a:cxn>
                <a:cxn ang="0">
                  <a:pos x="89" y="216"/>
                </a:cxn>
                <a:cxn ang="0">
                  <a:pos x="72" y="216"/>
                </a:cxn>
                <a:cxn ang="0">
                  <a:pos x="42" y="180"/>
                </a:cxn>
                <a:cxn ang="0">
                  <a:pos x="18" y="144"/>
                </a:cxn>
                <a:cxn ang="0">
                  <a:pos x="6" y="108"/>
                </a:cxn>
                <a:cxn ang="0">
                  <a:pos x="0" y="66"/>
                </a:cxn>
                <a:cxn ang="0">
                  <a:pos x="0" y="30"/>
                </a:cxn>
                <a:cxn ang="0">
                  <a:pos x="12" y="0"/>
                </a:cxn>
                <a:cxn ang="0">
                  <a:pos x="30" y="0"/>
                </a:cxn>
                <a:cxn ang="0">
                  <a:pos x="18" y="30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89" h="216">
                  <a:moveTo>
                    <a:pt x="12" y="66"/>
                  </a:moveTo>
                  <a:lnTo>
                    <a:pt x="18" y="108"/>
                  </a:lnTo>
                  <a:lnTo>
                    <a:pt x="36" y="144"/>
                  </a:lnTo>
                  <a:lnTo>
                    <a:pt x="60" y="180"/>
                  </a:lnTo>
                  <a:lnTo>
                    <a:pt x="89" y="216"/>
                  </a:lnTo>
                  <a:lnTo>
                    <a:pt x="72" y="216"/>
                  </a:lnTo>
                  <a:lnTo>
                    <a:pt x="42" y="180"/>
                  </a:lnTo>
                  <a:lnTo>
                    <a:pt x="18" y="144"/>
                  </a:lnTo>
                  <a:lnTo>
                    <a:pt x="6" y="108"/>
                  </a:lnTo>
                  <a:lnTo>
                    <a:pt x="0" y="66"/>
                  </a:lnTo>
                  <a:lnTo>
                    <a:pt x="0" y="30"/>
                  </a:lnTo>
                  <a:lnTo>
                    <a:pt x="12" y="0"/>
                  </a:lnTo>
                  <a:lnTo>
                    <a:pt x="30" y="0"/>
                  </a:lnTo>
                  <a:lnTo>
                    <a:pt x="18" y="30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0" name="Freeform 19"/>
            <p:cNvSpPr>
              <a:spLocks/>
            </p:cNvSpPr>
            <p:nvPr/>
          </p:nvSpPr>
          <p:spPr bwMode="hidden">
            <a:xfrm>
              <a:off x="3569" y="3745"/>
              <a:ext cx="750" cy="461"/>
            </a:xfrm>
            <a:custGeom>
              <a:avLst/>
              <a:gdLst/>
              <a:ahLst/>
              <a:cxnLst>
                <a:cxn ang="0">
                  <a:pos x="382" y="443"/>
                </a:cxn>
                <a:cxn ang="0">
                  <a:pos x="311" y="437"/>
                </a:cxn>
                <a:cxn ang="0">
                  <a:pos x="245" y="425"/>
                </a:cxn>
                <a:cxn ang="0">
                  <a:pos x="185" y="407"/>
                </a:cxn>
                <a:cxn ang="0">
                  <a:pos x="131" y="383"/>
                </a:cxn>
                <a:cxn ang="0">
                  <a:pos x="83" y="347"/>
                </a:cxn>
                <a:cxn ang="0">
                  <a:pos x="53" y="311"/>
                </a:cxn>
                <a:cxn ang="0">
                  <a:pos x="30" y="269"/>
                </a:cxn>
                <a:cxn ang="0">
                  <a:pos x="24" y="227"/>
                </a:cxn>
                <a:cxn ang="0">
                  <a:pos x="30" y="185"/>
                </a:cxn>
                <a:cxn ang="0">
                  <a:pos x="53" y="143"/>
                </a:cxn>
                <a:cxn ang="0">
                  <a:pos x="83" y="107"/>
                </a:cxn>
                <a:cxn ang="0">
                  <a:pos x="131" y="77"/>
                </a:cxn>
                <a:cxn ang="0">
                  <a:pos x="185" y="47"/>
                </a:cxn>
                <a:cxn ang="0">
                  <a:pos x="245" y="30"/>
                </a:cxn>
                <a:cxn ang="0">
                  <a:pos x="311" y="18"/>
                </a:cxn>
                <a:cxn ang="0">
                  <a:pos x="382" y="12"/>
                </a:cxn>
                <a:cxn ang="0">
                  <a:pos x="478" y="18"/>
                </a:cxn>
                <a:cxn ang="0">
                  <a:pos x="562" y="41"/>
                </a:cxn>
                <a:cxn ang="0">
                  <a:pos x="562" y="36"/>
                </a:cxn>
                <a:cxn ang="0">
                  <a:pos x="562" y="30"/>
                </a:cxn>
                <a:cxn ang="0">
                  <a:pos x="478" y="6"/>
                </a:cxn>
                <a:cxn ang="0">
                  <a:pos x="382" y="0"/>
                </a:cxn>
                <a:cxn ang="0">
                  <a:pos x="305" y="6"/>
                </a:cxn>
                <a:cxn ang="0">
                  <a:pos x="233" y="18"/>
                </a:cxn>
                <a:cxn ang="0">
                  <a:pos x="167" y="41"/>
                </a:cxn>
                <a:cxn ang="0">
                  <a:pos x="113" y="65"/>
                </a:cxn>
                <a:cxn ang="0">
                  <a:pos x="65" y="101"/>
                </a:cxn>
                <a:cxn ang="0">
                  <a:pos x="30" y="137"/>
                </a:cxn>
                <a:cxn ang="0">
                  <a:pos x="6" y="179"/>
                </a:cxn>
                <a:cxn ang="0">
                  <a:pos x="0" y="227"/>
                </a:cxn>
                <a:cxn ang="0">
                  <a:pos x="6" y="275"/>
                </a:cxn>
                <a:cxn ang="0">
                  <a:pos x="30" y="317"/>
                </a:cxn>
                <a:cxn ang="0">
                  <a:pos x="65" y="359"/>
                </a:cxn>
                <a:cxn ang="0">
                  <a:pos x="113" y="395"/>
                </a:cxn>
                <a:cxn ang="0">
                  <a:pos x="167" y="419"/>
                </a:cxn>
                <a:cxn ang="0">
                  <a:pos x="233" y="443"/>
                </a:cxn>
                <a:cxn ang="0">
                  <a:pos x="305" y="455"/>
                </a:cxn>
                <a:cxn ang="0">
                  <a:pos x="382" y="461"/>
                </a:cxn>
                <a:cxn ang="0">
                  <a:pos x="448" y="455"/>
                </a:cxn>
                <a:cxn ang="0">
                  <a:pos x="508" y="449"/>
                </a:cxn>
                <a:cxn ang="0">
                  <a:pos x="609" y="413"/>
                </a:cxn>
                <a:cxn ang="0">
                  <a:pos x="657" y="389"/>
                </a:cxn>
                <a:cxn ang="0">
                  <a:pos x="693" y="359"/>
                </a:cxn>
                <a:cxn ang="0">
                  <a:pos x="723" y="329"/>
                </a:cxn>
                <a:cxn ang="0">
                  <a:pos x="747" y="293"/>
                </a:cxn>
                <a:cxn ang="0">
                  <a:pos x="741" y="287"/>
                </a:cxn>
                <a:cxn ang="0">
                  <a:pos x="729" y="281"/>
                </a:cxn>
                <a:cxn ang="0">
                  <a:pos x="711" y="317"/>
                </a:cxn>
                <a:cxn ang="0">
                  <a:pos x="681" y="347"/>
                </a:cxn>
                <a:cxn ang="0">
                  <a:pos x="645" y="377"/>
                </a:cxn>
                <a:cxn ang="0">
                  <a:pos x="604" y="401"/>
                </a:cxn>
                <a:cxn ang="0">
                  <a:pos x="502" y="431"/>
                </a:cxn>
                <a:cxn ang="0">
                  <a:pos x="442" y="443"/>
                </a:cxn>
                <a:cxn ang="0">
                  <a:pos x="382" y="443"/>
                </a:cxn>
                <a:cxn ang="0">
                  <a:pos x="382" y="443"/>
                </a:cxn>
              </a:cxnLst>
              <a:rect l="0" t="0" r="r" b="b"/>
              <a:pathLst>
                <a:path w="747" h="461">
                  <a:moveTo>
                    <a:pt x="382" y="443"/>
                  </a:moveTo>
                  <a:lnTo>
                    <a:pt x="311" y="437"/>
                  </a:lnTo>
                  <a:lnTo>
                    <a:pt x="245" y="425"/>
                  </a:lnTo>
                  <a:lnTo>
                    <a:pt x="185" y="407"/>
                  </a:lnTo>
                  <a:lnTo>
                    <a:pt x="131" y="383"/>
                  </a:lnTo>
                  <a:lnTo>
                    <a:pt x="83" y="347"/>
                  </a:lnTo>
                  <a:lnTo>
                    <a:pt x="53" y="311"/>
                  </a:lnTo>
                  <a:lnTo>
                    <a:pt x="30" y="269"/>
                  </a:lnTo>
                  <a:lnTo>
                    <a:pt x="24" y="227"/>
                  </a:lnTo>
                  <a:lnTo>
                    <a:pt x="30" y="185"/>
                  </a:lnTo>
                  <a:lnTo>
                    <a:pt x="53" y="143"/>
                  </a:lnTo>
                  <a:lnTo>
                    <a:pt x="83" y="107"/>
                  </a:lnTo>
                  <a:lnTo>
                    <a:pt x="131" y="77"/>
                  </a:lnTo>
                  <a:lnTo>
                    <a:pt x="185" y="47"/>
                  </a:lnTo>
                  <a:lnTo>
                    <a:pt x="245" y="30"/>
                  </a:lnTo>
                  <a:lnTo>
                    <a:pt x="311" y="18"/>
                  </a:lnTo>
                  <a:lnTo>
                    <a:pt x="382" y="12"/>
                  </a:lnTo>
                  <a:lnTo>
                    <a:pt x="478" y="18"/>
                  </a:lnTo>
                  <a:lnTo>
                    <a:pt x="562" y="41"/>
                  </a:lnTo>
                  <a:lnTo>
                    <a:pt x="562" y="36"/>
                  </a:lnTo>
                  <a:lnTo>
                    <a:pt x="562" y="30"/>
                  </a:lnTo>
                  <a:lnTo>
                    <a:pt x="478" y="6"/>
                  </a:lnTo>
                  <a:lnTo>
                    <a:pt x="382" y="0"/>
                  </a:lnTo>
                  <a:lnTo>
                    <a:pt x="305" y="6"/>
                  </a:lnTo>
                  <a:lnTo>
                    <a:pt x="233" y="18"/>
                  </a:lnTo>
                  <a:lnTo>
                    <a:pt x="167" y="41"/>
                  </a:lnTo>
                  <a:lnTo>
                    <a:pt x="113" y="65"/>
                  </a:lnTo>
                  <a:lnTo>
                    <a:pt x="65" y="101"/>
                  </a:lnTo>
                  <a:lnTo>
                    <a:pt x="30" y="137"/>
                  </a:lnTo>
                  <a:lnTo>
                    <a:pt x="6" y="179"/>
                  </a:lnTo>
                  <a:lnTo>
                    <a:pt x="0" y="227"/>
                  </a:lnTo>
                  <a:lnTo>
                    <a:pt x="6" y="275"/>
                  </a:lnTo>
                  <a:lnTo>
                    <a:pt x="30" y="317"/>
                  </a:lnTo>
                  <a:lnTo>
                    <a:pt x="65" y="359"/>
                  </a:lnTo>
                  <a:lnTo>
                    <a:pt x="113" y="395"/>
                  </a:lnTo>
                  <a:lnTo>
                    <a:pt x="167" y="419"/>
                  </a:lnTo>
                  <a:lnTo>
                    <a:pt x="233" y="443"/>
                  </a:lnTo>
                  <a:lnTo>
                    <a:pt x="305" y="455"/>
                  </a:lnTo>
                  <a:lnTo>
                    <a:pt x="382" y="461"/>
                  </a:lnTo>
                  <a:lnTo>
                    <a:pt x="448" y="455"/>
                  </a:lnTo>
                  <a:lnTo>
                    <a:pt x="508" y="449"/>
                  </a:lnTo>
                  <a:lnTo>
                    <a:pt x="609" y="413"/>
                  </a:lnTo>
                  <a:lnTo>
                    <a:pt x="657" y="389"/>
                  </a:lnTo>
                  <a:lnTo>
                    <a:pt x="693" y="359"/>
                  </a:lnTo>
                  <a:lnTo>
                    <a:pt x="723" y="329"/>
                  </a:lnTo>
                  <a:lnTo>
                    <a:pt x="747" y="293"/>
                  </a:lnTo>
                  <a:lnTo>
                    <a:pt x="741" y="287"/>
                  </a:lnTo>
                  <a:lnTo>
                    <a:pt x="729" y="281"/>
                  </a:lnTo>
                  <a:lnTo>
                    <a:pt x="711" y="317"/>
                  </a:lnTo>
                  <a:lnTo>
                    <a:pt x="681" y="347"/>
                  </a:lnTo>
                  <a:lnTo>
                    <a:pt x="645" y="377"/>
                  </a:lnTo>
                  <a:lnTo>
                    <a:pt x="604" y="401"/>
                  </a:lnTo>
                  <a:lnTo>
                    <a:pt x="502" y="431"/>
                  </a:lnTo>
                  <a:lnTo>
                    <a:pt x="442" y="443"/>
                  </a:lnTo>
                  <a:lnTo>
                    <a:pt x="382" y="443"/>
                  </a:lnTo>
                  <a:lnTo>
                    <a:pt x="382" y="44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" name="Freeform 20"/>
            <p:cNvSpPr>
              <a:spLocks/>
            </p:cNvSpPr>
            <p:nvPr/>
          </p:nvSpPr>
          <p:spPr bwMode="hidden">
            <a:xfrm>
              <a:off x="4037" y="3721"/>
              <a:ext cx="96" cy="3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48" y="18"/>
                </a:cxn>
                <a:cxn ang="0">
                  <a:pos x="96" y="30"/>
                </a:cxn>
                <a:cxn ang="0">
                  <a:pos x="96" y="24"/>
                </a:cxn>
                <a:cxn ang="0">
                  <a:pos x="96" y="18"/>
                </a:cxn>
                <a:cxn ang="0">
                  <a:pos x="48" y="12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96" h="30">
                  <a:moveTo>
                    <a:pt x="0" y="0"/>
                  </a:moveTo>
                  <a:lnTo>
                    <a:pt x="0" y="12"/>
                  </a:lnTo>
                  <a:lnTo>
                    <a:pt x="48" y="18"/>
                  </a:lnTo>
                  <a:lnTo>
                    <a:pt x="96" y="30"/>
                  </a:lnTo>
                  <a:lnTo>
                    <a:pt x="96" y="24"/>
                  </a:lnTo>
                  <a:lnTo>
                    <a:pt x="96" y="18"/>
                  </a:lnTo>
                  <a:lnTo>
                    <a:pt x="48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2" name="Oval 21"/>
            <p:cNvSpPr>
              <a:spLocks noChangeArrowheads="1"/>
            </p:cNvSpPr>
            <p:nvPr/>
          </p:nvSpPr>
          <p:spPr bwMode="hidden">
            <a:xfrm>
              <a:off x="3910" y="3948"/>
              <a:ext cx="84" cy="53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3" name="Group 22"/>
          <p:cNvGrpSpPr>
            <a:grpSpLocks/>
          </p:cNvGrpSpPr>
          <p:nvPr userDrawn="1"/>
        </p:nvGrpSpPr>
        <p:grpSpPr bwMode="auto">
          <a:xfrm>
            <a:off x="2817203" y="5764213"/>
            <a:ext cx="2582172" cy="1084263"/>
            <a:chOff x="1776" y="3631"/>
            <a:chExt cx="1626" cy="683"/>
          </a:xfrm>
          <a:gradFill>
            <a:gsLst>
              <a:gs pos="0">
                <a:srgbClr val="0A2D90"/>
              </a:gs>
              <a:gs pos="100000">
                <a:srgbClr val="00254A">
                  <a:gamma/>
                  <a:shade val="46275"/>
                  <a:invGamma/>
                </a:srgbClr>
              </a:gs>
            </a:gsLst>
            <a:lin ang="5400000" scaled="1"/>
          </a:gradFill>
        </p:grpSpPr>
        <p:sp>
          <p:nvSpPr>
            <p:cNvPr id="24" name="Oval 23"/>
            <p:cNvSpPr>
              <a:spLocks noChangeArrowheads="1"/>
            </p:cNvSpPr>
            <p:nvPr/>
          </p:nvSpPr>
          <p:spPr bwMode="hidden">
            <a:xfrm>
              <a:off x="2268" y="3934"/>
              <a:ext cx="638" cy="377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5" name="Oval 24"/>
            <p:cNvSpPr>
              <a:spLocks noChangeArrowheads="1"/>
            </p:cNvSpPr>
            <p:nvPr/>
          </p:nvSpPr>
          <p:spPr bwMode="hidden">
            <a:xfrm>
              <a:off x="2314" y="3958"/>
              <a:ext cx="543" cy="332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6" name="Oval 25"/>
            <p:cNvSpPr>
              <a:spLocks noChangeArrowheads="1"/>
            </p:cNvSpPr>
            <p:nvPr/>
          </p:nvSpPr>
          <p:spPr bwMode="hidden">
            <a:xfrm>
              <a:off x="2341" y="3979"/>
              <a:ext cx="501" cy="299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7" name="Oval 26"/>
            <p:cNvSpPr>
              <a:spLocks noChangeArrowheads="1"/>
            </p:cNvSpPr>
            <p:nvPr/>
          </p:nvSpPr>
          <p:spPr bwMode="hidden">
            <a:xfrm>
              <a:off x="2368" y="3997"/>
              <a:ext cx="444" cy="258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8" name="Oval 27"/>
            <p:cNvSpPr>
              <a:spLocks noChangeArrowheads="1"/>
            </p:cNvSpPr>
            <p:nvPr/>
          </p:nvSpPr>
          <p:spPr bwMode="hidden">
            <a:xfrm>
              <a:off x="2385" y="4005"/>
              <a:ext cx="413" cy="240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9" name="Oval 28"/>
            <p:cNvSpPr>
              <a:spLocks noChangeArrowheads="1"/>
            </p:cNvSpPr>
            <p:nvPr/>
          </p:nvSpPr>
          <p:spPr bwMode="hidden">
            <a:xfrm>
              <a:off x="2437" y="4026"/>
              <a:ext cx="306" cy="192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0" name="Oval 29"/>
            <p:cNvSpPr>
              <a:spLocks noChangeArrowheads="1"/>
            </p:cNvSpPr>
            <p:nvPr/>
          </p:nvSpPr>
          <p:spPr bwMode="hidden">
            <a:xfrm>
              <a:off x="2476" y="4056"/>
              <a:ext cx="227" cy="135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1" name="Oval 30"/>
            <p:cNvSpPr>
              <a:spLocks noChangeArrowheads="1"/>
            </p:cNvSpPr>
            <p:nvPr/>
          </p:nvSpPr>
          <p:spPr bwMode="hidden">
            <a:xfrm>
              <a:off x="2542" y="4097"/>
              <a:ext cx="90" cy="60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2" name="Freeform 31"/>
            <p:cNvSpPr>
              <a:spLocks/>
            </p:cNvSpPr>
            <p:nvPr/>
          </p:nvSpPr>
          <p:spPr bwMode="hidden">
            <a:xfrm>
              <a:off x="2585" y="3822"/>
              <a:ext cx="449" cy="186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78" y="12"/>
                </a:cxn>
                <a:cxn ang="0">
                  <a:pos x="150" y="18"/>
                </a:cxn>
                <a:cxn ang="0">
                  <a:pos x="215" y="36"/>
                </a:cxn>
                <a:cxn ang="0">
                  <a:pos x="275" y="60"/>
                </a:cxn>
                <a:cxn ang="0">
                  <a:pos x="329" y="84"/>
                </a:cxn>
                <a:cxn ang="0">
                  <a:pos x="377" y="114"/>
                </a:cxn>
                <a:cxn ang="0">
                  <a:pos x="419" y="150"/>
                </a:cxn>
                <a:cxn ang="0">
                  <a:pos x="448" y="186"/>
                </a:cxn>
                <a:cxn ang="0">
                  <a:pos x="448" y="162"/>
                </a:cxn>
                <a:cxn ang="0">
                  <a:pos x="413" y="126"/>
                </a:cxn>
                <a:cxn ang="0">
                  <a:pos x="371" y="96"/>
                </a:cxn>
                <a:cxn ang="0">
                  <a:pos x="323" y="66"/>
                </a:cxn>
                <a:cxn ang="0">
                  <a:pos x="269" y="48"/>
                </a:cxn>
                <a:cxn ang="0">
                  <a:pos x="144" y="12"/>
                </a:cxn>
                <a:cxn ang="0">
                  <a:pos x="78" y="6"/>
                </a:cxn>
                <a:cxn ang="0">
                  <a:pos x="6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0" y="6"/>
                </a:cxn>
                <a:cxn ang="0">
                  <a:pos x="6" y="6"/>
                </a:cxn>
                <a:cxn ang="0">
                  <a:pos x="6" y="6"/>
                </a:cxn>
              </a:cxnLst>
              <a:rect l="0" t="0" r="r" b="b"/>
              <a:pathLst>
                <a:path w="448" h="186">
                  <a:moveTo>
                    <a:pt x="6" y="6"/>
                  </a:moveTo>
                  <a:lnTo>
                    <a:pt x="78" y="12"/>
                  </a:lnTo>
                  <a:lnTo>
                    <a:pt x="150" y="18"/>
                  </a:lnTo>
                  <a:lnTo>
                    <a:pt x="215" y="36"/>
                  </a:lnTo>
                  <a:lnTo>
                    <a:pt x="275" y="60"/>
                  </a:lnTo>
                  <a:lnTo>
                    <a:pt x="329" y="84"/>
                  </a:lnTo>
                  <a:lnTo>
                    <a:pt x="377" y="114"/>
                  </a:lnTo>
                  <a:lnTo>
                    <a:pt x="419" y="150"/>
                  </a:lnTo>
                  <a:lnTo>
                    <a:pt x="448" y="186"/>
                  </a:lnTo>
                  <a:lnTo>
                    <a:pt x="448" y="162"/>
                  </a:lnTo>
                  <a:lnTo>
                    <a:pt x="413" y="126"/>
                  </a:lnTo>
                  <a:lnTo>
                    <a:pt x="371" y="96"/>
                  </a:lnTo>
                  <a:lnTo>
                    <a:pt x="323" y="66"/>
                  </a:lnTo>
                  <a:lnTo>
                    <a:pt x="269" y="48"/>
                  </a:lnTo>
                  <a:lnTo>
                    <a:pt x="144" y="12"/>
                  </a:lnTo>
                  <a:lnTo>
                    <a:pt x="78" y="6"/>
                  </a:lnTo>
                  <a:lnTo>
                    <a:pt x="6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6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3" name="Freeform 32"/>
            <p:cNvSpPr>
              <a:spLocks/>
            </p:cNvSpPr>
            <p:nvPr/>
          </p:nvSpPr>
          <p:spPr bwMode="hidden">
            <a:xfrm>
              <a:off x="2142" y="3852"/>
              <a:ext cx="892" cy="462"/>
            </a:xfrm>
            <a:custGeom>
              <a:avLst/>
              <a:gdLst/>
              <a:ahLst/>
              <a:cxnLst>
                <a:cxn ang="0">
                  <a:pos x="23" y="276"/>
                </a:cxn>
                <a:cxn ang="0">
                  <a:pos x="29" y="222"/>
                </a:cxn>
                <a:cxn ang="0">
                  <a:pos x="59" y="174"/>
                </a:cxn>
                <a:cxn ang="0">
                  <a:pos x="95" y="132"/>
                </a:cxn>
                <a:cxn ang="0">
                  <a:pos x="149" y="96"/>
                </a:cxn>
                <a:cxn ang="0">
                  <a:pos x="209" y="60"/>
                </a:cxn>
                <a:cxn ang="0">
                  <a:pos x="281" y="36"/>
                </a:cxn>
                <a:cxn ang="0">
                  <a:pos x="364" y="24"/>
                </a:cxn>
                <a:cxn ang="0">
                  <a:pos x="448" y="18"/>
                </a:cxn>
                <a:cxn ang="0">
                  <a:pos x="532" y="24"/>
                </a:cxn>
                <a:cxn ang="0">
                  <a:pos x="609" y="36"/>
                </a:cxn>
                <a:cxn ang="0">
                  <a:pos x="681" y="60"/>
                </a:cxn>
                <a:cxn ang="0">
                  <a:pos x="741" y="96"/>
                </a:cxn>
                <a:cxn ang="0">
                  <a:pos x="795" y="132"/>
                </a:cxn>
                <a:cxn ang="0">
                  <a:pos x="831" y="174"/>
                </a:cxn>
                <a:cxn ang="0">
                  <a:pos x="861" y="222"/>
                </a:cxn>
                <a:cxn ang="0">
                  <a:pos x="867" y="276"/>
                </a:cxn>
                <a:cxn ang="0">
                  <a:pos x="855" y="330"/>
                </a:cxn>
                <a:cxn ang="0">
                  <a:pos x="831" y="378"/>
                </a:cxn>
                <a:cxn ang="0">
                  <a:pos x="783" y="426"/>
                </a:cxn>
                <a:cxn ang="0">
                  <a:pos x="723" y="462"/>
                </a:cxn>
                <a:cxn ang="0">
                  <a:pos x="765" y="462"/>
                </a:cxn>
                <a:cxn ang="0">
                  <a:pos x="819" y="426"/>
                </a:cxn>
                <a:cxn ang="0">
                  <a:pos x="855" y="378"/>
                </a:cxn>
                <a:cxn ang="0">
                  <a:pos x="884" y="330"/>
                </a:cxn>
                <a:cxn ang="0">
                  <a:pos x="890" y="276"/>
                </a:cxn>
                <a:cxn ang="0">
                  <a:pos x="884" y="222"/>
                </a:cxn>
                <a:cxn ang="0">
                  <a:pos x="855" y="168"/>
                </a:cxn>
                <a:cxn ang="0">
                  <a:pos x="813" y="120"/>
                </a:cxn>
                <a:cxn ang="0">
                  <a:pos x="759" y="84"/>
                </a:cxn>
                <a:cxn ang="0">
                  <a:pos x="693" y="48"/>
                </a:cxn>
                <a:cxn ang="0">
                  <a:pos x="621" y="24"/>
                </a:cxn>
                <a:cxn ang="0">
                  <a:pos x="538" y="6"/>
                </a:cxn>
                <a:cxn ang="0">
                  <a:pos x="448" y="0"/>
                </a:cxn>
                <a:cxn ang="0">
                  <a:pos x="358" y="6"/>
                </a:cxn>
                <a:cxn ang="0">
                  <a:pos x="275" y="24"/>
                </a:cxn>
                <a:cxn ang="0">
                  <a:pos x="197" y="48"/>
                </a:cxn>
                <a:cxn ang="0">
                  <a:pos x="131" y="84"/>
                </a:cxn>
                <a:cxn ang="0">
                  <a:pos x="77" y="120"/>
                </a:cxn>
                <a:cxn ang="0">
                  <a:pos x="35" y="168"/>
                </a:cxn>
                <a:cxn ang="0">
                  <a:pos x="12" y="222"/>
                </a:cxn>
                <a:cxn ang="0">
                  <a:pos x="0" y="276"/>
                </a:cxn>
                <a:cxn ang="0">
                  <a:pos x="6" y="330"/>
                </a:cxn>
                <a:cxn ang="0">
                  <a:pos x="35" y="378"/>
                </a:cxn>
                <a:cxn ang="0">
                  <a:pos x="71" y="426"/>
                </a:cxn>
                <a:cxn ang="0">
                  <a:pos x="125" y="462"/>
                </a:cxn>
                <a:cxn ang="0">
                  <a:pos x="167" y="462"/>
                </a:cxn>
                <a:cxn ang="0">
                  <a:pos x="107" y="426"/>
                </a:cxn>
                <a:cxn ang="0">
                  <a:pos x="59" y="378"/>
                </a:cxn>
                <a:cxn ang="0">
                  <a:pos x="35" y="330"/>
                </a:cxn>
                <a:cxn ang="0">
                  <a:pos x="23" y="276"/>
                </a:cxn>
                <a:cxn ang="0">
                  <a:pos x="23" y="276"/>
                </a:cxn>
              </a:cxnLst>
              <a:rect l="0" t="0" r="r" b="b"/>
              <a:pathLst>
                <a:path w="890" h="462">
                  <a:moveTo>
                    <a:pt x="23" y="276"/>
                  </a:moveTo>
                  <a:lnTo>
                    <a:pt x="29" y="222"/>
                  </a:lnTo>
                  <a:lnTo>
                    <a:pt x="59" y="174"/>
                  </a:lnTo>
                  <a:lnTo>
                    <a:pt x="95" y="132"/>
                  </a:lnTo>
                  <a:lnTo>
                    <a:pt x="149" y="96"/>
                  </a:lnTo>
                  <a:lnTo>
                    <a:pt x="209" y="60"/>
                  </a:lnTo>
                  <a:lnTo>
                    <a:pt x="281" y="36"/>
                  </a:lnTo>
                  <a:lnTo>
                    <a:pt x="364" y="24"/>
                  </a:lnTo>
                  <a:lnTo>
                    <a:pt x="448" y="18"/>
                  </a:lnTo>
                  <a:lnTo>
                    <a:pt x="532" y="24"/>
                  </a:lnTo>
                  <a:lnTo>
                    <a:pt x="609" y="36"/>
                  </a:lnTo>
                  <a:lnTo>
                    <a:pt x="681" y="60"/>
                  </a:lnTo>
                  <a:lnTo>
                    <a:pt x="741" y="96"/>
                  </a:lnTo>
                  <a:lnTo>
                    <a:pt x="795" y="132"/>
                  </a:lnTo>
                  <a:lnTo>
                    <a:pt x="831" y="174"/>
                  </a:lnTo>
                  <a:lnTo>
                    <a:pt x="861" y="222"/>
                  </a:lnTo>
                  <a:lnTo>
                    <a:pt x="867" y="276"/>
                  </a:lnTo>
                  <a:lnTo>
                    <a:pt x="855" y="330"/>
                  </a:lnTo>
                  <a:lnTo>
                    <a:pt x="831" y="378"/>
                  </a:lnTo>
                  <a:lnTo>
                    <a:pt x="783" y="426"/>
                  </a:lnTo>
                  <a:lnTo>
                    <a:pt x="723" y="462"/>
                  </a:lnTo>
                  <a:lnTo>
                    <a:pt x="765" y="462"/>
                  </a:lnTo>
                  <a:lnTo>
                    <a:pt x="819" y="426"/>
                  </a:lnTo>
                  <a:lnTo>
                    <a:pt x="855" y="378"/>
                  </a:lnTo>
                  <a:lnTo>
                    <a:pt x="884" y="330"/>
                  </a:lnTo>
                  <a:lnTo>
                    <a:pt x="890" y="276"/>
                  </a:lnTo>
                  <a:lnTo>
                    <a:pt x="884" y="222"/>
                  </a:lnTo>
                  <a:lnTo>
                    <a:pt x="855" y="168"/>
                  </a:lnTo>
                  <a:lnTo>
                    <a:pt x="813" y="120"/>
                  </a:lnTo>
                  <a:lnTo>
                    <a:pt x="759" y="84"/>
                  </a:lnTo>
                  <a:lnTo>
                    <a:pt x="693" y="48"/>
                  </a:lnTo>
                  <a:lnTo>
                    <a:pt x="621" y="24"/>
                  </a:lnTo>
                  <a:lnTo>
                    <a:pt x="538" y="6"/>
                  </a:lnTo>
                  <a:lnTo>
                    <a:pt x="448" y="0"/>
                  </a:lnTo>
                  <a:lnTo>
                    <a:pt x="358" y="6"/>
                  </a:lnTo>
                  <a:lnTo>
                    <a:pt x="275" y="24"/>
                  </a:lnTo>
                  <a:lnTo>
                    <a:pt x="197" y="48"/>
                  </a:lnTo>
                  <a:lnTo>
                    <a:pt x="131" y="84"/>
                  </a:lnTo>
                  <a:lnTo>
                    <a:pt x="77" y="120"/>
                  </a:lnTo>
                  <a:lnTo>
                    <a:pt x="35" y="168"/>
                  </a:lnTo>
                  <a:lnTo>
                    <a:pt x="12" y="222"/>
                  </a:lnTo>
                  <a:lnTo>
                    <a:pt x="0" y="276"/>
                  </a:lnTo>
                  <a:lnTo>
                    <a:pt x="6" y="330"/>
                  </a:lnTo>
                  <a:lnTo>
                    <a:pt x="35" y="378"/>
                  </a:lnTo>
                  <a:lnTo>
                    <a:pt x="71" y="426"/>
                  </a:lnTo>
                  <a:lnTo>
                    <a:pt x="125" y="462"/>
                  </a:lnTo>
                  <a:lnTo>
                    <a:pt x="167" y="462"/>
                  </a:lnTo>
                  <a:lnTo>
                    <a:pt x="107" y="426"/>
                  </a:lnTo>
                  <a:lnTo>
                    <a:pt x="59" y="378"/>
                  </a:lnTo>
                  <a:lnTo>
                    <a:pt x="35" y="330"/>
                  </a:lnTo>
                  <a:lnTo>
                    <a:pt x="23" y="276"/>
                  </a:lnTo>
                  <a:lnTo>
                    <a:pt x="23" y="27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4" name="Freeform 33"/>
            <p:cNvSpPr>
              <a:spLocks/>
            </p:cNvSpPr>
            <p:nvPr/>
          </p:nvSpPr>
          <p:spPr bwMode="hidden">
            <a:xfrm>
              <a:off x="2082" y="3828"/>
              <a:ext cx="407" cy="486"/>
            </a:xfrm>
            <a:custGeom>
              <a:avLst/>
              <a:gdLst/>
              <a:ahLst/>
              <a:cxnLst>
                <a:cxn ang="0">
                  <a:pos x="18" y="300"/>
                </a:cxn>
                <a:cxn ang="0">
                  <a:pos x="24" y="246"/>
                </a:cxn>
                <a:cxn ang="0">
                  <a:pos x="48" y="198"/>
                </a:cxn>
                <a:cxn ang="0">
                  <a:pos x="83" y="150"/>
                </a:cxn>
                <a:cxn ang="0">
                  <a:pos x="131" y="108"/>
                </a:cxn>
                <a:cxn ang="0">
                  <a:pos x="185" y="72"/>
                </a:cxn>
                <a:cxn ang="0">
                  <a:pos x="251" y="42"/>
                </a:cxn>
                <a:cxn ang="0">
                  <a:pos x="329" y="24"/>
                </a:cxn>
                <a:cxn ang="0">
                  <a:pos x="406" y="6"/>
                </a:cxn>
                <a:cxn ang="0">
                  <a:pos x="406" y="0"/>
                </a:cxn>
                <a:cxn ang="0">
                  <a:pos x="323" y="12"/>
                </a:cxn>
                <a:cxn ang="0">
                  <a:pos x="245" y="36"/>
                </a:cxn>
                <a:cxn ang="0">
                  <a:pos x="179" y="66"/>
                </a:cxn>
                <a:cxn ang="0">
                  <a:pos x="119" y="102"/>
                </a:cxn>
                <a:cxn ang="0">
                  <a:pos x="72" y="144"/>
                </a:cxn>
                <a:cxn ang="0">
                  <a:pos x="30" y="192"/>
                </a:cxn>
                <a:cxn ang="0">
                  <a:pos x="6" y="246"/>
                </a:cxn>
                <a:cxn ang="0">
                  <a:pos x="0" y="300"/>
                </a:cxn>
                <a:cxn ang="0">
                  <a:pos x="6" y="348"/>
                </a:cxn>
                <a:cxn ang="0">
                  <a:pos x="30" y="396"/>
                </a:cxn>
                <a:cxn ang="0">
                  <a:pos x="66" y="444"/>
                </a:cxn>
                <a:cxn ang="0">
                  <a:pos x="107" y="486"/>
                </a:cxn>
                <a:cxn ang="0">
                  <a:pos x="131" y="486"/>
                </a:cxn>
                <a:cxn ang="0">
                  <a:pos x="83" y="450"/>
                </a:cxn>
                <a:cxn ang="0">
                  <a:pos x="48" y="402"/>
                </a:cxn>
                <a:cxn ang="0">
                  <a:pos x="24" y="354"/>
                </a:cxn>
                <a:cxn ang="0">
                  <a:pos x="18" y="300"/>
                </a:cxn>
                <a:cxn ang="0">
                  <a:pos x="18" y="300"/>
                </a:cxn>
              </a:cxnLst>
              <a:rect l="0" t="0" r="r" b="b"/>
              <a:pathLst>
                <a:path w="406" h="486">
                  <a:moveTo>
                    <a:pt x="18" y="300"/>
                  </a:moveTo>
                  <a:lnTo>
                    <a:pt x="24" y="246"/>
                  </a:lnTo>
                  <a:lnTo>
                    <a:pt x="48" y="198"/>
                  </a:lnTo>
                  <a:lnTo>
                    <a:pt x="83" y="150"/>
                  </a:lnTo>
                  <a:lnTo>
                    <a:pt x="131" y="108"/>
                  </a:lnTo>
                  <a:lnTo>
                    <a:pt x="185" y="72"/>
                  </a:lnTo>
                  <a:lnTo>
                    <a:pt x="251" y="42"/>
                  </a:lnTo>
                  <a:lnTo>
                    <a:pt x="329" y="24"/>
                  </a:lnTo>
                  <a:lnTo>
                    <a:pt x="406" y="6"/>
                  </a:lnTo>
                  <a:lnTo>
                    <a:pt x="406" y="0"/>
                  </a:lnTo>
                  <a:lnTo>
                    <a:pt x="323" y="12"/>
                  </a:lnTo>
                  <a:lnTo>
                    <a:pt x="245" y="36"/>
                  </a:lnTo>
                  <a:lnTo>
                    <a:pt x="179" y="66"/>
                  </a:lnTo>
                  <a:lnTo>
                    <a:pt x="119" y="102"/>
                  </a:lnTo>
                  <a:lnTo>
                    <a:pt x="72" y="144"/>
                  </a:lnTo>
                  <a:lnTo>
                    <a:pt x="30" y="192"/>
                  </a:lnTo>
                  <a:lnTo>
                    <a:pt x="6" y="246"/>
                  </a:lnTo>
                  <a:lnTo>
                    <a:pt x="0" y="300"/>
                  </a:lnTo>
                  <a:lnTo>
                    <a:pt x="6" y="348"/>
                  </a:lnTo>
                  <a:lnTo>
                    <a:pt x="30" y="396"/>
                  </a:lnTo>
                  <a:lnTo>
                    <a:pt x="66" y="444"/>
                  </a:lnTo>
                  <a:lnTo>
                    <a:pt x="107" y="486"/>
                  </a:lnTo>
                  <a:lnTo>
                    <a:pt x="131" y="486"/>
                  </a:lnTo>
                  <a:lnTo>
                    <a:pt x="83" y="450"/>
                  </a:lnTo>
                  <a:lnTo>
                    <a:pt x="48" y="402"/>
                  </a:lnTo>
                  <a:lnTo>
                    <a:pt x="24" y="354"/>
                  </a:lnTo>
                  <a:lnTo>
                    <a:pt x="18" y="300"/>
                  </a:lnTo>
                  <a:lnTo>
                    <a:pt x="18" y="30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5" name="Freeform 34"/>
            <p:cNvSpPr>
              <a:spLocks/>
            </p:cNvSpPr>
            <p:nvPr/>
          </p:nvSpPr>
          <p:spPr bwMode="hidden">
            <a:xfrm>
              <a:off x="2987" y="4044"/>
              <a:ext cx="108" cy="252"/>
            </a:xfrm>
            <a:custGeom>
              <a:avLst/>
              <a:gdLst/>
              <a:ahLst/>
              <a:cxnLst>
                <a:cxn ang="0">
                  <a:pos x="89" y="84"/>
                </a:cxn>
                <a:cxn ang="0">
                  <a:pos x="83" y="132"/>
                </a:cxn>
                <a:cxn ang="0">
                  <a:pos x="65" y="174"/>
                </a:cxn>
                <a:cxn ang="0">
                  <a:pos x="36" y="216"/>
                </a:cxn>
                <a:cxn ang="0">
                  <a:pos x="0" y="252"/>
                </a:cxn>
                <a:cxn ang="0">
                  <a:pos x="18" y="252"/>
                </a:cxn>
                <a:cxn ang="0">
                  <a:pos x="53" y="216"/>
                </a:cxn>
                <a:cxn ang="0">
                  <a:pos x="83" y="174"/>
                </a:cxn>
                <a:cxn ang="0">
                  <a:pos x="101" y="132"/>
                </a:cxn>
                <a:cxn ang="0">
                  <a:pos x="107" y="84"/>
                </a:cxn>
                <a:cxn ang="0">
                  <a:pos x="101" y="42"/>
                </a:cxn>
                <a:cxn ang="0">
                  <a:pos x="89" y="0"/>
                </a:cxn>
                <a:cxn ang="0">
                  <a:pos x="65" y="0"/>
                </a:cxn>
                <a:cxn ang="0">
                  <a:pos x="83" y="42"/>
                </a:cxn>
                <a:cxn ang="0">
                  <a:pos x="89" y="84"/>
                </a:cxn>
                <a:cxn ang="0">
                  <a:pos x="89" y="84"/>
                </a:cxn>
              </a:cxnLst>
              <a:rect l="0" t="0" r="r" b="b"/>
              <a:pathLst>
                <a:path w="107" h="252">
                  <a:moveTo>
                    <a:pt x="89" y="84"/>
                  </a:moveTo>
                  <a:lnTo>
                    <a:pt x="83" y="132"/>
                  </a:lnTo>
                  <a:lnTo>
                    <a:pt x="65" y="174"/>
                  </a:lnTo>
                  <a:lnTo>
                    <a:pt x="36" y="216"/>
                  </a:lnTo>
                  <a:lnTo>
                    <a:pt x="0" y="252"/>
                  </a:lnTo>
                  <a:lnTo>
                    <a:pt x="18" y="252"/>
                  </a:lnTo>
                  <a:lnTo>
                    <a:pt x="53" y="216"/>
                  </a:lnTo>
                  <a:lnTo>
                    <a:pt x="83" y="174"/>
                  </a:lnTo>
                  <a:lnTo>
                    <a:pt x="101" y="132"/>
                  </a:lnTo>
                  <a:lnTo>
                    <a:pt x="107" y="84"/>
                  </a:lnTo>
                  <a:lnTo>
                    <a:pt x="101" y="42"/>
                  </a:lnTo>
                  <a:lnTo>
                    <a:pt x="89" y="0"/>
                  </a:lnTo>
                  <a:lnTo>
                    <a:pt x="65" y="0"/>
                  </a:lnTo>
                  <a:lnTo>
                    <a:pt x="83" y="42"/>
                  </a:lnTo>
                  <a:lnTo>
                    <a:pt x="89" y="84"/>
                  </a:lnTo>
                  <a:lnTo>
                    <a:pt x="89" y="8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6" name="Freeform 35"/>
            <p:cNvSpPr>
              <a:spLocks/>
            </p:cNvSpPr>
            <p:nvPr/>
          </p:nvSpPr>
          <p:spPr bwMode="hidden">
            <a:xfrm>
              <a:off x="2068" y="3685"/>
              <a:ext cx="835" cy="150"/>
            </a:xfrm>
            <a:custGeom>
              <a:avLst/>
              <a:gdLst/>
              <a:ahLst/>
              <a:cxnLst>
                <a:cxn ang="0">
                  <a:pos x="518" y="18"/>
                </a:cxn>
                <a:cxn ang="0">
                  <a:pos x="597" y="24"/>
                </a:cxn>
                <a:cxn ang="0">
                  <a:pos x="682" y="30"/>
                </a:cxn>
                <a:cxn ang="0">
                  <a:pos x="755" y="42"/>
                </a:cxn>
                <a:cxn ang="0">
                  <a:pos x="828" y="60"/>
                </a:cxn>
                <a:cxn ang="0">
                  <a:pos x="835" y="42"/>
                </a:cxn>
                <a:cxn ang="0">
                  <a:pos x="761" y="24"/>
                </a:cxn>
                <a:cxn ang="0">
                  <a:pos x="688" y="12"/>
                </a:cxn>
                <a:cxn ang="0">
                  <a:pos x="603" y="6"/>
                </a:cxn>
                <a:cxn ang="0">
                  <a:pos x="518" y="0"/>
                </a:cxn>
                <a:cxn ang="0">
                  <a:pos x="372" y="12"/>
                </a:cxn>
                <a:cxn ang="0">
                  <a:pos x="232" y="36"/>
                </a:cxn>
                <a:cxn ang="0">
                  <a:pos x="110" y="78"/>
                </a:cxn>
                <a:cxn ang="0">
                  <a:pos x="0" y="132"/>
                </a:cxn>
                <a:cxn ang="0">
                  <a:pos x="19" y="150"/>
                </a:cxn>
                <a:cxn ang="0">
                  <a:pos x="122" y="96"/>
                </a:cxn>
                <a:cxn ang="0">
                  <a:pos x="244" y="54"/>
                </a:cxn>
                <a:cxn ang="0">
                  <a:pos x="378" y="30"/>
                </a:cxn>
                <a:cxn ang="0">
                  <a:pos x="518" y="18"/>
                </a:cxn>
                <a:cxn ang="0">
                  <a:pos x="518" y="18"/>
                </a:cxn>
              </a:cxnLst>
              <a:rect l="0" t="0" r="r" b="b"/>
              <a:pathLst>
                <a:path w="835" h="150">
                  <a:moveTo>
                    <a:pt x="518" y="18"/>
                  </a:moveTo>
                  <a:lnTo>
                    <a:pt x="597" y="24"/>
                  </a:lnTo>
                  <a:lnTo>
                    <a:pt x="682" y="30"/>
                  </a:lnTo>
                  <a:lnTo>
                    <a:pt x="755" y="42"/>
                  </a:lnTo>
                  <a:lnTo>
                    <a:pt x="828" y="60"/>
                  </a:lnTo>
                  <a:lnTo>
                    <a:pt x="835" y="42"/>
                  </a:lnTo>
                  <a:lnTo>
                    <a:pt x="761" y="24"/>
                  </a:lnTo>
                  <a:lnTo>
                    <a:pt x="688" y="12"/>
                  </a:lnTo>
                  <a:lnTo>
                    <a:pt x="603" y="6"/>
                  </a:lnTo>
                  <a:lnTo>
                    <a:pt x="518" y="0"/>
                  </a:lnTo>
                  <a:lnTo>
                    <a:pt x="372" y="12"/>
                  </a:lnTo>
                  <a:lnTo>
                    <a:pt x="232" y="36"/>
                  </a:lnTo>
                  <a:lnTo>
                    <a:pt x="110" y="78"/>
                  </a:lnTo>
                  <a:lnTo>
                    <a:pt x="0" y="132"/>
                  </a:lnTo>
                  <a:lnTo>
                    <a:pt x="19" y="150"/>
                  </a:lnTo>
                  <a:lnTo>
                    <a:pt x="122" y="96"/>
                  </a:lnTo>
                  <a:lnTo>
                    <a:pt x="244" y="54"/>
                  </a:lnTo>
                  <a:lnTo>
                    <a:pt x="378" y="30"/>
                  </a:lnTo>
                  <a:lnTo>
                    <a:pt x="518" y="18"/>
                  </a:lnTo>
                  <a:lnTo>
                    <a:pt x="518" y="1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7" name="Freeform 36"/>
            <p:cNvSpPr>
              <a:spLocks/>
            </p:cNvSpPr>
            <p:nvPr/>
          </p:nvSpPr>
          <p:spPr bwMode="hidden">
            <a:xfrm>
              <a:off x="1867" y="3853"/>
              <a:ext cx="171" cy="461"/>
            </a:xfrm>
            <a:custGeom>
              <a:avLst/>
              <a:gdLst/>
              <a:ahLst/>
              <a:cxnLst>
                <a:cxn ang="0">
                  <a:pos x="31" y="263"/>
                </a:cxn>
                <a:cxn ang="0">
                  <a:pos x="43" y="191"/>
                </a:cxn>
                <a:cxn ang="0">
                  <a:pos x="67" y="131"/>
                </a:cxn>
                <a:cxn ang="0">
                  <a:pos x="116" y="72"/>
                </a:cxn>
                <a:cxn ang="0">
                  <a:pos x="171" y="18"/>
                </a:cxn>
                <a:cxn ang="0">
                  <a:pos x="153" y="0"/>
                </a:cxn>
                <a:cxn ang="0">
                  <a:pos x="86" y="60"/>
                </a:cxn>
                <a:cxn ang="0">
                  <a:pos x="43" y="120"/>
                </a:cxn>
                <a:cxn ang="0">
                  <a:pos x="13" y="191"/>
                </a:cxn>
                <a:cxn ang="0">
                  <a:pos x="0" y="263"/>
                </a:cxn>
                <a:cxn ang="0">
                  <a:pos x="6" y="317"/>
                </a:cxn>
                <a:cxn ang="0">
                  <a:pos x="25" y="365"/>
                </a:cxn>
                <a:cxn ang="0">
                  <a:pos x="49" y="413"/>
                </a:cxn>
                <a:cxn ang="0">
                  <a:pos x="86" y="461"/>
                </a:cxn>
                <a:cxn ang="0">
                  <a:pos x="122" y="461"/>
                </a:cxn>
                <a:cxn ang="0">
                  <a:pos x="86" y="413"/>
                </a:cxn>
                <a:cxn ang="0">
                  <a:pos x="55" y="365"/>
                </a:cxn>
                <a:cxn ang="0">
                  <a:pos x="37" y="317"/>
                </a:cxn>
                <a:cxn ang="0">
                  <a:pos x="31" y="263"/>
                </a:cxn>
                <a:cxn ang="0">
                  <a:pos x="31" y="263"/>
                </a:cxn>
              </a:cxnLst>
              <a:rect l="0" t="0" r="r" b="b"/>
              <a:pathLst>
                <a:path w="171" h="461">
                  <a:moveTo>
                    <a:pt x="31" y="263"/>
                  </a:moveTo>
                  <a:lnTo>
                    <a:pt x="43" y="191"/>
                  </a:lnTo>
                  <a:lnTo>
                    <a:pt x="67" y="131"/>
                  </a:lnTo>
                  <a:lnTo>
                    <a:pt x="116" y="72"/>
                  </a:lnTo>
                  <a:lnTo>
                    <a:pt x="171" y="18"/>
                  </a:lnTo>
                  <a:lnTo>
                    <a:pt x="153" y="0"/>
                  </a:lnTo>
                  <a:lnTo>
                    <a:pt x="86" y="60"/>
                  </a:lnTo>
                  <a:lnTo>
                    <a:pt x="43" y="120"/>
                  </a:lnTo>
                  <a:lnTo>
                    <a:pt x="13" y="191"/>
                  </a:lnTo>
                  <a:lnTo>
                    <a:pt x="0" y="263"/>
                  </a:lnTo>
                  <a:lnTo>
                    <a:pt x="6" y="317"/>
                  </a:lnTo>
                  <a:lnTo>
                    <a:pt x="25" y="365"/>
                  </a:lnTo>
                  <a:lnTo>
                    <a:pt x="49" y="413"/>
                  </a:lnTo>
                  <a:lnTo>
                    <a:pt x="86" y="461"/>
                  </a:lnTo>
                  <a:lnTo>
                    <a:pt x="122" y="461"/>
                  </a:lnTo>
                  <a:lnTo>
                    <a:pt x="86" y="413"/>
                  </a:lnTo>
                  <a:lnTo>
                    <a:pt x="55" y="365"/>
                  </a:lnTo>
                  <a:lnTo>
                    <a:pt x="37" y="317"/>
                  </a:lnTo>
                  <a:lnTo>
                    <a:pt x="31" y="263"/>
                  </a:lnTo>
                  <a:lnTo>
                    <a:pt x="31" y="26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8" name="Freeform 37"/>
            <p:cNvSpPr>
              <a:spLocks/>
            </p:cNvSpPr>
            <p:nvPr/>
          </p:nvSpPr>
          <p:spPr bwMode="hidden">
            <a:xfrm>
              <a:off x="2951" y="3751"/>
              <a:ext cx="360" cy="563"/>
            </a:xfrm>
            <a:custGeom>
              <a:avLst/>
              <a:gdLst/>
              <a:ahLst/>
              <a:cxnLst>
                <a:cxn ang="0">
                  <a:pos x="360" y="365"/>
                </a:cxn>
                <a:cxn ang="0">
                  <a:pos x="353" y="305"/>
                </a:cxn>
                <a:cxn ang="0">
                  <a:pos x="335" y="251"/>
                </a:cxn>
                <a:cxn ang="0">
                  <a:pos x="305" y="204"/>
                </a:cxn>
                <a:cxn ang="0">
                  <a:pos x="262" y="156"/>
                </a:cxn>
                <a:cxn ang="0">
                  <a:pos x="213" y="108"/>
                </a:cxn>
                <a:cxn ang="0">
                  <a:pos x="159" y="66"/>
                </a:cxn>
                <a:cxn ang="0">
                  <a:pos x="92" y="30"/>
                </a:cxn>
                <a:cxn ang="0">
                  <a:pos x="19" y="0"/>
                </a:cxn>
                <a:cxn ang="0">
                  <a:pos x="0" y="12"/>
                </a:cxn>
                <a:cxn ang="0">
                  <a:pos x="67" y="42"/>
                </a:cxn>
                <a:cxn ang="0">
                  <a:pos x="134" y="78"/>
                </a:cxn>
                <a:cxn ang="0">
                  <a:pos x="189" y="114"/>
                </a:cxn>
                <a:cxn ang="0">
                  <a:pos x="238" y="162"/>
                </a:cxn>
                <a:cxn ang="0">
                  <a:pos x="274" y="210"/>
                </a:cxn>
                <a:cxn ang="0">
                  <a:pos x="299" y="257"/>
                </a:cxn>
                <a:cxn ang="0">
                  <a:pos x="317" y="311"/>
                </a:cxn>
                <a:cxn ang="0">
                  <a:pos x="323" y="365"/>
                </a:cxn>
                <a:cxn ang="0">
                  <a:pos x="317" y="419"/>
                </a:cxn>
                <a:cxn ang="0">
                  <a:pos x="299" y="467"/>
                </a:cxn>
                <a:cxn ang="0">
                  <a:pos x="274" y="515"/>
                </a:cxn>
                <a:cxn ang="0">
                  <a:pos x="238" y="563"/>
                </a:cxn>
                <a:cxn ang="0">
                  <a:pos x="268" y="563"/>
                </a:cxn>
                <a:cxn ang="0">
                  <a:pos x="311" y="515"/>
                </a:cxn>
                <a:cxn ang="0">
                  <a:pos x="335" y="467"/>
                </a:cxn>
                <a:cxn ang="0">
                  <a:pos x="353" y="419"/>
                </a:cxn>
                <a:cxn ang="0">
                  <a:pos x="360" y="365"/>
                </a:cxn>
                <a:cxn ang="0">
                  <a:pos x="360" y="365"/>
                </a:cxn>
              </a:cxnLst>
              <a:rect l="0" t="0" r="r" b="b"/>
              <a:pathLst>
                <a:path w="360" h="563">
                  <a:moveTo>
                    <a:pt x="360" y="365"/>
                  </a:moveTo>
                  <a:lnTo>
                    <a:pt x="353" y="305"/>
                  </a:lnTo>
                  <a:lnTo>
                    <a:pt x="335" y="251"/>
                  </a:lnTo>
                  <a:lnTo>
                    <a:pt x="305" y="204"/>
                  </a:lnTo>
                  <a:lnTo>
                    <a:pt x="262" y="156"/>
                  </a:lnTo>
                  <a:lnTo>
                    <a:pt x="213" y="108"/>
                  </a:lnTo>
                  <a:lnTo>
                    <a:pt x="159" y="66"/>
                  </a:lnTo>
                  <a:lnTo>
                    <a:pt x="92" y="30"/>
                  </a:lnTo>
                  <a:lnTo>
                    <a:pt x="19" y="0"/>
                  </a:lnTo>
                  <a:lnTo>
                    <a:pt x="0" y="12"/>
                  </a:lnTo>
                  <a:lnTo>
                    <a:pt x="67" y="42"/>
                  </a:lnTo>
                  <a:lnTo>
                    <a:pt x="134" y="78"/>
                  </a:lnTo>
                  <a:lnTo>
                    <a:pt x="189" y="114"/>
                  </a:lnTo>
                  <a:lnTo>
                    <a:pt x="238" y="162"/>
                  </a:lnTo>
                  <a:lnTo>
                    <a:pt x="274" y="210"/>
                  </a:lnTo>
                  <a:lnTo>
                    <a:pt x="299" y="257"/>
                  </a:lnTo>
                  <a:lnTo>
                    <a:pt x="317" y="311"/>
                  </a:lnTo>
                  <a:lnTo>
                    <a:pt x="323" y="365"/>
                  </a:lnTo>
                  <a:lnTo>
                    <a:pt x="317" y="419"/>
                  </a:lnTo>
                  <a:lnTo>
                    <a:pt x="299" y="467"/>
                  </a:lnTo>
                  <a:lnTo>
                    <a:pt x="274" y="515"/>
                  </a:lnTo>
                  <a:lnTo>
                    <a:pt x="238" y="563"/>
                  </a:lnTo>
                  <a:lnTo>
                    <a:pt x="268" y="563"/>
                  </a:lnTo>
                  <a:lnTo>
                    <a:pt x="311" y="515"/>
                  </a:lnTo>
                  <a:lnTo>
                    <a:pt x="335" y="467"/>
                  </a:lnTo>
                  <a:lnTo>
                    <a:pt x="353" y="419"/>
                  </a:lnTo>
                  <a:lnTo>
                    <a:pt x="360" y="365"/>
                  </a:lnTo>
                  <a:lnTo>
                    <a:pt x="360" y="36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9" name="Freeform 38"/>
            <p:cNvSpPr>
              <a:spLocks/>
            </p:cNvSpPr>
            <p:nvPr/>
          </p:nvSpPr>
          <p:spPr bwMode="hidden">
            <a:xfrm>
              <a:off x="2318" y="3631"/>
              <a:ext cx="1078" cy="425"/>
            </a:xfrm>
            <a:custGeom>
              <a:avLst/>
              <a:gdLst/>
              <a:ahLst/>
              <a:cxnLst>
                <a:cxn ang="0">
                  <a:pos x="1053" y="425"/>
                </a:cxn>
                <a:cxn ang="0">
                  <a:pos x="1078" y="419"/>
                </a:cxn>
                <a:cxn ang="0">
                  <a:pos x="1066" y="377"/>
                </a:cxn>
                <a:cxn ang="0">
                  <a:pos x="1047" y="336"/>
                </a:cxn>
                <a:cxn ang="0">
                  <a:pos x="986" y="252"/>
                </a:cxn>
                <a:cxn ang="0">
                  <a:pos x="907" y="180"/>
                </a:cxn>
                <a:cxn ang="0">
                  <a:pos x="810" y="120"/>
                </a:cxn>
                <a:cxn ang="0">
                  <a:pos x="694" y="72"/>
                </a:cxn>
                <a:cxn ang="0">
                  <a:pos x="560" y="30"/>
                </a:cxn>
                <a:cxn ang="0">
                  <a:pos x="420" y="6"/>
                </a:cxn>
                <a:cxn ang="0">
                  <a:pos x="268" y="0"/>
                </a:cxn>
                <a:cxn ang="0">
                  <a:pos x="134" y="6"/>
                </a:cxn>
                <a:cxn ang="0">
                  <a:pos x="0" y="24"/>
                </a:cxn>
                <a:cxn ang="0">
                  <a:pos x="12" y="36"/>
                </a:cxn>
                <a:cxn ang="0">
                  <a:pos x="134" y="18"/>
                </a:cxn>
                <a:cxn ang="0">
                  <a:pos x="268" y="12"/>
                </a:cxn>
                <a:cxn ang="0">
                  <a:pos x="420" y="18"/>
                </a:cxn>
                <a:cxn ang="0">
                  <a:pos x="554" y="42"/>
                </a:cxn>
                <a:cxn ang="0">
                  <a:pos x="682" y="84"/>
                </a:cxn>
                <a:cxn ang="0">
                  <a:pos x="798" y="132"/>
                </a:cxn>
                <a:cxn ang="0">
                  <a:pos x="895" y="192"/>
                </a:cxn>
                <a:cxn ang="0">
                  <a:pos x="968" y="264"/>
                </a:cxn>
                <a:cxn ang="0">
                  <a:pos x="999" y="300"/>
                </a:cxn>
                <a:cxn ang="0">
                  <a:pos x="1023" y="342"/>
                </a:cxn>
                <a:cxn ang="0">
                  <a:pos x="1041" y="383"/>
                </a:cxn>
                <a:cxn ang="0">
                  <a:pos x="1053" y="425"/>
                </a:cxn>
                <a:cxn ang="0">
                  <a:pos x="1053" y="425"/>
                </a:cxn>
              </a:cxnLst>
              <a:rect l="0" t="0" r="r" b="b"/>
              <a:pathLst>
                <a:path w="1078" h="425">
                  <a:moveTo>
                    <a:pt x="1053" y="425"/>
                  </a:moveTo>
                  <a:lnTo>
                    <a:pt x="1078" y="419"/>
                  </a:lnTo>
                  <a:lnTo>
                    <a:pt x="1066" y="377"/>
                  </a:lnTo>
                  <a:lnTo>
                    <a:pt x="1047" y="336"/>
                  </a:lnTo>
                  <a:lnTo>
                    <a:pt x="986" y="252"/>
                  </a:lnTo>
                  <a:lnTo>
                    <a:pt x="907" y="180"/>
                  </a:lnTo>
                  <a:lnTo>
                    <a:pt x="810" y="120"/>
                  </a:lnTo>
                  <a:lnTo>
                    <a:pt x="694" y="72"/>
                  </a:lnTo>
                  <a:lnTo>
                    <a:pt x="560" y="30"/>
                  </a:lnTo>
                  <a:lnTo>
                    <a:pt x="420" y="6"/>
                  </a:lnTo>
                  <a:lnTo>
                    <a:pt x="268" y="0"/>
                  </a:lnTo>
                  <a:lnTo>
                    <a:pt x="134" y="6"/>
                  </a:lnTo>
                  <a:lnTo>
                    <a:pt x="0" y="24"/>
                  </a:lnTo>
                  <a:lnTo>
                    <a:pt x="12" y="36"/>
                  </a:lnTo>
                  <a:lnTo>
                    <a:pt x="134" y="18"/>
                  </a:lnTo>
                  <a:lnTo>
                    <a:pt x="268" y="12"/>
                  </a:lnTo>
                  <a:lnTo>
                    <a:pt x="420" y="18"/>
                  </a:lnTo>
                  <a:lnTo>
                    <a:pt x="554" y="42"/>
                  </a:lnTo>
                  <a:lnTo>
                    <a:pt x="682" y="84"/>
                  </a:lnTo>
                  <a:lnTo>
                    <a:pt x="798" y="132"/>
                  </a:lnTo>
                  <a:lnTo>
                    <a:pt x="895" y="192"/>
                  </a:lnTo>
                  <a:lnTo>
                    <a:pt x="968" y="264"/>
                  </a:lnTo>
                  <a:lnTo>
                    <a:pt x="999" y="300"/>
                  </a:lnTo>
                  <a:lnTo>
                    <a:pt x="1023" y="342"/>
                  </a:lnTo>
                  <a:lnTo>
                    <a:pt x="1041" y="383"/>
                  </a:lnTo>
                  <a:lnTo>
                    <a:pt x="1053" y="425"/>
                  </a:lnTo>
                  <a:lnTo>
                    <a:pt x="1053" y="42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39"/>
            <p:cNvSpPr>
              <a:spLocks/>
            </p:cNvSpPr>
            <p:nvPr/>
          </p:nvSpPr>
          <p:spPr bwMode="hidden">
            <a:xfrm>
              <a:off x="3304" y="4080"/>
              <a:ext cx="98" cy="234"/>
            </a:xfrm>
            <a:custGeom>
              <a:avLst/>
              <a:gdLst/>
              <a:ahLst/>
              <a:cxnLst>
                <a:cxn ang="0">
                  <a:pos x="0" y="234"/>
                </a:cxn>
                <a:cxn ang="0">
                  <a:pos x="25" y="234"/>
                </a:cxn>
                <a:cxn ang="0">
                  <a:pos x="55" y="186"/>
                </a:cxn>
                <a:cxn ang="0">
                  <a:pos x="80" y="138"/>
                </a:cxn>
                <a:cxn ang="0">
                  <a:pos x="92" y="90"/>
                </a:cxn>
                <a:cxn ang="0">
                  <a:pos x="98" y="36"/>
                </a:cxn>
                <a:cxn ang="0">
                  <a:pos x="98" y="0"/>
                </a:cxn>
                <a:cxn ang="0">
                  <a:pos x="74" y="0"/>
                </a:cxn>
                <a:cxn ang="0">
                  <a:pos x="74" y="36"/>
                </a:cxn>
                <a:cxn ang="0">
                  <a:pos x="67" y="90"/>
                </a:cxn>
                <a:cxn ang="0">
                  <a:pos x="55" y="138"/>
                </a:cxn>
                <a:cxn ang="0">
                  <a:pos x="31" y="186"/>
                </a:cxn>
                <a:cxn ang="0">
                  <a:pos x="0" y="234"/>
                </a:cxn>
                <a:cxn ang="0">
                  <a:pos x="0" y="234"/>
                </a:cxn>
              </a:cxnLst>
              <a:rect l="0" t="0" r="r" b="b"/>
              <a:pathLst>
                <a:path w="98" h="234">
                  <a:moveTo>
                    <a:pt x="0" y="234"/>
                  </a:moveTo>
                  <a:lnTo>
                    <a:pt x="25" y="234"/>
                  </a:lnTo>
                  <a:lnTo>
                    <a:pt x="55" y="186"/>
                  </a:lnTo>
                  <a:lnTo>
                    <a:pt x="80" y="138"/>
                  </a:lnTo>
                  <a:lnTo>
                    <a:pt x="92" y="90"/>
                  </a:lnTo>
                  <a:lnTo>
                    <a:pt x="98" y="36"/>
                  </a:lnTo>
                  <a:lnTo>
                    <a:pt x="98" y="0"/>
                  </a:lnTo>
                  <a:lnTo>
                    <a:pt x="74" y="0"/>
                  </a:lnTo>
                  <a:lnTo>
                    <a:pt x="74" y="36"/>
                  </a:lnTo>
                  <a:lnTo>
                    <a:pt x="67" y="90"/>
                  </a:lnTo>
                  <a:lnTo>
                    <a:pt x="55" y="138"/>
                  </a:lnTo>
                  <a:lnTo>
                    <a:pt x="31" y="186"/>
                  </a:lnTo>
                  <a:lnTo>
                    <a:pt x="0" y="234"/>
                  </a:lnTo>
                  <a:lnTo>
                    <a:pt x="0" y="23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1" name="Freeform 40"/>
            <p:cNvSpPr>
              <a:spLocks/>
            </p:cNvSpPr>
            <p:nvPr/>
          </p:nvSpPr>
          <p:spPr bwMode="hidden">
            <a:xfrm>
              <a:off x="1776" y="3673"/>
              <a:ext cx="481" cy="641"/>
            </a:xfrm>
            <a:custGeom>
              <a:avLst/>
              <a:gdLst/>
              <a:ahLst/>
              <a:cxnLst>
                <a:cxn ang="0">
                  <a:pos x="18" y="443"/>
                </a:cxn>
                <a:cxn ang="0">
                  <a:pos x="24" y="371"/>
                </a:cxn>
                <a:cxn ang="0">
                  <a:pos x="55" y="305"/>
                </a:cxn>
                <a:cxn ang="0">
                  <a:pos x="91" y="246"/>
                </a:cxn>
                <a:cxn ang="0">
                  <a:pos x="146" y="186"/>
                </a:cxn>
                <a:cxn ang="0">
                  <a:pos x="213" y="132"/>
                </a:cxn>
                <a:cxn ang="0">
                  <a:pos x="292" y="84"/>
                </a:cxn>
                <a:cxn ang="0">
                  <a:pos x="384" y="48"/>
                </a:cxn>
                <a:cxn ang="0">
                  <a:pos x="481" y="12"/>
                </a:cxn>
                <a:cxn ang="0">
                  <a:pos x="457" y="0"/>
                </a:cxn>
                <a:cxn ang="0">
                  <a:pos x="359" y="36"/>
                </a:cxn>
                <a:cxn ang="0">
                  <a:pos x="274" y="78"/>
                </a:cxn>
                <a:cxn ang="0">
                  <a:pos x="195" y="126"/>
                </a:cxn>
                <a:cxn ang="0">
                  <a:pos x="128" y="180"/>
                </a:cxn>
                <a:cxn ang="0">
                  <a:pos x="73" y="240"/>
                </a:cxn>
                <a:cxn ang="0">
                  <a:pos x="37" y="305"/>
                </a:cxn>
                <a:cxn ang="0">
                  <a:pos x="6" y="371"/>
                </a:cxn>
                <a:cxn ang="0">
                  <a:pos x="0" y="443"/>
                </a:cxn>
                <a:cxn ang="0">
                  <a:pos x="6" y="497"/>
                </a:cxn>
                <a:cxn ang="0">
                  <a:pos x="18" y="545"/>
                </a:cxn>
                <a:cxn ang="0">
                  <a:pos x="43" y="593"/>
                </a:cxn>
                <a:cxn ang="0">
                  <a:pos x="73" y="641"/>
                </a:cxn>
                <a:cxn ang="0">
                  <a:pos x="97" y="641"/>
                </a:cxn>
                <a:cxn ang="0">
                  <a:pos x="67" y="593"/>
                </a:cxn>
                <a:cxn ang="0">
                  <a:pos x="43" y="545"/>
                </a:cxn>
                <a:cxn ang="0">
                  <a:pos x="24" y="497"/>
                </a:cxn>
                <a:cxn ang="0">
                  <a:pos x="18" y="443"/>
                </a:cxn>
                <a:cxn ang="0">
                  <a:pos x="18" y="443"/>
                </a:cxn>
              </a:cxnLst>
              <a:rect l="0" t="0" r="r" b="b"/>
              <a:pathLst>
                <a:path w="481" h="641">
                  <a:moveTo>
                    <a:pt x="18" y="443"/>
                  </a:moveTo>
                  <a:lnTo>
                    <a:pt x="24" y="371"/>
                  </a:lnTo>
                  <a:lnTo>
                    <a:pt x="55" y="305"/>
                  </a:lnTo>
                  <a:lnTo>
                    <a:pt x="91" y="246"/>
                  </a:lnTo>
                  <a:lnTo>
                    <a:pt x="146" y="186"/>
                  </a:lnTo>
                  <a:lnTo>
                    <a:pt x="213" y="132"/>
                  </a:lnTo>
                  <a:lnTo>
                    <a:pt x="292" y="84"/>
                  </a:lnTo>
                  <a:lnTo>
                    <a:pt x="384" y="48"/>
                  </a:lnTo>
                  <a:lnTo>
                    <a:pt x="481" y="12"/>
                  </a:lnTo>
                  <a:lnTo>
                    <a:pt x="457" y="0"/>
                  </a:lnTo>
                  <a:lnTo>
                    <a:pt x="359" y="36"/>
                  </a:lnTo>
                  <a:lnTo>
                    <a:pt x="274" y="78"/>
                  </a:lnTo>
                  <a:lnTo>
                    <a:pt x="195" y="126"/>
                  </a:lnTo>
                  <a:lnTo>
                    <a:pt x="128" y="180"/>
                  </a:lnTo>
                  <a:lnTo>
                    <a:pt x="73" y="240"/>
                  </a:lnTo>
                  <a:lnTo>
                    <a:pt x="37" y="305"/>
                  </a:lnTo>
                  <a:lnTo>
                    <a:pt x="6" y="371"/>
                  </a:lnTo>
                  <a:lnTo>
                    <a:pt x="0" y="443"/>
                  </a:lnTo>
                  <a:lnTo>
                    <a:pt x="6" y="497"/>
                  </a:lnTo>
                  <a:lnTo>
                    <a:pt x="18" y="545"/>
                  </a:lnTo>
                  <a:lnTo>
                    <a:pt x="43" y="593"/>
                  </a:lnTo>
                  <a:lnTo>
                    <a:pt x="73" y="641"/>
                  </a:lnTo>
                  <a:lnTo>
                    <a:pt x="97" y="641"/>
                  </a:lnTo>
                  <a:lnTo>
                    <a:pt x="67" y="593"/>
                  </a:lnTo>
                  <a:lnTo>
                    <a:pt x="43" y="545"/>
                  </a:lnTo>
                  <a:lnTo>
                    <a:pt x="24" y="497"/>
                  </a:lnTo>
                  <a:lnTo>
                    <a:pt x="18" y="443"/>
                  </a:lnTo>
                  <a:lnTo>
                    <a:pt x="18" y="44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6" name="Group 41"/>
          <p:cNvGrpSpPr>
            <a:grpSpLocks/>
          </p:cNvGrpSpPr>
          <p:nvPr userDrawn="1"/>
        </p:nvGrpSpPr>
        <p:grpSpPr bwMode="auto">
          <a:xfrm>
            <a:off x="6552300" y="5334000"/>
            <a:ext cx="2145457" cy="1303338"/>
            <a:chOff x="4128" y="3360"/>
            <a:chExt cx="1351" cy="821"/>
          </a:xfrm>
          <a:gradFill>
            <a:gsLst>
              <a:gs pos="0">
                <a:srgbClr val="0A2D90"/>
              </a:gs>
              <a:gs pos="100000">
                <a:srgbClr val="00254A">
                  <a:gamma/>
                  <a:shade val="46275"/>
                  <a:invGamma/>
                </a:srgbClr>
              </a:gs>
            </a:gsLst>
            <a:lin ang="5400000" scaled="1"/>
          </a:gradFill>
        </p:grpSpPr>
        <p:sp>
          <p:nvSpPr>
            <p:cNvPr id="43" name="Freeform 42"/>
            <p:cNvSpPr>
              <a:spLocks noEditPoints="1"/>
            </p:cNvSpPr>
            <p:nvPr/>
          </p:nvSpPr>
          <p:spPr bwMode="hidden">
            <a:xfrm>
              <a:off x="4200" y="3402"/>
              <a:ext cx="1201" cy="731"/>
            </a:xfrm>
            <a:custGeom>
              <a:avLst/>
              <a:gdLst/>
              <a:ahLst/>
              <a:cxnLst>
                <a:cxn ang="0">
                  <a:pos x="484" y="6"/>
                </a:cxn>
                <a:cxn ang="0">
                  <a:pos x="263" y="60"/>
                </a:cxn>
                <a:cxn ang="0">
                  <a:pos x="101" y="162"/>
                </a:cxn>
                <a:cxn ang="0">
                  <a:pos x="12" y="294"/>
                </a:cxn>
                <a:cxn ang="0">
                  <a:pos x="0" y="366"/>
                </a:cxn>
                <a:cxn ang="0">
                  <a:pos x="12" y="437"/>
                </a:cxn>
                <a:cxn ang="0">
                  <a:pos x="101" y="569"/>
                </a:cxn>
                <a:cxn ang="0">
                  <a:pos x="263" y="671"/>
                </a:cxn>
                <a:cxn ang="0">
                  <a:pos x="484" y="725"/>
                </a:cxn>
                <a:cxn ang="0">
                  <a:pos x="723" y="725"/>
                </a:cxn>
                <a:cxn ang="0">
                  <a:pos x="938" y="671"/>
                </a:cxn>
                <a:cxn ang="0">
                  <a:pos x="1100" y="569"/>
                </a:cxn>
                <a:cxn ang="0">
                  <a:pos x="1189" y="437"/>
                </a:cxn>
                <a:cxn ang="0">
                  <a:pos x="1201" y="366"/>
                </a:cxn>
                <a:cxn ang="0">
                  <a:pos x="1189" y="294"/>
                </a:cxn>
                <a:cxn ang="0">
                  <a:pos x="1100" y="162"/>
                </a:cxn>
                <a:cxn ang="0">
                  <a:pos x="938" y="60"/>
                </a:cxn>
                <a:cxn ang="0">
                  <a:pos x="723" y="6"/>
                </a:cxn>
                <a:cxn ang="0">
                  <a:pos x="604" y="0"/>
                </a:cxn>
                <a:cxn ang="0">
                  <a:pos x="490" y="701"/>
                </a:cxn>
                <a:cxn ang="0">
                  <a:pos x="287" y="647"/>
                </a:cxn>
                <a:cxn ang="0">
                  <a:pos x="131" y="557"/>
                </a:cxn>
                <a:cxn ang="0">
                  <a:pos x="48" y="437"/>
                </a:cxn>
                <a:cxn ang="0">
                  <a:pos x="36" y="366"/>
                </a:cxn>
                <a:cxn ang="0">
                  <a:pos x="48" y="300"/>
                </a:cxn>
                <a:cxn ang="0">
                  <a:pos x="131" y="174"/>
                </a:cxn>
                <a:cxn ang="0">
                  <a:pos x="287" y="84"/>
                </a:cxn>
                <a:cxn ang="0">
                  <a:pos x="490" y="30"/>
                </a:cxn>
                <a:cxn ang="0">
                  <a:pos x="717" y="30"/>
                </a:cxn>
                <a:cxn ang="0">
                  <a:pos x="920" y="84"/>
                </a:cxn>
                <a:cxn ang="0">
                  <a:pos x="1070" y="174"/>
                </a:cxn>
                <a:cxn ang="0">
                  <a:pos x="1153" y="300"/>
                </a:cxn>
                <a:cxn ang="0">
                  <a:pos x="1153" y="437"/>
                </a:cxn>
                <a:cxn ang="0">
                  <a:pos x="1070" y="557"/>
                </a:cxn>
                <a:cxn ang="0">
                  <a:pos x="920" y="647"/>
                </a:cxn>
                <a:cxn ang="0">
                  <a:pos x="717" y="701"/>
                </a:cxn>
                <a:cxn ang="0">
                  <a:pos x="604" y="707"/>
                </a:cxn>
              </a:cxnLst>
              <a:rect l="0" t="0" r="r" b="b"/>
              <a:pathLst>
                <a:path w="1201" h="731">
                  <a:moveTo>
                    <a:pt x="604" y="0"/>
                  </a:moveTo>
                  <a:lnTo>
                    <a:pt x="484" y="6"/>
                  </a:lnTo>
                  <a:lnTo>
                    <a:pt x="370" y="30"/>
                  </a:lnTo>
                  <a:lnTo>
                    <a:pt x="263" y="60"/>
                  </a:lnTo>
                  <a:lnTo>
                    <a:pt x="179" y="108"/>
                  </a:lnTo>
                  <a:lnTo>
                    <a:pt x="101" y="162"/>
                  </a:lnTo>
                  <a:lnTo>
                    <a:pt x="48" y="222"/>
                  </a:lnTo>
                  <a:lnTo>
                    <a:pt x="12" y="294"/>
                  </a:lnTo>
                  <a:lnTo>
                    <a:pt x="6" y="330"/>
                  </a:lnTo>
                  <a:lnTo>
                    <a:pt x="0" y="366"/>
                  </a:lnTo>
                  <a:lnTo>
                    <a:pt x="6" y="401"/>
                  </a:lnTo>
                  <a:lnTo>
                    <a:pt x="12" y="437"/>
                  </a:lnTo>
                  <a:lnTo>
                    <a:pt x="48" y="509"/>
                  </a:lnTo>
                  <a:lnTo>
                    <a:pt x="101" y="569"/>
                  </a:lnTo>
                  <a:lnTo>
                    <a:pt x="179" y="623"/>
                  </a:lnTo>
                  <a:lnTo>
                    <a:pt x="263" y="671"/>
                  </a:lnTo>
                  <a:lnTo>
                    <a:pt x="370" y="701"/>
                  </a:lnTo>
                  <a:lnTo>
                    <a:pt x="484" y="725"/>
                  </a:lnTo>
                  <a:lnTo>
                    <a:pt x="604" y="731"/>
                  </a:lnTo>
                  <a:lnTo>
                    <a:pt x="723" y="725"/>
                  </a:lnTo>
                  <a:lnTo>
                    <a:pt x="837" y="701"/>
                  </a:lnTo>
                  <a:lnTo>
                    <a:pt x="938" y="671"/>
                  </a:lnTo>
                  <a:lnTo>
                    <a:pt x="1028" y="623"/>
                  </a:lnTo>
                  <a:lnTo>
                    <a:pt x="1100" y="569"/>
                  </a:lnTo>
                  <a:lnTo>
                    <a:pt x="1153" y="509"/>
                  </a:lnTo>
                  <a:lnTo>
                    <a:pt x="1189" y="437"/>
                  </a:lnTo>
                  <a:lnTo>
                    <a:pt x="1201" y="401"/>
                  </a:lnTo>
                  <a:lnTo>
                    <a:pt x="1201" y="366"/>
                  </a:lnTo>
                  <a:lnTo>
                    <a:pt x="1201" y="330"/>
                  </a:lnTo>
                  <a:lnTo>
                    <a:pt x="1189" y="294"/>
                  </a:lnTo>
                  <a:lnTo>
                    <a:pt x="1153" y="222"/>
                  </a:lnTo>
                  <a:lnTo>
                    <a:pt x="1100" y="162"/>
                  </a:lnTo>
                  <a:lnTo>
                    <a:pt x="1028" y="108"/>
                  </a:lnTo>
                  <a:lnTo>
                    <a:pt x="938" y="60"/>
                  </a:lnTo>
                  <a:lnTo>
                    <a:pt x="837" y="30"/>
                  </a:lnTo>
                  <a:lnTo>
                    <a:pt x="723" y="6"/>
                  </a:lnTo>
                  <a:lnTo>
                    <a:pt x="604" y="0"/>
                  </a:lnTo>
                  <a:lnTo>
                    <a:pt x="604" y="0"/>
                  </a:lnTo>
                  <a:close/>
                  <a:moveTo>
                    <a:pt x="604" y="707"/>
                  </a:moveTo>
                  <a:lnTo>
                    <a:pt x="490" y="701"/>
                  </a:lnTo>
                  <a:lnTo>
                    <a:pt x="382" y="683"/>
                  </a:lnTo>
                  <a:lnTo>
                    <a:pt x="287" y="647"/>
                  </a:lnTo>
                  <a:lnTo>
                    <a:pt x="203" y="611"/>
                  </a:lnTo>
                  <a:lnTo>
                    <a:pt x="131" y="557"/>
                  </a:lnTo>
                  <a:lnTo>
                    <a:pt x="83" y="497"/>
                  </a:lnTo>
                  <a:lnTo>
                    <a:pt x="48" y="437"/>
                  </a:lnTo>
                  <a:lnTo>
                    <a:pt x="42" y="401"/>
                  </a:lnTo>
                  <a:lnTo>
                    <a:pt x="36" y="366"/>
                  </a:lnTo>
                  <a:lnTo>
                    <a:pt x="42" y="330"/>
                  </a:lnTo>
                  <a:lnTo>
                    <a:pt x="48" y="300"/>
                  </a:lnTo>
                  <a:lnTo>
                    <a:pt x="83" y="234"/>
                  </a:lnTo>
                  <a:lnTo>
                    <a:pt x="131" y="174"/>
                  </a:lnTo>
                  <a:lnTo>
                    <a:pt x="203" y="126"/>
                  </a:lnTo>
                  <a:lnTo>
                    <a:pt x="287" y="84"/>
                  </a:lnTo>
                  <a:lnTo>
                    <a:pt x="382" y="54"/>
                  </a:lnTo>
                  <a:lnTo>
                    <a:pt x="490" y="30"/>
                  </a:lnTo>
                  <a:lnTo>
                    <a:pt x="604" y="24"/>
                  </a:lnTo>
                  <a:lnTo>
                    <a:pt x="717" y="30"/>
                  </a:lnTo>
                  <a:lnTo>
                    <a:pt x="825" y="54"/>
                  </a:lnTo>
                  <a:lnTo>
                    <a:pt x="920" y="84"/>
                  </a:lnTo>
                  <a:lnTo>
                    <a:pt x="1004" y="126"/>
                  </a:lnTo>
                  <a:lnTo>
                    <a:pt x="1070" y="174"/>
                  </a:lnTo>
                  <a:lnTo>
                    <a:pt x="1124" y="234"/>
                  </a:lnTo>
                  <a:lnTo>
                    <a:pt x="1153" y="300"/>
                  </a:lnTo>
                  <a:lnTo>
                    <a:pt x="1165" y="366"/>
                  </a:lnTo>
                  <a:lnTo>
                    <a:pt x="1153" y="437"/>
                  </a:lnTo>
                  <a:lnTo>
                    <a:pt x="1124" y="497"/>
                  </a:lnTo>
                  <a:lnTo>
                    <a:pt x="1070" y="557"/>
                  </a:lnTo>
                  <a:lnTo>
                    <a:pt x="1004" y="611"/>
                  </a:lnTo>
                  <a:lnTo>
                    <a:pt x="920" y="647"/>
                  </a:lnTo>
                  <a:lnTo>
                    <a:pt x="825" y="683"/>
                  </a:lnTo>
                  <a:lnTo>
                    <a:pt x="717" y="701"/>
                  </a:lnTo>
                  <a:lnTo>
                    <a:pt x="604" y="707"/>
                  </a:lnTo>
                  <a:lnTo>
                    <a:pt x="604" y="707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4" name="Freeform 43"/>
            <p:cNvSpPr>
              <a:spLocks/>
            </p:cNvSpPr>
            <p:nvPr/>
          </p:nvSpPr>
          <p:spPr bwMode="hidden">
            <a:xfrm>
              <a:off x="4128" y="3366"/>
              <a:ext cx="544" cy="737"/>
            </a:xfrm>
            <a:custGeom>
              <a:avLst/>
              <a:gdLst/>
              <a:ahLst/>
              <a:cxnLst>
                <a:cxn ang="0">
                  <a:pos x="24" y="402"/>
                </a:cxn>
                <a:cxn ang="0">
                  <a:pos x="36" y="330"/>
                </a:cxn>
                <a:cxn ang="0">
                  <a:pos x="66" y="264"/>
                </a:cxn>
                <a:cxn ang="0">
                  <a:pos x="108" y="204"/>
                </a:cxn>
                <a:cxn ang="0">
                  <a:pos x="173" y="150"/>
                </a:cxn>
                <a:cxn ang="0">
                  <a:pos x="251" y="102"/>
                </a:cxn>
                <a:cxn ang="0">
                  <a:pos x="335" y="60"/>
                </a:cxn>
                <a:cxn ang="0">
                  <a:pos x="436" y="30"/>
                </a:cxn>
                <a:cxn ang="0">
                  <a:pos x="544" y="12"/>
                </a:cxn>
                <a:cxn ang="0">
                  <a:pos x="544" y="0"/>
                </a:cxn>
                <a:cxn ang="0">
                  <a:pos x="430" y="18"/>
                </a:cxn>
                <a:cxn ang="0">
                  <a:pos x="329" y="48"/>
                </a:cxn>
                <a:cxn ang="0">
                  <a:pos x="233" y="90"/>
                </a:cxn>
                <a:cxn ang="0">
                  <a:pos x="155" y="138"/>
                </a:cxn>
                <a:cxn ang="0">
                  <a:pos x="90" y="198"/>
                </a:cxn>
                <a:cxn ang="0">
                  <a:pos x="42" y="258"/>
                </a:cxn>
                <a:cxn ang="0">
                  <a:pos x="12" y="330"/>
                </a:cxn>
                <a:cxn ang="0">
                  <a:pos x="0" y="402"/>
                </a:cxn>
                <a:cxn ang="0">
                  <a:pos x="6" y="455"/>
                </a:cxn>
                <a:cxn ang="0">
                  <a:pos x="18" y="503"/>
                </a:cxn>
                <a:cxn ang="0">
                  <a:pos x="42" y="545"/>
                </a:cxn>
                <a:cxn ang="0">
                  <a:pos x="78" y="593"/>
                </a:cxn>
                <a:cxn ang="0">
                  <a:pos x="114" y="635"/>
                </a:cxn>
                <a:cxn ang="0">
                  <a:pos x="161" y="671"/>
                </a:cxn>
                <a:cxn ang="0">
                  <a:pos x="221" y="707"/>
                </a:cxn>
                <a:cxn ang="0">
                  <a:pos x="281" y="737"/>
                </a:cxn>
                <a:cxn ang="0">
                  <a:pos x="323" y="737"/>
                </a:cxn>
                <a:cxn ang="0">
                  <a:pos x="257" y="707"/>
                </a:cxn>
                <a:cxn ang="0">
                  <a:pos x="203" y="671"/>
                </a:cxn>
                <a:cxn ang="0">
                  <a:pos x="149" y="635"/>
                </a:cxn>
                <a:cxn ang="0">
                  <a:pos x="108" y="593"/>
                </a:cxn>
                <a:cxn ang="0">
                  <a:pos x="72" y="551"/>
                </a:cxn>
                <a:cxn ang="0">
                  <a:pos x="48" y="503"/>
                </a:cxn>
                <a:cxn ang="0">
                  <a:pos x="30" y="455"/>
                </a:cxn>
                <a:cxn ang="0">
                  <a:pos x="24" y="402"/>
                </a:cxn>
                <a:cxn ang="0">
                  <a:pos x="24" y="402"/>
                </a:cxn>
              </a:cxnLst>
              <a:rect l="0" t="0" r="r" b="b"/>
              <a:pathLst>
                <a:path w="544" h="737">
                  <a:moveTo>
                    <a:pt x="24" y="402"/>
                  </a:moveTo>
                  <a:lnTo>
                    <a:pt x="36" y="330"/>
                  </a:lnTo>
                  <a:lnTo>
                    <a:pt x="66" y="264"/>
                  </a:lnTo>
                  <a:lnTo>
                    <a:pt x="108" y="204"/>
                  </a:lnTo>
                  <a:lnTo>
                    <a:pt x="173" y="150"/>
                  </a:lnTo>
                  <a:lnTo>
                    <a:pt x="251" y="102"/>
                  </a:lnTo>
                  <a:lnTo>
                    <a:pt x="335" y="60"/>
                  </a:lnTo>
                  <a:lnTo>
                    <a:pt x="436" y="30"/>
                  </a:lnTo>
                  <a:lnTo>
                    <a:pt x="544" y="12"/>
                  </a:lnTo>
                  <a:lnTo>
                    <a:pt x="544" y="0"/>
                  </a:lnTo>
                  <a:lnTo>
                    <a:pt x="430" y="18"/>
                  </a:lnTo>
                  <a:lnTo>
                    <a:pt x="329" y="48"/>
                  </a:lnTo>
                  <a:lnTo>
                    <a:pt x="233" y="90"/>
                  </a:lnTo>
                  <a:lnTo>
                    <a:pt x="155" y="138"/>
                  </a:lnTo>
                  <a:lnTo>
                    <a:pt x="90" y="198"/>
                  </a:lnTo>
                  <a:lnTo>
                    <a:pt x="42" y="258"/>
                  </a:lnTo>
                  <a:lnTo>
                    <a:pt x="12" y="330"/>
                  </a:lnTo>
                  <a:lnTo>
                    <a:pt x="0" y="402"/>
                  </a:lnTo>
                  <a:lnTo>
                    <a:pt x="6" y="455"/>
                  </a:lnTo>
                  <a:lnTo>
                    <a:pt x="18" y="503"/>
                  </a:lnTo>
                  <a:lnTo>
                    <a:pt x="42" y="545"/>
                  </a:lnTo>
                  <a:lnTo>
                    <a:pt x="78" y="593"/>
                  </a:lnTo>
                  <a:lnTo>
                    <a:pt x="114" y="635"/>
                  </a:lnTo>
                  <a:lnTo>
                    <a:pt x="161" y="671"/>
                  </a:lnTo>
                  <a:lnTo>
                    <a:pt x="221" y="707"/>
                  </a:lnTo>
                  <a:lnTo>
                    <a:pt x="281" y="737"/>
                  </a:lnTo>
                  <a:lnTo>
                    <a:pt x="323" y="737"/>
                  </a:lnTo>
                  <a:lnTo>
                    <a:pt x="257" y="707"/>
                  </a:lnTo>
                  <a:lnTo>
                    <a:pt x="203" y="671"/>
                  </a:lnTo>
                  <a:lnTo>
                    <a:pt x="149" y="635"/>
                  </a:lnTo>
                  <a:lnTo>
                    <a:pt x="108" y="593"/>
                  </a:lnTo>
                  <a:lnTo>
                    <a:pt x="72" y="551"/>
                  </a:lnTo>
                  <a:lnTo>
                    <a:pt x="48" y="503"/>
                  </a:lnTo>
                  <a:lnTo>
                    <a:pt x="30" y="455"/>
                  </a:lnTo>
                  <a:lnTo>
                    <a:pt x="24" y="402"/>
                  </a:lnTo>
                  <a:lnTo>
                    <a:pt x="24" y="40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5" name="Freeform 44"/>
            <p:cNvSpPr>
              <a:spLocks/>
            </p:cNvSpPr>
            <p:nvPr/>
          </p:nvSpPr>
          <p:spPr bwMode="hidden">
            <a:xfrm>
              <a:off x="4792" y="3360"/>
              <a:ext cx="609" cy="252"/>
            </a:xfrm>
            <a:custGeom>
              <a:avLst/>
              <a:gdLst/>
              <a:ahLst/>
              <a:cxnLst>
                <a:cxn ang="0">
                  <a:pos x="12" y="12"/>
                </a:cxn>
                <a:cxn ang="0">
                  <a:pos x="113" y="18"/>
                </a:cxn>
                <a:cxn ang="0">
                  <a:pos x="203" y="30"/>
                </a:cxn>
                <a:cxn ang="0">
                  <a:pos x="292" y="48"/>
                </a:cxn>
                <a:cxn ang="0">
                  <a:pos x="376" y="78"/>
                </a:cxn>
                <a:cxn ang="0">
                  <a:pos x="448" y="114"/>
                </a:cxn>
                <a:cxn ang="0">
                  <a:pos x="514" y="156"/>
                </a:cxn>
                <a:cxn ang="0">
                  <a:pos x="567" y="198"/>
                </a:cxn>
                <a:cxn ang="0">
                  <a:pos x="609" y="252"/>
                </a:cxn>
                <a:cxn ang="0">
                  <a:pos x="609" y="216"/>
                </a:cxn>
                <a:cxn ang="0">
                  <a:pos x="561" y="168"/>
                </a:cxn>
                <a:cxn ang="0">
                  <a:pos x="502" y="126"/>
                </a:cxn>
                <a:cxn ang="0">
                  <a:pos x="436" y="90"/>
                </a:cxn>
                <a:cxn ang="0">
                  <a:pos x="364" y="60"/>
                </a:cxn>
                <a:cxn ang="0">
                  <a:pos x="286" y="36"/>
                </a:cxn>
                <a:cxn ang="0">
                  <a:pos x="197" y="18"/>
                </a:cxn>
                <a:cxn ang="0">
                  <a:pos x="107" y="6"/>
                </a:cxn>
                <a:cxn ang="0">
                  <a:pos x="12" y="0"/>
                </a:cxn>
                <a:cxn ang="0">
                  <a:pos x="6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6" y="12"/>
                </a:cxn>
                <a:cxn ang="0">
                  <a:pos x="12" y="12"/>
                </a:cxn>
                <a:cxn ang="0">
                  <a:pos x="12" y="12"/>
                </a:cxn>
              </a:cxnLst>
              <a:rect l="0" t="0" r="r" b="b"/>
              <a:pathLst>
                <a:path w="609" h="252">
                  <a:moveTo>
                    <a:pt x="12" y="12"/>
                  </a:moveTo>
                  <a:lnTo>
                    <a:pt x="113" y="18"/>
                  </a:lnTo>
                  <a:lnTo>
                    <a:pt x="203" y="30"/>
                  </a:lnTo>
                  <a:lnTo>
                    <a:pt x="292" y="48"/>
                  </a:lnTo>
                  <a:lnTo>
                    <a:pt x="376" y="78"/>
                  </a:lnTo>
                  <a:lnTo>
                    <a:pt x="448" y="114"/>
                  </a:lnTo>
                  <a:lnTo>
                    <a:pt x="514" y="156"/>
                  </a:lnTo>
                  <a:lnTo>
                    <a:pt x="567" y="198"/>
                  </a:lnTo>
                  <a:lnTo>
                    <a:pt x="609" y="252"/>
                  </a:lnTo>
                  <a:lnTo>
                    <a:pt x="609" y="216"/>
                  </a:lnTo>
                  <a:lnTo>
                    <a:pt x="561" y="168"/>
                  </a:lnTo>
                  <a:lnTo>
                    <a:pt x="502" y="126"/>
                  </a:lnTo>
                  <a:lnTo>
                    <a:pt x="436" y="90"/>
                  </a:lnTo>
                  <a:lnTo>
                    <a:pt x="364" y="60"/>
                  </a:lnTo>
                  <a:lnTo>
                    <a:pt x="286" y="36"/>
                  </a:lnTo>
                  <a:lnTo>
                    <a:pt x="197" y="18"/>
                  </a:lnTo>
                  <a:lnTo>
                    <a:pt x="107" y="6"/>
                  </a:lnTo>
                  <a:lnTo>
                    <a:pt x="12" y="0"/>
                  </a:lnTo>
                  <a:lnTo>
                    <a:pt x="6" y="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6" y="12"/>
                  </a:lnTo>
                  <a:lnTo>
                    <a:pt x="12" y="12"/>
                  </a:lnTo>
                  <a:lnTo>
                    <a:pt x="12" y="1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6" name="Freeform 45"/>
            <p:cNvSpPr>
              <a:spLocks/>
            </p:cNvSpPr>
            <p:nvPr/>
          </p:nvSpPr>
          <p:spPr bwMode="hidden">
            <a:xfrm>
              <a:off x="5246" y="4007"/>
              <a:ext cx="72" cy="54"/>
            </a:xfrm>
            <a:custGeom>
              <a:avLst/>
              <a:gdLst/>
              <a:ahLst/>
              <a:cxnLst>
                <a:cxn ang="0">
                  <a:pos x="72" y="0"/>
                </a:cxn>
                <a:cxn ang="0">
                  <a:pos x="36" y="30"/>
                </a:cxn>
                <a:cxn ang="0">
                  <a:pos x="0" y="54"/>
                </a:cxn>
                <a:cxn ang="0">
                  <a:pos x="36" y="54"/>
                </a:cxn>
                <a:cxn ang="0">
                  <a:pos x="54" y="42"/>
                </a:cxn>
                <a:cxn ang="0">
                  <a:pos x="72" y="24"/>
                </a:cxn>
                <a:cxn ang="0">
                  <a:pos x="72" y="24"/>
                </a:cxn>
                <a:cxn ang="0">
                  <a:pos x="72" y="0"/>
                </a:cxn>
                <a:cxn ang="0">
                  <a:pos x="72" y="0"/>
                </a:cxn>
              </a:cxnLst>
              <a:rect l="0" t="0" r="r" b="b"/>
              <a:pathLst>
                <a:path w="72" h="54">
                  <a:moveTo>
                    <a:pt x="72" y="0"/>
                  </a:moveTo>
                  <a:lnTo>
                    <a:pt x="36" y="30"/>
                  </a:lnTo>
                  <a:lnTo>
                    <a:pt x="0" y="54"/>
                  </a:lnTo>
                  <a:lnTo>
                    <a:pt x="36" y="54"/>
                  </a:lnTo>
                  <a:lnTo>
                    <a:pt x="54" y="42"/>
                  </a:lnTo>
                  <a:lnTo>
                    <a:pt x="72" y="24"/>
                  </a:lnTo>
                  <a:lnTo>
                    <a:pt x="72" y="24"/>
                  </a:lnTo>
                  <a:lnTo>
                    <a:pt x="72" y="0"/>
                  </a:lnTo>
                  <a:lnTo>
                    <a:pt x="7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7" name="Freeform 46"/>
            <p:cNvSpPr>
              <a:spLocks/>
            </p:cNvSpPr>
            <p:nvPr/>
          </p:nvSpPr>
          <p:spPr bwMode="hidden">
            <a:xfrm>
              <a:off x="4505" y="4073"/>
              <a:ext cx="705" cy="108"/>
            </a:xfrm>
            <a:custGeom>
              <a:avLst/>
              <a:gdLst/>
              <a:ahLst/>
              <a:cxnLst>
                <a:cxn ang="0">
                  <a:pos x="299" y="90"/>
                </a:cxn>
                <a:cxn ang="0">
                  <a:pos x="221" y="90"/>
                </a:cxn>
                <a:cxn ang="0">
                  <a:pos x="143" y="78"/>
                </a:cxn>
                <a:cxn ang="0">
                  <a:pos x="0" y="48"/>
                </a:cxn>
                <a:cxn ang="0">
                  <a:pos x="0" y="66"/>
                </a:cxn>
                <a:cxn ang="0">
                  <a:pos x="143" y="96"/>
                </a:cxn>
                <a:cxn ang="0">
                  <a:pos x="221" y="108"/>
                </a:cxn>
                <a:cxn ang="0">
                  <a:pos x="299" y="108"/>
                </a:cxn>
                <a:cxn ang="0">
                  <a:pos x="412" y="102"/>
                </a:cxn>
                <a:cxn ang="0">
                  <a:pos x="520" y="84"/>
                </a:cxn>
                <a:cxn ang="0">
                  <a:pos x="615" y="60"/>
                </a:cxn>
                <a:cxn ang="0">
                  <a:pos x="705" y="24"/>
                </a:cxn>
                <a:cxn ang="0">
                  <a:pos x="705" y="0"/>
                </a:cxn>
                <a:cxn ang="0">
                  <a:pos x="615" y="42"/>
                </a:cxn>
                <a:cxn ang="0">
                  <a:pos x="520" y="66"/>
                </a:cxn>
                <a:cxn ang="0">
                  <a:pos x="412" y="84"/>
                </a:cxn>
                <a:cxn ang="0">
                  <a:pos x="299" y="90"/>
                </a:cxn>
                <a:cxn ang="0">
                  <a:pos x="299" y="90"/>
                </a:cxn>
              </a:cxnLst>
              <a:rect l="0" t="0" r="r" b="b"/>
              <a:pathLst>
                <a:path w="705" h="108">
                  <a:moveTo>
                    <a:pt x="299" y="90"/>
                  </a:moveTo>
                  <a:lnTo>
                    <a:pt x="221" y="90"/>
                  </a:lnTo>
                  <a:lnTo>
                    <a:pt x="143" y="78"/>
                  </a:lnTo>
                  <a:lnTo>
                    <a:pt x="0" y="48"/>
                  </a:lnTo>
                  <a:lnTo>
                    <a:pt x="0" y="66"/>
                  </a:lnTo>
                  <a:lnTo>
                    <a:pt x="143" y="96"/>
                  </a:lnTo>
                  <a:lnTo>
                    <a:pt x="221" y="108"/>
                  </a:lnTo>
                  <a:lnTo>
                    <a:pt x="299" y="108"/>
                  </a:lnTo>
                  <a:lnTo>
                    <a:pt x="412" y="102"/>
                  </a:lnTo>
                  <a:lnTo>
                    <a:pt x="520" y="84"/>
                  </a:lnTo>
                  <a:lnTo>
                    <a:pt x="615" y="60"/>
                  </a:lnTo>
                  <a:lnTo>
                    <a:pt x="705" y="24"/>
                  </a:lnTo>
                  <a:lnTo>
                    <a:pt x="705" y="0"/>
                  </a:lnTo>
                  <a:lnTo>
                    <a:pt x="615" y="42"/>
                  </a:lnTo>
                  <a:lnTo>
                    <a:pt x="520" y="66"/>
                  </a:lnTo>
                  <a:lnTo>
                    <a:pt x="412" y="84"/>
                  </a:lnTo>
                  <a:lnTo>
                    <a:pt x="299" y="90"/>
                  </a:lnTo>
                  <a:lnTo>
                    <a:pt x="299" y="9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8" name="Freeform 47"/>
            <p:cNvSpPr>
              <a:spLocks/>
            </p:cNvSpPr>
            <p:nvPr/>
          </p:nvSpPr>
          <p:spPr bwMode="hidden">
            <a:xfrm>
              <a:off x="5336" y="3654"/>
              <a:ext cx="143" cy="341"/>
            </a:xfrm>
            <a:custGeom>
              <a:avLst/>
              <a:gdLst/>
              <a:ahLst/>
              <a:cxnLst>
                <a:cxn ang="0">
                  <a:pos x="119" y="114"/>
                </a:cxn>
                <a:cxn ang="0">
                  <a:pos x="113" y="173"/>
                </a:cxn>
                <a:cxn ang="0">
                  <a:pos x="89" y="239"/>
                </a:cxn>
                <a:cxn ang="0">
                  <a:pos x="47" y="293"/>
                </a:cxn>
                <a:cxn ang="0">
                  <a:pos x="0" y="341"/>
                </a:cxn>
                <a:cxn ang="0">
                  <a:pos x="29" y="341"/>
                </a:cxn>
                <a:cxn ang="0">
                  <a:pos x="77" y="287"/>
                </a:cxn>
                <a:cxn ang="0">
                  <a:pos x="113" y="233"/>
                </a:cxn>
                <a:cxn ang="0">
                  <a:pos x="137" y="173"/>
                </a:cxn>
                <a:cxn ang="0">
                  <a:pos x="143" y="114"/>
                </a:cxn>
                <a:cxn ang="0">
                  <a:pos x="137" y="60"/>
                </a:cxn>
                <a:cxn ang="0">
                  <a:pos x="119" y="0"/>
                </a:cxn>
                <a:cxn ang="0">
                  <a:pos x="89" y="0"/>
                </a:cxn>
                <a:cxn ang="0">
                  <a:pos x="113" y="60"/>
                </a:cxn>
                <a:cxn ang="0">
                  <a:pos x="119" y="114"/>
                </a:cxn>
                <a:cxn ang="0">
                  <a:pos x="119" y="114"/>
                </a:cxn>
              </a:cxnLst>
              <a:rect l="0" t="0" r="r" b="b"/>
              <a:pathLst>
                <a:path w="143" h="341">
                  <a:moveTo>
                    <a:pt x="119" y="114"/>
                  </a:moveTo>
                  <a:lnTo>
                    <a:pt x="113" y="173"/>
                  </a:lnTo>
                  <a:lnTo>
                    <a:pt x="89" y="239"/>
                  </a:lnTo>
                  <a:lnTo>
                    <a:pt x="47" y="293"/>
                  </a:lnTo>
                  <a:lnTo>
                    <a:pt x="0" y="341"/>
                  </a:lnTo>
                  <a:lnTo>
                    <a:pt x="29" y="341"/>
                  </a:lnTo>
                  <a:lnTo>
                    <a:pt x="77" y="287"/>
                  </a:lnTo>
                  <a:lnTo>
                    <a:pt x="113" y="233"/>
                  </a:lnTo>
                  <a:lnTo>
                    <a:pt x="137" y="173"/>
                  </a:lnTo>
                  <a:lnTo>
                    <a:pt x="143" y="114"/>
                  </a:lnTo>
                  <a:lnTo>
                    <a:pt x="137" y="60"/>
                  </a:lnTo>
                  <a:lnTo>
                    <a:pt x="119" y="0"/>
                  </a:lnTo>
                  <a:lnTo>
                    <a:pt x="89" y="0"/>
                  </a:lnTo>
                  <a:lnTo>
                    <a:pt x="113" y="60"/>
                  </a:lnTo>
                  <a:lnTo>
                    <a:pt x="119" y="114"/>
                  </a:lnTo>
                  <a:lnTo>
                    <a:pt x="119" y="11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9" name="Freeform 48"/>
            <p:cNvSpPr>
              <a:spLocks/>
            </p:cNvSpPr>
            <p:nvPr/>
          </p:nvSpPr>
          <p:spPr bwMode="hidden">
            <a:xfrm>
              <a:off x="5061" y="3624"/>
              <a:ext cx="83" cy="90"/>
            </a:xfrm>
            <a:custGeom>
              <a:avLst/>
              <a:gdLst/>
              <a:ahLst/>
              <a:cxnLst>
                <a:cxn ang="0">
                  <a:pos x="59" y="90"/>
                </a:cxn>
                <a:cxn ang="0">
                  <a:pos x="83" y="84"/>
                </a:cxn>
                <a:cxn ang="0">
                  <a:pos x="71" y="60"/>
                </a:cxn>
                <a:cxn ang="0">
                  <a:pos x="53" y="42"/>
                </a:cxn>
                <a:cxn ang="0">
                  <a:pos x="6" y="0"/>
                </a:cxn>
                <a:cxn ang="0">
                  <a:pos x="0" y="18"/>
                </a:cxn>
                <a:cxn ang="0">
                  <a:pos x="35" y="48"/>
                </a:cxn>
                <a:cxn ang="0">
                  <a:pos x="59" y="90"/>
                </a:cxn>
                <a:cxn ang="0">
                  <a:pos x="59" y="90"/>
                </a:cxn>
              </a:cxnLst>
              <a:rect l="0" t="0" r="r" b="b"/>
              <a:pathLst>
                <a:path w="83" h="90">
                  <a:moveTo>
                    <a:pt x="59" y="90"/>
                  </a:moveTo>
                  <a:lnTo>
                    <a:pt x="83" y="84"/>
                  </a:lnTo>
                  <a:lnTo>
                    <a:pt x="71" y="60"/>
                  </a:lnTo>
                  <a:lnTo>
                    <a:pt x="53" y="42"/>
                  </a:lnTo>
                  <a:lnTo>
                    <a:pt x="6" y="0"/>
                  </a:lnTo>
                  <a:lnTo>
                    <a:pt x="0" y="18"/>
                  </a:lnTo>
                  <a:lnTo>
                    <a:pt x="35" y="48"/>
                  </a:lnTo>
                  <a:lnTo>
                    <a:pt x="59" y="90"/>
                  </a:lnTo>
                  <a:lnTo>
                    <a:pt x="59" y="9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0" name="Freeform 49"/>
            <p:cNvSpPr>
              <a:spLocks/>
            </p:cNvSpPr>
            <p:nvPr/>
          </p:nvSpPr>
          <p:spPr bwMode="hidden">
            <a:xfrm>
              <a:off x="4445" y="3552"/>
              <a:ext cx="717" cy="431"/>
            </a:xfrm>
            <a:custGeom>
              <a:avLst/>
              <a:gdLst/>
              <a:ahLst/>
              <a:cxnLst>
                <a:cxn ang="0">
                  <a:pos x="693" y="216"/>
                </a:cxn>
                <a:cxn ang="0">
                  <a:pos x="687" y="257"/>
                </a:cxn>
                <a:cxn ang="0">
                  <a:pos x="669" y="293"/>
                </a:cxn>
                <a:cxn ang="0">
                  <a:pos x="633" y="329"/>
                </a:cxn>
                <a:cxn ang="0">
                  <a:pos x="598" y="359"/>
                </a:cxn>
                <a:cxn ang="0">
                  <a:pos x="544" y="383"/>
                </a:cxn>
                <a:cxn ang="0">
                  <a:pos x="490" y="401"/>
                </a:cxn>
                <a:cxn ang="0">
                  <a:pos x="424" y="413"/>
                </a:cxn>
                <a:cxn ang="0">
                  <a:pos x="359" y="419"/>
                </a:cxn>
                <a:cxn ang="0">
                  <a:pos x="293" y="413"/>
                </a:cxn>
                <a:cxn ang="0">
                  <a:pos x="227" y="401"/>
                </a:cxn>
                <a:cxn ang="0">
                  <a:pos x="173" y="383"/>
                </a:cxn>
                <a:cxn ang="0">
                  <a:pos x="119" y="359"/>
                </a:cxn>
                <a:cxn ang="0">
                  <a:pos x="84" y="329"/>
                </a:cxn>
                <a:cxn ang="0">
                  <a:pos x="48" y="293"/>
                </a:cxn>
                <a:cxn ang="0">
                  <a:pos x="30" y="257"/>
                </a:cxn>
                <a:cxn ang="0">
                  <a:pos x="24" y="216"/>
                </a:cxn>
                <a:cxn ang="0">
                  <a:pos x="30" y="174"/>
                </a:cxn>
                <a:cxn ang="0">
                  <a:pos x="48" y="138"/>
                </a:cxn>
                <a:cxn ang="0">
                  <a:pos x="84" y="102"/>
                </a:cxn>
                <a:cxn ang="0">
                  <a:pos x="119" y="72"/>
                </a:cxn>
                <a:cxn ang="0">
                  <a:pos x="173" y="48"/>
                </a:cxn>
                <a:cxn ang="0">
                  <a:pos x="227" y="30"/>
                </a:cxn>
                <a:cxn ang="0">
                  <a:pos x="293" y="18"/>
                </a:cxn>
                <a:cxn ang="0">
                  <a:pos x="359" y="12"/>
                </a:cxn>
                <a:cxn ang="0">
                  <a:pos x="418" y="18"/>
                </a:cxn>
                <a:cxn ang="0">
                  <a:pos x="478" y="30"/>
                </a:cxn>
                <a:cxn ang="0">
                  <a:pos x="532" y="48"/>
                </a:cxn>
                <a:cxn ang="0">
                  <a:pos x="580" y="66"/>
                </a:cxn>
                <a:cxn ang="0">
                  <a:pos x="586" y="48"/>
                </a:cxn>
                <a:cxn ang="0">
                  <a:pos x="478" y="12"/>
                </a:cxn>
                <a:cxn ang="0">
                  <a:pos x="418" y="6"/>
                </a:cxn>
                <a:cxn ang="0">
                  <a:pos x="359" y="0"/>
                </a:cxn>
                <a:cxn ang="0">
                  <a:pos x="287" y="6"/>
                </a:cxn>
                <a:cxn ang="0">
                  <a:pos x="221" y="18"/>
                </a:cxn>
                <a:cxn ang="0">
                  <a:pos x="161" y="36"/>
                </a:cxn>
                <a:cxn ang="0">
                  <a:pos x="107" y="66"/>
                </a:cxn>
                <a:cxn ang="0">
                  <a:pos x="60" y="96"/>
                </a:cxn>
                <a:cxn ang="0">
                  <a:pos x="30" y="132"/>
                </a:cxn>
                <a:cxn ang="0">
                  <a:pos x="6" y="174"/>
                </a:cxn>
                <a:cxn ang="0">
                  <a:pos x="0" y="216"/>
                </a:cxn>
                <a:cxn ang="0">
                  <a:pos x="6" y="257"/>
                </a:cxn>
                <a:cxn ang="0">
                  <a:pos x="30" y="299"/>
                </a:cxn>
                <a:cxn ang="0">
                  <a:pos x="60" y="335"/>
                </a:cxn>
                <a:cxn ang="0">
                  <a:pos x="107" y="371"/>
                </a:cxn>
                <a:cxn ang="0">
                  <a:pos x="161" y="395"/>
                </a:cxn>
                <a:cxn ang="0">
                  <a:pos x="221" y="413"/>
                </a:cxn>
                <a:cxn ang="0">
                  <a:pos x="287" y="425"/>
                </a:cxn>
                <a:cxn ang="0">
                  <a:pos x="359" y="431"/>
                </a:cxn>
                <a:cxn ang="0">
                  <a:pos x="430" y="425"/>
                </a:cxn>
                <a:cxn ang="0">
                  <a:pos x="496" y="413"/>
                </a:cxn>
                <a:cxn ang="0">
                  <a:pos x="562" y="395"/>
                </a:cxn>
                <a:cxn ang="0">
                  <a:pos x="610" y="371"/>
                </a:cxn>
                <a:cxn ang="0">
                  <a:pos x="657" y="335"/>
                </a:cxn>
                <a:cxn ang="0">
                  <a:pos x="687" y="299"/>
                </a:cxn>
                <a:cxn ang="0">
                  <a:pos x="711" y="257"/>
                </a:cxn>
                <a:cxn ang="0">
                  <a:pos x="717" y="216"/>
                </a:cxn>
                <a:cxn ang="0">
                  <a:pos x="717" y="204"/>
                </a:cxn>
                <a:cxn ang="0">
                  <a:pos x="711" y="192"/>
                </a:cxn>
                <a:cxn ang="0">
                  <a:pos x="687" y="198"/>
                </a:cxn>
                <a:cxn ang="0">
                  <a:pos x="693" y="210"/>
                </a:cxn>
                <a:cxn ang="0">
                  <a:pos x="693" y="216"/>
                </a:cxn>
                <a:cxn ang="0">
                  <a:pos x="693" y="216"/>
                </a:cxn>
              </a:cxnLst>
              <a:rect l="0" t="0" r="r" b="b"/>
              <a:pathLst>
                <a:path w="717" h="431">
                  <a:moveTo>
                    <a:pt x="693" y="216"/>
                  </a:moveTo>
                  <a:lnTo>
                    <a:pt x="687" y="257"/>
                  </a:lnTo>
                  <a:lnTo>
                    <a:pt x="669" y="293"/>
                  </a:lnTo>
                  <a:lnTo>
                    <a:pt x="633" y="329"/>
                  </a:lnTo>
                  <a:lnTo>
                    <a:pt x="598" y="359"/>
                  </a:lnTo>
                  <a:lnTo>
                    <a:pt x="544" y="383"/>
                  </a:lnTo>
                  <a:lnTo>
                    <a:pt x="490" y="401"/>
                  </a:lnTo>
                  <a:lnTo>
                    <a:pt x="424" y="413"/>
                  </a:lnTo>
                  <a:lnTo>
                    <a:pt x="359" y="419"/>
                  </a:lnTo>
                  <a:lnTo>
                    <a:pt x="293" y="413"/>
                  </a:lnTo>
                  <a:lnTo>
                    <a:pt x="227" y="401"/>
                  </a:lnTo>
                  <a:lnTo>
                    <a:pt x="173" y="383"/>
                  </a:lnTo>
                  <a:lnTo>
                    <a:pt x="119" y="359"/>
                  </a:lnTo>
                  <a:lnTo>
                    <a:pt x="84" y="329"/>
                  </a:lnTo>
                  <a:lnTo>
                    <a:pt x="48" y="293"/>
                  </a:lnTo>
                  <a:lnTo>
                    <a:pt x="30" y="257"/>
                  </a:lnTo>
                  <a:lnTo>
                    <a:pt x="24" y="216"/>
                  </a:lnTo>
                  <a:lnTo>
                    <a:pt x="30" y="174"/>
                  </a:lnTo>
                  <a:lnTo>
                    <a:pt x="48" y="138"/>
                  </a:lnTo>
                  <a:lnTo>
                    <a:pt x="84" y="102"/>
                  </a:lnTo>
                  <a:lnTo>
                    <a:pt x="119" y="72"/>
                  </a:lnTo>
                  <a:lnTo>
                    <a:pt x="173" y="48"/>
                  </a:lnTo>
                  <a:lnTo>
                    <a:pt x="227" y="30"/>
                  </a:lnTo>
                  <a:lnTo>
                    <a:pt x="293" y="18"/>
                  </a:lnTo>
                  <a:lnTo>
                    <a:pt x="359" y="12"/>
                  </a:lnTo>
                  <a:lnTo>
                    <a:pt x="418" y="18"/>
                  </a:lnTo>
                  <a:lnTo>
                    <a:pt x="478" y="30"/>
                  </a:lnTo>
                  <a:lnTo>
                    <a:pt x="532" y="48"/>
                  </a:lnTo>
                  <a:lnTo>
                    <a:pt x="580" y="66"/>
                  </a:lnTo>
                  <a:lnTo>
                    <a:pt x="586" y="48"/>
                  </a:lnTo>
                  <a:lnTo>
                    <a:pt x="478" y="12"/>
                  </a:lnTo>
                  <a:lnTo>
                    <a:pt x="418" y="6"/>
                  </a:lnTo>
                  <a:lnTo>
                    <a:pt x="359" y="0"/>
                  </a:lnTo>
                  <a:lnTo>
                    <a:pt x="287" y="6"/>
                  </a:lnTo>
                  <a:lnTo>
                    <a:pt x="221" y="18"/>
                  </a:lnTo>
                  <a:lnTo>
                    <a:pt x="161" y="36"/>
                  </a:lnTo>
                  <a:lnTo>
                    <a:pt x="107" y="66"/>
                  </a:lnTo>
                  <a:lnTo>
                    <a:pt x="60" y="96"/>
                  </a:lnTo>
                  <a:lnTo>
                    <a:pt x="30" y="132"/>
                  </a:lnTo>
                  <a:lnTo>
                    <a:pt x="6" y="174"/>
                  </a:lnTo>
                  <a:lnTo>
                    <a:pt x="0" y="216"/>
                  </a:lnTo>
                  <a:lnTo>
                    <a:pt x="6" y="257"/>
                  </a:lnTo>
                  <a:lnTo>
                    <a:pt x="30" y="299"/>
                  </a:lnTo>
                  <a:lnTo>
                    <a:pt x="60" y="335"/>
                  </a:lnTo>
                  <a:lnTo>
                    <a:pt x="107" y="371"/>
                  </a:lnTo>
                  <a:lnTo>
                    <a:pt x="161" y="395"/>
                  </a:lnTo>
                  <a:lnTo>
                    <a:pt x="221" y="413"/>
                  </a:lnTo>
                  <a:lnTo>
                    <a:pt x="287" y="425"/>
                  </a:lnTo>
                  <a:lnTo>
                    <a:pt x="359" y="431"/>
                  </a:lnTo>
                  <a:lnTo>
                    <a:pt x="430" y="425"/>
                  </a:lnTo>
                  <a:lnTo>
                    <a:pt x="496" y="413"/>
                  </a:lnTo>
                  <a:lnTo>
                    <a:pt x="562" y="395"/>
                  </a:lnTo>
                  <a:lnTo>
                    <a:pt x="610" y="371"/>
                  </a:lnTo>
                  <a:lnTo>
                    <a:pt x="657" y="335"/>
                  </a:lnTo>
                  <a:lnTo>
                    <a:pt x="687" y="299"/>
                  </a:lnTo>
                  <a:lnTo>
                    <a:pt x="711" y="257"/>
                  </a:lnTo>
                  <a:lnTo>
                    <a:pt x="717" y="216"/>
                  </a:lnTo>
                  <a:lnTo>
                    <a:pt x="717" y="204"/>
                  </a:lnTo>
                  <a:lnTo>
                    <a:pt x="711" y="192"/>
                  </a:lnTo>
                  <a:lnTo>
                    <a:pt x="687" y="198"/>
                  </a:lnTo>
                  <a:lnTo>
                    <a:pt x="693" y="210"/>
                  </a:lnTo>
                  <a:lnTo>
                    <a:pt x="693" y="216"/>
                  </a:lnTo>
                  <a:lnTo>
                    <a:pt x="693" y="21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1" name="Freeform 50"/>
            <p:cNvSpPr>
              <a:spLocks/>
            </p:cNvSpPr>
            <p:nvPr/>
          </p:nvSpPr>
          <p:spPr bwMode="hidden">
            <a:xfrm>
              <a:off x="4349" y="3510"/>
              <a:ext cx="909" cy="533"/>
            </a:xfrm>
            <a:custGeom>
              <a:avLst/>
              <a:gdLst/>
              <a:ahLst/>
              <a:cxnLst>
                <a:cxn ang="0">
                  <a:pos x="616" y="0"/>
                </a:cxn>
                <a:cxn ang="0">
                  <a:pos x="616" y="18"/>
                </a:cxn>
                <a:cxn ang="0">
                  <a:pos x="724" y="60"/>
                </a:cxn>
                <a:cxn ang="0">
                  <a:pos x="765" y="84"/>
                </a:cxn>
                <a:cxn ang="0">
                  <a:pos x="807" y="114"/>
                </a:cxn>
                <a:cxn ang="0">
                  <a:pos x="837" y="144"/>
                </a:cxn>
                <a:cxn ang="0">
                  <a:pos x="861" y="180"/>
                </a:cxn>
                <a:cxn ang="0">
                  <a:pos x="873" y="216"/>
                </a:cxn>
                <a:cxn ang="0">
                  <a:pos x="879" y="258"/>
                </a:cxn>
                <a:cxn ang="0">
                  <a:pos x="873" y="311"/>
                </a:cxn>
                <a:cxn ang="0">
                  <a:pos x="843" y="359"/>
                </a:cxn>
                <a:cxn ang="0">
                  <a:pos x="807" y="401"/>
                </a:cxn>
                <a:cxn ang="0">
                  <a:pos x="753" y="443"/>
                </a:cxn>
                <a:cxn ang="0">
                  <a:pos x="694" y="473"/>
                </a:cxn>
                <a:cxn ang="0">
                  <a:pos x="622" y="497"/>
                </a:cxn>
                <a:cxn ang="0">
                  <a:pos x="538" y="509"/>
                </a:cxn>
                <a:cxn ang="0">
                  <a:pos x="455" y="515"/>
                </a:cxn>
                <a:cxn ang="0">
                  <a:pos x="371" y="509"/>
                </a:cxn>
                <a:cxn ang="0">
                  <a:pos x="287" y="497"/>
                </a:cxn>
                <a:cxn ang="0">
                  <a:pos x="215" y="473"/>
                </a:cxn>
                <a:cxn ang="0">
                  <a:pos x="156" y="443"/>
                </a:cxn>
                <a:cxn ang="0">
                  <a:pos x="102" y="401"/>
                </a:cxn>
                <a:cxn ang="0">
                  <a:pos x="66" y="359"/>
                </a:cxn>
                <a:cxn ang="0">
                  <a:pos x="36" y="311"/>
                </a:cxn>
                <a:cxn ang="0">
                  <a:pos x="30" y="258"/>
                </a:cxn>
                <a:cxn ang="0">
                  <a:pos x="36" y="222"/>
                </a:cxn>
                <a:cxn ang="0">
                  <a:pos x="48" y="186"/>
                </a:cxn>
                <a:cxn ang="0">
                  <a:pos x="66" y="156"/>
                </a:cxn>
                <a:cxn ang="0">
                  <a:pos x="90" y="126"/>
                </a:cxn>
                <a:cxn ang="0">
                  <a:pos x="66" y="114"/>
                </a:cxn>
                <a:cxn ang="0">
                  <a:pos x="36" y="144"/>
                </a:cxn>
                <a:cxn ang="0">
                  <a:pos x="18" y="180"/>
                </a:cxn>
                <a:cxn ang="0">
                  <a:pos x="6" y="216"/>
                </a:cxn>
                <a:cxn ang="0">
                  <a:pos x="0" y="258"/>
                </a:cxn>
                <a:cxn ang="0">
                  <a:pos x="12" y="311"/>
                </a:cxn>
                <a:cxn ang="0">
                  <a:pos x="36" y="365"/>
                </a:cxn>
                <a:cxn ang="0">
                  <a:pos x="78" y="413"/>
                </a:cxn>
                <a:cxn ang="0">
                  <a:pos x="132" y="449"/>
                </a:cxn>
                <a:cxn ang="0">
                  <a:pos x="203" y="485"/>
                </a:cxn>
                <a:cxn ang="0">
                  <a:pos x="275" y="509"/>
                </a:cxn>
                <a:cxn ang="0">
                  <a:pos x="365" y="527"/>
                </a:cxn>
                <a:cxn ang="0">
                  <a:pos x="455" y="533"/>
                </a:cxn>
                <a:cxn ang="0">
                  <a:pos x="544" y="527"/>
                </a:cxn>
                <a:cxn ang="0">
                  <a:pos x="634" y="509"/>
                </a:cxn>
                <a:cxn ang="0">
                  <a:pos x="712" y="485"/>
                </a:cxn>
                <a:cxn ang="0">
                  <a:pos x="777" y="449"/>
                </a:cxn>
                <a:cxn ang="0">
                  <a:pos x="831" y="413"/>
                </a:cxn>
                <a:cxn ang="0">
                  <a:pos x="873" y="365"/>
                </a:cxn>
                <a:cxn ang="0">
                  <a:pos x="897" y="311"/>
                </a:cxn>
                <a:cxn ang="0">
                  <a:pos x="909" y="258"/>
                </a:cxn>
                <a:cxn ang="0">
                  <a:pos x="903" y="216"/>
                </a:cxn>
                <a:cxn ang="0">
                  <a:pos x="885" y="174"/>
                </a:cxn>
                <a:cxn ang="0">
                  <a:pos x="861" y="132"/>
                </a:cxn>
                <a:cxn ang="0">
                  <a:pos x="825" y="102"/>
                </a:cxn>
                <a:cxn ang="0">
                  <a:pos x="783" y="66"/>
                </a:cxn>
                <a:cxn ang="0">
                  <a:pos x="735" y="42"/>
                </a:cxn>
                <a:cxn ang="0">
                  <a:pos x="616" y="0"/>
                </a:cxn>
                <a:cxn ang="0">
                  <a:pos x="616" y="0"/>
                </a:cxn>
              </a:cxnLst>
              <a:rect l="0" t="0" r="r" b="b"/>
              <a:pathLst>
                <a:path w="909" h="533">
                  <a:moveTo>
                    <a:pt x="616" y="0"/>
                  </a:moveTo>
                  <a:lnTo>
                    <a:pt x="616" y="18"/>
                  </a:lnTo>
                  <a:lnTo>
                    <a:pt x="724" y="60"/>
                  </a:lnTo>
                  <a:lnTo>
                    <a:pt x="765" y="84"/>
                  </a:lnTo>
                  <a:lnTo>
                    <a:pt x="807" y="114"/>
                  </a:lnTo>
                  <a:lnTo>
                    <a:pt x="837" y="144"/>
                  </a:lnTo>
                  <a:lnTo>
                    <a:pt x="861" y="180"/>
                  </a:lnTo>
                  <a:lnTo>
                    <a:pt x="873" y="216"/>
                  </a:lnTo>
                  <a:lnTo>
                    <a:pt x="879" y="258"/>
                  </a:lnTo>
                  <a:lnTo>
                    <a:pt x="873" y="311"/>
                  </a:lnTo>
                  <a:lnTo>
                    <a:pt x="843" y="359"/>
                  </a:lnTo>
                  <a:lnTo>
                    <a:pt x="807" y="401"/>
                  </a:lnTo>
                  <a:lnTo>
                    <a:pt x="753" y="443"/>
                  </a:lnTo>
                  <a:lnTo>
                    <a:pt x="694" y="473"/>
                  </a:lnTo>
                  <a:lnTo>
                    <a:pt x="622" y="497"/>
                  </a:lnTo>
                  <a:lnTo>
                    <a:pt x="538" y="509"/>
                  </a:lnTo>
                  <a:lnTo>
                    <a:pt x="455" y="515"/>
                  </a:lnTo>
                  <a:lnTo>
                    <a:pt x="371" y="509"/>
                  </a:lnTo>
                  <a:lnTo>
                    <a:pt x="287" y="497"/>
                  </a:lnTo>
                  <a:lnTo>
                    <a:pt x="215" y="473"/>
                  </a:lnTo>
                  <a:lnTo>
                    <a:pt x="156" y="443"/>
                  </a:lnTo>
                  <a:lnTo>
                    <a:pt x="102" y="401"/>
                  </a:lnTo>
                  <a:lnTo>
                    <a:pt x="66" y="359"/>
                  </a:lnTo>
                  <a:lnTo>
                    <a:pt x="36" y="311"/>
                  </a:lnTo>
                  <a:lnTo>
                    <a:pt x="30" y="258"/>
                  </a:lnTo>
                  <a:lnTo>
                    <a:pt x="36" y="222"/>
                  </a:lnTo>
                  <a:lnTo>
                    <a:pt x="48" y="186"/>
                  </a:lnTo>
                  <a:lnTo>
                    <a:pt x="66" y="156"/>
                  </a:lnTo>
                  <a:lnTo>
                    <a:pt x="90" y="126"/>
                  </a:lnTo>
                  <a:lnTo>
                    <a:pt x="66" y="114"/>
                  </a:lnTo>
                  <a:lnTo>
                    <a:pt x="36" y="144"/>
                  </a:lnTo>
                  <a:lnTo>
                    <a:pt x="18" y="180"/>
                  </a:lnTo>
                  <a:lnTo>
                    <a:pt x="6" y="216"/>
                  </a:lnTo>
                  <a:lnTo>
                    <a:pt x="0" y="258"/>
                  </a:lnTo>
                  <a:lnTo>
                    <a:pt x="12" y="311"/>
                  </a:lnTo>
                  <a:lnTo>
                    <a:pt x="36" y="365"/>
                  </a:lnTo>
                  <a:lnTo>
                    <a:pt x="78" y="413"/>
                  </a:lnTo>
                  <a:lnTo>
                    <a:pt x="132" y="449"/>
                  </a:lnTo>
                  <a:lnTo>
                    <a:pt x="203" y="485"/>
                  </a:lnTo>
                  <a:lnTo>
                    <a:pt x="275" y="509"/>
                  </a:lnTo>
                  <a:lnTo>
                    <a:pt x="365" y="527"/>
                  </a:lnTo>
                  <a:lnTo>
                    <a:pt x="455" y="533"/>
                  </a:lnTo>
                  <a:lnTo>
                    <a:pt x="544" y="527"/>
                  </a:lnTo>
                  <a:lnTo>
                    <a:pt x="634" y="509"/>
                  </a:lnTo>
                  <a:lnTo>
                    <a:pt x="712" y="485"/>
                  </a:lnTo>
                  <a:lnTo>
                    <a:pt x="777" y="449"/>
                  </a:lnTo>
                  <a:lnTo>
                    <a:pt x="831" y="413"/>
                  </a:lnTo>
                  <a:lnTo>
                    <a:pt x="873" y="365"/>
                  </a:lnTo>
                  <a:lnTo>
                    <a:pt x="897" y="311"/>
                  </a:lnTo>
                  <a:lnTo>
                    <a:pt x="909" y="258"/>
                  </a:lnTo>
                  <a:lnTo>
                    <a:pt x="903" y="216"/>
                  </a:lnTo>
                  <a:lnTo>
                    <a:pt x="885" y="174"/>
                  </a:lnTo>
                  <a:lnTo>
                    <a:pt x="861" y="132"/>
                  </a:lnTo>
                  <a:lnTo>
                    <a:pt x="825" y="102"/>
                  </a:lnTo>
                  <a:lnTo>
                    <a:pt x="783" y="66"/>
                  </a:lnTo>
                  <a:lnTo>
                    <a:pt x="735" y="42"/>
                  </a:lnTo>
                  <a:lnTo>
                    <a:pt x="616" y="0"/>
                  </a:lnTo>
                  <a:lnTo>
                    <a:pt x="6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2" name="Freeform 51"/>
            <p:cNvSpPr>
              <a:spLocks/>
            </p:cNvSpPr>
            <p:nvPr/>
          </p:nvSpPr>
          <p:spPr bwMode="hidden">
            <a:xfrm>
              <a:off x="4564" y="3492"/>
              <a:ext cx="365" cy="66"/>
            </a:xfrm>
            <a:custGeom>
              <a:avLst/>
              <a:gdLst/>
              <a:ahLst/>
              <a:cxnLst>
                <a:cxn ang="0">
                  <a:pos x="240" y="18"/>
                </a:cxn>
                <a:cxn ang="0">
                  <a:pos x="299" y="24"/>
                </a:cxn>
                <a:cxn ang="0">
                  <a:pos x="359" y="30"/>
                </a:cxn>
                <a:cxn ang="0">
                  <a:pos x="365" y="12"/>
                </a:cxn>
                <a:cxn ang="0">
                  <a:pos x="305" y="6"/>
                </a:cxn>
                <a:cxn ang="0">
                  <a:pos x="240" y="0"/>
                </a:cxn>
                <a:cxn ang="0">
                  <a:pos x="174" y="6"/>
                </a:cxn>
                <a:cxn ang="0">
                  <a:pos x="114" y="12"/>
                </a:cxn>
                <a:cxn ang="0">
                  <a:pos x="0" y="42"/>
                </a:cxn>
                <a:cxn ang="0">
                  <a:pos x="0" y="66"/>
                </a:cxn>
                <a:cxn ang="0">
                  <a:pos x="54" y="48"/>
                </a:cxn>
                <a:cxn ang="0">
                  <a:pos x="114" y="30"/>
                </a:cxn>
                <a:cxn ang="0">
                  <a:pos x="174" y="24"/>
                </a:cxn>
                <a:cxn ang="0">
                  <a:pos x="240" y="18"/>
                </a:cxn>
                <a:cxn ang="0">
                  <a:pos x="240" y="18"/>
                </a:cxn>
              </a:cxnLst>
              <a:rect l="0" t="0" r="r" b="b"/>
              <a:pathLst>
                <a:path w="365" h="66">
                  <a:moveTo>
                    <a:pt x="240" y="18"/>
                  </a:moveTo>
                  <a:lnTo>
                    <a:pt x="299" y="24"/>
                  </a:lnTo>
                  <a:lnTo>
                    <a:pt x="359" y="30"/>
                  </a:lnTo>
                  <a:lnTo>
                    <a:pt x="365" y="12"/>
                  </a:lnTo>
                  <a:lnTo>
                    <a:pt x="305" y="6"/>
                  </a:lnTo>
                  <a:lnTo>
                    <a:pt x="240" y="0"/>
                  </a:lnTo>
                  <a:lnTo>
                    <a:pt x="174" y="6"/>
                  </a:lnTo>
                  <a:lnTo>
                    <a:pt x="114" y="12"/>
                  </a:lnTo>
                  <a:lnTo>
                    <a:pt x="0" y="42"/>
                  </a:lnTo>
                  <a:lnTo>
                    <a:pt x="0" y="66"/>
                  </a:lnTo>
                  <a:lnTo>
                    <a:pt x="54" y="48"/>
                  </a:lnTo>
                  <a:lnTo>
                    <a:pt x="114" y="30"/>
                  </a:lnTo>
                  <a:lnTo>
                    <a:pt x="174" y="24"/>
                  </a:lnTo>
                  <a:lnTo>
                    <a:pt x="240" y="18"/>
                  </a:lnTo>
                  <a:lnTo>
                    <a:pt x="240" y="1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3" name="Freeform 52"/>
            <p:cNvSpPr>
              <a:spLocks/>
            </p:cNvSpPr>
            <p:nvPr/>
          </p:nvSpPr>
          <p:spPr bwMode="hidden">
            <a:xfrm>
              <a:off x="4463" y="3558"/>
              <a:ext cx="66" cy="48"/>
            </a:xfrm>
            <a:custGeom>
              <a:avLst/>
              <a:gdLst/>
              <a:ahLst/>
              <a:cxnLst>
                <a:cxn ang="0">
                  <a:pos x="66" y="18"/>
                </a:cxn>
                <a:cxn ang="0">
                  <a:pos x="48" y="0"/>
                </a:cxn>
                <a:cxn ang="0">
                  <a:pos x="24" y="12"/>
                </a:cxn>
                <a:cxn ang="0">
                  <a:pos x="0" y="30"/>
                </a:cxn>
                <a:cxn ang="0">
                  <a:pos x="12" y="48"/>
                </a:cxn>
                <a:cxn ang="0">
                  <a:pos x="42" y="30"/>
                </a:cxn>
                <a:cxn ang="0">
                  <a:pos x="66" y="18"/>
                </a:cxn>
                <a:cxn ang="0">
                  <a:pos x="66" y="18"/>
                </a:cxn>
              </a:cxnLst>
              <a:rect l="0" t="0" r="r" b="b"/>
              <a:pathLst>
                <a:path w="66" h="48">
                  <a:moveTo>
                    <a:pt x="66" y="18"/>
                  </a:moveTo>
                  <a:lnTo>
                    <a:pt x="48" y="0"/>
                  </a:lnTo>
                  <a:lnTo>
                    <a:pt x="24" y="12"/>
                  </a:lnTo>
                  <a:lnTo>
                    <a:pt x="0" y="30"/>
                  </a:lnTo>
                  <a:lnTo>
                    <a:pt x="12" y="48"/>
                  </a:lnTo>
                  <a:lnTo>
                    <a:pt x="42" y="30"/>
                  </a:lnTo>
                  <a:lnTo>
                    <a:pt x="66" y="18"/>
                  </a:lnTo>
                  <a:lnTo>
                    <a:pt x="66" y="1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4" name="Oval 53"/>
            <p:cNvSpPr>
              <a:spLocks noChangeArrowheads="1"/>
            </p:cNvSpPr>
            <p:nvPr/>
          </p:nvSpPr>
          <p:spPr bwMode="hidden">
            <a:xfrm>
              <a:off x="4546" y="3608"/>
              <a:ext cx="518" cy="319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5" name="Oval 54"/>
            <p:cNvSpPr>
              <a:spLocks noChangeArrowheads="1"/>
            </p:cNvSpPr>
            <p:nvPr/>
          </p:nvSpPr>
          <p:spPr bwMode="hidden">
            <a:xfrm>
              <a:off x="4578" y="3630"/>
              <a:ext cx="446" cy="271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6" name="Oval 55"/>
            <p:cNvSpPr>
              <a:spLocks noChangeArrowheads="1"/>
            </p:cNvSpPr>
            <p:nvPr/>
          </p:nvSpPr>
          <p:spPr bwMode="hidden">
            <a:xfrm>
              <a:off x="4610" y="3650"/>
              <a:ext cx="386" cy="233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7" name="Oval 56"/>
            <p:cNvSpPr>
              <a:spLocks noChangeArrowheads="1"/>
            </p:cNvSpPr>
            <p:nvPr/>
          </p:nvSpPr>
          <p:spPr bwMode="hidden">
            <a:xfrm>
              <a:off x="4654" y="3678"/>
              <a:ext cx="298" cy="177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8" name="Oval 57"/>
            <p:cNvSpPr>
              <a:spLocks noChangeArrowheads="1"/>
            </p:cNvSpPr>
            <p:nvPr/>
          </p:nvSpPr>
          <p:spPr bwMode="hidden">
            <a:xfrm>
              <a:off x="4690" y="3698"/>
              <a:ext cx="222" cy="139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9" name="Oval 58"/>
            <p:cNvSpPr>
              <a:spLocks noChangeArrowheads="1"/>
            </p:cNvSpPr>
            <p:nvPr/>
          </p:nvSpPr>
          <p:spPr bwMode="hidden">
            <a:xfrm>
              <a:off x="4738" y="3728"/>
              <a:ext cx="126" cy="81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7" name="Group 59"/>
          <p:cNvGrpSpPr>
            <a:grpSpLocks/>
          </p:cNvGrpSpPr>
          <p:nvPr userDrawn="1"/>
        </p:nvGrpSpPr>
        <p:grpSpPr bwMode="auto">
          <a:xfrm>
            <a:off x="8382000" y="4800600"/>
            <a:ext cx="674922" cy="409575"/>
            <a:chOff x="5280" y="3024"/>
            <a:chExt cx="425" cy="258"/>
          </a:xfrm>
          <a:gradFill>
            <a:gsLst>
              <a:gs pos="0">
                <a:srgbClr val="0E41D0"/>
              </a:gs>
              <a:gs pos="100000">
                <a:srgbClr val="00254A">
                  <a:gamma/>
                  <a:shade val="46275"/>
                  <a:invGamma/>
                </a:srgbClr>
              </a:gs>
            </a:gsLst>
            <a:lin ang="5400000" scaled="1"/>
          </a:gradFill>
        </p:grpSpPr>
        <p:sp>
          <p:nvSpPr>
            <p:cNvPr id="61" name="Freeform 60"/>
            <p:cNvSpPr>
              <a:spLocks/>
            </p:cNvSpPr>
            <p:nvPr/>
          </p:nvSpPr>
          <p:spPr bwMode="hidden">
            <a:xfrm>
              <a:off x="5280" y="3186"/>
              <a:ext cx="383" cy="96"/>
            </a:xfrm>
            <a:custGeom>
              <a:avLst/>
              <a:gdLst/>
              <a:ahLst/>
              <a:cxnLst>
                <a:cxn ang="0">
                  <a:pos x="209" y="96"/>
                </a:cxn>
                <a:cxn ang="0">
                  <a:pos x="143" y="90"/>
                </a:cxn>
                <a:cxn ang="0">
                  <a:pos x="83" y="66"/>
                </a:cxn>
                <a:cxn ang="0">
                  <a:pos x="35" y="36"/>
                </a:cxn>
                <a:cxn ang="0">
                  <a:pos x="6" y="0"/>
                </a:cxn>
                <a:cxn ang="0">
                  <a:pos x="0" y="6"/>
                </a:cxn>
                <a:cxn ang="0">
                  <a:pos x="29" y="42"/>
                </a:cxn>
                <a:cxn ang="0">
                  <a:pos x="77" y="72"/>
                </a:cxn>
                <a:cxn ang="0">
                  <a:pos x="137" y="90"/>
                </a:cxn>
                <a:cxn ang="0">
                  <a:pos x="209" y="96"/>
                </a:cxn>
                <a:cxn ang="0">
                  <a:pos x="263" y="90"/>
                </a:cxn>
                <a:cxn ang="0">
                  <a:pos x="311" y="84"/>
                </a:cxn>
                <a:cxn ang="0">
                  <a:pos x="352" y="66"/>
                </a:cxn>
                <a:cxn ang="0">
                  <a:pos x="382" y="42"/>
                </a:cxn>
                <a:cxn ang="0">
                  <a:pos x="376" y="42"/>
                </a:cxn>
                <a:cxn ang="0">
                  <a:pos x="346" y="66"/>
                </a:cxn>
                <a:cxn ang="0">
                  <a:pos x="305" y="78"/>
                </a:cxn>
                <a:cxn ang="0">
                  <a:pos x="263" y="90"/>
                </a:cxn>
                <a:cxn ang="0">
                  <a:pos x="209" y="96"/>
                </a:cxn>
                <a:cxn ang="0">
                  <a:pos x="209" y="96"/>
                </a:cxn>
              </a:cxnLst>
              <a:rect l="0" t="0" r="r" b="b"/>
              <a:pathLst>
                <a:path w="382" h="96">
                  <a:moveTo>
                    <a:pt x="209" y="96"/>
                  </a:moveTo>
                  <a:lnTo>
                    <a:pt x="143" y="90"/>
                  </a:lnTo>
                  <a:lnTo>
                    <a:pt x="83" y="66"/>
                  </a:lnTo>
                  <a:lnTo>
                    <a:pt x="35" y="36"/>
                  </a:lnTo>
                  <a:lnTo>
                    <a:pt x="6" y="0"/>
                  </a:lnTo>
                  <a:lnTo>
                    <a:pt x="0" y="6"/>
                  </a:lnTo>
                  <a:lnTo>
                    <a:pt x="29" y="42"/>
                  </a:lnTo>
                  <a:lnTo>
                    <a:pt x="77" y="72"/>
                  </a:lnTo>
                  <a:lnTo>
                    <a:pt x="137" y="90"/>
                  </a:lnTo>
                  <a:lnTo>
                    <a:pt x="209" y="96"/>
                  </a:lnTo>
                  <a:lnTo>
                    <a:pt x="263" y="90"/>
                  </a:lnTo>
                  <a:lnTo>
                    <a:pt x="311" y="84"/>
                  </a:lnTo>
                  <a:lnTo>
                    <a:pt x="352" y="66"/>
                  </a:lnTo>
                  <a:lnTo>
                    <a:pt x="382" y="42"/>
                  </a:lnTo>
                  <a:lnTo>
                    <a:pt x="376" y="42"/>
                  </a:lnTo>
                  <a:lnTo>
                    <a:pt x="346" y="66"/>
                  </a:lnTo>
                  <a:lnTo>
                    <a:pt x="305" y="78"/>
                  </a:lnTo>
                  <a:lnTo>
                    <a:pt x="263" y="90"/>
                  </a:lnTo>
                  <a:lnTo>
                    <a:pt x="209" y="96"/>
                  </a:lnTo>
                  <a:lnTo>
                    <a:pt x="209" y="9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2" name="Freeform 61"/>
            <p:cNvSpPr>
              <a:spLocks/>
            </p:cNvSpPr>
            <p:nvPr/>
          </p:nvSpPr>
          <p:spPr bwMode="hidden">
            <a:xfrm>
              <a:off x="5315" y="3024"/>
              <a:ext cx="258" cy="54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16" y="6"/>
                </a:cxn>
                <a:cxn ang="0">
                  <a:pos x="258" y="12"/>
                </a:cxn>
                <a:cxn ang="0">
                  <a:pos x="252" y="6"/>
                </a:cxn>
                <a:cxn ang="0">
                  <a:pos x="216" y="0"/>
                </a:cxn>
                <a:cxn ang="0">
                  <a:pos x="174" y="0"/>
                </a:cxn>
                <a:cxn ang="0">
                  <a:pos x="120" y="6"/>
                </a:cxn>
                <a:cxn ang="0">
                  <a:pos x="78" y="12"/>
                </a:cxn>
                <a:cxn ang="0">
                  <a:pos x="36" y="30"/>
                </a:cxn>
                <a:cxn ang="0">
                  <a:pos x="0" y="48"/>
                </a:cxn>
                <a:cxn ang="0">
                  <a:pos x="6" y="54"/>
                </a:cxn>
                <a:cxn ang="0">
                  <a:pos x="36" y="36"/>
                </a:cxn>
                <a:cxn ang="0">
                  <a:pos x="78" y="18"/>
                </a:cxn>
                <a:cxn ang="0">
                  <a:pos x="120" y="6"/>
                </a:cxn>
                <a:cxn ang="0">
                  <a:pos x="174" y="0"/>
                </a:cxn>
                <a:cxn ang="0">
                  <a:pos x="174" y="0"/>
                </a:cxn>
              </a:cxnLst>
              <a:rect l="0" t="0" r="r" b="b"/>
              <a:pathLst>
                <a:path w="258" h="54">
                  <a:moveTo>
                    <a:pt x="174" y="0"/>
                  </a:moveTo>
                  <a:lnTo>
                    <a:pt x="216" y="6"/>
                  </a:lnTo>
                  <a:lnTo>
                    <a:pt x="258" y="12"/>
                  </a:lnTo>
                  <a:lnTo>
                    <a:pt x="252" y="6"/>
                  </a:lnTo>
                  <a:lnTo>
                    <a:pt x="216" y="0"/>
                  </a:lnTo>
                  <a:lnTo>
                    <a:pt x="174" y="0"/>
                  </a:lnTo>
                  <a:lnTo>
                    <a:pt x="120" y="6"/>
                  </a:lnTo>
                  <a:lnTo>
                    <a:pt x="78" y="12"/>
                  </a:lnTo>
                  <a:lnTo>
                    <a:pt x="36" y="30"/>
                  </a:lnTo>
                  <a:lnTo>
                    <a:pt x="0" y="48"/>
                  </a:lnTo>
                  <a:lnTo>
                    <a:pt x="6" y="54"/>
                  </a:lnTo>
                  <a:lnTo>
                    <a:pt x="36" y="36"/>
                  </a:lnTo>
                  <a:lnTo>
                    <a:pt x="78" y="18"/>
                  </a:lnTo>
                  <a:lnTo>
                    <a:pt x="120" y="6"/>
                  </a:lnTo>
                  <a:lnTo>
                    <a:pt x="174" y="0"/>
                  </a:lnTo>
                  <a:lnTo>
                    <a:pt x="174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3" name="Freeform 62"/>
            <p:cNvSpPr>
              <a:spLocks/>
            </p:cNvSpPr>
            <p:nvPr/>
          </p:nvSpPr>
          <p:spPr bwMode="hidden">
            <a:xfrm>
              <a:off x="5645" y="3066"/>
              <a:ext cx="60" cy="156"/>
            </a:xfrm>
            <a:custGeom>
              <a:avLst/>
              <a:gdLst/>
              <a:ahLst/>
              <a:cxnLst>
                <a:cxn ang="0">
                  <a:pos x="54" y="90"/>
                </a:cxn>
                <a:cxn ang="0">
                  <a:pos x="48" y="126"/>
                </a:cxn>
                <a:cxn ang="0">
                  <a:pos x="24" y="156"/>
                </a:cxn>
                <a:cxn ang="0">
                  <a:pos x="30" y="156"/>
                </a:cxn>
                <a:cxn ang="0">
                  <a:pos x="54" y="126"/>
                </a:cxn>
                <a:cxn ang="0">
                  <a:pos x="60" y="90"/>
                </a:cxn>
                <a:cxn ang="0">
                  <a:pos x="54" y="66"/>
                </a:cxn>
                <a:cxn ang="0">
                  <a:pos x="48" y="42"/>
                </a:cxn>
                <a:cxn ang="0">
                  <a:pos x="30" y="18"/>
                </a:cxn>
                <a:cxn ang="0">
                  <a:pos x="6" y="0"/>
                </a:cxn>
                <a:cxn ang="0">
                  <a:pos x="0" y="6"/>
                </a:cxn>
                <a:cxn ang="0">
                  <a:pos x="24" y="24"/>
                </a:cxn>
                <a:cxn ang="0">
                  <a:pos x="42" y="42"/>
                </a:cxn>
                <a:cxn ang="0">
                  <a:pos x="48" y="66"/>
                </a:cxn>
                <a:cxn ang="0">
                  <a:pos x="54" y="90"/>
                </a:cxn>
                <a:cxn ang="0">
                  <a:pos x="54" y="90"/>
                </a:cxn>
              </a:cxnLst>
              <a:rect l="0" t="0" r="r" b="b"/>
              <a:pathLst>
                <a:path w="60" h="156">
                  <a:moveTo>
                    <a:pt x="54" y="90"/>
                  </a:moveTo>
                  <a:lnTo>
                    <a:pt x="48" y="126"/>
                  </a:lnTo>
                  <a:lnTo>
                    <a:pt x="24" y="156"/>
                  </a:lnTo>
                  <a:lnTo>
                    <a:pt x="30" y="156"/>
                  </a:lnTo>
                  <a:lnTo>
                    <a:pt x="54" y="126"/>
                  </a:lnTo>
                  <a:lnTo>
                    <a:pt x="60" y="90"/>
                  </a:lnTo>
                  <a:lnTo>
                    <a:pt x="54" y="66"/>
                  </a:lnTo>
                  <a:lnTo>
                    <a:pt x="48" y="42"/>
                  </a:lnTo>
                  <a:lnTo>
                    <a:pt x="30" y="18"/>
                  </a:lnTo>
                  <a:lnTo>
                    <a:pt x="6" y="0"/>
                  </a:lnTo>
                  <a:lnTo>
                    <a:pt x="0" y="6"/>
                  </a:lnTo>
                  <a:lnTo>
                    <a:pt x="24" y="24"/>
                  </a:lnTo>
                  <a:lnTo>
                    <a:pt x="42" y="42"/>
                  </a:lnTo>
                  <a:lnTo>
                    <a:pt x="48" y="66"/>
                  </a:lnTo>
                  <a:lnTo>
                    <a:pt x="54" y="90"/>
                  </a:lnTo>
                  <a:lnTo>
                    <a:pt x="54" y="9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4" name="Freeform 63"/>
            <p:cNvSpPr>
              <a:spLocks/>
            </p:cNvSpPr>
            <p:nvPr/>
          </p:nvSpPr>
          <p:spPr bwMode="hidden">
            <a:xfrm>
              <a:off x="5375" y="3246"/>
              <a:ext cx="192" cy="18"/>
            </a:xfrm>
            <a:custGeom>
              <a:avLst/>
              <a:gdLst/>
              <a:ahLst/>
              <a:cxnLst>
                <a:cxn ang="0">
                  <a:pos x="114" y="12"/>
                </a:cxn>
                <a:cxn ang="0">
                  <a:pos x="72" y="6"/>
                </a:cxn>
                <a:cxn ang="0">
                  <a:pos x="30" y="0"/>
                </a:cxn>
                <a:cxn ang="0">
                  <a:pos x="0" y="0"/>
                </a:cxn>
                <a:cxn ang="0">
                  <a:pos x="54" y="12"/>
                </a:cxn>
                <a:cxn ang="0">
                  <a:pos x="114" y="18"/>
                </a:cxn>
                <a:cxn ang="0">
                  <a:pos x="156" y="18"/>
                </a:cxn>
                <a:cxn ang="0">
                  <a:pos x="192" y="12"/>
                </a:cxn>
                <a:cxn ang="0">
                  <a:pos x="186" y="0"/>
                </a:cxn>
                <a:cxn ang="0">
                  <a:pos x="150" y="6"/>
                </a:cxn>
                <a:cxn ang="0">
                  <a:pos x="114" y="12"/>
                </a:cxn>
                <a:cxn ang="0">
                  <a:pos x="114" y="12"/>
                </a:cxn>
              </a:cxnLst>
              <a:rect l="0" t="0" r="r" b="b"/>
              <a:pathLst>
                <a:path w="192" h="18">
                  <a:moveTo>
                    <a:pt x="114" y="12"/>
                  </a:moveTo>
                  <a:lnTo>
                    <a:pt x="72" y="6"/>
                  </a:lnTo>
                  <a:lnTo>
                    <a:pt x="30" y="0"/>
                  </a:lnTo>
                  <a:lnTo>
                    <a:pt x="0" y="0"/>
                  </a:lnTo>
                  <a:lnTo>
                    <a:pt x="54" y="12"/>
                  </a:lnTo>
                  <a:lnTo>
                    <a:pt x="114" y="18"/>
                  </a:lnTo>
                  <a:lnTo>
                    <a:pt x="156" y="18"/>
                  </a:lnTo>
                  <a:lnTo>
                    <a:pt x="192" y="12"/>
                  </a:lnTo>
                  <a:lnTo>
                    <a:pt x="186" y="0"/>
                  </a:lnTo>
                  <a:lnTo>
                    <a:pt x="150" y="6"/>
                  </a:lnTo>
                  <a:lnTo>
                    <a:pt x="114" y="12"/>
                  </a:lnTo>
                  <a:lnTo>
                    <a:pt x="114" y="1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5" name="Freeform 64"/>
            <p:cNvSpPr>
              <a:spLocks/>
            </p:cNvSpPr>
            <p:nvPr/>
          </p:nvSpPr>
          <p:spPr bwMode="hidden">
            <a:xfrm>
              <a:off x="5304" y="3042"/>
              <a:ext cx="161" cy="186"/>
            </a:xfrm>
            <a:custGeom>
              <a:avLst/>
              <a:gdLst/>
              <a:ahLst/>
              <a:cxnLst>
                <a:cxn ang="0">
                  <a:pos x="11" y="114"/>
                </a:cxn>
                <a:cxn ang="0">
                  <a:pos x="17" y="96"/>
                </a:cxn>
                <a:cxn ang="0">
                  <a:pos x="23" y="78"/>
                </a:cxn>
                <a:cxn ang="0">
                  <a:pos x="53" y="42"/>
                </a:cxn>
                <a:cxn ang="0">
                  <a:pos x="101" y="18"/>
                </a:cxn>
                <a:cxn ang="0">
                  <a:pos x="155" y="6"/>
                </a:cxn>
                <a:cxn ang="0">
                  <a:pos x="161" y="0"/>
                </a:cxn>
                <a:cxn ang="0">
                  <a:pos x="95" y="12"/>
                </a:cxn>
                <a:cxn ang="0">
                  <a:pos x="47" y="36"/>
                </a:cxn>
                <a:cxn ang="0">
                  <a:pos x="11" y="72"/>
                </a:cxn>
                <a:cxn ang="0">
                  <a:pos x="5" y="90"/>
                </a:cxn>
                <a:cxn ang="0">
                  <a:pos x="0" y="114"/>
                </a:cxn>
                <a:cxn ang="0">
                  <a:pos x="11" y="150"/>
                </a:cxn>
                <a:cxn ang="0">
                  <a:pos x="23" y="168"/>
                </a:cxn>
                <a:cxn ang="0">
                  <a:pos x="41" y="186"/>
                </a:cxn>
                <a:cxn ang="0">
                  <a:pos x="65" y="186"/>
                </a:cxn>
                <a:cxn ang="0">
                  <a:pos x="41" y="168"/>
                </a:cxn>
                <a:cxn ang="0">
                  <a:pos x="23" y="150"/>
                </a:cxn>
                <a:cxn ang="0">
                  <a:pos x="17" y="132"/>
                </a:cxn>
                <a:cxn ang="0">
                  <a:pos x="11" y="114"/>
                </a:cxn>
                <a:cxn ang="0">
                  <a:pos x="11" y="114"/>
                </a:cxn>
              </a:cxnLst>
              <a:rect l="0" t="0" r="r" b="b"/>
              <a:pathLst>
                <a:path w="161" h="186">
                  <a:moveTo>
                    <a:pt x="11" y="114"/>
                  </a:moveTo>
                  <a:lnTo>
                    <a:pt x="17" y="96"/>
                  </a:lnTo>
                  <a:lnTo>
                    <a:pt x="23" y="78"/>
                  </a:lnTo>
                  <a:lnTo>
                    <a:pt x="53" y="42"/>
                  </a:lnTo>
                  <a:lnTo>
                    <a:pt x="101" y="18"/>
                  </a:lnTo>
                  <a:lnTo>
                    <a:pt x="155" y="6"/>
                  </a:lnTo>
                  <a:lnTo>
                    <a:pt x="161" y="0"/>
                  </a:lnTo>
                  <a:lnTo>
                    <a:pt x="95" y="12"/>
                  </a:lnTo>
                  <a:lnTo>
                    <a:pt x="47" y="36"/>
                  </a:lnTo>
                  <a:lnTo>
                    <a:pt x="11" y="72"/>
                  </a:lnTo>
                  <a:lnTo>
                    <a:pt x="5" y="90"/>
                  </a:lnTo>
                  <a:lnTo>
                    <a:pt x="0" y="114"/>
                  </a:lnTo>
                  <a:lnTo>
                    <a:pt x="11" y="150"/>
                  </a:lnTo>
                  <a:lnTo>
                    <a:pt x="23" y="168"/>
                  </a:lnTo>
                  <a:lnTo>
                    <a:pt x="41" y="186"/>
                  </a:lnTo>
                  <a:lnTo>
                    <a:pt x="65" y="186"/>
                  </a:lnTo>
                  <a:lnTo>
                    <a:pt x="41" y="168"/>
                  </a:lnTo>
                  <a:lnTo>
                    <a:pt x="23" y="150"/>
                  </a:lnTo>
                  <a:lnTo>
                    <a:pt x="17" y="132"/>
                  </a:lnTo>
                  <a:lnTo>
                    <a:pt x="11" y="114"/>
                  </a:lnTo>
                  <a:lnTo>
                    <a:pt x="11" y="11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6" name="Freeform 65"/>
            <p:cNvSpPr>
              <a:spLocks/>
            </p:cNvSpPr>
            <p:nvPr/>
          </p:nvSpPr>
          <p:spPr bwMode="hidden">
            <a:xfrm>
              <a:off x="5489" y="3042"/>
              <a:ext cx="186" cy="210"/>
            </a:xfrm>
            <a:custGeom>
              <a:avLst/>
              <a:gdLst/>
              <a:ahLst/>
              <a:cxnLst>
                <a:cxn ang="0">
                  <a:pos x="0" y="6"/>
                </a:cxn>
                <a:cxn ang="0">
                  <a:pos x="66" y="12"/>
                </a:cxn>
                <a:cxn ang="0">
                  <a:pos x="119" y="36"/>
                </a:cxn>
                <a:cxn ang="0">
                  <a:pos x="155" y="72"/>
                </a:cxn>
                <a:cxn ang="0">
                  <a:pos x="161" y="90"/>
                </a:cxn>
                <a:cxn ang="0">
                  <a:pos x="167" y="114"/>
                </a:cxn>
                <a:cxn ang="0">
                  <a:pos x="161" y="138"/>
                </a:cxn>
                <a:cxn ang="0">
                  <a:pos x="149" y="162"/>
                </a:cxn>
                <a:cxn ang="0">
                  <a:pos x="119" y="180"/>
                </a:cxn>
                <a:cxn ang="0">
                  <a:pos x="90" y="198"/>
                </a:cxn>
                <a:cxn ang="0">
                  <a:pos x="96" y="210"/>
                </a:cxn>
                <a:cxn ang="0">
                  <a:pos x="131" y="192"/>
                </a:cxn>
                <a:cxn ang="0">
                  <a:pos x="161" y="168"/>
                </a:cxn>
                <a:cxn ang="0">
                  <a:pos x="179" y="144"/>
                </a:cxn>
                <a:cxn ang="0">
                  <a:pos x="185" y="114"/>
                </a:cxn>
                <a:cxn ang="0">
                  <a:pos x="179" y="90"/>
                </a:cxn>
                <a:cxn ang="0">
                  <a:pos x="173" y="66"/>
                </a:cxn>
                <a:cxn ang="0">
                  <a:pos x="155" y="48"/>
                </a:cxn>
                <a:cxn ang="0">
                  <a:pos x="131" y="30"/>
                </a:cxn>
                <a:cxn ang="0">
                  <a:pos x="72" y="6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0" y="6"/>
                </a:cxn>
                <a:cxn ang="0">
                  <a:pos x="0" y="6"/>
                </a:cxn>
              </a:cxnLst>
              <a:rect l="0" t="0" r="r" b="b"/>
              <a:pathLst>
                <a:path w="185" h="210">
                  <a:moveTo>
                    <a:pt x="0" y="6"/>
                  </a:moveTo>
                  <a:lnTo>
                    <a:pt x="66" y="12"/>
                  </a:lnTo>
                  <a:lnTo>
                    <a:pt x="119" y="36"/>
                  </a:lnTo>
                  <a:lnTo>
                    <a:pt x="155" y="72"/>
                  </a:lnTo>
                  <a:lnTo>
                    <a:pt x="161" y="90"/>
                  </a:lnTo>
                  <a:lnTo>
                    <a:pt x="167" y="114"/>
                  </a:lnTo>
                  <a:lnTo>
                    <a:pt x="161" y="138"/>
                  </a:lnTo>
                  <a:lnTo>
                    <a:pt x="149" y="162"/>
                  </a:lnTo>
                  <a:lnTo>
                    <a:pt x="119" y="180"/>
                  </a:lnTo>
                  <a:lnTo>
                    <a:pt x="90" y="198"/>
                  </a:lnTo>
                  <a:lnTo>
                    <a:pt x="96" y="210"/>
                  </a:lnTo>
                  <a:lnTo>
                    <a:pt x="131" y="192"/>
                  </a:lnTo>
                  <a:lnTo>
                    <a:pt x="161" y="168"/>
                  </a:lnTo>
                  <a:lnTo>
                    <a:pt x="179" y="144"/>
                  </a:lnTo>
                  <a:lnTo>
                    <a:pt x="185" y="114"/>
                  </a:lnTo>
                  <a:lnTo>
                    <a:pt x="179" y="90"/>
                  </a:lnTo>
                  <a:lnTo>
                    <a:pt x="173" y="66"/>
                  </a:lnTo>
                  <a:lnTo>
                    <a:pt x="155" y="48"/>
                  </a:lnTo>
                  <a:lnTo>
                    <a:pt x="131" y="30"/>
                  </a:lnTo>
                  <a:lnTo>
                    <a:pt x="72" y="6"/>
                  </a:lnTo>
                  <a:lnTo>
                    <a:pt x="0" y="0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7" name="Freeform 66"/>
            <p:cNvSpPr>
              <a:spLocks noEditPoints="1"/>
            </p:cNvSpPr>
            <p:nvPr/>
          </p:nvSpPr>
          <p:spPr bwMode="hidden">
            <a:xfrm>
              <a:off x="5345" y="3058"/>
              <a:ext cx="299" cy="186"/>
            </a:xfrm>
            <a:custGeom>
              <a:avLst/>
              <a:gdLst/>
              <a:ahLst/>
              <a:cxnLst>
                <a:cxn ang="0">
                  <a:pos x="150" y="0"/>
                </a:cxn>
                <a:cxn ang="0">
                  <a:pos x="90" y="6"/>
                </a:cxn>
                <a:cxn ang="0">
                  <a:pos x="42" y="30"/>
                </a:cxn>
                <a:cxn ang="0">
                  <a:pos x="12" y="54"/>
                </a:cxn>
                <a:cxn ang="0">
                  <a:pos x="6" y="72"/>
                </a:cxn>
                <a:cxn ang="0">
                  <a:pos x="0" y="90"/>
                </a:cxn>
                <a:cxn ang="0">
                  <a:pos x="6" y="108"/>
                </a:cxn>
                <a:cxn ang="0">
                  <a:pos x="12" y="126"/>
                </a:cxn>
                <a:cxn ang="0">
                  <a:pos x="42" y="156"/>
                </a:cxn>
                <a:cxn ang="0">
                  <a:pos x="90" y="180"/>
                </a:cxn>
                <a:cxn ang="0">
                  <a:pos x="150" y="186"/>
                </a:cxn>
                <a:cxn ang="0">
                  <a:pos x="209" y="180"/>
                </a:cxn>
                <a:cxn ang="0">
                  <a:pos x="257" y="156"/>
                </a:cxn>
                <a:cxn ang="0">
                  <a:pos x="287" y="126"/>
                </a:cxn>
                <a:cxn ang="0">
                  <a:pos x="299" y="108"/>
                </a:cxn>
                <a:cxn ang="0">
                  <a:pos x="299" y="90"/>
                </a:cxn>
                <a:cxn ang="0">
                  <a:pos x="299" y="72"/>
                </a:cxn>
                <a:cxn ang="0">
                  <a:pos x="287" y="54"/>
                </a:cxn>
                <a:cxn ang="0">
                  <a:pos x="257" y="30"/>
                </a:cxn>
                <a:cxn ang="0">
                  <a:pos x="209" y="6"/>
                </a:cxn>
                <a:cxn ang="0">
                  <a:pos x="150" y="0"/>
                </a:cxn>
                <a:cxn ang="0">
                  <a:pos x="150" y="0"/>
                </a:cxn>
                <a:cxn ang="0">
                  <a:pos x="150" y="180"/>
                </a:cxn>
                <a:cxn ang="0">
                  <a:pos x="96" y="174"/>
                </a:cxn>
                <a:cxn ang="0">
                  <a:pos x="48" y="156"/>
                </a:cxn>
                <a:cxn ang="0">
                  <a:pos x="18" y="126"/>
                </a:cxn>
                <a:cxn ang="0">
                  <a:pos x="12" y="108"/>
                </a:cxn>
                <a:cxn ang="0">
                  <a:pos x="6" y="90"/>
                </a:cxn>
                <a:cxn ang="0">
                  <a:pos x="12" y="72"/>
                </a:cxn>
                <a:cxn ang="0">
                  <a:pos x="18" y="54"/>
                </a:cxn>
                <a:cxn ang="0">
                  <a:pos x="48" y="30"/>
                </a:cxn>
                <a:cxn ang="0">
                  <a:pos x="96" y="12"/>
                </a:cxn>
                <a:cxn ang="0">
                  <a:pos x="150" y="6"/>
                </a:cxn>
                <a:cxn ang="0">
                  <a:pos x="203" y="12"/>
                </a:cxn>
                <a:cxn ang="0">
                  <a:pos x="251" y="30"/>
                </a:cxn>
                <a:cxn ang="0">
                  <a:pos x="281" y="54"/>
                </a:cxn>
                <a:cxn ang="0">
                  <a:pos x="293" y="72"/>
                </a:cxn>
                <a:cxn ang="0">
                  <a:pos x="293" y="90"/>
                </a:cxn>
                <a:cxn ang="0">
                  <a:pos x="293" y="108"/>
                </a:cxn>
                <a:cxn ang="0">
                  <a:pos x="281" y="126"/>
                </a:cxn>
                <a:cxn ang="0">
                  <a:pos x="251" y="156"/>
                </a:cxn>
                <a:cxn ang="0">
                  <a:pos x="203" y="174"/>
                </a:cxn>
                <a:cxn ang="0">
                  <a:pos x="150" y="180"/>
                </a:cxn>
                <a:cxn ang="0">
                  <a:pos x="150" y="180"/>
                </a:cxn>
              </a:cxnLst>
              <a:rect l="0" t="0" r="r" b="b"/>
              <a:pathLst>
                <a:path w="299" h="186">
                  <a:moveTo>
                    <a:pt x="150" y="0"/>
                  </a:moveTo>
                  <a:lnTo>
                    <a:pt x="90" y="6"/>
                  </a:lnTo>
                  <a:lnTo>
                    <a:pt x="42" y="30"/>
                  </a:lnTo>
                  <a:lnTo>
                    <a:pt x="12" y="54"/>
                  </a:lnTo>
                  <a:lnTo>
                    <a:pt x="6" y="72"/>
                  </a:lnTo>
                  <a:lnTo>
                    <a:pt x="0" y="90"/>
                  </a:lnTo>
                  <a:lnTo>
                    <a:pt x="6" y="108"/>
                  </a:lnTo>
                  <a:lnTo>
                    <a:pt x="12" y="126"/>
                  </a:lnTo>
                  <a:lnTo>
                    <a:pt x="42" y="156"/>
                  </a:lnTo>
                  <a:lnTo>
                    <a:pt x="90" y="180"/>
                  </a:lnTo>
                  <a:lnTo>
                    <a:pt x="150" y="186"/>
                  </a:lnTo>
                  <a:lnTo>
                    <a:pt x="209" y="180"/>
                  </a:lnTo>
                  <a:lnTo>
                    <a:pt x="257" y="156"/>
                  </a:lnTo>
                  <a:lnTo>
                    <a:pt x="287" y="126"/>
                  </a:lnTo>
                  <a:lnTo>
                    <a:pt x="299" y="108"/>
                  </a:lnTo>
                  <a:lnTo>
                    <a:pt x="299" y="90"/>
                  </a:lnTo>
                  <a:lnTo>
                    <a:pt x="299" y="72"/>
                  </a:lnTo>
                  <a:lnTo>
                    <a:pt x="287" y="54"/>
                  </a:lnTo>
                  <a:lnTo>
                    <a:pt x="257" y="30"/>
                  </a:lnTo>
                  <a:lnTo>
                    <a:pt x="209" y="6"/>
                  </a:lnTo>
                  <a:lnTo>
                    <a:pt x="150" y="0"/>
                  </a:lnTo>
                  <a:lnTo>
                    <a:pt x="150" y="0"/>
                  </a:lnTo>
                  <a:close/>
                  <a:moveTo>
                    <a:pt x="150" y="180"/>
                  </a:moveTo>
                  <a:lnTo>
                    <a:pt x="96" y="174"/>
                  </a:lnTo>
                  <a:lnTo>
                    <a:pt x="48" y="156"/>
                  </a:lnTo>
                  <a:lnTo>
                    <a:pt x="18" y="126"/>
                  </a:lnTo>
                  <a:lnTo>
                    <a:pt x="12" y="108"/>
                  </a:lnTo>
                  <a:lnTo>
                    <a:pt x="6" y="90"/>
                  </a:lnTo>
                  <a:lnTo>
                    <a:pt x="12" y="72"/>
                  </a:lnTo>
                  <a:lnTo>
                    <a:pt x="18" y="54"/>
                  </a:lnTo>
                  <a:lnTo>
                    <a:pt x="48" y="30"/>
                  </a:lnTo>
                  <a:lnTo>
                    <a:pt x="96" y="12"/>
                  </a:lnTo>
                  <a:lnTo>
                    <a:pt x="150" y="6"/>
                  </a:lnTo>
                  <a:lnTo>
                    <a:pt x="203" y="12"/>
                  </a:lnTo>
                  <a:lnTo>
                    <a:pt x="251" y="30"/>
                  </a:lnTo>
                  <a:lnTo>
                    <a:pt x="281" y="54"/>
                  </a:lnTo>
                  <a:lnTo>
                    <a:pt x="293" y="72"/>
                  </a:lnTo>
                  <a:lnTo>
                    <a:pt x="293" y="90"/>
                  </a:lnTo>
                  <a:lnTo>
                    <a:pt x="293" y="108"/>
                  </a:lnTo>
                  <a:lnTo>
                    <a:pt x="281" y="126"/>
                  </a:lnTo>
                  <a:lnTo>
                    <a:pt x="251" y="156"/>
                  </a:lnTo>
                  <a:lnTo>
                    <a:pt x="203" y="174"/>
                  </a:lnTo>
                  <a:lnTo>
                    <a:pt x="150" y="180"/>
                  </a:lnTo>
                  <a:lnTo>
                    <a:pt x="150" y="18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8" name="Group 67"/>
            <p:cNvGrpSpPr>
              <a:grpSpLocks/>
            </p:cNvGrpSpPr>
            <p:nvPr/>
          </p:nvGrpSpPr>
          <p:grpSpPr bwMode="auto">
            <a:xfrm>
              <a:off x="5381" y="3085"/>
              <a:ext cx="227" cy="132"/>
              <a:chOff x="5381" y="3085"/>
              <a:chExt cx="227" cy="132"/>
            </a:xfrm>
            <a:grpFill/>
          </p:grpSpPr>
          <p:sp>
            <p:nvSpPr>
              <p:cNvPr id="69" name="Oval 68"/>
              <p:cNvSpPr>
                <a:spLocks noChangeArrowheads="1"/>
              </p:cNvSpPr>
              <p:nvPr/>
            </p:nvSpPr>
            <p:spPr bwMode="hidden">
              <a:xfrm>
                <a:off x="5381" y="3085"/>
                <a:ext cx="227" cy="132"/>
              </a:xfrm>
              <a:prstGeom prst="ellipse">
                <a:avLst/>
              </a:prstGeom>
              <a:grpFill/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0" name="Oval 69"/>
              <p:cNvSpPr>
                <a:spLocks noChangeArrowheads="1"/>
              </p:cNvSpPr>
              <p:nvPr/>
            </p:nvSpPr>
            <p:spPr bwMode="hidden">
              <a:xfrm>
                <a:off x="5403" y="3099"/>
                <a:ext cx="182" cy="102"/>
              </a:xfrm>
              <a:prstGeom prst="ellipse">
                <a:avLst/>
              </a:prstGeom>
              <a:grpFill/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1" name="Oval 70"/>
              <p:cNvSpPr>
                <a:spLocks noChangeArrowheads="1"/>
              </p:cNvSpPr>
              <p:nvPr/>
            </p:nvSpPr>
            <p:spPr bwMode="hidden">
              <a:xfrm>
                <a:off x="5431" y="3109"/>
                <a:ext cx="125" cy="82"/>
              </a:xfrm>
              <a:prstGeom prst="ellipse">
                <a:avLst/>
              </a:prstGeom>
              <a:grpFill/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" name="Oval 71"/>
              <p:cNvSpPr>
                <a:spLocks noChangeArrowheads="1"/>
              </p:cNvSpPr>
              <p:nvPr/>
            </p:nvSpPr>
            <p:spPr bwMode="hidden">
              <a:xfrm>
                <a:off x="5458" y="3125"/>
                <a:ext cx="73" cy="47"/>
              </a:xfrm>
              <a:prstGeom prst="ellipse">
                <a:avLst/>
              </a:prstGeom>
              <a:grpFill/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</p:grpSp>
      </p:grpSp>
    </p:spTree>
  </p:cSld>
  <p:clrMapOvr>
    <a:masterClrMapping/>
  </p:clrMapOvr>
  <p:transition>
    <p:wip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90600"/>
            <a:ext cx="9144000" cy="5257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991600" cy="762000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ransition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WaterDrop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08788" y="4495800"/>
            <a:ext cx="2130425" cy="2133600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07206F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kern="1200" dirty="0">
              <a:solidFill>
                <a:schemeClr val="tx1"/>
              </a:solidFill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1843206" name="Rectangle 6"/>
          <p:cNvSpPr>
            <a:spLocks noGrp="1" noChangeArrowheads="1"/>
          </p:cNvSpPr>
          <p:nvPr>
            <p:ph type="ctrTitle"/>
          </p:nvPr>
        </p:nvSpPr>
        <p:spPr>
          <a:xfrm>
            <a:off x="990600" y="2514600"/>
            <a:ext cx="7772400" cy="1470025"/>
          </a:xfrm>
        </p:spPr>
        <p:txBody>
          <a:bodyPr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843207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600200" y="4572000"/>
            <a:ext cx="7162800" cy="6858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2800"/>
            </a:lvl1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9" name="Picture 2" descr="WaterDrops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08788" y="4495800"/>
            <a:ext cx="2130425" cy="2133600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  <a:headEnd/>
            <a:tailEnd/>
          </a:ln>
        </p:spPr>
      </p:pic>
      <p:sp>
        <p:nvSpPr>
          <p:cNvPr id="10" name="Freeform 9"/>
          <p:cNvSpPr>
            <a:spLocks/>
          </p:cNvSpPr>
          <p:nvPr userDrawn="1"/>
        </p:nvSpPr>
        <p:spPr bwMode="hidden">
          <a:xfrm>
            <a:off x="0" y="4267200"/>
            <a:ext cx="9144000" cy="2590800"/>
          </a:xfrm>
          <a:custGeom>
            <a:avLst/>
            <a:gdLst/>
            <a:ahLst/>
            <a:cxnLst>
              <a:cxn ang="0">
                <a:pos x="5740" y="4316"/>
              </a:cxn>
              <a:cxn ang="0">
                <a:pos x="0" y="4316"/>
              </a:cxn>
              <a:cxn ang="0">
                <a:pos x="0" y="0"/>
              </a:cxn>
              <a:cxn ang="0">
                <a:pos x="5740" y="0"/>
              </a:cxn>
              <a:cxn ang="0">
                <a:pos x="5740" y="4316"/>
              </a:cxn>
              <a:cxn ang="0">
                <a:pos x="5740" y="4316"/>
              </a:cxn>
            </a:cxnLst>
            <a:rect l="0" t="0" r="r" b="b"/>
            <a:pathLst>
              <a:path w="5740" h="4316">
                <a:moveTo>
                  <a:pt x="5740" y="4316"/>
                </a:moveTo>
                <a:lnTo>
                  <a:pt x="0" y="4316"/>
                </a:lnTo>
                <a:lnTo>
                  <a:pt x="0" y="0"/>
                </a:lnTo>
                <a:lnTo>
                  <a:pt x="5740" y="0"/>
                </a:lnTo>
                <a:lnTo>
                  <a:pt x="5740" y="4316"/>
                </a:lnTo>
                <a:lnTo>
                  <a:pt x="5740" y="4316"/>
                </a:lnTo>
                <a:close/>
              </a:path>
            </a:pathLst>
          </a:custGeom>
          <a:gradFill rotWithShape="1">
            <a:gsLst>
              <a:gs pos="0">
                <a:srgbClr val="07206F"/>
              </a:gs>
              <a:gs pos="100000">
                <a:srgbClr val="00254A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grpSp>
        <p:nvGrpSpPr>
          <p:cNvPr id="2" name="Group 10"/>
          <p:cNvGrpSpPr>
            <a:grpSpLocks/>
          </p:cNvGrpSpPr>
          <p:nvPr userDrawn="1"/>
        </p:nvGrpSpPr>
        <p:grpSpPr bwMode="auto">
          <a:xfrm>
            <a:off x="5599469" y="5897563"/>
            <a:ext cx="1257737" cy="827088"/>
            <a:chOff x="3527" y="3715"/>
            <a:chExt cx="792" cy="521"/>
          </a:xfrm>
          <a:gradFill>
            <a:gsLst>
              <a:gs pos="0">
                <a:srgbClr val="0A2D90"/>
              </a:gs>
              <a:gs pos="100000">
                <a:srgbClr val="00254A">
                  <a:gamma/>
                  <a:shade val="46275"/>
                  <a:invGamma/>
                </a:srgbClr>
              </a:gs>
            </a:gsLst>
            <a:lin ang="5400000" scaled="1"/>
          </a:gradFill>
        </p:grpSpPr>
        <p:sp>
          <p:nvSpPr>
            <p:cNvPr id="12" name="Oval 11"/>
            <p:cNvSpPr>
              <a:spLocks noChangeArrowheads="1"/>
            </p:cNvSpPr>
            <p:nvPr/>
          </p:nvSpPr>
          <p:spPr bwMode="hidden">
            <a:xfrm>
              <a:off x="3686" y="3810"/>
              <a:ext cx="532" cy="327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3" name="Oval 12"/>
            <p:cNvSpPr>
              <a:spLocks noChangeArrowheads="1"/>
            </p:cNvSpPr>
            <p:nvPr/>
          </p:nvSpPr>
          <p:spPr bwMode="hidden">
            <a:xfrm>
              <a:off x="3726" y="3840"/>
              <a:ext cx="452" cy="275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4" name="Oval 13"/>
            <p:cNvSpPr>
              <a:spLocks noChangeArrowheads="1"/>
            </p:cNvSpPr>
            <p:nvPr/>
          </p:nvSpPr>
          <p:spPr bwMode="hidden">
            <a:xfrm>
              <a:off x="3782" y="3872"/>
              <a:ext cx="344" cy="207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5" name="Oval 14"/>
            <p:cNvSpPr>
              <a:spLocks noChangeArrowheads="1"/>
            </p:cNvSpPr>
            <p:nvPr/>
          </p:nvSpPr>
          <p:spPr bwMode="hidden">
            <a:xfrm>
              <a:off x="3822" y="3896"/>
              <a:ext cx="262" cy="159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" name="Oval 15"/>
            <p:cNvSpPr>
              <a:spLocks noChangeArrowheads="1"/>
            </p:cNvSpPr>
            <p:nvPr/>
          </p:nvSpPr>
          <p:spPr bwMode="hidden">
            <a:xfrm>
              <a:off x="3856" y="3922"/>
              <a:ext cx="192" cy="107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7" name="Freeform 16"/>
            <p:cNvSpPr>
              <a:spLocks/>
            </p:cNvSpPr>
            <p:nvPr/>
          </p:nvSpPr>
          <p:spPr bwMode="hidden">
            <a:xfrm>
              <a:off x="3575" y="3715"/>
              <a:ext cx="383" cy="161"/>
            </a:xfrm>
            <a:custGeom>
              <a:avLst/>
              <a:gdLst/>
              <a:ahLst/>
              <a:cxnLst>
                <a:cxn ang="0">
                  <a:pos x="376" y="12"/>
                </a:cxn>
                <a:cxn ang="0">
                  <a:pos x="257" y="24"/>
                </a:cxn>
                <a:cxn ang="0">
                  <a:pos x="149" y="54"/>
                </a:cxn>
                <a:cxn ang="0">
                  <a:pos x="101" y="77"/>
                </a:cxn>
                <a:cxn ang="0">
                  <a:pos x="59" y="101"/>
                </a:cxn>
                <a:cxn ang="0">
                  <a:pos x="24" y="131"/>
                </a:cxn>
                <a:cxn ang="0">
                  <a:pos x="0" y="161"/>
                </a:cxn>
                <a:cxn ang="0">
                  <a:pos x="0" y="137"/>
                </a:cxn>
                <a:cxn ang="0">
                  <a:pos x="29" y="107"/>
                </a:cxn>
                <a:cxn ang="0">
                  <a:pos x="65" y="83"/>
                </a:cxn>
                <a:cxn ang="0">
                  <a:pos x="155" y="36"/>
                </a:cxn>
                <a:cxn ang="0">
                  <a:pos x="257" y="12"/>
                </a:cxn>
                <a:cxn ang="0">
                  <a:pos x="376" y="0"/>
                </a:cxn>
                <a:cxn ang="0">
                  <a:pos x="376" y="0"/>
                </a:cxn>
                <a:cxn ang="0">
                  <a:pos x="382" y="0"/>
                </a:cxn>
                <a:cxn ang="0">
                  <a:pos x="382" y="12"/>
                </a:cxn>
                <a:cxn ang="0">
                  <a:pos x="376" y="12"/>
                </a:cxn>
                <a:cxn ang="0">
                  <a:pos x="376" y="12"/>
                </a:cxn>
                <a:cxn ang="0">
                  <a:pos x="376" y="12"/>
                </a:cxn>
              </a:cxnLst>
              <a:rect l="0" t="0" r="r" b="b"/>
              <a:pathLst>
                <a:path w="382" h="161">
                  <a:moveTo>
                    <a:pt x="376" y="12"/>
                  </a:moveTo>
                  <a:lnTo>
                    <a:pt x="257" y="24"/>
                  </a:lnTo>
                  <a:lnTo>
                    <a:pt x="149" y="54"/>
                  </a:lnTo>
                  <a:lnTo>
                    <a:pt x="101" y="77"/>
                  </a:lnTo>
                  <a:lnTo>
                    <a:pt x="59" y="101"/>
                  </a:lnTo>
                  <a:lnTo>
                    <a:pt x="24" y="131"/>
                  </a:lnTo>
                  <a:lnTo>
                    <a:pt x="0" y="161"/>
                  </a:lnTo>
                  <a:lnTo>
                    <a:pt x="0" y="137"/>
                  </a:lnTo>
                  <a:lnTo>
                    <a:pt x="29" y="107"/>
                  </a:lnTo>
                  <a:lnTo>
                    <a:pt x="65" y="83"/>
                  </a:lnTo>
                  <a:lnTo>
                    <a:pt x="155" y="36"/>
                  </a:lnTo>
                  <a:lnTo>
                    <a:pt x="257" y="12"/>
                  </a:lnTo>
                  <a:lnTo>
                    <a:pt x="376" y="0"/>
                  </a:lnTo>
                  <a:lnTo>
                    <a:pt x="376" y="0"/>
                  </a:lnTo>
                  <a:lnTo>
                    <a:pt x="382" y="0"/>
                  </a:lnTo>
                  <a:lnTo>
                    <a:pt x="382" y="12"/>
                  </a:lnTo>
                  <a:lnTo>
                    <a:pt x="376" y="12"/>
                  </a:lnTo>
                  <a:lnTo>
                    <a:pt x="376" y="12"/>
                  </a:lnTo>
                  <a:lnTo>
                    <a:pt x="376" y="1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" name="Freeform 17"/>
            <p:cNvSpPr>
              <a:spLocks/>
            </p:cNvSpPr>
            <p:nvPr/>
          </p:nvSpPr>
          <p:spPr bwMode="hidden">
            <a:xfrm>
              <a:off x="3695" y="4170"/>
              <a:ext cx="444" cy="66"/>
            </a:xfrm>
            <a:custGeom>
              <a:avLst/>
              <a:gdLst/>
              <a:ahLst/>
              <a:cxnLst>
                <a:cxn ang="0">
                  <a:pos x="257" y="54"/>
                </a:cxn>
                <a:cxn ang="0">
                  <a:pos x="353" y="48"/>
                </a:cxn>
                <a:cxn ang="0">
                  <a:pos x="443" y="24"/>
                </a:cxn>
                <a:cxn ang="0">
                  <a:pos x="443" y="36"/>
                </a:cxn>
                <a:cxn ang="0">
                  <a:pos x="353" y="60"/>
                </a:cxn>
                <a:cxn ang="0">
                  <a:pos x="257" y="66"/>
                </a:cxn>
                <a:cxn ang="0">
                  <a:pos x="186" y="60"/>
                </a:cxn>
                <a:cxn ang="0">
                  <a:pos x="120" y="48"/>
                </a:cxn>
                <a:cxn ang="0">
                  <a:pos x="60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54" y="24"/>
                </a:cxn>
                <a:cxn ang="0">
                  <a:pos x="120" y="36"/>
                </a:cxn>
                <a:cxn ang="0">
                  <a:pos x="186" y="48"/>
                </a:cxn>
                <a:cxn ang="0">
                  <a:pos x="257" y="54"/>
                </a:cxn>
                <a:cxn ang="0">
                  <a:pos x="257" y="54"/>
                </a:cxn>
              </a:cxnLst>
              <a:rect l="0" t="0" r="r" b="b"/>
              <a:pathLst>
                <a:path w="443" h="66">
                  <a:moveTo>
                    <a:pt x="257" y="54"/>
                  </a:moveTo>
                  <a:lnTo>
                    <a:pt x="353" y="48"/>
                  </a:lnTo>
                  <a:lnTo>
                    <a:pt x="443" y="24"/>
                  </a:lnTo>
                  <a:lnTo>
                    <a:pt x="443" y="36"/>
                  </a:lnTo>
                  <a:lnTo>
                    <a:pt x="353" y="60"/>
                  </a:lnTo>
                  <a:lnTo>
                    <a:pt x="257" y="66"/>
                  </a:lnTo>
                  <a:lnTo>
                    <a:pt x="186" y="60"/>
                  </a:lnTo>
                  <a:lnTo>
                    <a:pt x="120" y="48"/>
                  </a:lnTo>
                  <a:lnTo>
                    <a:pt x="60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54" y="24"/>
                  </a:lnTo>
                  <a:lnTo>
                    <a:pt x="120" y="36"/>
                  </a:lnTo>
                  <a:lnTo>
                    <a:pt x="186" y="48"/>
                  </a:lnTo>
                  <a:lnTo>
                    <a:pt x="257" y="54"/>
                  </a:lnTo>
                  <a:lnTo>
                    <a:pt x="257" y="5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9" name="Freeform 18"/>
            <p:cNvSpPr>
              <a:spLocks/>
            </p:cNvSpPr>
            <p:nvPr/>
          </p:nvSpPr>
          <p:spPr bwMode="hidden">
            <a:xfrm>
              <a:off x="3527" y="3906"/>
              <a:ext cx="89" cy="216"/>
            </a:xfrm>
            <a:custGeom>
              <a:avLst/>
              <a:gdLst/>
              <a:ahLst/>
              <a:cxnLst>
                <a:cxn ang="0">
                  <a:pos x="12" y="66"/>
                </a:cxn>
                <a:cxn ang="0">
                  <a:pos x="18" y="108"/>
                </a:cxn>
                <a:cxn ang="0">
                  <a:pos x="36" y="144"/>
                </a:cxn>
                <a:cxn ang="0">
                  <a:pos x="60" y="180"/>
                </a:cxn>
                <a:cxn ang="0">
                  <a:pos x="89" y="216"/>
                </a:cxn>
                <a:cxn ang="0">
                  <a:pos x="72" y="216"/>
                </a:cxn>
                <a:cxn ang="0">
                  <a:pos x="42" y="180"/>
                </a:cxn>
                <a:cxn ang="0">
                  <a:pos x="18" y="144"/>
                </a:cxn>
                <a:cxn ang="0">
                  <a:pos x="6" y="108"/>
                </a:cxn>
                <a:cxn ang="0">
                  <a:pos x="0" y="66"/>
                </a:cxn>
                <a:cxn ang="0">
                  <a:pos x="0" y="30"/>
                </a:cxn>
                <a:cxn ang="0">
                  <a:pos x="12" y="0"/>
                </a:cxn>
                <a:cxn ang="0">
                  <a:pos x="30" y="0"/>
                </a:cxn>
                <a:cxn ang="0">
                  <a:pos x="18" y="30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89" h="216">
                  <a:moveTo>
                    <a:pt x="12" y="66"/>
                  </a:moveTo>
                  <a:lnTo>
                    <a:pt x="18" y="108"/>
                  </a:lnTo>
                  <a:lnTo>
                    <a:pt x="36" y="144"/>
                  </a:lnTo>
                  <a:lnTo>
                    <a:pt x="60" y="180"/>
                  </a:lnTo>
                  <a:lnTo>
                    <a:pt x="89" y="216"/>
                  </a:lnTo>
                  <a:lnTo>
                    <a:pt x="72" y="216"/>
                  </a:lnTo>
                  <a:lnTo>
                    <a:pt x="42" y="180"/>
                  </a:lnTo>
                  <a:lnTo>
                    <a:pt x="18" y="144"/>
                  </a:lnTo>
                  <a:lnTo>
                    <a:pt x="6" y="108"/>
                  </a:lnTo>
                  <a:lnTo>
                    <a:pt x="0" y="66"/>
                  </a:lnTo>
                  <a:lnTo>
                    <a:pt x="0" y="30"/>
                  </a:lnTo>
                  <a:lnTo>
                    <a:pt x="12" y="0"/>
                  </a:lnTo>
                  <a:lnTo>
                    <a:pt x="30" y="0"/>
                  </a:lnTo>
                  <a:lnTo>
                    <a:pt x="18" y="30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0" name="Freeform 19"/>
            <p:cNvSpPr>
              <a:spLocks/>
            </p:cNvSpPr>
            <p:nvPr/>
          </p:nvSpPr>
          <p:spPr bwMode="hidden">
            <a:xfrm>
              <a:off x="3569" y="3745"/>
              <a:ext cx="750" cy="461"/>
            </a:xfrm>
            <a:custGeom>
              <a:avLst/>
              <a:gdLst/>
              <a:ahLst/>
              <a:cxnLst>
                <a:cxn ang="0">
                  <a:pos x="382" y="443"/>
                </a:cxn>
                <a:cxn ang="0">
                  <a:pos x="311" y="437"/>
                </a:cxn>
                <a:cxn ang="0">
                  <a:pos x="245" y="425"/>
                </a:cxn>
                <a:cxn ang="0">
                  <a:pos x="185" y="407"/>
                </a:cxn>
                <a:cxn ang="0">
                  <a:pos x="131" y="383"/>
                </a:cxn>
                <a:cxn ang="0">
                  <a:pos x="83" y="347"/>
                </a:cxn>
                <a:cxn ang="0">
                  <a:pos x="53" y="311"/>
                </a:cxn>
                <a:cxn ang="0">
                  <a:pos x="30" y="269"/>
                </a:cxn>
                <a:cxn ang="0">
                  <a:pos x="24" y="227"/>
                </a:cxn>
                <a:cxn ang="0">
                  <a:pos x="30" y="185"/>
                </a:cxn>
                <a:cxn ang="0">
                  <a:pos x="53" y="143"/>
                </a:cxn>
                <a:cxn ang="0">
                  <a:pos x="83" y="107"/>
                </a:cxn>
                <a:cxn ang="0">
                  <a:pos x="131" y="77"/>
                </a:cxn>
                <a:cxn ang="0">
                  <a:pos x="185" y="47"/>
                </a:cxn>
                <a:cxn ang="0">
                  <a:pos x="245" y="30"/>
                </a:cxn>
                <a:cxn ang="0">
                  <a:pos x="311" y="18"/>
                </a:cxn>
                <a:cxn ang="0">
                  <a:pos x="382" y="12"/>
                </a:cxn>
                <a:cxn ang="0">
                  <a:pos x="478" y="18"/>
                </a:cxn>
                <a:cxn ang="0">
                  <a:pos x="562" y="41"/>
                </a:cxn>
                <a:cxn ang="0">
                  <a:pos x="562" y="36"/>
                </a:cxn>
                <a:cxn ang="0">
                  <a:pos x="562" y="30"/>
                </a:cxn>
                <a:cxn ang="0">
                  <a:pos x="478" y="6"/>
                </a:cxn>
                <a:cxn ang="0">
                  <a:pos x="382" y="0"/>
                </a:cxn>
                <a:cxn ang="0">
                  <a:pos x="305" y="6"/>
                </a:cxn>
                <a:cxn ang="0">
                  <a:pos x="233" y="18"/>
                </a:cxn>
                <a:cxn ang="0">
                  <a:pos x="167" y="41"/>
                </a:cxn>
                <a:cxn ang="0">
                  <a:pos x="113" y="65"/>
                </a:cxn>
                <a:cxn ang="0">
                  <a:pos x="65" y="101"/>
                </a:cxn>
                <a:cxn ang="0">
                  <a:pos x="30" y="137"/>
                </a:cxn>
                <a:cxn ang="0">
                  <a:pos x="6" y="179"/>
                </a:cxn>
                <a:cxn ang="0">
                  <a:pos x="0" y="227"/>
                </a:cxn>
                <a:cxn ang="0">
                  <a:pos x="6" y="275"/>
                </a:cxn>
                <a:cxn ang="0">
                  <a:pos x="30" y="317"/>
                </a:cxn>
                <a:cxn ang="0">
                  <a:pos x="65" y="359"/>
                </a:cxn>
                <a:cxn ang="0">
                  <a:pos x="113" y="395"/>
                </a:cxn>
                <a:cxn ang="0">
                  <a:pos x="167" y="419"/>
                </a:cxn>
                <a:cxn ang="0">
                  <a:pos x="233" y="443"/>
                </a:cxn>
                <a:cxn ang="0">
                  <a:pos x="305" y="455"/>
                </a:cxn>
                <a:cxn ang="0">
                  <a:pos x="382" y="461"/>
                </a:cxn>
                <a:cxn ang="0">
                  <a:pos x="448" y="455"/>
                </a:cxn>
                <a:cxn ang="0">
                  <a:pos x="508" y="449"/>
                </a:cxn>
                <a:cxn ang="0">
                  <a:pos x="609" y="413"/>
                </a:cxn>
                <a:cxn ang="0">
                  <a:pos x="657" y="389"/>
                </a:cxn>
                <a:cxn ang="0">
                  <a:pos x="693" y="359"/>
                </a:cxn>
                <a:cxn ang="0">
                  <a:pos x="723" y="329"/>
                </a:cxn>
                <a:cxn ang="0">
                  <a:pos x="747" y="293"/>
                </a:cxn>
                <a:cxn ang="0">
                  <a:pos x="741" y="287"/>
                </a:cxn>
                <a:cxn ang="0">
                  <a:pos x="729" y="281"/>
                </a:cxn>
                <a:cxn ang="0">
                  <a:pos x="711" y="317"/>
                </a:cxn>
                <a:cxn ang="0">
                  <a:pos x="681" y="347"/>
                </a:cxn>
                <a:cxn ang="0">
                  <a:pos x="645" y="377"/>
                </a:cxn>
                <a:cxn ang="0">
                  <a:pos x="604" y="401"/>
                </a:cxn>
                <a:cxn ang="0">
                  <a:pos x="502" y="431"/>
                </a:cxn>
                <a:cxn ang="0">
                  <a:pos x="442" y="443"/>
                </a:cxn>
                <a:cxn ang="0">
                  <a:pos x="382" y="443"/>
                </a:cxn>
                <a:cxn ang="0">
                  <a:pos x="382" y="443"/>
                </a:cxn>
              </a:cxnLst>
              <a:rect l="0" t="0" r="r" b="b"/>
              <a:pathLst>
                <a:path w="747" h="461">
                  <a:moveTo>
                    <a:pt x="382" y="443"/>
                  </a:moveTo>
                  <a:lnTo>
                    <a:pt x="311" y="437"/>
                  </a:lnTo>
                  <a:lnTo>
                    <a:pt x="245" y="425"/>
                  </a:lnTo>
                  <a:lnTo>
                    <a:pt x="185" y="407"/>
                  </a:lnTo>
                  <a:lnTo>
                    <a:pt x="131" y="383"/>
                  </a:lnTo>
                  <a:lnTo>
                    <a:pt x="83" y="347"/>
                  </a:lnTo>
                  <a:lnTo>
                    <a:pt x="53" y="311"/>
                  </a:lnTo>
                  <a:lnTo>
                    <a:pt x="30" y="269"/>
                  </a:lnTo>
                  <a:lnTo>
                    <a:pt x="24" y="227"/>
                  </a:lnTo>
                  <a:lnTo>
                    <a:pt x="30" y="185"/>
                  </a:lnTo>
                  <a:lnTo>
                    <a:pt x="53" y="143"/>
                  </a:lnTo>
                  <a:lnTo>
                    <a:pt x="83" y="107"/>
                  </a:lnTo>
                  <a:lnTo>
                    <a:pt x="131" y="77"/>
                  </a:lnTo>
                  <a:lnTo>
                    <a:pt x="185" y="47"/>
                  </a:lnTo>
                  <a:lnTo>
                    <a:pt x="245" y="30"/>
                  </a:lnTo>
                  <a:lnTo>
                    <a:pt x="311" y="18"/>
                  </a:lnTo>
                  <a:lnTo>
                    <a:pt x="382" y="12"/>
                  </a:lnTo>
                  <a:lnTo>
                    <a:pt x="478" y="18"/>
                  </a:lnTo>
                  <a:lnTo>
                    <a:pt x="562" y="41"/>
                  </a:lnTo>
                  <a:lnTo>
                    <a:pt x="562" y="36"/>
                  </a:lnTo>
                  <a:lnTo>
                    <a:pt x="562" y="30"/>
                  </a:lnTo>
                  <a:lnTo>
                    <a:pt x="478" y="6"/>
                  </a:lnTo>
                  <a:lnTo>
                    <a:pt x="382" y="0"/>
                  </a:lnTo>
                  <a:lnTo>
                    <a:pt x="305" y="6"/>
                  </a:lnTo>
                  <a:lnTo>
                    <a:pt x="233" y="18"/>
                  </a:lnTo>
                  <a:lnTo>
                    <a:pt x="167" y="41"/>
                  </a:lnTo>
                  <a:lnTo>
                    <a:pt x="113" y="65"/>
                  </a:lnTo>
                  <a:lnTo>
                    <a:pt x="65" y="101"/>
                  </a:lnTo>
                  <a:lnTo>
                    <a:pt x="30" y="137"/>
                  </a:lnTo>
                  <a:lnTo>
                    <a:pt x="6" y="179"/>
                  </a:lnTo>
                  <a:lnTo>
                    <a:pt x="0" y="227"/>
                  </a:lnTo>
                  <a:lnTo>
                    <a:pt x="6" y="275"/>
                  </a:lnTo>
                  <a:lnTo>
                    <a:pt x="30" y="317"/>
                  </a:lnTo>
                  <a:lnTo>
                    <a:pt x="65" y="359"/>
                  </a:lnTo>
                  <a:lnTo>
                    <a:pt x="113" y="395"/>
                  </a:lnTo>
                  <a:lnTo>
                    <a:pt x="167" y="419"/>
                  </a:lnTo>
                  <a:lnTo>
                    <a:pt x="233" y="443"/>
                  </a:lnTo>
                  <a:lnTo>
                    <a:pt x="305" y="455"/>
                  </a:lnTo>
                  <a:lnTo>
                    <a:pt x="382" y="461"/>
                  </a:lnTo>
                  <a:lnTo>
                    <a:pt x="448" y="455"/>
                  </a:lnTo>
                  <a:lnTo>
                    <a:pt x="508" y="449"/>
                  </a:lnTo>
                  <a:lnTo>
                    <a:pt x="609" y="413"/>
                  </a:lnTo>
                  <a:lnTo>
                    <a:pt x="657" y="389"/>
                  </a:lnTo>
                  <a:lnTo>
                    <a:pt x="693" y="359"/>
                  </a:lnTo>
                  <a:lnTo>
                    <a:pt x="723" y="329"/>
                  </a:lnTo>
                  <a:lnTo>
                    <a:pt x="747" y="293"/>
                  </a:lnTo>
                  <a:lnTo>
                    <a:pt x="741" y="287"/>
                  </a:lnTo>
                  <a:lnTo>
                    <a:pt x="729" y="281"/>
                  </a:lnTo>
                  <a:lnTo>
                    <a:pt x="711" y="317"/>
                  </a:lnTo>
                  <a:lnTo>
                    <a:pt x="681" y="347"/>
                  </a:lnTo>
                  <a:lnTo>
                    <a:pt x="645" y="377"/>
                  </a:lnTo>
                  <a:lnTo>
                    <a:pt x="604" y="401"/>
                  </a:lnTo>
                  <a:lnTo>
                    <a:pt x="502" y="431"/>
                  </a:lnTo>
                  <a:lnTo>
                    <a:pt x="442" y="443"/>
                  </a:lnTo>
                  <a:lnTo>
                    <a:pt x="382" y="443"/>
                  </a:lnTo>
                  <a:lnTo>
                    <a:pt x="382" y="44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" name="Freeform 20"/>
            <p:cNvSpPr>
              <a:spLocks/>
            </p:cNvSpPr>
            <p:nvPr/>
          </p:nvSpPr>
          <p:spPr bwMode="hidden">
            <a:xfrm>
              <a:off x="4037" y="3721"/>
              <a:ext cx="96" cy="3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48" y="18"/>
                </a:cxn>
                <a:cxn ang="0">
                  <a:pos x="96" y="30"/>
                </a:cxn>
                <a:cxn ang="0">
                  <a:pos x="96" y="24"/>
                </a:cxn>
                <a:cxn ang="0">
                  <a:pos x="96" y="18"/>
                </a:cxn>
                <a:cxn ang="0">
                  <a:pos x="48" y="12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96" h="30">
                  <a:moveTo>
                    <a:pt x="0" y="0"/>
                  </a:moveTo>
                  <a:lnTo>
                    <a:pt x="0" y="12"/>
                  </a:lnTo>
                  <a:lnTo>
                    <a:pt x="48" y="18"/>
                  </a:lnTo>
                  <a:lnTo>
                    <a:pt x="96" y="30"/>
                  </a:lnTo>
                  <a:lnTo>
                    <a:pt x="96" y="24"/>
                  </a:lnTo>
                  <a:lnTo>
                    <a:pt x="96" y="18"/>
                  </a:lnTo>
                  <a:lnTo>
                    <a:pt x="48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2" name="Oval 21"/>
            <p:cNvSpPr>
              <a:spLocks noChangeArrowheads="1"/>
            </p:cNvSpPr>
            <p:nvPr/>
          </p:nvSpPr>
          <p:spPr bwMode="hidden">
            <a:xfrm>
              <a:off x="3910" y="3948"/>
              <a:ext cx="84" cy="53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3" name="Group 22"/>
          <p:cNvGrpSpPr>
            <a:grpSpLocks/>
          </p:cNvGrpSpPr>
          <p:nvPr userDrawn="1"/>
        </p:nvGrpSpPr>
        <p:grpSpPr bwMode="auto">
          <a:xfrm>
            <a:off x="2817203" y="5764213"/>
            <a:ext cx="2582172" cy="1084263"/>
            <a:chOff x="1776" y="3631"/>
            <a:chExt cx="1626" cy="683"/>
          </a:xfrm>
          <a:gradFill>
            <a:gsLst>
              <a:gs pos="0">
                <a:srgbClr val="0A2D90"/>
              </a:gs>
              <a:gs pos="100000">
                <a:srgbClr val="00254A">
                  <a:gamma/>
                  <a:shade val="46275"/>
                  <a:invGamma/>
                </a:srgbClr>
              </a:gs>
            </a:gsLst>
            <a:lin ang="5400000" scaled="1"/>
          </a:gradFill>
        </p:grpSpPr>
        <p:sp>
          <p:nvSpPr>
            <p:cNvPr id="24" name="Oval 23"/>
            <p:cNvSpPr>
              <a:spLocks noChangeArrowheads="1"/>
            </p:cNvSpPr>
            <p:nvPr/>
          </p:nvSpPr>
          <p:spPr bwMode="hidden">
            <a:xfrm>
              <a:off x="2268" y="3934"/>
              <a:ext cx="638" cy="377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5" name="Oval 24"/>
            <p:cNvSpPr>
              <a:spLocks noChangeArrowheads="1"/>
            </p:cNvSpPr>
            <p:nvPr/>
          </p:nvSpPr>
          <p:spPr bwMode="hidden">
            <a:xfrm>
              <a:off x="2314" y="3958"/>
              <a:ext cx="543" cy="332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6" name="Oval 25"/>
            <p:cNvSpPr>
              <a:spLocks noChangeArrowheads="1"/>
            </p:cNvSpPr>
            <p:nvPr/>
          </p:nvSpPr>
          <p:spPr bwMode="hidden">
            <a:xfrm>
              <a:off x="2341" y="3979"/>
              <a:ext cx="501" cy="299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7" name="Oval 26"/>
            <p:cNvSpPr>
              <a:spLocks noChangeArrowheads="1"/>
            </p:cNvSpPr>
            <p:nvPr/>
          </p:nvSpPr>
          <p:spPr bwMode="hidden">
            <a:xfrm>
              <a:off x="2368" y="3997"/>
              <a:ext cx="444" cy="258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8" name="Oval 27"/>
            <p:cNvSpPr>
              <a:spLocks noChangeArrowheads="1"/>
            </p:cNvSpPr>
            <p:nvPr/>
          </p:nvSpPr>
          <p:spPr bwMode="hidden">
            <a:xfrm>
              <a:off x="2385" y="4005"/>
              <a:ext cx="413" cy="240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9" name="Oval 28"/>
            <p:cNvSpPr>
              <a:spLocks noChangeArrowheads="1"/>
            </p:cNvSpPr>
            <p:nvPr/>
          </p:nvSpPr>
          <p:spPr bwMode="hidden">
            <a:xfrm>
              <a:off x="2437" y="4026"/>
              <a:ext cx="306" cy="192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0" name="Oval 29"/>
            <p:cNvSpPr>
              <a:spLocks noChangeArrowheads="1"/>
            </p:cNvSpPr>
            <p:nvPr/>
          </p:nvSpPr>
          <p:spPr bwMode="hidden">
            <a:xfrm>
              <a:off x="2476" y="4056"/>
              <a:ext cx="227" cy="135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1" name="Oval 30"/>
            <p:cNvSpPr>
              <a:spLocks noChangeArrowheads="1"/>
            </p:cNvSpPr>
            <p:nvPr/>
          </p:nvSpPr>
          <p:spPr bwMode="hidden">
            <a:xfrm>
              <a:off x="2542" y="4097"/>
              <a:ext cx="90" cy="60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2" name="Freeform 31"/>
            <p:cNvSpPr>
              <a:spLocks/>
            </p:cNvSpPr>
            <p:nvPr/>
          </p:nvSpPr>
          <p:spPr bwMode="hidden">
            <a:xfrm>
              <a:off x="2585" y="3822"/>
              <a:ext cx="449" cy="186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78" y="12"/>
                </a:cxn>
                <a:cxn ang="0">
                  <a:pos x="150" y="18"/>
                </a:cxn>
                <a:cxn ang="0">
                  <a:pos x="215" y="36"/>
                </a:cxn>
                <a:cxn ang="0">
                  <a:pos x="275" y="60"/>
                </a:cxn>
                <a:cxn ang="0">
                  <a:pos x="329" y="84"/>
                </a:cxn>
                <a:cxn ang="0">
                  <a:pos x="377" y="114"/>
                </a:cxn>
                <a:cxn ang="0">
                  <a:pos x="419" y="150"/>
                </a:cxn>
                <a:cxn ang="0">
                  <a:pos x="448" y="186"/>
                </a:cxn>
                <a:cxn ang="0">
                  <a:pos x="448" y="162"/>
                </a:cxn>
                <a:cxn ang="0">
                  <a:pos x="413" y="126"/>
                </a:cxn>
                <a:cxn ang="0">
                  <a:pos x="371" y="96"/>
                </a:cxn>
                <a:cxn ang="0">
                  <a:pos x="323" y="66"/>
                </a:cxn>
                <a:cxn ang="0">
                  <a:pos x="269" y="48"/>
                </a:cxn>
                <a:cxn ang="0">
                  <a:pos x="144" y="12"/>
                </a:cxn>
                <a:cxn ang="0">
                  <a:pos x="78" y="6"/>
                </a:cxn>
                <a:cxn ang="0">
                  <a:pos x="6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0" y="6"/>
                </a:cxn>
                <a:cxn ang="0">
                  <a:pos x="6" y="6"/>
                </a:cxn>
                <a:cxn ang="0">
                  <a:pos x="6" y="6"/>
                </a:cxn>
              </a:cxnLst>
              <a:rect l="0" t="0" r="r" b="b"/>
              <a:pathLst>
                <a:path w="448" h="186">
                  <a:moveTo>
                    <a:pt x="6" y="6"/>
                  </a:moveTo>
                  <a:lnTo>
                    <a:pt x="78" y="12"/>
                  </a:lnTo>
                  <a:lnTo>
                    <a:pt x="150" y="18"/>
                  </a:lnTo>
                  <a:lnTo>
                    <a:pt x="215" y="36"/>
                  </a:lnTo>
                  <a:lnTo>
                    <a:pt x="275" y="60"/>
                  </a:lnTo>
                  <a:lnTo>
                    <a:pt x="329" y="84"/>
                  </a:lnTo>
                  <a:lnTo>
                    <a:pt x="377" y="114"/>
                  </a:lnTo>
                  <a:lnTo>
                    <a:pt x="419" y="150"/>
                  </a:lnTo>
                  <a:lnTo>
                    <a:pt x="448" y="186"/>
                  </a:lnTo>
                  <a:lnTo>
                    <a:pt x="448" y="162"/>
                  </a:lnTo>
                  <a:lnTo>
                    <a:pt x="413" y="126"/>
                  </a:lnTo>
                  <a:lnTo>
                    <a:pt x="371" y="96"/>
                  </a:lnTo>
                  <a:lnTo>
                    <a:pt x="323" y="66"/>
                  </a:lnTo>
                  <a:lnTo>
                    <a:pt x="269" y="48"/>
                  </a:lnTo>
                  <a:lnTo>
                    <a:pt x="144" y="12"/>
                  </a:lnTo>
                  <a:lnTo>
                    <a:pt x="78" y="6"/>
                  </a:lnTo>
                  <a:lnTo>
                    <a:pt x="6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6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3" name="Freeform 32"/>
            <p:cNvSpPr>
              <a:spLocks/>
            </p:cNvSpPr>
            <p:nvPr/>
          </p:nvSpPr>
          <p:spPr bwMode="hidden">
            <a:xfrm>
              <a:off x="2142" y="3852"/>
              <a:ext cx="892" cy="462"/>
            </a:xfrm>
            <a:custGeom>
              <a:avLst/>
              <a:gdLst/>
              <a:ahLst/>
              <a:cxnLst>
                <a:cxn ang="0">
                  <a:pos x="23" y="276"/>
                </a:cxn>
                <a:cxn ang="0">
                  <a:pos x="29" y="222"/>
                </a:cxn>
                <a:cxn ang="0">
                  <a:pos x="59" y="174"/>
                </a:cxn>
                <a:cxn ang="0">
                  <a:pos x="95" y="132"/>
                </a:cxn>
                <a:cxn ang="0">
                  <a:pos x="149" y="96"/>
                </a:cxn>
                <a:cxn ang="0">
                  <a:pos x="209" y="60"/>
                </a:cxn>
                <a:cxn ang="0">
                  <a:pos x="281" y="36"/>
                </a:cxn>
                <a:cxn ang="0">
                  <a:pos x="364" y="24"/>
                </a:cxn>
                <a:cxn ang="0">
                  <a:pos x="448" y="18"/>
                </a:cxn>
                <a:cxn ang="0">
                  <a:pos x="532" y="24"/>
                </a:cxn>
                <a:cxn ang="0">
                  <a:pos x="609" y="36"/>
                </a:cxn>
                <a:cxn ang="0">
                  <a:pos x="681" y="60"/>
                </a:cxn>
                <a:cxn ang="0">
                  <a:pos x="741" y="96"/>
                </a:cxn>
                <a:cxn ang="0">
                  <a:pos x="795" y="132"/>
                </a:cxn>
                <a:cxn ang="0">
                  <a:pos x="831" y="174"/>
                </a:cxn>
                <a:cxn ang="0">
                  <a:pos x="861" y="222"/>
                </a:cxn>
                <a:cxn ang="0">
                  <a:pos x="867" y="276"/>
                </a:cxn>
                <a:cxn ang="0">
                  <a:pos x="855" y="330"/>
                </a:cxn>
                <a:cxn ang="0">
                  <a:pos x="831" y="378"/>
                </a:cxn>
                <a:cxn ang="0">
                  <a:pos x="783" y="426"/>
                </a:cxn>
                <a:cxn ang="0">
                  <a:pos x="723" y="462"/>
                </a:cxn>
                <a:cxn ang="0">
                  <a:pos x="765" y="462"/>
                </a:cxn>
                <a:cxn ang="0">
                  <a:pos x="819" y="426"/>
                </a:cxn>
                <a:cxn ang="0">
                  <a:pos x="855" y="378"/>
                </a:cxn>
                <a:cxn ang="0">
                  <a:pos x="884" y="330"/>
                </a:cxn>
                <a:cxn ang="0">
                  <a:pos x="890" y="276"/>
                </a:cxn>
                <a:cxn ang="0">
                  <a:pos x="884" y="222"/>
                </a:cxn>
                <a:cxn ang="0">
                  <a:pos x="855" y="168"/>
                </a:cxn>
                <a:cxn ang="0">
                  <a:pos x="813" y="120"/>
                </a:cxn>
                <a:cxn ang="0">
                  <a:pos x="759" y="84"/>
                </a:cxn>
                <a:cxn ang="0">
                  <a:pos x="693" y="48"/>
                </a:cxn>
                <a:cxn ang="0">
                  <a:pos x="621" y="24"/>
                </a:cxn>
                <a:cxn ang="0">
                  <a:pos x="538" y="6"/>
                </a:cxn>
                <a:cxn ang="0">
                  <a:pos x="448" y="0"/>
                </a:cxn>
                <a:cxn ang="0">
                  <a:pos x="358" y="6"/>
                </a:cxn>
                <a:cxn ang="0">
                  <a:pos x="275" y="24"/>
                </a:cxn>
                <a:cxn ang="0">
                  <a:pos x="197" y="48"/>
                </a:cxn>
                <a:cxn ang="0">
                  <a:pos x="131" y="84"/>
                </a:cxn>
                <a:cxn ang="0">
                  <a:pos x="77" y="120"/>
                </a:cxn>
                <a:cxn ang="0">
                  <a:pos x="35" y="168"/>
                </a:cxn>
                <a:cxn ang="0">
                  <a:pos x="12" y="222"/>
                </a:cxn>
                <a:cxn ang="0">
                  <a:pos x="0" y="276"/>
                </a:cxn>
                <a:cxn ang="0">
                  <a:pos x="6" y="330"/>
                </a:cxn>
                <a:cxn ang="0">
                  <a:pos x="35" y="378"/>
                </a:cxn>
                <a:cxn ang="0">
                  <a:pos x="71" y="426"/>
                </a:cxn>
                <a:cxn ang="0">
                  <a:pos x="125" y="462"/>
                </a:cxn>
                <a:cxn ang="0">
                  <a:pos x="167" y="462"/>
                </a:cxn>
                <a:cxn ang="0">
                  <a:pos x="107" y="426"/>
                </a:cxn>
                <a:cxn ang="0">
                  <a:pos x="59" y="378"/>
                </a:cxn>
                <a:cxn ang="0">
                  <a:pos x="35" y="330"/>
                </a:cxn>
                <a:cxn ang="0">
                  <a:pos x="23" y="276"/>
                </a:cxn>
                <a:cxn ang="0">
                  <a:pos x="23" y="276"/>
                </a:cxn>
              </a:cxnLst>
              <a:rect l="0" t="0" r="r" b="b"/>
              <a:pathLst>
                <a:path w="890" h="462">
                  <a:moveTo>
                    <a:pt x="23" y="276"/>
                  </a:moveTo>
                  <a:lnTo>
                    <a:pt x="29" y="222"/>
                  </a:lnTo>
                  <a:lnTo>
                    <a:pt x="59" y="174"/>
                  </a:lnTo>
                  <a:lnTo>
                    <a:pt x="95" y="132"/>
                  </a:lnTo>
                  <a:lnTo>
                    <a:pt x="149" y="96"/>
                  </a:lnTo>
                  <a:lnTo>
                    <a:pt x="209" y="60"/>
                  </a:lnTo>
                  <a:lnTo>
                    <a:pt x="281" y="36"/>
                  </a:lnTo>
                  <a:lnTo>
                    <a:pt x="364" y="24"/>
                  </a:lnTo>
                  <a:lnTo>
                    <a:pt x="448" y="18"/>
                  </a:lnTo>
                  <a:lnTo>
                    <a:pt x="532" y="24"/>
                  </a:lnTo>
                  <a:lnTo>
                    <a:pt x="609" y="36"/>
                  </a:lnTo>
                  <a:lnTo>
                    <a:pt x="681" y="60"/>
                  </a:lnTo>
                  <a:lnTo>
                    <a:pt x="741" y="96"/>
                  </a:lnTo>
                  <a:lnTo>
                    <a:pt x="795" y="132"/>
                  </a:lnTo>
                  <a:lnTo>
                    <a:pt x="831" y="174"/>
                  </a:lnTo>
                  <a:lnTo>
                    <a:pt x="861" y="222"/>
                  </a:lnTo>
                  <a:lnTo>
                    <a:pt x="867" y="276"/>
                  </a:lnTo>
                  <a:lnTo>
                    <a:pt x="855" y="330"/>
                  </a:lnTo>
                  <a:lnTo>
                    <a:pt x="831" y="378"/>
                  </a:lnTo>
                  <a:lnTo>
                    <a:pt x="783" y="426"/>
                  </a:lnTo>
                  <a:lnTo>
                    <a:pt x="723" y="462"/>
                  </a:lnTo>
                  <a:lnTo>
                    <a:pt x="765" y="462"/>
                  </a:lnTo>
                  <a:lnTo>
                    <a:pt x="819" y="426"/>
                  </a:lnTo>
                  <a:lnTo>
                    <a:pt x="855" y="378"/>
                  </a:lnTo>
                  <a:lnTo>
                    <a:pt x="884" y="330"/>
                  </a:lnTo>
                  <a:lnTo>
                    <a:pt x="890" y="276"/>
                  </a:lnTo>
                  <a:lnTo>
                    <a:pt x="884" y="222"/>
                  </a:lnTo>
                  <a:lnTo>
                    <a:pt x="855" y="168"/>
                  </a:lnTo>
                  <a:lnTo>
                    <a:pt x="813" y="120"/>
                  </a:lnTo>
                  <a:lnTo>
                    <a:pt x="759" y="84"/>
                  </a:lnTo>
                  <a:lnTo>
                    <a:pt x="693" y="48"/>
                  </a:lnTo>
                  <a:lnTo>
                    <a:pt x="621" y="24"/>
                  </a:lnTo>
                  <a:lnTo>
                    <a:pt x="538" y="6"/>
                  </a:lnTo>
                  <a:lnTo>
                    <a:pt x="448" y="0"/>
                  </a:lnTo>
                  <a:lnTo>
                    <a:pt x="358" y="6"/>
                  </a:lnTo>
                  <a:lnTo>
                    <a:pt x="275" y="24"/>
                  </a:lnTo>
                  <a:lnTo>
                    <a:pt x="197" y="48"/>
                  </a:lnTo>
                  <a:lnTo>
                    <a:pt x="131" y="84"/>
                  </a:lnTo>
                  <a:lnTo>
                    <a:pt x="77" y="120"/>
                  </a:lnTo>
                  <a:lnTo>
                    <a:pt x="35" y="168"/>
                  </a:lnTo>
                  <a:lnTo>
                    <a:pt x="12" y="222"/>
                  </a:lnTo>
                  <a:lnTo>
                    <a:pt x="0" y="276"/>
                  </a:lnTo>
                  <a:lnTo>
                    <a:pt x="6" y="330"/>
                  </a:lnTo>
                  <a:lnTo>
                    <a:pt x="35" y="378"/>
                  </a:lnTo>
                  <a:lnTo>
                    <a:pt x="71" y="426"/>
                  </a:lnTo>
                  <a:lnTo>
                    <a:pt x="125" y="462"/>
                  </a:lnTo>
                  <a:lnTo>
                    <a:pt x="167" y="462"/>
                  </a:lnTo>
                  <a:lnTo>
                    <a:pt x="107" y="426"/>
                  </a:lnTo>
                  <a:lnTo>
                    <a:pt x="59" y="378"/>
                  </a:lnTo>
                  <a:lnTo>
                    <a:pt x="35" y="330"/>
                  </a:lnTo>
                  <a:lnTo>
                    <a:pt x="23" y="276"/>
                  </a:lnTo>
                  <a:lnTo>
                    <a:pt x="23" y="27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4" name="Freeform 33"/>
            <p:cNvSpPr>
              <a:spLocks/>
            </p:cNvSpPr>
            <p:nvPr/>
          </p:nvSpPr>
          <p:spPr bwMode="hidden">
            <a:xfrm>
              <a:off x="2082" y="3828"/>
              <a:ext cx="407" cy="486"/>
            </a:xfrm>
            <a:custGeom>
              <a:avLst/>
              <a:gdLst/>
              <a:ahLst/>
              <a:cxnLst>
                <a:cxn ang="0">
                  <a:pos x="18" y="300"/>
                </a:cxn>
                <a:cxn ang="0">
                  <a:pos x="24" y="246"/>
                </a:cxn>
                <a:cxn ang="0">
                  <a:pos x="48" y="198"/>
                </a:cxn>
                <a:cxn ang="0">
                  <a:pos x="83" y="150"/>
                </a:cxn>
                <a:cxn ang="0">
                  <a:pos x="131" y="108"/>
                </a:cxn>
                <a:cxn ang="0">
                  <a:pos x="185" y="72"/>
                </a:cxn>
                <a:cxn ang="0">
                  <a:pos x="251" y="42"/>
                </a:cxn>
                <a:cxn ang="0">
                  <a:pos x="329" y="24"/>
                </a:cxn>
                <a:cxn ang="0">
                  <a:pos x="406" y="6"/>
                </a:cxn>
                <a:cxn ang="0">
                  <a:pos x="406" y="0"/>
                </a:cxn>
                <a:cxn ang="0">
                  <a:pos x="323" y="12"/>
                </a:cxn>
                <a:cxn ang="0">
                  <a:pos x="245" y="36"/>
                </a:cxn>
                <a:cxn ang="0">
                  <a:pos x="179" y="66"/>
                </a:cxn>
                <a:cxn ang="0">
                  <a:pos x="119" y="102"/>
                </a:cxn>
                <a:cxn ang="0">
                  <a:pos x="72" y="144"/>
                </a:cxn>
                <a:cxn ang="0">
                  <a:pos x="30" y="192"/>
                </a:cxn>
                <a:cxn ang="0">
                  <a:pos x="6" y="246"/>
                </a:cxn>
                <a:cxn ang="0">
                  <a:pos x="0" y="300"/>
                </a:cxn>
                <a:cxn ang="0">
                  <a:pos x="6" y="348"/>
                </a:cxn>
                <a:cxn ang="0">
                  <a:pos x="30" y="396"/>
                </a:cxn>
                <a:cxn ang="0">
                  <a:pos x="66" y="444"/>
                </a:cxn>
                <a:cxn ang="0">
                  <a:pos x="107" y="486"/>
                </a:cxn>
                <a:cxn ang="0">
                  <a:pos x="131" y="486"/>
                </a:cxn>
                <a:cxn ang="0">
                  <a:pos x="83" y="450"/>
                </a:cxn>
                <a:cxn ang="0">
                  <a:pos x="48" y="402"/>
                </a:cxn>
                <a:cxn ang="0">
                  <a:pos x="24" y="354"/>
                </a:cxn>
                <a:cxn ang="0">
                  <a:pos x="18" y="300"/>
                </a:cxn>
                <a:cxn ang="0">
                  <a:pos x="18" y="300"/>
                </a:cxn>
              </a:cxnLst>
              <a:rect l="0" t="0" r="r" b="b"/>
              <a:pathLst>
                <a:path w="406" h="486">
                  <a:moveTo>
                    <a:pt x="18" y="300"/>
                  </a:moveTo>
                  <a:lnTo>
                    <a:pt x="24" y="246"/>
                  </a:lnTo>
                  <a:lnTo>
                    <a:pt x="48" y="198"/>
                  </a:lnTo>
                  <a:lnTo>
                    <a:pt x="83" y="150"/>
                  </a:lnTo>
                  <a:lnTo>
                    <a:pt x="131" y="108"/>
                  </a:lnTo>
                  <a:lnTo>
                    <a:pt x="185" y="72"/>
                  </a:lnTo>
                  <a:lnTo>
                    <a:pt x="251" y="42"/>
                  </a:lnTo>
                  <a:lnTo>
                    <a:pt x="329" y="24"/>
                  </a:lnTo>
                  <a:lnTo>
                    <a:pt x="406" y="6"/>
                  </a:lnTo>
                  <a:lnTo>
                    <a:pt x="406" y="0"/>
                  </a:lnTo>
                  <a:lnTo>
                    <a:pt x="323" y="12"/>
                  </a:lnTo>
                  <a:lnTo>
                    <a:pt x="245" y="36"/>
                  </a:lnTo>
                  <a:lnTo>
                    <a:pt x="179" y="66"/>
                  </a:lnTo>
                  <a:lnTo>
                    <a:pt x="119" y="102"/>
                  </a:lnTo>
                  <a:lnTo>
                    <a:pt x="72" y="144"/>
                  </a:lnTo>
                  <a:lnTo>
                    <a:pt x="30" y="192"/>
                  </a:lnTo>
                  <a:lnTo>
                    <a:pt x="6" y="246"/>
                  </a:lnTo>
                  <a:lnTo>
                    <a:pt x="0" y="300"/>
                  </a:lnTo>
                  <a:lnTo>
                    <a:pt x="6" y="348"/>
                  </a:lnTo>
                  <a:lnTo>
                    <a:pt x="30" y="396"/>
                  </a:lnTo>
                  <a:lnTo>
                    <a:pt x="66" y="444"/>
                  </a:lnTo>
                  <a:lnTo>
                    <a:pt x="107" y="486"/>
                  </a:lnTo>
                  <a:lnTo>
                    <a:pt x="131" y="486"/>
                  </a:lnTo>
                  <a:lnTo>
                    <a:pt x="83" y="450"/>
                  </a:lnTo>
                  <a:lnTo>
                    <a:pt x="48" y="402"/>
                  </a:lnTo>
                  <a:lnTo>
                    <a:pt x="24" y="354"/>
                  </a:lnTo>
                  <a:lnTo>
                    <a:pt x="18" y="300"/>
                  </a:lnTo>
                  <a:lnTo>
                    <a:pt x="18" y="30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5" name="Freeform 34"/>
            <p:cNvSpPr>
              <a:spLocks/>
            </p:cNvSpPr>
            <p:nvPr/>
          </p:nvSpPr>
          <p:spPr bwMode="hidden">
            <a:xfrm>
              <a:off x="2987" y="4044"/>
              <a:ext cx="108" cy="252"/>
            </a:xfrm>
            <a:custGeom>
              <a:avLst/>
              <a:gdLst/>
              <a:ahLst/>
              <a:cxnLst>
                <a:cxn ang="0">
                  <a:pos x="89" y="84"/>
                </a:cxn>
                <a:cxn ang="0">
                  <a:pos x="83" y="132"/>
                </a:cxn>
                <a:cxn ang="0">
                  <a:pos x="65" y="174"/>
                </a:cxn>
                <a:cxn ang="0">
                  <a:pos x="36" y="216"/>
                </a:cxn>
                <a:cxn ang="0">
                  <a:pos x="0" y="252"/>
                </a:cxn>
                <a:cxn ang="0">
                  <a:pos x="18" y="252"/>
                </a:cxn>
                <a:cxn ang="0">
                  <a:pos x="53" y="216"/>
                </a:cxn>
                <a:cxn ang="0">
                  <a:pos x="83" y="174"/>
                </a:cxn>
                <a:cxn ang="0">
                  <a:pos x="101" y="132"/>
                </a:cxn>
                <a:cxn ang="0">
                  <a:pos x="107" y="84"/>
                </a:cxn>
                <a:cxn ang="0">
                  <a:pos x="101" y="42"/>
                </a:cxn>
                <a:cxn ang="0">
                  <a:pos x="89" y="0"/>
                </a:cxn>
                <a:cxn ang="0">
                  <a:pos x="65" y="0"/>
                </a:cxn>
                <a:cxn ang="0">
                  <a:pos x="83" y="42"/>
                </a:cxn>
                <a:cxn ang="0">
                  <a:pos x="89" y="84"/>
                </a:cxn>
                <a:cxn ang="0">
                  <a:pos x="89" y="84"/>
                </a:cxn>
              </a:cxnLst>
              <a:rect l="0" t="0" r="r" b="b"/>
              <a:pathLst>
                <a:path w="107" h="252">
                  <a:moveTo>
                    <a:pt x="89" y="84"/>
                  </a:moveTo>
                  <a:lnTo>
                    <a:pt x="83" y="132"/>
                  </a:lnTo>
                  <a:lnTo>
                    <a:pt x="65" y="174"/>
                  </a:lnTo>
                  <a:lnTo>
                    <a:pt x="36" y="216"/>
                  </a:lnTo>
                  <a:lnTo>
                    <a:pt x="0" y="252"/>
                  </a:lnTo>
                  <a:lnTo>
                    <a:pt x="18" y="252"/>
                  </a:lnTo>
                  <a:lnTo>
                    <a:pt x="53" y="216"/>
                  </a:lnTo>
                  <a:lnTo>
                    <a:pt x="83" y="174"/>
                  </a:lnTo>
                  <a:lnTo>
                    <a:pt x="101" y="132"/>
                  </a:lnTo>
                  <a:lnTo>
                    <a:pt x="107" y="84"/>
                  </a:lnTo>
                  <a:lnTo>
                    <a:pt x="101" y="42"/>
                  </a:lnTo>
                  <a:lnTo>
                    <a:pt x="89" y="0"/>
                  </a:lnTo>
                  <a:lnTo>
                    <a:pt x="65" y="0"/>
                  </a:lnTo>
                  <a:lnTo>
                    <a:pt x="83" y="42"/>
                  </a:lnTo>
                  <a:lnTo>
                    <a:pt x="89" y="84"/>
                  </a:lnTo>
                  <a:lnTo>
                    <a:pt x="89" y="8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6" name="Freeform 35"/>
            <p:cNvSpPr>
              <a:spLocks/>
            </p:cNvSpPr>
            <p:nvPr/>
          </p:nvSpPr>
          <p:spPr bwMode="hidden">
            <a:xfrm>
              <a:off x="2068" y="3685"/>
              <a:ext cx="835" cy="150"/>
            </a:xfrm>
            <a:custGeom>
              <a:avLst/>
              <a:gdLst/>
              <a:ahLst/>
              <a:cxnLst>
                <a:cxn ang="0">
                  <a:pos x="518" y="18"/>
                </a:cxn>
                <a:cxn ang="0">
                  <a:pos x="597" y="24"/>
                </a:cxn>
                <a:cxn ang="0">
                  <a:pos x="682" y="30"/>
                </a:cxn>
                <a:cxn ang="0">
                  <a:pos x="755" y="42"/>
                </a:cxn>
                <a:cxn ang="0">
                  <a:pos x="828" y="60"/>
                </a:cxn>
                <a:cxn ang="0">
                  <a:pos x="835" y="42"/>
                </a:cxn>
                <a:cxn ang="0">
                  <a:pos x="761" y="24"/>
                </a:cxn>
                <a:cxn ang="0">
                  <a:pos x="688" y="12"/>
                </a:cxn>
                <a:cxn ang="0">
                  <a:pos x="603" y="6"/>
                </a:cxn>
                <a:cxn ang="0">
                  <a:pos x="518" y="0"/>
                </a:cxn>
                <a:cxn ang="0">
                  <a:pos x="372" y="12"/>
                </a:cxn>
                <a:cxn ang="0">
                  <a:pos x="232" y="36"/>
                </a:cxn>
                <a:cxn ang="0">
                  <a:pos x="110" y="78"/>
                </a:cxn>
                <a:cxn ang="0">
                  <a:pos x="0" y="132"/>
                </a:cxn>
                <a:cxn ang="0">
                  <a:pos x="19" y="150"/>
                </a:cxn>
                <a:cxn ang="0">
                  <a:pos x="122" y="96"/>
                </a:cxn>
                <a:cxn ang="0">
                  <a:pos x="244" y="54"/>
                </a:cxn>
                <a:cxn ang="0">
                  <a:pos x="378" y="30"/>
                </a:cxn>
                <a:cxn ang="0">
                  <a:pos x="518" y="18"/>
                </a:cxn>
                <a:cxn ang="0">
                  <a:pos x="518" y="18"/>
                </a:cxn>
              </a:cxnLst>
              <a:rect l="0" t="0" r="r" b="b"/>
              <a:pathLst>
                <a:path w="835" h="150">
                  <a:moveTo>
                    <a:pt x="518" y="18"/>
                  </a:moveTo>
                  <a:lnTo>
                    <a:pt x="597" y="24"/>
                  </a:lnTo>
                  <a:lnTo>
                    <a:pt x="682" y="30"/>
                  </a:lnTo>
                  <a:lnTo>
                    <a:pt x="755" y="42"/>
                  </a:lnTo>
                  <a:lnTo>
                    <a:pt x="828" y="60"/>
                  </a:lnTo>
                  <a:lnTo>
                    <a:pt x="835" y="42"/>
                  </a:lnTo>
                  <a:lnTo>
                    <a:pt x="761" y="24"/>
                  </a:lnTo>
                  <a:lnTo>
                    <a:pt x="688" y="12"/>
                  </a:lnTo>
                  <a:lnTo>
                    <a:pt x="603" y="6"/>
                  </a:lnTo>
                  <a:lnTo>
                    <a:pt x="518" y="0"/>
                  </a:lnTo>
                  <a:lnTo>
                    <a:pt x="372" y="12"/>
                  </a:lnTo>
                  <a:lnTo>
                    <a:pt x="232" y="36"/>
                  </a:lnTo>
                  <a:lnTo>
                    <a:pt x="110" y="78"/>
                  </a:lnTo>
                  <a:lnTo>
                    <a:pt x="0" y="132"/>
                  </a:lnTo>
                  <a:lnTo>
                    <a:pt x="19" y="150"/>
                  </a:lnTo>
                  <a:lnTo>
                    <a:pt x="122" y="96"/>
                  </a:lnTo>
                  <a:lnTo>
                    <a:pt x="244" y="54"/>
                  </a:lnTo>
                  <a:lnTo>
                    <a:pt x="378" y="30"/>
                  </a:lnTo>
                  <a:lnTo>
                    <a:pt x="518" y="18"/>
                  </a:lnTo>
                  <a:lnTo>
                    <a:pt x="518" y="1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7" name="Freeform 36"/>
            <p:cNvSpPr>
              <a:spLocks/>
            </p:cNvSpPr>
            <p:nvPr/>
          </p:nvSpPr>
          <p:spPr bwMode="hidden">
            <a:xfrm>
              <a:off x="1867" y="3853"/>
              <a:ext cx="171" cy="461"/>
            </a:xfrm>
            <a:custGeom>
              <a:avLst/>
              <a:gdLst/>
              <a:ahLst/>
              <a:cxnLst>
                <a:cxn ang="0">
                  <a:pos x="31" y="263"/>
                </a:cxn>
                <a:cxn ang="0">
                  <a:pos x="43" y="191"/>
                </a:cxn>
                <a:cxn ang="0">
                  <a:pos x="67" y="131"/>
                </a:cxn>
                <a:cxn ang="0">
                  <a:pos x="116" y="72"/>
                </a:cxn>
                <a:cxn ang="0">
                  <a:pos x="171" y="18"/>
                </a:cxn>
                <a:cxn ang="0">
                  <a:pos x="153" y="0"/>
                </a:cxn>
                <a:cxn ang="0">
                  <a:pos x="86" y="60"/>
                </a:cxn>
                <a:cxn ang="0">
                  <a:pos x="43" y="120"/>
                </a:cxn>
                <a:cxn ang="0">
                  <a:pos x="13" y="191"/>
                </a:cxn>
                <a:cxn ang="0">
                  <a:pos x="0" y="263"/>
                </a:cxn>
                <a:cxn ang="0">
                  <a:pos x="6" y="317"/>
                </a:cxn>
                <a:cxn ang="0">
                  <a:pos x="25" y="365"/>
                </a:cxn>
                <a:cxn ang="0">
                  <a:pos x="49" y="413"/>
                </a:cxn>
                <a:cxn ang="0">
                  <a:pos x="86" y="461"/>
                </a:cxn>
                <a:cxn ang="0">
                  <a:pos x="122" y="461"/>
                </a:cxn>
                <a:cxn ang="0">
                  <a:pos x="86" y="413"/>
                </a:cxn>
                <a:cxn ang="0">
                  <a:pos x="55" y="365"/>
                </a:cxn>
                <a:cxn ang="0">
                  <a:pos x="37" y="317"/>
                </a:cxn>
                <a:cxn ang="0">
                  <a:pos x="31" y="263"/>
                </a:cxn>
                <a:cxn ang="0">
                  <a:pos x="31" y="263"/>
                </a:cxn>
              </a:cxnLst>
              <a:rect l="0" t="0" r="r" b="b"/>
              <a:pathLst>
                <a:path w="171" h="461">
                  <a:moveTo>
                    <a:pt x="31" y="263"/>
                  </a:moveTo>
                  <a:lnTo>
                    <a:pt x="43" y="191"/>
                  </a:lnTo>
                  <a:lnTo>
                    <a:pt x="67" y="131"/>
                  </a:lnTo>
                  <a:lnTo>
                    <a:pt x="116" y="72"/>
                  </a:lnTo>
                  <a:lnTo>
                    <a:pt x="171" y="18"/>
                  </a:lnTo>
                  <a:lnTo>
                    <a:pt x="153" y="0"/>
                  </a:lnTo>
                  <a:lnTo>
                    <a:pt x="86" y="60"/>
                  </a:lnTo>
                  <a:lnTo>
                    <a:pt x="43" y="120"/>
                  </a:lnTo>
                  <a:lnTo>
                    <a:pt x="13" y="191"/>
                  </a:lnTo>
                  <a:lnTo>
                    <a:pt x="0" y="263"/>
                  </a:lnTo>
                  <a:lnTo>
                    <a:pt x="6" y="317"/>
                  </a:lnTo>
                  <a:lnTo>
                    <a:pt x="25" y="365"/>
                  </a:lnTo>
                  <a:lnTo>
                    <a:pt x="49" y="413"/>
                  </a:lnTo>
                  <a:lnTo>
                    <a:pt x="86" y="461"/>
                  </a:lnTo>
                  <a:lnTo>
                    <a:pt x="122" y="461"/>
                  </a:lnTo>
                  <a:lnTo>
                    <a:pt x="86" y="413"/>
                  </a:lnTo>
                  <a:lnTo>
                    <a:pt x="55" y="365"/>
                  </a:lnTo>
                  <a:lnTo>
                    <a:pt x="37" y="317"/>
                  </a:lnTo>
                  <a:lnTo>
                    <a:pt x="31" y="263"/>
                  </a:lnTo>
                  <a:lnTo>
                    <a:pt x="31" y="26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8" name="Freeform 37"/>
            <p:cNvSpPr>
              <a:spLocks/>
            </p:cNvSpPr>
            <p:nvPr/>
          </p:nvSpPr>
          <p:spPr bwMode="hidden">
            <a:xfrm>
              <a:off x="2951" y="3751"/>
              <a:ext cx="360" cy="563"/>
            </a:xfrm>
            <a:custGeom>
              <a:avLst/>
              <a:gdLst/>
              <a:ahLst/>
              <a:cxnLst>
                <a:cxn ang="0">
                  <a:pos x="360" y="365"/>
                </a:cxn>
                <a:cxn ang="0">
                  <a:pos x="353" y="305"/>
                </a:cxn>
                <a:cxn ang="0">
                  <a:pos x="335" y="251"/>
                </a:cxn>
                <a:cxn ang="0">
                  <a:pos x="305" y="204"/>
                </a:cxn>
                <a:cxn ang="0">
                  <a:pos x="262" y="156"/>
                </a:cxn>
                <a:cxn ang="0">
                  <a:pos x="213" y="108"/>
                </a:cxn>
                <a:cxn ang="0">
                  <a:pos x="159" y="66"/>
                </a:cxn>
                <a:cxn ang="0">
                  <a:pos x="92" y="30"/>
                </a:cxn>
                <a:cxn ang="0">
                  <a:pos x="19" y="0"/>
                </a:cxn>
                <a:cxn ang="0">
                  <a:pos x="0" y="12"/>
                </a:cxn>
                <a:cxn ang="0">
                  <a:pos x="67" y="42"/>
                </a:cxn>
                <a:cxn ang="0">
                  <a:pos x="134" y="78"/>
                </a:cxn>
                <a:cxn ang="0">
                  <a:pos x="189" y="114"/>
                </a:cxn>
                <a:cxn ang="0">
                  <a:pos x="238" y="162"/>
                </a:cxn>
                <a:cxn ang="0">
                  <a:pos x="274" y="210"/>
                </a:cxn>
                <a:cxn ang="0">
                  <a:pos x="299" y="257"/>
                </a:cxn>
                <a:cxn ang="0">
                  <a:pos x="317" y="311"/>
                </a:cxn>
                <a:cxn ang="0">
                  <a:pos x="323" y="365"/>
                </a:cxn>
                <a:cxn ang="0">
                  <a:pos x="317" y="419"/>
                </a:cxn>
                <a:cxn ang="0">
                  <a:pos x="299" y="467"/>
                </a:cxn>
                <a:cxn ang="0">
                  <a:pos x="274" y="515"/>
                </a:cxn>
                <a:cxn ang="0">
                  <a:pos x="238" y="563"/>
                </a:cxn>
                <a:cxn ang="0">
                  <a:pos x="268" y="563"/>
                </a:cxn>
                <a:cxn ang="0">
                  <a:pos x="311" y="515"/>
                </a:cxn>
                <a:cxn ang="0">
                  <a:pos x="335" y="467"/>
                </a:cxn>
                <a:cxn ang="0">
                  <a:pos x="353" y="419"/>
                </a:cxn>
                <a:cxn ang="0">
                  <a:pos x="360" y="365"/>
                </a:cxn>
                <a:cxn ang="0">
                  <a:pos x="360" y="365"/>
                </a:cxn>
              </a:cxnLst>
              <a:rect l="0" t="0" r="r" b="b"/>
              <a:pathLst>
                <a:path w="360" h="563">
                  <a:moveTo>
                    <a:pt x="360" y="365"/>
                  </a:moveTo>
                  <a:lnTo>
                    <a:pt x="353" y="305"/>
                  </a:lnTo>
                  <a:lnTo>
                    <a:pt x="335" y="251"/>
                  </a:lnTo>
                  <a:lnTo>
                    <a:pt x="305" y="204"/>
                  </a:lnTo>
                  <a:lnTo>
                    <a:pt x="262" y="156"/>
                  </a:lnTo>
                  <a:lnTo>
                    <a:pt x="213" y="108"/>
                  </a:lnTo>
                  <a:lnTo>
                    <a:pt x="159" y="66"/>
                  </a:lnTo>
                  <a:lnTo>
                    <a:pt x="92" y="30"/>
                  </a:lnTo>
                  <a:lnTo>
                    <a:pt x="19" y="0"/>
                  </a:lnTo>
                  <a:lnTo>
                    <a:pt x="0" y="12"/>
                  </a:lnTo>
                  <a:lnTo>
                    <a:pt x="67" y="42"/>
                  </a:lnTo>
                  <a:lnTo>
                    <a:pt x="134" y="78"/>
                  </a:lnTo>
                  <a:lnTo>
                    <a:pt x="189" y="114"/>
                  </a:lnTo>
                  <a:lnTo>
                    <a:pt x="238" y="162"/>
                  </a:lnTo>
                  <a:lnTo>
                    <a:pt x="274" y="210"/>
                  </a:lnTo>
                  <a:lnTo>
                    <a:pt x="299" y="257"/>
                  </a:lnTo>
                  <a:lnTo>
                    <a:pt x="317" y="311"/>
                  </a:lnTo>
                  <a:lnTo>
                    <a:pt x="323" y="365"/>
                  </a:lnTo>
                  <a:lnTo>
                    <a:pt x="317" y="419"/>
                  </a:lnTo>
                  <a:lnTo>
                    <a:pt x="299" y="467"/>
                  </a:lnTo>
                  <a:lnTo>
                    <a:pt x="274" y="515"/>
                  </a:lnTo>
                  <a:lnTo>
                    <a:pt x="238" y="563"/>
                  </a:lnTo>
                  <a:lnTo>
                    <a:pt x="268" y="563"/>
                  </a:lnTo>
                  <a:lnTo>
                    <a:pt x="311" y="515"/>
                  </a:lnTo>
                  <a:lnTo>
                    <a:pt x="335" y="467"/>
                  </a:lnTo>
                  <a:lnTo>
                    <a:pt x="353" y="419"/>
                  </a:lnTo>
                  <a:lnTo>
                    <a:pt x="360" y="365"/>
                  </a:lnTo>
                  <a:lnTo>
                    <a:pt x="360" y="36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9" name="Freeform 38"/>
            <p:cNvSpPr>
              <a:spLocks/>
            </p:cNvSpPr>
            <p:nvPr/>
          </p:nvSpPr>
          <p:spPr bwMode="hidden">
            <a:xfrm>
              <a:off x="2318" y="3631"/>
              <a:ext cx="1078" cy="425"/>
            </a:xfrm>
            <a:custGeom>
              <a:avLst/>
              <a:gdLst/>
              <a:ahLst/>
              <a:cxnLst>
                <a:cxn ang="0">
                  <a:pos x="1053" y="425"/>
                </a:cxn>
                <a:cxn ang="0">
                  <a:pos x="1078" y="419"/>
                </a:cxn>
                <a:cxn ang="0">
                  <a:pos x="1066" y="377"/>
                </a:cxn>
                <a:cxn ang="0">
                  <a:pos x="1047" y="336"/>
                </a:cxn>
                <a:cxn ang="0">
                  <a:pos x="986" y="252"/>
                </a:cxn>
                <a:cxn ang="0">
                  <a:pos x="907" y="180"/>
                </a:cxn>
                <a:cxn ang="0">
                  <a:pos x="810" y="120"/>
                </a:cxn>
                <a:cxn ang="0">
                  <a:pos x="694" y="72"/>
                </a:cxn>
                <a:cxn ang="0">
                  <a:pos x="560" y="30"/>
                </a:cxn>
                <a:cxn ang="0">
                  <a:pos x="420" y="6"/>
                </a:cxn>
                <a:cxn ang="0">
                  <a:pos x="268" y="0"/>
                </a:cxn>
                <a:cxn ang="0">
                  <a:pos x="134" y="6"/>
                </a:cxn>
                <a:cxn ang="0">
                  <a:pos x="0" y="24"/>
                </a:cxn>
                <a:cxn ang="0">
                  <a:pos x="12" y="36"/>
                </a:cxn>
                <a:cxn ang="0">
                  <a:pos x="134" y="18"/>
                </a:cxn>
                <a:cxn ang="0">
                  <a:pos x="268" y="12"/>
                </a:cxn>
                <a:cxn ang="0">
                  <a:pos x="420" y="18"/>
                </a:cxn>
                <a:cxn ang="0">
                  <a:pos x="554" y="42"/>
                </a:cxn>
                <a:cxn ang="0">
                  <a:pos x="682" y="84"/>
                </a:cxn>
                <a:cxn ang="0">
                  <a:pos x="798" y="132"/>
                </a:cxn>
                <a:cxn ang="0">
                  <a:pos x="895" y="192"/>
                </a:cxn>
                <a:cxn ang="0">
                  <a:pos x="968" y="264"/>
                </a:cxn>
                <a:cxn ang="0">
                  <a:pos x="999" y="300"/>
                </a:cxn>
                <a:cxn ang="0">
                  <a:pos x="1023" y="342"/>
                </a:cxn>
                <a:cxn ang="0">
                  <a:pos x="1041" y="383"/>
                </a:cxn>
                <a:cxn ang="0">
                  <a:pos x="1053" y="425"/>
                </a:cxn>
                <a:cxn ang="0">
                  <a:pos x="1053" y="425"/>
                </a:cxn>
              </a:cxnLst>
              <a:rect l="0" t="0" r="r" b="b"/>
              <a:pathLst>
                <a:path w="1078" h="425">
                  <a:moveTo>
                    <a:pt x="1053" y="425"/>
                  </a:moveTo>
                  <a:lnTo>
                    <a:pt x="1078" y="419"/>
                  </a:lnTo>
                  <a:lnTo>
                    <a:pt x="1066" y="377"/>
                  </a:lnTo>
                  <a:lnTo>
                    <a:pt x="1047" y="336"/>
                  </a:lnTo>
                  <a:lnTo>
                    <a:pt x="986" y="252"/>
                  </a:lnTo>
                  <a:lnTo>
                    <a:pt x="907" y="180"/>
                  </a:lnTo>
                  <a:lnTo>
                    <a:pt x="810" y="120"/>
                  </a:lnTo>
                  <a:lnTo>
                    <a:pt x="694" y="72"/>
                  </a:lnTo>
                  <a:lnTo>
                    <a:pt x="560" y="30"/>
                  </a:lnTo>
                  <a:lnTo>
                    <a:pt x="420" y="6"/>
                  </a:lnTo>
                  <a:lnTo>
                    <a:pt x="268" y="0"/>
                  </a:lnTo>
                  <a:lnTo>
                    <a:pt x="134" y="6"/>
                  </a:lnTo>
                  <a:lnTo>
                    <a:pt x="0" y="24"/>
                  </a:lnTo>
                  <a:lnTo>
                    <a:pt x="12" y="36"/>
                  </a:lnTo>
                  <a:lnTo>
                    <a:pt x="134" y="18"/>
                  </a:lnTo>
                  <a:lnTo>
                    <a:pt x="268" y="12"/>
                  </a:lnTo>
                  <a:lnTo>
                    <a:pt x="420" y="18"/>
                  </a:lnTo>
                  <a:lnTo>
                    <a:pt x="554" y="42"/>
                  </a:lnTo>
                  <a:lnTo>
                    <a:pt x="682" y="84"/>
                  </a:lnTo>
                  <a:lnTo>
                    <a:pt x="798" y="132"/>
                  </a:lnTo>
                  <a:lnTo>
                    <a:pt x="895" y="192"/>
                  </a:lnTo>
                  <a:lnTo>
                    <a:pt x="968" y="264"/>
                  </a:lnTo>
                  <a:lnTo>
                    <a:pt x="999" y="300"/>
                  </a:lnTo>
                  <a:lnTo>
                    <a:pt x="1023" y="342"/>
                  </a:lnTo>
                  <a:lnTo>
                    <a:pt x="1041" y="383"/>
                  </a:lnTo>
                  <a:lnTo>
                    <a:pt x="1053" y="425"/>
                  </a:lnTo>
                  <a:lnTo>
                    <a:pt x="1053" y="42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39"/>
            <p:cNvSpPr>
              <a:spLocks/>
            </p:cNvSpPr>
            <p:nvPr/>
          </p:nvSpPr>
          <p:spPr bwMode="hidden">
            <a:xfrm>
              <a:off x="3304" y="4080"/>
              <a:ext cx="98" cy="234"/>
            </a:xfrm>
            <a:custGeom>
              <a:avLst/>
              <a:gdLst/>
              <a:ahLst/>
              <a:cxnLst>
                <a:cxn ang="0">
                  <a:pos x="0" y="234"/>
                </a:cxn>
                <a:cxn ang="0">
                  <a:pos x="25" y="234"/>
                </a:cxn>
                <a:cxn ang="0">
                  <a:pos x="55" y="186"/>
                </a:cxn>
                <a:cxn ang="0">
                  <a:pos x="80" y="138"/>
                </a:cxn>
                <a:cxn ang="0">
                  <a:pos x="92" y="90"/>
                </a:cxn>
                <a:cxn ang="0">
                  <a:pos x="98" y="36"/>
                </a:cxn>
                <a:cxn ang="0">
                  <a:pos x="98" y="0"/>
                </a:cxn>
                <a:cxn ang="0">
                  <a:pos x="74" y="0"/>
                </a:cxn>
                <a:cxn ang="0">
                  <a:pos x="74" y="36"/>
                </a:cxn>
                <a:cxn ang="0">
                  <a:pos x="67" y="90"/>
                </a:cxn>
                <a:cxn ang="0">
                  <a:pos x="55" y="138"/>
                </a:cxn>
                <a:cxn ang="0">
                  <a:pos x="31" y="186"/>
                </a:cxn>
                <a:cxn ang="0">
                  <a:pos x="0" y="234"/>
                </a:cxn>
                <a:cxn ang="0">
                  <a:pos x="0" y="234"/>
                </a:cxn>
              </a:cxnLst>
              <a:rect l="0" t="0" r="r" b="b"/>
              <a:pathLst>
                <a:path w="98" h="234">
                  <a:moveTo>
                    <a:pt x="0" y="234"/>
                  </a:moveTo>
                  <a:lnTo>
                    <a:pt x="25" y="234"/>
                  </a:lnTo>
                  <a:lnTo>
                    <a:pt x="55" y="186"/>
                  </a:lnTo>
                  <a:lnTo>
                    <a:pt x="80" y="138"/>
                  </a:lnTo>
                  <a:lnTo>
                    <a:pt x="92" y="90"/>
                  </a:lnTo>
                  <a:lnTo>
                    <a:pt x="98" y="36"/>
                  </a:lnTo>
                  <a:lnTo>
                    <a:pt x="98" y="0"/>
                  </a:lnTo>
                  <a:lnTo>
                    <a:pt x="74" y="0"/>
                  </a:lnTo>
                  <a:lnTo>
                    <a:pt x="74" y="36"/>
                  </a:lnTo>
                  <a:lnTo>
                    <a:pt x="67" y="90"/>
                  </a:lnTo>
                  <a:lnTo>
                    <a:pt x="55" y="138"/>
                  </a:lnTo>
                  <a:lnTo>
                    <a:pt x="31" y="186"/>
                  </a:lnTo>
                  <a:lnTo>
                    <a:pt x="0" y="234"/>
                  </a:lnTo>
                  <a:lnTo>
                    <a:pt x="0" y="23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1" name="Freeform 40"/>
            <p:cNvSpPr>
              <a:spLocks/>
            </p:cNvSpPr>
            <p:nvPr/>
          </p:nvSpPr>
          <p:spPr bwMode="hidden">
            <a:xfrm>
              <a:off x="1776" y="3673"/>
              <a:ext cx="481" cy="641"/>
            </a:xfrm>
            <a:custGeom>
              <a:avLst/>
              <a:gdLst/>
              <a:ahLst/>
              <a:cxnLst>
                <a:cxn ang="0">
                  <a:pos x="18" y="443"/>
                </a:cxn>
                <a:cxn ang="0">
                  <a:pos x="24" y="371"/>
                </a:cxn>
                <a:cxn ang="0">
                  <a:pos x="55" y="305"/>
                </a:cxn>
                <a:cxn ang="0">
                  <a:pos x="91" y="246"/>
                </a:cxn>
                <a:cxn ang="0">
                  <a:pos x="146" y="186"/>
                </a:cxn>
                <a:cxn ang="0">
                  <a:pos x="213" y="132"/>
                </a:cxn>
                <a:cxn ang="0">
                  <a:pos x="292" y="84"/>
                </a:cxn>
                <a:cxn ang="0">
                  <a:pos x="384" y="48"/>
                </a:cxn>
                <a:cxn ang="0">
                  <a:pos x="481" y="12"/>
                </a:cxn>
                <a:cxn ang="0">
                  <a:pos x="457" y="0"/>
                </a:cxn>
                <a:cxn ang="0">
                  <a:pos x="359" y="36"/>
                </a:cxn>
                <a:cxn ang="0">
                  <a:pos x="274" y="78"/>
                </a:cxn>
                <a:cxn ang="0">
                  <a:pos x="195" y="126"/>
                </a:cxn>
                <a:cxn ang="0">
                  <a:pos x="128" y="180"/>
                </a:cxn>
                <a:cxn ang="0">
                  <a:pos x="73" y="240"/>
                </a:cxn>
                <a:cxn ang="0">
                  <a:pos x="37" y="305"/>
                </a:cxn>
                <a:cxn ang="0">
                  <a:pos x="6" y="371"/>
                </a:cxn>
                <a:cxn ang="0">
                  <a:pos x="0" y="443"/>
                </a:cxn>
                <a:cxn ang="0">
                  <a:pos x="6" y="497"/>
                </a:cxn>
                <a:cxn ang="0">
                  <a:pos x="18" y="545"/>
                </a:cxn>
                <a:cxn ang="0">
                  <a:pos x="43" y="593"/>
                </a:cxn>
                <a:cxn ang="0">
                  <a:pos x="73" y="641"/>
                </a:cxn>
                <a:cxn ang="0">
                  <a:pos x="97" y="641"/>
                </a:cxn>
                <a:cxn ang="0">
                  <a:pos x="67" y="593"/>
                </a:cxn>
                <a:cxn ang="0">
                  <a:pos x="43" y="545"/>
                </a:cxn>
                <a:cxn ang="0">
                  <a:pos x="24" y="497"/>
                </a:cxn>
                <a:cxn ang="0">
                  <a:pos x="18" y="443"/>
                </a:cxn>
                <a:cxn ang="0">
                  <a:pos x="18" y="443"/>
                </a:cxn>
              </a:cxnLst>
              <a:rect l="0" t="0" r="r" b="b"/>
              <a:pathLst>
                <a:path w="481" h="641">
                  <a:moveTo>
                    <a:pt x="18" y="443"/>
                  </a:moveTo>
                  <a:lnTo>
                    <a:pt x="24" y="371"/>
                  </a:lnTo>
                  <a:lnTo>
                    <a:pt x="55" y="305"/>
                  </a:lnTo>
                  <a:lnTo>
                    <a:pt x="91" y="246"/>
                  </a:lnTo>
                  <a:lnTo>
                    <a:pt x="146" y="186"/>
                  </a:lnTo>
                  <a:lnTo>
                    <a:pt x="213" y="132"/>
                  </a:lnTo>
                  <a:lnTo>
                    <a:pt x="292" y="84"/>
                  </a:lnTo>
                  <a:lnTo>
                    <a:pt x="384" y="48"/>
                  </a:lnTo>
                  <a:lnTo>
                    <a:pt x="481" y="12"/>
                  </a:lnTo>
                  <a:lnTo>
                    <a:pt x="457" y="0"/>
                  </a:lnTo>
                  <a:lnTo>
                    <a:pt x="359" y="36"/>
                  </a:lnTo>
                  <a:lnTo>
                    <a:pt x="274" y="78"/>
                  </a:lnTo>
                  <a:lnTo>
                    <a:pt x="195" y="126"/>
                  </a:lnTo>
                  <a:lnTo>
                    <a:pt x="128" y="180"/>
                  </a:lnTo>
                  <a:lnTo>
                    <a:pt x="73" y="240"/>
                  </a:lnTo>
                  <a:lnTo>
                    <a:pt x="37" y="305"/>
                  </a:lnTo>
                  <a:lnTo>
                    <a:pt x="6" y="371"/>
                  </a:lnTo>
                  <a:lnTo>
                    <a:pt x="0" y="443"/>
                  </a:lnTo>
                  <a:lnTo>
                    <a:pt x="6" y="497"/>
                  </a:lnTo>
                  <a:lnTo>
                    <a:pt x="18" y="545"/>
                  </a:lnTo>
                  <a:lnTo>
                    <a:pt x="43" y="593"/>
                  </a:lnTo>
                  <a:lnTo>
                    <a:pt x="73" y="641"/>
                  </a:lnTo>
                  <a:lnTo>
                    <a:pt x="97" y="641"/>
                  </a:lnTo>
                  <a:lnTo>
                    <a:pt x="67" y="593"/>
                  </a:lnTo>
                  <a:lnTo>
                    <a:pt x="43" y="545"/>
                  </a:lnTo>
                  <a:lnTo>
                    <a:pt x="24" y="497"/>
                  </a:lnTo>
                  <a:lnTo>
                    <a:pt x="18" y="443"/>
                  </a:lnTo>
                  <a:lnTo>
                    <a:pt x="18" y="44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6" name="Group 41"/>
          <p:cNvGrpSpPr>
            <a:grpSpLocks/>
          </p:cNvGrpSpPr>
          <p:nvPr userDrawn="1"/>
        </p:nvGrpSpPr>
        <p:grpSpPr bwMode="auto">
          <a:xfrm>
            <a:off x="6552300" y="5334000"/>
            <a:ext cx="2145457" cy="1303338"/>
            <a:chOff x="4128" y="3360"/>
            <a:chExt cx="1351" cy="821"/>
          </a:xfrm>
          <a:gradFill>
            <a:gsLst>
              <a:gs pos="0">
                <a:srgbClr val="0A2D90"/>
              </a:gs>
              <a:gs pos="100000">
                <a:srgbClr val="00254A">
                  <a:gamma/>
                  <a:shade val="46275"/>
                  <a:invGamma/>
                </a:srgbClr>
              </a:gs>
            </a:gsLst>
            <a:lin ang="5400000" scaled="1"/>
          </a:gradFill>
        </p:grpSpPr>
        <p:sp>
          <p:nvSpPr>
            <p:cNvPr id="43" name="Freeform 42"/>
            <p:cNvSpPr>
              <a:spLocks noEditPoints="1"/>
            </p:cNvSpPr>
            <p:nvPr/>
          </p:nvSpPr>
          <p:spPr bwMode="hidden">
            <a:xfrm>
              <a:off x="4200" y="3402"/>
              <a:ext cx="1201" cy="731"/>
            </a:xfrm>
            <a:custGeom>
              <a:avLst/>
              <a:gdLst/>
              <a:ahLst/>
              <a:cxnLst>
                <a:cxn ang="0">
                  <a:pos x="484" y="6"/>
                </a:cxn>
                <a:cxn ang="0">
                  <a:pos x="263" y="60"/>
                </a:cxn>
                <a:cxn ang="0">
                  <a:pos x="101" y="162"/>
                </a:cxn>
                <a:cxn ang="0">
                  <a:pos x="12" y="294"/>
                </a:cxn>
                <a:cxn ang="0">
                  <a:pos x="0" y="366"/>
                </a:cxn>
                <a:cxn ang="0">
                  <a:pos x="12" y="437"/>
                </a:cxn>
                <a:cxn ang="0">
                  <a:pos x="101" y="569"/>
                </a:cxn>
                <a:cxn ang="0">
                  <a:pos x="263" y="671"/>
                </a:cxn>
                <a:cxn ang="0">
                  <a:pos x="484" y="725"/>
                </a:cxn>
                <a:cxn ang="0">
                  <a:pos x="723" y="725"/>
                </a:cxn>
                <a:cxn ang="0">
                  <a:pos x="938" y="671"/>
                </a:cxn>
                <a:cxn ang="0">
                  <a:pos x="1100" y="569"/>
                </a:cxn>
                <a:cxn ang="0">
                  <a:pos x="1189" y="437"/>
                </a:cxn>
                <a:cxn ang="0">
                  <a:pos x="1201" y="366"/>
                </a:cxn>
                <a:cxn ang="0">
                  <a:pos x="1189" y="294"/>
                </a:cxn>
                <a:cxn ang="0">
                  <a:pos x="1100" y="162"/>
                </a:cxn>
                <a:cxn ang="0">
                  <a:pos x="938" y="60"/>
                </a:cxn>
                <a:cxn ang="0">
                  <a:pos x="723" y="6"/>
                </a:cxn>
                <a:cxn ang="0">
                  <a:pos x="604" y="0"/>
                </a:cxn>
                <a:cxn ang="0">
                  <a:pos x="490" y="701"/>
                </a:cxn>
                <a:cxn ang="0">
                  <a:pos x="287" y="647"/>
                </a:cxn>
                <a:cxn ang="0">
                  <a:pos x="131" y="557"/>
                </a:cxn>
                <a:cxn ang="0">
                  <a:pos x="48" y="437"/>
                </a:cxn>
                <a:cxn ang="0">
                  <a:pos x="36" y="366"/>
                </a:cxn>
                <a:cxn ang="0">
                  <a:pos x="48" y="300"/>
                </a:cxn>
                <a:cxn ang="0">
                  <a:pos x="131" y="174"/>
                </a:cxn>
                <a:cxn ang="0">
                  <a:pos x="287" y="84"/>
                </a:cxn>
                <a:cxn ang="0">
                  <a:pos x="490" y="30"/>
                </a:cxn>
                <a:cxn ang="0">
                  <a:pos x="717" y="30"/>
                </a:cxn>
                <a:cxn ang="0">
                  <a:pos x="920" y="84"/>
                </a:cxn>
                <a:cxn ang="0">
                  <a:pos x="1070" y="174"/>
                </a:cxn>
                <a:cxn ang="0">
                  <a:pos x="1153" y="300"/>
                </a:cxn>
                <a:cxn ang="0">
                  <a:pos x="1153" y="437"/>
                </a:cxn>
                <a:cxn ang="0">
                  <a:pos x="1070" y="557"/>
                </a:cxn>
                <a:cxn ang="0">
                  <a:pos x="920" y="647"/>
                </a:cxn>
                <a:cxn ang="0">
                  <a:pos x="717" y="701"/>
                </a:cxn>
                <a:cxn ang="0">
                  <a:pos x="604" y="707"/>
                </a:cxn>
              </a:cxnLst>
              <a:rect l="0" t="0" r="r" b="b"/>
              <a:pathLst>
                <a:path w="1201" h="731">
                  <a:moveTo>
                    <a:pt x="604" y="0"/>
                  </a:moveTo>
                  <a:lnTo>
                    <a:pt x="484" y="6"/>
                  </a:lnTo>
                  <a:lnTo>
                    <a:pt x="370" y="30"/>
                  </a:lnTo>
                  <a:lnTo>
                    <a:pt x="263" y="60"/>
                  </a:lnTo>
                  <a:lnTo>
                    <a:pt x="179" y="108"/>
                  </a:lnTo>
                  <a:lnTo>
                    <a:pt x="101" y="162"/>
                  </a:lnTo>
                  <a:lnTo>
                    <a:pt x="48" y="222"/>
                  </a:lnTo>
                  <a:lnTo>
                    <a:pt x="12" y="294"/>
                  </a:lnTo>
                  <a:lnTo>
                    <a:pt x="6" y="330"/>
                  </a:lnTo>
                  <a:lnTo>
                    <a:pt x="0" y="366"/>
                  </a:lnTo>
                  <a:lnTo>
                    <a:pt x="6" y="401"/>
                  </a:lnTo>
                  <a:lnTo>
                    <a:pt x="12" y="437"/>
                  </a:lnTo>
                  <a:lnTo>
                    <a:pt x="48" y="509"/>
                  </a:lnTo>
                  <a:lnTo>
                    <a:pt x="101" y="569"/>
                  </a:lnTo>
                  <a:lnTo>
                    <a:pt x="179" y="623"/>
                  </a:lnTo>
                  <a:lnTo>
                    <a:pt x="263" y="671"/>
                  </a:lnTo>
                  <a:lnTo>
                    <a:pt x="370" y="701"/>
                  </a:lnTo>
                  <a:lnTo>
                    <a:pt x="484" y="725"/>
                  </a:lnTo>
                  <a:lnTo>
                    <a:pt x="604" y="731"/>
                  </a:lnTo>
                  <a:lnTo>
                    <a:pt x="723" y="725"/>
                  </a:lnTo>
                  <a:lnTo>
                    <a:pt x="837" y="701"/>
                  </a:lnTo>
                  <a:lnTo>
                    <a:pt x="938" y="671"/>
                  </a:lnTo>
                  <a:lnTo>
                    <a:pt x="1028" y="623"/>
                  </a:lnTo>
                  <a:lnTo>
                    <a:pt x="1100" y="569"/>
                  </a:lnTo>
                  <a:lnTo>
                    <a:pt x="1153" y="509"/>
                  </a:lnTo>
                  <a:lnTo>
                    <a:pt x="1189" y="437"/>
                  </a:lnTo>
                  <a:lnTo>
                    <a:pt x="1201" y="401"/>
                  </a:lnTo>
                  <a:lnTo>
                    <a:pt x="1201" y="366"/>
                  </a:lnTo>
                  <a:lnTo>
                    <a:pt x="1201" y="330"/>
                  </a:lnTo>
                  <a:lnTo>
                    <a:pt x="1189" y="294"/>
                  </a:lnTo>
                  <a:lnTo>
                    <a:pt x="1153" y="222"/>
                  </a:lnTo>
                  <a:lnTo>
                    <a:pt x="1100" y="162"/>
                  </a:lnTo>
                  <a:lnTo>
                    <a:pt x="1028" y="108"/>
                  </a:lnTo>
                  <a:lnTo>
                    <a:pt x="938" y="60"/>
                  </a:lnTo>
                  <a:lnTo>
                    <a:pt x="837" y="30"/>
                  </a:lnTo>
                  <a:lnTo>
                    <a:pt x="723" y="6"/>
                  </a:lnTo>
                  <a:lnTo>
                    <a:pt x="604" y="0"/>
                  </a:lnTo>
                  <a:lnTo>
                    <a:pt x="604" y="0"/>
                  </a:lnTo>
                  <a:close/>
                  <a:moveTo>
                    <a:pt x="604" y="707"/>
                  </a:moveTo>
                  <a:lnTo>
                    <a:pt x="490" y="701"/>
                  </a:lnTo>
                  <a:lnTo>
                    <a:pt x="382" y="683"/>
                  </a:lnTo>
                  <a:lnTo>
                    <a:pt x="287" y="647"/>
                  </a:lnTo>
                  <a:lnTo>
                    <a:pt x="203" y="611"/>
                  </a:lnTo>
                  <a:lnTo>
                    <a:pt x="131" y="557"/>
                  </a:lnTo>
                  <a:lnTo>
                    <a:pt x="83" y="497"/>
                  </a:lnTo>
                  <a:lnTo>
                    <a:pt x="48" y="437"/>
                  </a:lnTo>
                  <a:lnTo>
                    <a:pt x="42" y="401"/>
                  </a:lnTo>
                  <a:lnTo>
                    <a:pt x="36" y="366"/>
                  </a:lnTo>
                  <a:lnTo>
                    <a:pt x="42" y="330"/>
                  </a:lnTo>
                  <a:lnTo>
                    <a:pt x="48" y="300"/>
                  </a:lnTo>
                  <a:lnTo>
                    <a:pt x="83" y="234"/>
                  </a:lnTo>
                  <a:lnTo>
                    <a:pt x="131" y="174"/>
                  </a:lnTo>
                  <a:lnTo>
                    <a:pt x="203" y="126"/>
                  </a:lnTo>
                  <a:lnTo>
                    <a:pt x="287" y="84"/>
                  </a:lnTo>
                  <a:lnTo>
                    <a:pt x="382" y="54"/>
                  </a:lnTo>
                  <a:lnTo>
                    <a:pt x="490" y="30"/>
                  </a:lnTo>
                  <a:lnTo>
                    <a:pt x="604" y="24"/>
                  </a:lnTo>
                  <a:lnTo>
                    <a:pt x="717" y="30"/>
                  </a:lnTo>
                  <a:lnTo>
                    <a:pt x="825" y="54"/>
                  </a:lnTo>
                  <a:lnTo>
                    <a:pt x="920" y="84"/>
                  </a:lnTo>
                  <a:lnTo>
                    <a:pt x="1004" y="126"/>
                  </a:lnTo>
                  <a:lnTo>
                    <a:pt x="1070" y="174"/>
                  </a:lnTo>
                  <a:lnTo>
                    <a:pt x="1124" y="234"/>
                  </a:lnTo>
                  <a:lnTo>
                    <a:pt x="1153" y="300"/>
                  </a:lnTo>
                  <a:lnTo>
                    <a:pt x="1165" y="366"/>
                  </a:lnTo>
                  <a:lnTo>
                    <a:pt x="1153" y="437"/>
                  </a:lnTo>
                  <a:lnTo>
                    <a:pt x="1124" y="497"/>
                  </a:lnTo>
                  <a:lnTo>
                    <a:pt x="1070" y="557"/>
                  </a:lnTo>
                  <a:lnTo>
                    <a:pt x="1004" y="611"/>
                  </a:lnTo>
                  <a:lnTo>
                    <a:pt x="920" y="647"/>
                  </a:lnTo>
                  <a:lnTo>
                    <a:pt x="825" y="683"/>
                  </a:lnTo>
                  <a:lnTo>
                    <a:pt x="717" y="701"/>
                  </a:lnTo>
                  <a:lnTo>
                    <a:pt x="604" y="707"/>
                  </a:lnTo>
                  <a:lnTo>
                    <a:pt x="604" y="707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4" name="Freeform 43"/>
            <p:cNvSpPr>
              <a:spLocks/>
            </p:cNvSpPr>
            <p:nvPr/>
          </p:nvSpPr>
          <p:spPr bwMode="hidden">
            <a:xfrm>
              <a:off x="4128" y="3366"/>
              <a:ext cx="544" cy="737"/>
            </a:xfrm>
            <a:custGeom>
              <a:avLst/>
              <a:gdLst/>
              <a:ahLst/>
              <a:cxnLst>
                <a:cxn ang="0">
                  <a:pos x="24" y="402"/>
                </a:cxn>
                <a:cxn ang="0">
                  <a:pos x="36" y="330"/>
                </a:cxn>
                <a:cxn ang="0">
                  <a:pos x="66" y="264"/>
                </a:cxn>
                <a:cxn ang="0">
                  <a:pos x="108" y="204"/>
                </a:cxn>
                <a:cxn ang="0">
                  <a:pos x="173" y="150"/>
                </a:cxn>
                <a:cxn ang="0">
                  <a:pos x="251" y="102"/>
                </a:cxn>
                <a:cxn ang="0">
                  <a:pos x="335" y="60"/>
                </a:cxn>
                <a:cxn ang="0">
                  <a:pos x="436" y="30"/>
                </a:cxn>
                <a:cxn ang="0">
                  <a:pos x="544" y="12"/>
                </a:cxn>
                <a:cxn ang="0">
                  <a:pos x="544" y="0"/>
                </a:cxn>
                <a:cxn ang="0">
                  <a:pos x="430" y="18"/>
                </a:cxn>
                <a:cxn ang="0">
                  <a:pos x="329" y="48"/>
                </a:cxn>
                <a:cxn ang="0">
                  <a:pos x="233" y="90"/>
                </a:cxn>
                <a:cxn ang="0">
                  <a:pos x="155" y="138"/>
                </a:cxn>
                <a:cxn ang="0">
                  <a:pos x="90" y="198"/>
                </a:cxn>
                <a:cxn ang="0">
                  <a:pos x="42" y="258"/>
                </a:cxn>
                <a:cxn ang="0">
                  <a:pos x="12" y="330"/>
                </a:cxn>
                <a:cxn ang="0">
                  <a:pos x="0" y="402"/>
                </a:cxn>
                <a:cxn ang="0">
                  <a:pos x="6" y="455"/>
                </a:cxn>
                <a:cxn ang="0">
                  <a:pos x="18" y="503"/>
                </a:cxn>
                <a:cxn ang="0">
                  <a:pos x="42" y="545"/>
                </a:cxn>
                <a:cxn ang="0">
                  <a:pos x="78" y="593"/>
                </a:cxn>
                <a:cxn ang="0">
                  <a:pos x="114" y="635"/>
                </a:cxn>
                <a:cxn ang="0">
                  <a:pos x="161" y="671"/>
                </a:cxn>
                <a:cxn ang="0">
                  <a:pos x="221" y="707"/>
                </a:cxn>
                <a:cxn ang="0">
                  <a:pos x="281" y="737"/>
                </a:cxn>
                <a:cxn ang="0">
                  <a:pos x="323" y="737"/>
                </a:cxn>
                <a:cxn ang="0">
                  <a:pos x="257" y="707"/>
                </a:cxn>
                <a:cxn ang="0">
                  <a:pos x="203" y="671"/>
                </a:cxn>
                <a:cxn ang="0">
                  <a:pos x="149" y="635"/>
                </a:cxn>
                <a:cxn ang="0">
                  <a:pos x="108" y="593"/>
                </a:cxn>
                <a:cxn ang="0">
                  <a:pos x="72" y="551"/>
                </a:cxn>
                <a:cxn ang="0">
                  <a:pos x="48" y="503"/>
                </a:cxn>
                <a:cxn ang="0">
                  <a:pos x="30" y="455"/>
                </a:cxn>
                <a:cxn ang="0">
                  <a:pos x="24" y="402"/>
                </a:cxn>
                <a:cxn ang="0">
                  <a:pos x="24" y="402"/>
                </a:cxn>
              </a:cxnLst>
              <a:rect l="0" t="0" r="r" b="b"/>
              <a:pathLst>
                <a:path w="544" h="737">
                  <a:moveTo>
                    <a:pt x="24" y="402"/>
                  </a:moveTo>
                  <a:lnTo>
                    <a:pt x="36" y="330"/>
                  </a:lnTo>
                  <a:lnTo>
                    <a:pt x="66" y="264"/>
                  </a:lnTo>
                  <a:lnTo>
                    <a:pt x="108" y="204"/>
                  </a:lnTo>
                  <a:lnTo>
                    <a:pt x="173" y="150"/>
                  </a:lnTo>
                  <a:lnTo>
                    <a:pt x="251" y="102"/>
                  </a:lnTo>
                  <a:lnTo>
                    <a:pt x="335" y="60"/>
                  </a:lnTo>
                  <a:lnTo>
                    <a:pt x="436" y="30"/>
                  </a:lnTo>
                  <a:lnTo>
                    <a:pt x="544" y="12"/>
                  </a:lnTo>
                  <a:lnTo>
                    <a:pt x="544" y="0"/>
                  </a:lnTo>
                  <a:lnTo>
                    <a:pt x="430" y="18"/>
                  </a:lnTo>
                  <a:lnTo>
                    <a:pt x="329" y="48"/>
                  </a:lnTo>
                  <a:lnTo>
                    <a:pt x="233" y="90"/>
                  </a:lnTo>
                  <a:lnTo>
                    <a:pt x="155" y="138"/>
                  </a:lnTo>
                  <a:lnTo>
                    <a:pt x="90" y="198"/>
                  </a:lnTo>
                  <a:lnTo>
                    <a:pt x="42" y="258"/>
                  </a:lnTo>
                  <a:lnTo>
                    <a:pt x="12" y="330"/>
                  </a:lnTo>
                  <a:lnTo>
                    <a:pt x="0" y="402"/>
                  </a:lnTo>
                  <a:lnTo>
                    <a:pt x="6" y="455"/>
                  </a:lnTo>
                  <a:lnTo>
                    <a:pt x="18" y="503"/>
                  </a:lnTo>
                  <a:lnTo>
                    <a:pt x="42" y="545"/>
                  </a:lnTo>
                  <a:lnTo>
                    <a:pt x="78" y="593"/>
                  </a:lnTo>
                  <a:lnTo>
                    <a:pt x="114" y="635"/>
                  </a:lnTo>
                  <a:lnTo>
                    <a:pt x="161" y="671"/>
                  </a:lnTo>
                  <a:lnTo>
                    <a:pt x="221" y="707"/>
                  </a:lnTo>
                  <a:lnTo>
                    <a:pt x="281" y="737"/>
                  </a:lnTo>
                  <a:lnTo>
                    <a:pt x="323" y="737"/>
                  </a:lnTo>
                  <a:lnTo>
                    <a:pt x="257" y="707"/>
                  </a:lnTo>
                  <a:lnTo>
                    <a:pt x="203" y="671"/>
                  </a:lnTo>
                  <a:lnTo>
                    <a:pt x="149" y="635"/>
                  </a:lnTo>
                  <a:lnTo>
                    <a:pt x="108" y="593"/>
                  </a:lnTo>
                  <a:lnTo>
                    <a:pt x="72" y="551"/>
                  </a:lnTo>
                  <a:lnTo>
                    <a:pt x="48" y="503"/>
                  </a:lnTo>
                  <a:lnTo>
                    <a:pt x="30" y="455"/>
                  </a:lnTo>
                  <a:lnTo>
                    <a:pt x="24" y="402"/>
                  </a:lnTo>
                  <a:lnTo>
                    <a:pt x="24" y="40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5" name="Freeform 44"/>
            <p:cNvSpPr>
              <a:spLocks/>
            </p:cNvSpPr>
            <p:nvPr/>
          </p:nvSpPr>
          <p:spPr bwMode="hidden">
            <a:xfrm>
              <a:off x="4792" y="3360"/>
              <a:ext cx="609" cy="252"/>
            </a:xfrm>
            <a:custGeom>
              <a:avLst/>
              <a:gdLst/>
              <a:ahLst/>
              <a:cxnLst>
                <a:cxn ang="0">
                  <a:pos x="12" y="12"/>
                </a:cxn>
                <a:cxn ang="0">
                  <a:pos x="113" y="18"/>
                </a:cxn>
                <a:cxn ang="0">
                  <a:pos x="203" y="30"/>
                </a:cxn>
                <a:cxn ang="0">
                  <a:pos x="292" y="48"/>
                </a:cxn>
                <a:cxn ang="0">
                  <a:pos x="376" y="78"/>
                </a:cxn>
                <a:cxn ang="0">
                  <a:pos x="448" y="114"/>
                </a:cxn>
                <a:cxn ang="0">
                  <a:pos x="514" y="156"/>
                </a:cxn>
                <a:cxn ang="0">
                  <a:pos x="567" y="198"/>
                </a:cxn>
                <a:cxn ang="0">
                  <a:pos x="609" y="252"/>
                </a:cxn>
                <a:cxn ang="0">
                  <a:pos x="609" y="216"/>
                </a:cxn>
                <a:cxn ang="0">
                  <a:pos x="561" y="168"/>
                </a:cxn>
                <a:cxn ang="0">
                  <a:pos x="502" y="126"/>
                </a:cxn>
                <a:cxn ang="0">
                  <a:pos x="436" y="90"/>
                </a:cxn>
                <a:cxn ang="0">
                  <a:pos x="364" y="60"/>
                </a:cxn>
                <a:cxn ang="0">
                  <a:pos x="286" y="36"/>
                </a:cxn>
                <a:cxn ang="0">
                  <a:pos x="197" y="18"/>
                </a:cxn>
                <a:cxn ang="0">
                  <a:pos x="107" y="6"/>
                </a:cxn>
                <a:cxn ang="0">
                  <a:pos x="12" y="0"/>
                </a:cxn>
                <a:cxn ang="0">
                  <a:pos x="6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6" y="12"/>
                </a:cxn>
                <a:cxn ang="0">
                  <a:pos x="12" y="12"/>
                </a:cxn>
                <a:cxn ang="0">
                  <a:pos x="12" y="12"/>
                </a:cxn>
              </a:cxnLst>
              <a:rect l="0" t="0" r="r" b="b"/>
              <a:pathLst>
                <a:path w="609" h="252">
                  <a:moveTo>
                    <a:pt x="12" y="12"/>
                  </a:moveTo>
                  <a:lnTo>
                    <a:pt x="113" y="18"/>
                  </a:lnTo>
                  <a:lnTo>
                    <a:pt x="203" y="30"/>
                  </a:lnTo>
                  <a:lnTo>
                    <a:pt x="292" y="48"/>
                  </a:lnTo>
                  <a:lnTo>
                    <a:pt x="376" y="78"/>
                  </a:lnTo>
                  <a:lnTo>
                    <a:pt x="448" y="114"/>
                  </a:lnTo>
                  <a:lnTo>
                    <a:pt x="514" y="156"/>
                  </a:lnTo>
                  <a:lnTo>
                    <a:pt x="567" y="198"/>
                  </a:lnTo>
                  <a:lnTo>
                    <a:pt x="609" y="252"/>
                  </a:lnTo>
                  <a:lnTo>
                    <a:pt x="609" y="216"/>
                  </a:lnTo>
                  <a:lnTo>
                    <a:pt x="561" y="168"/>
                  </a:lnTo>
                  <a:lnTo>
                    <a:pt x="502" y="126"/>
                  </a:lnTo>
                  <a:lnTo>
                    <a:pt x="436" y="90"/>
                  </a:lnTo>
                  <a:lnTo>
                    <a:pt x="364" y="60"/>
                  </a:lnTo>
                  <a:lnTo>
                    <a:pt x="286" y="36"/>
                  </a:lnTo>
                  <a:lnTo>
                    <a:pt x="197" y="18"/>
                  </a:lnTo>
                  <a:lnTo>
                    <a:pt x="107" y="6"/>
                  </a:lnTo>
                  <a:lnTo>
                    <a:pt x="12" y="0"/>
                  </a:lnTo>
                  <a:lnTo>
                    <a:pt x="6" y="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6" y="12"/>
                  </a:lnTo>
                  <a:lnTo>
                    <a:pt x="12" y="12"/>
                  </a:lnTo>
                  <a:lnTo>
                    <a:pt x="12" y="1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6" name="Freeform 45"/>
            <p:cNvSpPr>
              <a:spLocks/>
            </p:cNvSpPr>
            <p:nvPr/>
          </p:nvSpPr>
          <p:spPr bwMode="hidden">
            <a:xfrm>
              <a:off x="5246" y="4007"/>
              <a:ext cx="72" cy="54"/>
            </a:xfrm>
            <a:custGeom>
              <a:avLst/>
              <a:gdLst/>
              <a:ahLst/>
              <a:cxnLst>
                <a:cxn ang="0">
                  <a:pos x="72" y="0"/>
                </a:cxn>
                <a:cxn ang="0">
                  <a:pos x="36" y="30"/>
                </a:cxn>
                <a:cxn ang="0">
                  <a:pos x="0" y="54"/>
                </a:cxn>
                <a:cxn ang="0">
                  <a:pos x="36" y="54"/>
                </a:cxn>
                <a:cxn ang="0">
                  <a:pos x="54" y="42"/>
                </a:cxn>
                <a:cxn ang="0">
                  <a:pos x="72" y="24"/>
                </a:cxn>
                <a:cxn ang="0">
                  <a:pos x="72" y="24"/>
                </a:cxn>
                <a:cxn ang="0">
                  <a:pos x="72" y="0"/>
                </a:cxn>
                <a:cxn ang="0">
                  <a:pos x="72" y="0"/>
                </a:cxn>
              </a:cxnLst>
              <a:rect l="0" t="0" r="r" b="b"/>
              <a:pathLst>
                <a:path w="72" h="54">
                  <a:moveTo>
                    <a:pt x="72" y="0"/>
                  </a:moveTo>
                  <a:lnTo>
                    <a:pt x="36" y="30"/>
                  </a:lnTo>
                  <a:lnTo>
                    <a:pt x="0" y="54"/>
                  </a:lnTo>
                  <a:lnTo>
                    <a:pt x="36" y="54"/>
                  </a:lnTo>
                  <a:lnTo>
                    <a:pt x="54" y="42"/>
                  </a:lnTo>
                  <a:lnTo>
                    <a:pt x="72" y="24"/>
                  </a:lnTo>
                  <a:lnTo>
                    <a:pt x="72" y="24"/>
                  </a:lnTo>
                  <a:lnTo>
                    <a:pt x="72" y="0"/>
                  </a:lnTo>
                  <a:lnTo>
                    <a:pt x="7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7" name="Freeform 46"/>
            <p:cNvSpPr>
              <a:spLocks/>
            </p:cNvSpPr>
            <p:nvPr/>
          </p:nvSpPr>
          <p:spPr bwMode="hidden">
            <a:xfrm>
              <a:off x="4505" y="4073"/>
              <a:ext cx="705" cy="108"/>
            </a:xfrm>
            <a:custGeom>
              <a:avLst/>
              <a:gdLst/>
              <a:ahLst/>
              <a:cxnLst>
                <a:cxn ang="0">
                  <a:pos x="299" y="90"/>
                </a:cxn>
                <a:cxn ang="0">
                  <a:pos x="221" y="90"/>
                </a:cxn>
                <a:cxn ang="0">
                  <a:pos x="143" y="78"/>
                </a:cxn>
                <a:cxn ang="0">
                  <a:pos x="0" y="48"/>
                </a:cxn>
                <a:cxn ang="0">
                  <a:pos x="0" y="66"/>
                </a:cxn>
                <a:cxn ang="0">
                  <a:pos x="143" y="96"/>
                </a:cxn>
                <a:cxn ang="0">
                  <a:pos x="221" y="108"/>
                </a:cxn>
                <a:cxn ang="0">
                  <a:pos x="299" y="108"/>
                </a:cxn>
                <a:cxn ang="0">
                  <a:pos x="412" y="102"/>
                </a:cxn>
                <a:cxn ang="0">
                  <a:pos x="520" y="84"/>
                </a:cxn>
                <a:cxn ang="0">
                  <a:pos x="615" y="60"/>
                </a:cxn>
                <a:cxn ang="0">
                  <a:pos x="705" y="24"/>
                </a:cxn>
                <a:cxn ang="0">
                  <a:pos x="705" y="0"/>
                </a:cxn>
                <a:cxn ang="0">
                  <a:pos x="615" y="42"/>
                </a:cxn>
                <a:cxn ang="0">
                  <a:pos x="520" y="66"/>
                </a:cxn>
                <a:cxn ang="0">
                  <a:pos x="412" y="84"/>
                </a:cxn>
                <a:cxn ang="0">
                  <a:pos x="299" y="90"/>
                </a:cxn>
                <a:cxn ang="0">
                  <a:pos x="299" y="90"/>
                </a:cxn>
              </a:cxnLst>
              <a:rect l="0" t="0" r="r" b="b"/>
              <a:pathLst>
                <a:path w="705" h="108">
                  <a:moveTo>
                    <a:pt x="299" y="90"/>
                  </a:moveTo>
                  <a:lnTo>
                    <a:pt x="221" y="90"/>
                  </a:lnTo>
                  <a:lnTo>
                    <a:pt x="143" y="78"/>
                  </a:lnTo>
                  <a:lnTo>
                    <a:pt x="0" y="48"/>
                  </a:lnTo>
                  <a:lnTo>
                    <a:pt x="0" y="66"/>
                  </a:lnTo>
                  <a:lnTo>
                    <a:pt x="143" y="96"/>
                  </a:lnTo>
                  <a:lnTo>
                    <a:pt x="221" y="108"/>
                  </a:lnTo>
                  <a:lnTo>
                    <a:pt x="299" y="108"/>
                  </a:lnTo>
                  <a:lnTo>
                    <a:pt x="412" y="102"/>
                  </a:lnTo>
                  <a:lnTo>
                    <a:pt x="520" y="84"/>
                  </a:lnTo>
                  <a:lnTo>
                    <a:pt x="615" y="60"/>
                  </a:lnTo>
                  <a:lnTo>
                    <a:pt x="705" y="24"/>
                  </a:lnTo>
                  <a:lnTo>
                    <a:pt x="705" y="0"/>
                  </a:lnTo>
                  <a:lnTo>
                    <a:pt x="615" y="42"/>
                  </a:lnTo>
                  <a:lnTo>
                    <a:pt x="520" y="66"/>
                  </a:lnTo>
                  <a:lnTo>
                    <a:pt x="412" y="84"/>
                  </a:lnTo>
                  <a:lnTo>
                    <a:pt x="299" y="90"/>
                  </a:lnTo>
                  <a:lnTo>
                    <a:pt x="299" y="9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8" name="Freeform 47"/>
            <p:cNvSpPr>
              <a:spLocks/>
            </p:cNvSpPr>
            <p:nvPr/>
          </p:nvSpPr>
          <p:spPr bwMode="hidden">
            <a:xfrm>
              <a:off x="5336" y="3654"/>
              <a:ext cx="143" cy="341"/>
            </a:xfrm>
            <a:custGeom>
              <a:avLst/>
              <a:gdLst/>
              <a:ahLst/>
              <a:cxnLst>
                <a:cxn ang="0">
                  <a:pos x="119" y="114"/>
                </a:cxn>
                <a:cxn ang="0">
                  <a:pos x="113" y="173"/>
                </a:cxn>
                <a:cxn ang="0">
                  <a:pos x="89" y="239"/>
                </a:cxn>
                <a:cxn ang="0">
                  <a:pos x="47" y="293"/>
                </a:cxn>
                <a:cxn ang="0">
                  <a:pos x="0" y="341"/>
                </a:cxn>
                <a:cxn ang="0">
                  <a:pos x="29" y="341"/>
                </a:cxn>
                <a:cxn ang="0">
                  <a:pos x="77" y="287"/>
                </a:cxn>
                <a:cxn ang="0">
                  <a:pos x="113" y="233"/>
                </a:cxn>
                <a:cxn ang="0">
                  <a:pos x="137" y="173"/>
                </a:cxn>
                <a:cxn ang="0">
                  <a:pos x="143" y="114"/>
                </a:cxn>
                <a:cxn ang="0">
                  <a:pos x="137" y="60"/>
                </a:cxn>
                <a:cxn ang="0">
                  <a:pos x="119" y="0"/>
                </a:cxn>
                <a:cxn ang="0">
                  <a:pos x="89" y="0"/>
                </a:cxn>
                <a:cxn ang="0">
                  <a:pos x="113" y="60"/>
                </a:cxn>
                <a:cxn ang="0">
                  <a:pos x="119" y="114"/>
                </a:cxn>
                <a:cxn ang="0">
                  <a:pos x="119" y="114"/>
                </a:cxn>
              </a:cxnLst>
              <a:rect l="0" t="0" r="r" b="b"/>
              <a:pathLst>
                <a:path w="143" h="341">
                  <a:moveTo>
                    <a:pt x="119" y="114"/>
                  </a:moveTo>
                  <a:lnTo>
                    <a:pt x="113" y="173"/>
                  </a:lnTo>
                  <a:lnTo>
                    <a:pt x="89" y="239"/>
                  </a:lnTo>
                  <a:lnTo>
                    <a:pt x="47" y="293"/>
                  </a:lnTo>
                  <a:lnTo>
                    <a:pt x="0" y="341"/>
                  </a:lnTo>
                  <a:lnTo>
                    <a:pt x="29" y="341"/>
                  </a:lnTo>
                  <a:lnTo>
                    <a:pt x="77" y="287"/>
                  </a:lnTo>
                  <a:lnTo>
                    <a:pt x="113" y="233"/>
                  </a:lnTo>
                  <a:lnTo>
                    <a:pt x="137" y="173"/>
                  </a:lnTo>
                  <a:lnTo>
                    <a:pt x="143" y="114"/>
                  </a:lnTo>
                  <a:lnTo>
                    <a:pt x="137" y="60"/>
                  </a:lnTo>
                  <a:lnTo>
                    <a:pt x="119" y="0"/>
                  </a:lnTo>
                  <a:lnTo>
                    <a:pt x="89" y="0"/>
                  </a:lnTo>
                  <a:lnTo>
                    <a:pt x="113" y="60"/>
                  </a:lnTo>
                  <a:lnTo>
                    <a:pt x="119" y="114"/>
                  </a:lnTo>
                  <a:lnTo>
                    <a:pt x="119" y="11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9" name="Freeform 48"/>
            <p:cNvSpPr>
              <a:spLocks/>
            </p:cNvSpPr>
            <p:nvPr/>
          </p:nvSpPr>
          <p:spPr bwMode="hidden">
            <a:xfrm>
              <a:off x="5061" y="3624"/>
              <a:ext cx="83" cy="90"/>
            </a:xfrm>
            <a:custGeom>
              <a:avLst/>
              <a:gdLst/>
              <a:ahLst/>
              <a:cxnLst>
                <a:cxn ang="0">
                  <a:pos x="59" y="90"/>
                </a:cxn>
                <a:cxn ang="0">
                  <a:pos x="83" y="84"/>
                </a:cxn>
                <a:cxn ang="0">
                  <a:pos x="71" y="60"/>
                </a:cxn>
                <a:cxn ang="0">
                  <a:pos x="53" y="42"/>
                </a:cxn>
                <a:cxn ang="0">
                  <a:pos x="6" y="0"/>
                </a:cxn>
                <a:cxn ang="0">
                  <a:pos x="0" y="18"/>
                </a:cxn>
                <a:cxn ang="0">
                  <a:pos x="35" y="48"/>
                </a:cxn>
                <a:cxn ang="0">
                  <a:pos x="59" y="90"/>
                </a:cxn>
                <a:cxn ang="0">
                  <a:pos x="59" y="90"/>
                </a:cxn>
              </a:cxnLst>
              <a:rect l="0" t="0" r="r" b="b"/>
              <a:pathLst>
                <a:path w="83" h="90">
                  <a:moveTo>
                    <a:pt x="59" y="90"/>
                  </a:moveTo>
                  <a:lnTo>
                    <a:pt x="83" y="84"/>
                  </a:lnTo>
                  <a:lnTo>
                    <a:pt x="71" y="60"/>
                  </a:lnTo>
                  <a:lnTo>
                    <a:pt x="53" y="42"/>
                  </a:lnTo>
                  <a:lnTo>
                    <a:pt x="6" y="0"/>
                  </a:lnTo>
                  <a:lnTo>
                    <a:pt x="0" y="18"/>
                  </a:lnTo>
                  <a:lnTo>
                    <a:pt x="35" y="48"/>
                  </a:lnTo>
                  <a:lnTo>
                    <a:pt x="59" y="90"/>
                  </a:lnTo>
                  <a:lnTo>
                    <a:pt x="59" y="9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0" name="Freeform 49"/>
            <p:cNvSpPr>
              <a:spLocks/>
            </p:cNvSpPr>
            <p:nvPr/>
          </p:nvSpPr>
          <p:spPr bwMode="hidden">
            <a:xfrm>
              <a:off x="4445" y="3552"/>
              <a:ext cx="717" cy="431"/>
            </a:xfrm>
            <a:custGeom>
              <a:avLst/>
              <a:gdLst/>
              <a:ahLst/>
              <a:cxnLst>
                <a:cxn ang="0">
                  <a:pos x="693" y="216"/>
                </a:cxn>
                <a:cxn ang="0">
                  <a:pos x="687" y="257"/>
                </a:cxn>
                <a:cxn ang="0">
                  <a:pos x="669" y="293"/>
                </a:cxn>
                <a:cxn ang="0">
                  <a:pos x="633" y="329"/>
                </a:cxn>
                <a:cxn ang="0">
                  <a:pos x="598" y="359"/>
                </a:cxn>
                <a:cxn ang="0">
                  <a:pos x="544" y="383"/>
                </a:cxn>
                <a:cxn ang="0">
                  <a:pos x="490" y="401"/>
                </a:cxn>
                <a:cxn ang="0">
                  <a:pos x="424" y="413"/>
                </a:cxn>
                <a:cxn ang="0">
                  <a:pos x="359" y="419"/>
                </a:cxn>
                <a:cxn ang="0">
                  <a:pos x="293" y="413"/>
                </a:cxn>
                <a:cxn ang="0">
                  <a:pos x="227" y="401"/>
                </a:cxn>
                <a:cxn ang="0">
                  <a:pos x="173" y="383"/>
                </a:cxn>
                <a:cxn ang="0">
                  <a:pos x="119" y="359"/>
                </a:cxn>
                <a:cxn ang="0">
                  <a:pos x="84" y="329"/>
                </a:cxn>
                <a:cxn ang="0">
                  <a:pos x="48" y="293"/>
                </a:cxn>
                <a:cxn ang="0">
                  <a:pos x="30" y="257"/>
                </a:cxn>
                <a:cxn ang="0">
                  <a:pos x="24" y="216"/>
                </a:cxn>
                <a:cxn ang="0">
                  <a:pos x="30" y="174"/>
                </a:cxn>
                <a:cxn ang="0">
                  <a:pos x="48" y="138"/>
                </a:cxn>
                <a:cxn ang="0">
                  <a:pos x="84" y="102"/>
                </a:cxn>
                <a:cxn ang="0">
                  <a:pos x="119" y="72"/>
                </a:cxn>
                <a:cxn ang="0">
                  <a:pos x="173" y="48"/>
                </a:cxn>
                <a:cxn ang="0">
                  <a:pos x="227" y="30"/>
                </a:cxn>
                <a:cxn ang="0">
                  <a:pos x="293" y="18"/>
                </a:cxn>
                <a:cxn ang="0">
                  <a:pos x="359" y="12"/>
                </a:cxn>
                <a:cxn ang="0">
                  <a:pos x="418" y="18"/>
                </a:cxn>
                <a:cxn ang="0">
                  <a:pos x="478" y="30"/>
                </a:cxn>
                <a:cxn ang="0">
                  <a:pos x="532" y="48"/>
                </a:cxn>
                <a:cxn ang="0">
                  <a:pos x="580" y="66"/>
                </a:cxn>
                <a:cxn ang="0">
                  <a:pos x="586" y="48"/>
                </a:cxn>
                <a:cxn ang="0">
                  <a:pos x="478" y="12"/>
                </a:cxn>
                <a:cxn ang="0">
                  <a:pos x="418" y="6"/>
                </a:cxn>
                <a:cxn ang="0">
                  <a:pos x="359" y="0"/>
                </a:cxn>
                <a:cxn ang="0">
                  <a:pos x="287" y="6"/>
                </a:cxn>
                <a:cxn ang="0">
                  <a:pos x="221" y="18"/>
                </a:cxn>
                <a:cxn ang="0">
                  <a:pos x="161" y="36"/>
                </a:cxn>
                <a:cxn ang="0">
                  <a:pos x="107" y="66"/>
                </a:cxn>
                <a:cxn ang="0">
                  <a:pos x="60" y="96"/>
                </a:cxn>
                <a:cxn ang="0">
                  <a:pos x="30" y="132"/>
                </a:cxn>
                <a:cxn ang="0">
                  <a:pos x="6" y="174"/>
                </a:cxn>
                <a:cxn ang="0">
                  <a:pos x="0" y="216"/>
                </a:cxn>
                <a:cxn ang="0">
                  <a:pos x="6" y="257"/>
                </a:cxn>
                <a:cxn ang="0">
                  <a:pos x="30" y="299"/>
                </a:cxn>
                <a:cxn ang="0">
                  <a:pos x="60" y="335"/>
                </a:cxn>
                <a:cxn ang="0">
                  <a:pos x="107" y="371"/>
                </a:cxn>
                <a:cxn ang="0">
                  <a:pos x="161" y="395"/>
                </a:cxn>
                <a:cxn ang="0">
                  <a:pos x="221" y="413"/>
                </a:cxn>
                <a:cxn ang="0">
                  <a:pos x="287" y="425"/>
                </a:cxn>
                <a:cxn ang="0">
                  <a:pos x="359" y="431"/>
                </a:cxn>
                <a:cxn ang="0">
                  <a:pos x="430" y="425"/>
                </a:cxn>
                <a:cxn ang="0">
                  <a:pos x="496" y="413"/>
                </a:cxn>
                <a:cxn ang="0">
                  <a:pos x="562" y="395"/>
                </a:cxn>
                <a:cxn ang="0">
                  <a:pos x="610" y="371"/>
                </a:cxn>
                <a:cxn ang="0">
                  <a:pos x="657" y="335"/>
                </a:cxn>
                <a:cxn ang="0">
                  <a:pos x="687" y="299"/>
                </a:cxn>
                <a:cxn ang="0">
                  <a:pos x="711" y="257"/>
                </a:cxn>
                <a:cxn ang="0">
                  <a:pos x="717" y="216"/>
                </a:cxn>
                <a:cxn ang="0">
                  <a:pos x="717" y="204"/>
                </a:cxn>
                <a:cxn ang="0">
                  <a:pos x="711" y="192"/>
                </a:cxn>
                <a:cxn ang="0">
                  <a:pos x="687" y="198"/>
                </a:cxn>
                <a:cxn ang="0">
                  <a:pos x="693" y="210"/>
                </a:cxn>
                <a:cxn ang="0">
                  <a:pos x="693" y="216"/>
                </a:cxn>
                <a:cxn ang="0">
                  <a:pos x="693" y="216"/>
                </a:cxn>
              </a:cxnLst>
              <a:rect l="0" t="0" r="r" b="b"/>
              <a:pathLst>
                <a:path w="717" h="431">
                  <a:moveTo>
                    <a:pt x="693" y="216"/>
                  </a:moveTo>
                  <a:lnTo>
                    <a:pt x="687" y="257"/>
                  </a:lnTo>
                  <a:lnTo>
                    <a:pt x="669" y="293"/>
                  </a:lnTo>
                  <a:lnTo>
                    <a:pt x="633" y="329"/>
                  </a:lnTo>
                  <a:lnTo>
                    <a:pt x="598" y="359"/>
                  </a:lnTo>
                  <a:lnTo>
                    <a:pt x="544" y="383"/>
                  </a:lnTo>
                  <a:lnTo>
                    <a:pt x="490" y="401"/>
                  </a:lnTo>
                  <a:lnTo>
                    <a:pt x="424" y="413"/>
                  </a:lnTo>
                  <a:lnTo>
                    <a:pt x="359" y="419"/>
                  </a:lnTo>
                  <a:lnTo>
                    <a:pt x="293" y="413"/>
                  </a:lnTo>
                  <a:lnTo>
                    <a:pt x="227" y="401"/>
                  </a:lnTo>
                  <a:lnTo>
                    <a:pt x="173" y="383"/>
                  </a:lnTo>
                  <a:lnTo>
                    <a:pt x="119" y="359"/>
                  </a:lnTo>
                  <a:lnTo>
                    <a:pt x="84" y="329"/>
                  </a:lnTo>
                  <a:lnTo>
                    <a:pt x="48" y="293"/>
                  </a:lnTo>
                  <a:lnTo>
                    <a:pt x="30" y="257"/>
                  </a:lnTo>
                  <a:lnTo>
                    <a:pt x="24" y="216"/>
                  </a:lnTo>
                  <a:lnTo>
                    <a:pt x="30" y="174"/>
                  </a:lnTo>
                  <a:lnTo>
                    <a:pt x="48" y="138"/>
                  </a:lnTo>
                  <a:lnTo>
                    <a:pt x="84" y="102"/>
                  </a:lnTo>
                  <a:lnTo>
                    <a:pt x="119" y="72"/>
                  </a:lnTo>
                  <a:lnTo>
                    <a:pt x="173" y="48"/>
                  </a:lnTo>
                  <a:lnTo>
                    <a:pt x="227" y="30"/>
                  </a:lnTo>
                  <a:lnTo>
                    <a:pt x="293" y="18"/>
                  </a:lnTo>
                  <a:lnTo>
                    <a:pt x="359" y="12"/>
                  </a:lnTo>
                  <a:lnTo>
                    <a:pt x="418" y="18"/>
                  </a:lnTo>
                  <a:lnTo>
                    <a:pt x="478" y="30"/>
                  </a:lnTo>
                  <a:lnTo>
                    <a:pt x="532" y="48"/>
                  </a:lnTo>
                  <a:lnTo>
                    <a:pt x="580" y="66"/>
                  </a:lnTo>
                  <a:lnTo>
                    <a:pt x="586" y="48"/>
                  </a:lnTo>
                  <a:lnTo>
                    <a:pt x="478" y="12"/>
                  </a:lnTo>
                  <a:lnTo>
                    <a:pt x="418" y="6"/>
                  </a:lnTo>
                  <a:lnTo>
                    <a:pt x="359" y="0"/>
                  </a:lnTo>
                  <a:lnTo>
                    <a:pt x="287" y="6"/>
                  </a:lnTo>
                  <a:lnTo>
                    <a:pt x="221" y="18"/>
                  </a:lnTo>
                  <a:lnTo>
                    <a:pt x="161" y="36"/>
                  </a:lnTo>
                  <a:lnTo>
                    <a:pt x="107" y="66"/>
                  </a:lnTo>
                  <a:lnTo>
                    <a:pt x="60" y="96"/>
                  </a:lnTo>
                  <a:lnTo>
                    <a:pt x="30" y="132"/>
                  </a:lnTo>
                  <a:lnTo>
                    <a:pt x="6" y="174"/>
                  </a:lnTo>
                  <a:lnTo>
                    <a:pt x="0" y="216"/>
                  </a:lnTo>
                  <a:lnTo>
                    <a:pt x="6" y="257"/>
                  </a:lnTo>
                  <a:lnTo>
                    <a:pt x="30" y="299"/>
                  </a:lnTo>
                  <a:lnTo>
                    <a:pt x="60" y="335"/>
                  </a:lnTo>
                  <a:lnTo>
                    <a:pt x="107" y="371"/>
                  </a:lnTo>
                  <a:lnTo>
                    <a:pt x="161" y="395"/>
                  </a:lnTo>
                  <a:lnTo>
                    <a:pt x="221" y="413"/>
                  </a:lnTo>
                  <a:lnTo>
                    <a:pt x="287" y="425"/>
                  </a:lnTo>
                  <a:lnTo>
                    <a:pt x="359" y="431"/>
                  </a:lnTo>
                  <a:lnTo>
                    <a:pt x="430" y="425"/>
                  </a:lnTo>
                  <a:lnTo>
                    <a:pt x="496" y="413"/>
                  </a:lnTo>
                  <a:lnTo>
                    <a:pt x="562" y="395"/>
                  </a:lnTo>
                  <a:lnTo>
                    <a:pt x="610" y="371"/>
                  </a:lnTo>
                  <a:lnTo>
                    <a:pt x="657" y="335"/>
                  </a:lnTo>
                  <a:lnTo>
                    <a:pt x="687" y="299"/>
                  </a:lnTo>
                  <a:lnTo>
                    <a:pt x="711" y="257"/>
                  </a:lnTo>
                  <a:lnTo>
                    <a:pt x="717" y="216"/>
                  </a:lnTo>
                  <a:lnTo>
                    <a:pt x="717" y="204"/>
                  </a:lnTo>
                  <a:lnTo>
                    <a:pt x="711" y="192"/>
                  </a:lnTo>
                  <a:lnTo>
                    <a:pt x="687" y="198"/>
                  </a:lnTo>
                  <a:lnTo>
                    <a:pt x="693" y="210"/>
                  </a:lnTo>
                  <a:lnTo>
                    <a:pt x="693" y="216"/>
                  </a:lnTo>
                  <a:lnTo>
                    <a:pt x="693" y="21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1" name="Freeform 50"/>
            <p:cNvSpPr>
              <a:spLocks/>
            </p:cNvSpPr>
            <p:nvPr/>
          </p:nvSpPr>
          <p:spPr bwMode="hidden">
            <a:xfrm>
              <a:off x="4349" y="3510"/>
              <a:ext cx="909" cy="533"/>
            </a:xfrm>
            <a:custGeom>
              <a:avLst/>
              <a:gdLst/>
              <a:ahLst/>
              <a:cxnLst>
                <a:cxn ang="0">
                  <a:pos x="616" y="0"/>
                </a:cxn>
                <a:cxn ang="0">
                  <a:pos x="616" y="18"/>
                </a:cxn>
                <a:cxn ang="0">
                  <a:pos x="724" y="60"/>
                </a:cxn>
                <a:cxn ang="0">
                  <a:pos x="765" y="84"/>
                </a:cxn>
                <a:cxn ang="0">
                  <a:pos x="807" y="114"/>
                </a:cxn>
                <a:cxn ang="0">
                  <a:pos x="837" y="144"/>
                </a:cxn>
                <a:cxn ang="0">
                  <a:pos x="861" y="180"/>
                </a:cxn>
                <a:cxn ang="0">
                  <a:pos x="873" y="216"/>
                </a:cxn>
                <a:cxn ang="0">
                  <a:pos x="879" y="258"/>
                </a:cxn>
                <a:cxn ang="0">
                  <a:pos x="873" y="311"/>
                </a:cxn>
                <a:cxn ang="0">
                  <a:pos x="843" y="359"/>
                </a:cxn>
                <a:cxn ang="0">
                  <a:pos x="807" y="401"/>
                </a:cxn>
                <a:cxn ang="0">
                  <a:pos x="753" y="443"/>
                </a:cxn>
                <a:cxn ang="0">
                  <a:pos x="694" y="473"/>
                </a:cxn>
                <a:cxn ang="0">
                  <a:pos x="622" y="497"/>
                </a:cxn>
                <a:cxn ang="0">
                  <a:pos x="538" y="509"/>
                </a:cxn>
                <a:cxn ang="0">
                  <a:pos x="455" y="515"/>
                </a:cxn>
                <a:cxn ang="0">
                  <a:pos x="371" y="509"/>
                </a:cxn>
                <a:cxn ang="0">
                  <a:pos x="287" y="497"/>
                </a:cxn>
                <a:cxn ang="0">
                  <a:pos x="215" y="473"/>
                </a:cxn>
                <a:cxn ang="0">
                  <a:pos x="156" y="443"/>
                </a:cxn>
                <a:cxn ang="0">
                  <a:pos x="102" y="401"/>
                </a:cxn>
                <a:cxn ang="0">
                  <a:pos x="66" y="359"/>
                </a:cxn>
                <a:cxn ang="0">
                  <a:pos x="36" y="311"/>
                </a:cxn>
                <a:cxn ang="0">
                  <a:pos x="30" y="258"/>
                </a:cxn>
                <a:cxn ang="0">
                  <a:pos x="36" y="222"/>
                </a:cxn>
                <a:cxn ang="0">
                  <a:pos x="48" y="186"/>
                </a:cxn>
                <a:cxn ang="0">
                  <a:pos x="66" y="156"/>
                </a:cxn>
                <a:cxn ang="0">
                  <a:pos x="90" y="126"/>
                </a:cxn>
                <a:cxn ang="0">
                  <a:pos x="66" y="114"/>
                </a:cxn>
                <a:cxn ang="0">
                  <a:pos x="36" y="144"/>
                </a:cxn>
                <a:cxn ang="0">
                  <a:pos x="18" y="180"/>
                </a:cxn>
                <a:cxn ang="0">
                  <a:pos x="6" y="216"/>
                </a:cxn>
                <a:cxn ang="0">
                  <a:pos x="0" y="258"/>
                </a:cxn>
                <a:cxn ang="0">
                  <a:pos x="12" y="311"/>
                </a:cxn>
                <a:cxn ang="0">
                  <a:pos x="36" y="365"/>
                </a:cxn>
                <a:cxn ang="0">
                  <a:pos x="78" y="413"/>
                </a:cxn>
                <a:cxn ang="0">
                  <a:pos x="132" y="449"/>
                </a:cxn>
                <a:cxn ang="0">
                  <a:pos x="203" y="485"/>
                </a:cxn>
                <a:cxn ang="0">
                  <a:pos x="275" y="509"/>
                </a:cxn>
                <a:cxn ang="0">
                  <a:pos x="365" y="527"/>
                </a:cxn>
                <a:cxn ang="0">
                  <a:pos x="455" y="533"/>
                </a:cxn>
                <a:cxn ang="0">
                  <a:pos x="544" y="527"/>
                </a:cxn>
                <a:cxn ang="0">
                  <a:pos x="634" y="509"/>
                </a:cxn>
                <a:cxn ang="0">
                  <a:pos x="712" y="485"/>
                </a:cxn>
                <a:cxn ang="0">
                  <a:pos x="777" y="449"/>
                </a:cxn>
                <a:cxn ang="0">
                  <a:pos x="831" y="413"/>
                </a:cxn>
                <a:cxn ang="0">
                  <a:pos x="873" y="365"/>
                </a:cxn>
                <a:cxn ang="0">
                  <a:pos x="897" y="311"/>
                </a:cxn>
                <a:cxn ang="0">
                  <a:pos x="909" y="258"/>
                </a:cxn>
                <a:cxn ang="0">
                  <a:pos x="903" y="216"/>
                </a:cxn>
                <a:cxn ang="0">
                  <a:pos x="885" y="174"/>
                </a:cxn>
                <a:cxn ang="0">
                  <a:pos x="861" y="132"/>
                </a:cxn>
                <a:cxn ang="0">
                  <a:pos x="825" y="102"/>
                </a:cxn>
                <a:cxn ang="0">
                  <a:pos x="783" y="66"/>
                </a:cxn>
                <a:cxn ang="0">
                  <a:pos x="735" y="42"/>
                </a:cxn>
                <a:cxn ang="0">
                  <a:pos x="616" y="0"/>
                </a:cxn>
                <a:cxn ang="0">
                  <a:pos x="616" y="0"/>
                </a:cxn>
              </a:cxnLst>
              <a:rect l="0" t="0" r="r" b="b"/>
              <a:pathLst>
                <a:path w="909" h="533">
                  <a:moveTo>
                    <a:pt x="616" y="0"/>
                  </a:moveTo>
                  <a:lnTo>
                    <a:pt x="616" y="18"/>
                  </a:lnTo>
                  <a:lnTo>
                    <a:pt x="724" y="60"/>
                  </a:lnTo>
                  <a:lnTo>
                    <a:pt x="765" y="84"/>
                  </a:lnTo>
                  <a:lnTo>
                    <a:pt x="807" y="114"/>
                  </a:lnTo>
                  <a:lnTo>
                    <a:pt x="837" y="144"/>
                  </a:lnTo>
                  <a:lnTo>
                    <a:pt x="861" y="180"/>
                  </a:lnTo>
                  <a:lnTo>
                    <a:pt x="873" y="216"/>
                  </a:lnTo>
                  <a:lnTo>
                    <a:pt x="879" y="258"/>
                  </a:lnTo>
                  <a:lnTo>
                    <a:pt x="873" y="311"/>
                  </a:lnTo>
                  <a:lnTo>
                    <a:pt x="843" y="359"/>
                  </a:lnTo>
                  <a:lnTo>
                    <a:pt x="807" y="401"/>
                  </a:lnTo>
                  <a:lnTo>
                    <a:pt x="753" y="443"/>
                  </a:lnTo>
                  <a:lnTo>
                    <a:pt x="694" y="473"/>
                  </a:lnTo>
                  <a:lnTo>
                    <a:pt x="622" y="497"/>
                  </a:lnTo>
                  <a:lnTo>
                    <a:pt x="538" y="509"/>
                  </a:lnTo>
                  <a:lnTo>
                    <a:pt x="455" y="515"/>
                  </a:lnTo>
                  <a:lnTo>
                    <a:pt x="371" y="509"/>
                  </a:lnTo>
                  <a:lnTo>
                    <a:pt x="287" y="497"/>
                  </a:lnTo>
                  <a:lnTo>
                    <a:pt x="215" y="473"/>
                  </a:lnTo>
                  <a:lnTo>
                    <a:pt x="156" y="443"/>
                  </a:lnTo>
                  <a:lnTo>
                    <a:pt x="102" y="401"/>
                  </a:lnTo>
                  <a:lnTo>
                    <a:pt x="66" y="359"/>
                  </a:lnTo>
                  <a:lnTo>
                    <a:pt x="36" y="311"/>
                  </a:lnTo>
                  <a:lnTo>
                    <a:pt x="30" y="258"/>
                  </a:lnTo>
                  <a:lnTo>
                    <a:pt x="36" y="222"/>
                  </a:lnTo>
                  <a:lnTo>
                    <a:pt x="48" y="186"/>
                  </a:lnTo>
                  <a:lnTo>
                    <a:pt x="66" y="156"/>
                  </a:lnTo>
                  <a:lnTo>
                    <a:pt x="90" y="126"/>
                  </a:lnTo>
                  <a:lnTo>
                    <a:pt x="66" y="114"/>
                  </a:lnTo>
                  <a:lnTo>
                    <a:pt x="36" y="144"/>
                  </a:lnTo>
                  <a:lnTo>
                    <a:pt x="18" y="180"/>
                  </a:lnTo>
                  <a:lnTo>
                    <a:pt x="6" y="216"/>
                  </a:lnTo>
                  <a:lnTo>
                    <a:pt x="0" y="258"/>
                  </a:lnTo>
                  <a:lnTo>
                    <a:pt x="12" y="311"/>
                  </a:lnTo>
                  <a:lnTo>
                    <a:pt x="36" y="365"/>
                  </a:lnTo>
                  <a:lnTo>
                    <a:pt x="78" y="413"/>
                  </a:lnTo>
                  <a:lnTo>
                    <a:pt x="132" y="449"/>
                  </a:lnTo>
                  <a:lnTo>
                    <a:pt x="203" y="485"/>
                  </a:lnTo>
                  <a:lnTo>
                    <a:pt x="275" y="509"/>
                  </a:lnTo>
                  <a:lnTo>
                    <a:pt x="365" y="527"/>
                  </a:lnTo>
                  <a:lnTo>
                    <a:pt x="455" y="533"/>
                  </a:lnTo>
                  <a:lnTo>
                    <a:pt x="544" y="527"/>
                  </a:lnTo>
                  <a:lnTo>
                    <a:pt x="634" y="509"/>
                  </a:lnTo>
                  <a:lnTo>
                    <a:pt x="712" y="485"/>
                  </a:lnTo>
                  <a:lnTo>
                    <a:pt x="777" y="449"/>
                  </a:lnTo>
                  <a:lnTo>
                    <a:pt x="831" y="413"/>
                  </a:lnTo>
                  <a:lnTo>
                    <a:pt x="873" y="365"/>
                  </a:lnTo>
                  <a:lnTo>
                    <a:pt x="897" y="311"/>
                  </a:lnTo>
                  <a:lnTo>
                    <a:pt x="909" y="258"/>
                  </a:lnTo>
                  <a:lnTo>
                    <a:pt x="903" y="216"/>
                  </a:lnTo>
                  <a:lnTo>
                    <a:pt x="885" y="174"/>
                  </a:lnTo>
                  <a:lnTo>
                    <a:pt x="861" y="132"/>
                  </a:lnTo>
                  <a:lnTo>
                    <a:pt x="825" y="102"/>
                  </a:lnTo>
                  <a:lnTo>
                    <a:pt x="783" y="66"/>
                  </a:lnTo>
                  <a:lnTo>
                    <a:pt x="735" y="42"/>
                  </a:lnTo>
                  <a:lnTo>
                    <a:pt x="616" y="0"/>
                  </a:lnTo>
                  <a:lnTo>
                    <a:pt x="6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2" name="Freeform 51"/>
            <p:cNvSpPr>
              <a:spLocks/>
            </p:cNvSpPr>
            <p:nvPr/>
          </p:nvSpPr>
          <p:spPr bwMode="hidden">
            <a:xfrm>
              <a:off x="4564" y="3492"/>
              <a:ext cx="365" cy="66"/>
            </a:xfrm>
            <a:custGeom>
              <a:avLst/>
              <a:gdLst/>
              <a:ahLst/>
              <a:cxnLst>
                <a:cxn ang="0">
                  <a:pos x="240" y="18"/>
                </a:cxn>
                <a:cxn ang="0">
                  <a:pos x="299" y="24"/>
                </a:cxn>
                <a:cxn ang="0">
                  <a:pos x="359" y="30"/>
                </a:cxn>
                <a:cxn ang="0">
                  <a:pos x="365" y="12"/>
                </a:cxn>
                <a:cxn ang="0">
                  <a:pos x="305" y="6"/>
                </a:cxn>
                <a:cxn ang="0">
                  <a:pos x="240" y="0"/>
                </a:cxn>
                <a:cxn ang="0">
                  <a:pos x="174" y="6"/>
                </a:cxn>
                <a:cxn ang="0">
                  <a:pos x="114" y="12"/>
                </a:cxn>
                <a:cxn ang="0">
                  <a:pos x="0" y="42"/>
                </a:cxn>
                <a:cxn ang="0">
                  <a:pos x="0" y="66"/>
                </a:cxn>
                <a:cxn ang="0">
                  <a:pos x="54" y="48"/>
                </a:cxn>
                <a:cxn ang="0">
                  <a:pos x="114" y="30"/>
                </a:cxn>
                <a:cxn ang="0">
                  <a:pos x="174" y="24"/>
                </a:cxn>
                <a:cxn ang="0">
                  <a:pos x="240" y="18"/>
                </a:cxn>
                <a:cxn ang="0">
                  <a:pos x="240" y="18"/>
                </a:cxn>
              </a:cxnLst>
              <a:rect l="0" t="0" r="r" b="b"/>
              <a:pathLst>
                <a:path w="365" h="66">
                  <a:moveTo>
                    <a:pt x="240" y="18"/>
                  </a:moveTo>
                  <a:lnTo>
                    <a:pt x="299" y="24"/>
                  </a:lnTo>
                  <a:lnTo>
                    <a:pt x="359" y="30"/>
                  </a:lnTo>
                  <a:lnTo>
                    <a:pt x="365" y="12"/>
                  </a:lnTo>
                  <a:lnTo>
                    <a:pt x="305" y="6"/>
                  </a:lnTo>
                  <a:lnTo>
                    <a:pt x="240" y="0"/>
                  </a:lnTo>
                  <a:lnTo>
                    <a:pt x="174" y="6"/>
                  </a:lnTo>
                  <a:lnTo>
                    <a:pt x="114" y="12"/>
                  </a:lnTo>
                  <a:lnTo>
                    <a:pt x="0" y="42"/>
                  </a:lnTo>
                  <a:lnTo>
                    <a:pt x="0" y="66"/>
                  </a:lnTo>
                  <a:lnTo>
                    <a:pt x="54" y="48"/>
                  </a:lnTo>
                  <a:lnTo>
                    <a:pt x="114" y="30"/>
                  </a:lnTo>
                  <a:lnTo>
                    <a:pt x="174" y="24"/>
                  </a:lnTo>
                  <a:lnTo>
                    <a:pt x="240" y="18"/>
                  </a:lnTo>
                  <a:lnTo>
                    <a:pt x="240" y="1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3" name="Freeform 52"/>
            <p:cNvSpPr>
              <a:spLocks/>
            </p:cNvSpPr>
            <p:nvPr/>
          </p:nvSpPr>
          <p:spPr bwMode="hidden">
            <a:xfrm>
              <a:off x="4463" y="3558"/>
              <a:ext cx="66" cy="48"/>
            </a:xfrm>
            <a:custGeom>
              <a:avLst/>
              <a:gdLst/>
              <a:ahLst/>
              <a:cxnLst>
                <a:cxn ang="0">
                  <a:pos x="66" y="18"/>
                </a:cxn>
                <a:cxn ang="0">
                  <a:pos x="48" y="0"/>
                </a:cxn>
                <a:cxn ang="0">
                  <a:pos x="24" y="12"/>
                </a:cxn>
                <a:cxn ang="0">
                  <a:pos x="0" y="30"/>
                </a:cxn>
                <a:cxn ang="0">
                  <a:pos x="12" y="48"/>
                </a:cxn>
                <a:cxn ang="0">
                  <a:pos x="42" y="30"/>
                </a:cxn>
                <a:cxn ang="0">
                  <a:pos x="66" y="18"/>
                </a:cxn>
                <a:cxn ang="0">
                  <a:pos x="66" y="18"/>
                </a:cxn>
              </a:cxnLst>
              <a:rect l="0" t="0" r="r" b="b"/>
              <a:pathLst>
                <a:path w="66" h="48">
                  <a:moveTo>
                    <a:pt x="66" y="18"/>
                  </a:moveTo>
                  <a:lnTo>
                    <a:pt x="48" y="0"/>
                  </a:lnTo>
                  <a:lnTo>
                    <a:pt x="24" y="12"/>
                  </a:lnTo>
                  <a:lnTo>
                    <a:pt x="0" y="30"/>
                  </a:lnTo>
                  <a:lnTo>
                    <a:pt x="12" y="48"/>
                  </a:lnTo>
                  <a:lnTo>
                    <a:pt x="42" y="30"/>
                  </a:lnTo>
                  <a:lnTo>
                    <a:pt x="66" y="18"/>
                  </a:lnTo>
                  <a:lnTo>
                    <a:pt x="66" y="1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4" name="Oval 53"/>
            <p:cNvSpPr>
              <a:spLocks noChangeArrowheads="1"/>
            </p:cNvSpPr>
            <p:nvPr/>
          </p:nvSpPr>
          <p:spPr bwMode="hidden">
            <a:xfrm>
              <a:off x="4546" y="3608"/>
              <a:ext cx="518" cy="319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5" name="Oval 54"/>
            <p:cNvSpPr>
              <a:spLocks noChangeArrowheads="1"/>
            </p:cNvSpPr>
            <p:nvPr/>
          </p:nvSpPr>
          <p:spPr bwMode="hidden">
            <a:xfrm>
              <a:off x="4578" y="3630"/>
              <a:ext cx="446" cy="271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6" name="Oval 55"/>
            <p:cNvSpPr>
              <a:spLocks noChangeArrowheads="1"/>
            </p:cNvSpPr>
            <p:nvPr/>
          </p:nvSpPr>
          <p:spPr bwMode="hidden">
            <a:xfrm>
              <a:off x="4610" y="3650"/>
              <a:ext cx="386" cy="233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7" name="Oval 56"/>
            <p:cNvSpPr>
              <a:spLocks noChangeArrowheads="1"/>
            </p:cNvSpPr>
            <p:nvPr/>
          </p:nvSpPr>
          <p:spPr bwMode="hidden">
            <a:xfrm>
              <a:off x="4654" y="3678"/>
              <a:ext cx="298" cy="177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8" name="Oval 57"/>
            <p:cNvSpPr>
              <a:spLocks noChangeArrowheads="1"/>
            </p:cNvSpPr>
            <p:nvPr/>
          </p:nvSpPr>
          <p:spPr bwMode="hidden">
            <a:xfrm>
              <a:off x="4690" y="3698"/>
              <a:ext cx="222" cy="139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9" name="Oval 58"/>
            <p:cNvSpPr>
              <a:spLocks noChangeArrowheads="1"/>
            </p:cNvSpPr>
            <p:nvPr/>
          </p:nvSpPr>
          <p:spPr bwMode="hidden">
            <a:xfrm>
              <a:off x="4738" y="3728"/>
              <a:ext cx="126" cy="81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7" name="Group 59"/>
          <p:cNvGrpSpPr>
            <a:grpSpLocks/>
          </p:cNvGrpSpPr>
          <p:nvPr userDrawn="1"/>
        </p:nvGrpSpPr>
        <p:grpSpPr bwMode="auto">
          <a:xfrm>
            <a:off x="8382000" y="4800600"/>
            <a:ext cx="674922" cy="409575"/>
            <a:chOff x="5280" y="3024"/>
            <a:chExt cx="425" cy="258"/>
          </a:xfrm>
          <a:gradFill>
            <a:gsLst>
              <a:gs pos="0">
                <a:srgbClr val="0E41D0"/>
              </a:gs>
              <a:gs pos="100000">
                <a:srgbClr val="00254A">
                  <a:gamma/>
                  <a:shade val="46275"/>
                  <a:invGamma/>
                </a:srgbClr>
              </a:gs>
            </a:gsLst>
            <a:lin ang="5400000" scaled="1"/>
          </a:gradFill>
        </p:grpSpPr>
        <p:sp>
          <p:nvSpPr>
            <p:cNvPr id="61" name="Freeform 60"/>
            <p:cNvSpPr>
              <a:spLocks/>
            </p:cNvSpPr>
            <p:nvPr/>
          </p:nvSpPr>
          <p:spPr bwMode="hidden">
            <a:xfrm>
              <a:off x="5280" y="3186"/>
              <a:ext cx="383" cy="96"/>
            </a:xfrm>
            <a:custGeom>
              <a:avLst/>
              <a:gdLst/>
              <a:ahLst/>
              <a:cxnLst>
                <a:cxn ang="0">
                  <a:pos x="209" y="96"/>
                </a:cxn>
                <a:cxn ang="0">
                  <a:pos x="143" y="90"/>
                </a:cxn>
                <a:cxn ang="0">
                  <a:pos x="83" y="66"/>
                </a:cxn>
                <a:cxn ang="0">
                  <a:pos x="35" y="36"/>
                </a:cxn>
                <a:cxn ang="0">
                  <a:pos x="6" y="0"/>
                </a:cxn>
                <a:cxn ang="0">
                  <a:pos x="0" y="6"/>
                </a:cxn>
                <a:cxn ang="0">
                  <a:pos x="29" y="42"/>
                </a:cxn>
                <a:cxn ang="0">
                  <a:pos x="77" y="72"/>
                </a:cxn>
                <a:cxn ang="0">
                  <a:pos x="137" y="90"/>
                </a:cxn>
                <a:cxn ang="0">
                  <a:pos x="209" y="96"/>
                </a:cxn>
                <a:cxn ang="0">
                  <a:pos x="263" y="90"/>
                </a:cxn>
                <a:cxn ang="0">
                  <a:pos x="311" y="84"/>
                </a:cxn>
                <a:cxn ang="0">
                  <a:pos x="352" y="66"/>
                </a:cxn>
                <a:cxn ang="0">
                  <a:pos x="382" y="42"/>
                </a:cxn>
                <a:cxn ang="0">
                  <a:pos x="376" y="42"/>
                </a:cxn>
                <a:cxn ang="0">
                  <a:pos x="346" y="66"/>
                </a:cxn>
                <a:cxn ang="0">
                  <a:pos x="305" y="78"/>
                </a:cxn>
                <a:cxn ang="0">
                  <a:pos x="263" y="90"/>
                </a:cxn>
                <a:cxn ang="0">
                  <a:pos x="209" y="96"/>
                </a:cxn>
                <a:cxn ang="0">
                  <a:pos x="209" y="96"/>
                </a:cxn>
              </a:cxnLst>
              <a:rect l="0" t="0" r="r" b="b"/>
              <a:pathLst>
                <a:path w="382" h="96">
                  <a:moveTo>
                    <a:pt x="209" y="96"/>
                  </a:moveTo>
                  <a:lnTo>
                    <a:pt x="143" y="90"/>
                  </a:lnTo>
                  <a:lnTo>
                    <a:pt x="83" y="66"/>
                  </a:lnTo>
                  <a:lnTo>
                    <a:pt x="35" y="36"/>
                  </a:lnTo>
                  <a:lnTo>
                    <a:pt x="6" y="0"/>
                  </a:lnTo>
                  <a:lnTo>
                    <a:pt x="0" y="6"/>
                  </a:lnTo>
                  <a:lnTo>
                    <a:pt x="29" y="42"/>
                  </a:lnTo>
                  <a:lnTo>
                    <a:pt x="77" y="72"/>
                  </a:lnTo>
                  <a:lnTo>
                    <a:pt x="137" y="90"/>
                  </a:lnTo>
                  <a:lnTo>
                    <a:pt x="209" y="96"/>
                  </a:lnTo>
                  <a:lnTo>
                    <a:pt x="263" y="90"/>
                  </a:lnTo>
                  <a:lnTo>
                    <a:pt x="311" y="84"/>
                  </a:lnTo>
                  <a:lnTo>
                    <a:pt x="352" y="66"/>
                  </a:lnTo>
                  <a:lnTo>
                    <a:pt x="382" y="42"/>
                  </a:lnTo>
                  <a:lnTo>
                    <a:pt x="376" y="42"/>
                  </a:lnTo>
                  <a:lnTo>
                    <a:pt x="346" y="66"/>
                  </a:lnTo>
                  <a:lnTo>
                    <a:pt x="305" y="78"/>
                  </a:lnTo>
                  <a:lnTo>
                    <a:pt x="263" y="90"/>
                  </a:lnTo>
                  <a:lnTo>
                    <a:pt x="209" y="96"/>
                  </a:lnTo>
                  <a:lnTo>
                    <a:pt x="209" y="9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2" name="Freeform 61"/>
            <p:cNvSpPr>
              <a:spLocks/>
            </p:cNvSpPr>
            <p:nvPr/>
          </p:nvSpPr>
          <p:spPr bwMode="hidden">
            <a:xfrm>
              <a:off x="5315" y="3024"/>
              <a:ext cx="258" cy="54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16" y="6"/>
                </a:cxn>
                <a:cxn ang="0">
                  <a:pos x="258" y="12"/>
                </a:cxn>
                <a:cxn ang="0">
                  <a:pos x="252" y="6"/>
                </a:cxn>
                <a:cxn ang="0">
                  <a:pos x="216" y="0"/>
                </a:cxn>
                <a:cxn ang="0">
                  <a:pos x="174" y="0"/>
                </a:cxn>
                <a:cxn ang="0">
                  <a:pos x="120" y="6"/>
                </a:cxn>
                <a:cxn ang="0">
                  <a:pos x="78" y="12"/>
                </a:cxn>
                <a:cxn ang="0">
                  <a:pos x="36" y="30"/>
                </a:cxn>
                <a:cxn ang="0">
                  <a:pos x="0" y="48"/>
                </a:cxn>
                <a:cxn ang="0">
                  <a:pos x="6" y="54"/>
                </a:cxn>
                <a:cxn ang="0">
                  <a:pos x="36" y="36"/>
                </a:cxn>
                <a:cxn ang="0">
                  <a:pos x="78" y="18"/>
                </a:cxn>
                <a:cxn ang="0">
                  <a:pos x="120" y="6"/>
                </a:cxn>
                <a:cxn ang="0">
                  <a:pos x="174" y="0"/>
                </a:cxn>
                <a:cxn ang="0">
                  <a:pos x="174" y="0"/>
                </a:cxn>
              </a:cxnLst>
              <a:rect l="0" t="0" r="r" b="b"/>
              <a:pathLst>
                <a:path w="258" h="54">
                  <a:moveTo>
                    <a:pt x="174" y="0"/>
                  </a:moveTo>
                  <a:lnTo>
                    <a:pt x="216" y="6"/>
                  </a:lnTo>
                  <a:lnTo>
                    <a:pt x="258" y="12"/>
                  </a:lnTo>
                  <a:lnTo>
                    <a:pt x="252" y="6"/>
                  </a:lnTo>
                  <a:lnTo>
                    <a:pt x="216" y="0"/>
                  </a:lnTo>
                  <a:lnTo>
                    <a:pt x="174" y="0"/>
                  </a:lnTo>
                  <a:lnTo>
                    <a:pt x="120" y="6"/>
                  </a:lnTo>
                  <a:lnTo>
                    <a:pt x="78" y="12"/>
                  </a:lnTo>
                  <a:lnTo>
                    <a:pt x="36" y="30"/>
                  </a:lnTo>
                  <a:lnTo>
                    <a:pt x="0" y="48"/>
                  </a:lnTo>
                  <a:lnTo>
                    <a:pt x="6" y="54"/>
                  </a:lnTo>
                  <a:lnTo>
                    <a:pt x="36" y="36"/>
                  </a:lnTo>
                  <a:lnTo>
                    <a:pt x="78" y="18"/>
                  </a:lnTo>
                  <a:lnTo>
                    <a:pt x="120" y="6"/>
                  </a:lnTo>
                  <a:lnTo>
                    <a:pt x="174" y="0"/>
                  </a:lnTo>
                  <a:lnTo>
                    <a:pt x="174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3" name="Freeform 62"/>
            <p:cNvSpPr>
              <a:spLocks/>
            </p:cNvSpPr>
            <p:nvPr/>
          </p:nvSpPr>
          <p:spPr bwMode="hidden">
            <a:xfrm>
              <a:off x="5645" y="3066"/>
              <a:ext cx="60" cy="156"/>
            </a:xfrm>
            <a:custGeom>
              <a:avLst/>
              <a:gdLst/>
              <a:ahLst/>
              <a:cxnLst>
                <a:cxn ang="0">
                  <a:pos x="54" y="90"/>
                </a:cxn>
                <a:cxn ang="0">
                  <a:pos x="48" y="126"/>
                </a:cxn>
                <a:cxn ang="0">
                  <a:pos x="24" y="156"/>
                </a:cxn>
                <a:cxn ang="0">
                  <a:pos x="30" y="156"/>
                </a:cxn>
                <a:cxn ang="0">
                  <a:pos x="54" y="126"/>
                </a:cxn>
                <a:cxn ang="0">
                  <a:pos x="60" y="90"/>
                </a:cxn>
                <a:cxn ang="0">
                  <a:pos x="54" y="66"/>
                </a:cxn>
                <a:cxn ang="0">
                  <a:pos x="48" y="42"/>
                </a:cxn>
                <a:cxn ang="0">
                  <a:pos x="30" y="18"/>
                </a:cxn>
                <a:cxn ang="0">
                  <a:pos x="6" y="0"/>
                </a:cxn>
                <a:cxn ang="0">
                  <a:pos x="0" y="6"/>
                </a:cxn>
                <a:cxn ang="0">
                  <a:pos x="24" y="24"/>
                </a:cxn>
                <a:cxn ang="0">
                  <a:pos x="42" y="42"/>
                </a:cxn>
                <a:cxn ang="0">
                  <a:pos x="48" y="66"/>
                </a:cxn>
                <a:cxn ang="0">
                  <a:pos x="54" y="90"/>
                </a:cxn>
                <a:cxn ang="0">
                  <a:pos x="54" y="90"/>
                </a:cxn>
              </a:cxnLst>
              <a:rect l="0" t="0" r="r" b="b"/>
              <a:pathLst>
                <a:path w="60" h="156">
                  <a:moveTo>
                    <a:pt x="54" y="90"/>
                  </a:moveTo>
                  <a:lnTo>
                    <a:pt x="48" y="126"/>
                  </a:lnTo>
                  <a:lnTo>
                    <a:pt x="24" y="156"/>
                  </a:lnTo>
                  <a:lnTo>
                    <a:pt x="30" y="156"/>
                  </a:lnTo>
                  <a:lnTo>
                    <a:pt x="54" y="126"/>
                  </a:lnTo>
                  <a:lnTo>
                    <a:pt x="60" y="90"/>
                  </a:lnTo>
                  <a:lnTo>
                    <a:pt x="54" y="66"/>
                  </a:lnTo>
                  <a:lnTo>
                    <a:pt x="48" y="42"/>
                  </a:lnTo>
                  <a:lnTo>
                    <a:pt x="30" y="18"/>
                  </a:lnTo>
                  <a:lnTo>
                    <a:pt x="6" y="0"/>
                  </a:lnTo>
                  <a:lnTo>
                    <a:pt x="0" y="6"/>
                  </a:lnTo>
                  <a:lnTo>
                    <a:pt x="24" y="24"/>
                  </a:lnTo>
                  <a:lnTo>
                    <a:pt x="42" y="42"/>
                  </a:lnTo>
                  <a:lnTo>
                    <a:pt x="48" y="66"/>
                  </a:lnTo>
                  <a:lnTo>
                    <a:pt x="54" y="90"/>
                  </a:lnTo>
                  <a:lnTo>
                    <a:pt x="54" y="9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4" name="Freeform 63"/>
            <p:cNvSpPr>
              <a:spLocks/>
            </p:cNvSpPr>
            <p:nvPr/>
          </p:nvSpPr>
          <p:spPr bwMode="hidden">
            <a:xfrm>
              <a:off x="5375" y="3246"/>
              <a:ext cx="192" cy="18"/>
            </a:xfrm>
            <a:custGeom>
              <a:avLst/>
              <a:gdLst/>
              <a:ahLst/>
              <a:cxnLst>
                <a:cxn ang="0">
                  <a:pos x="114" y="12"/>
                </a:cxn>
                <a:cxn ang="0">
                  <a:pos x="72" y="6"/>
                </a:cxn>
                <a:cxn ang="0">
                  <a:pos x="30" y="0"/>
                </a:cxn>
                <a:cxn ang="0">
                  <a:pos x="0" y="0"/>
                </a:cxn>
                <a:cxn ang="0">
                  <a:pos x="54" y="12"/>
                </a:cxn>
                <a:cxn ang="0">
                  <a:pos x="114" y="18"/>
                </a:cxn>
                <a:cxn ang="0">
                  <a:pos x="156" y="18"/>
                </a:cxn>
                <a:cxn ang="0">
                  <a:pos x="192" y="12"/>
                </a:cxn>
                <a:cxn ang="0">
                  <a:pos x="186" y="0"/>
                </a:cxn>
                <a:cxn ang="0">
                  <a:pos x="150" y="6"/>
                </a:cxn>
                <a:cxn ang="0">
                  <a:pos x="114" y="12"/>
                </a:cxn>
                <a:cxn ang="0">
                  <a:pos x="114" y="12"/>
                </a:cxn>
              </a:cxnLst>
              <a:rect l="0" t="0" r="r" b="b"/>
              <a:pathLst>
                <a:path w="192" h="18">
                  <a:moveTo>
                    <a:pt x="114" y="12"/>
                  </a:moveTo>
                  <a:lnTo>
                    <a:pt x="72" y="6"/>
                  </a:lnTo>
                  <a:lnTo>
                    <a:pt x="30" y="0"/>
                  </a:lnTo>
                  <a:lnTo>
                    <a:pt x="0" y="0"/>
                  </a:lnTo>
                  <a:lnTo>
                    <a:pt x="54" y="12"/>
                  </a:lnTo>
                  <a:lnTo>
                    <a:pt x="114" y="18"/>
                  </a:lnTo>
                  <a:lnTo>
                    <a:pt x="156" y="18"/>
                  </a:lnTo>
                  <a:lnTo>
                    <a:pt x="192" y="12"/>
                  </a:lnTo>
                  <a:lnTo>
                    <a:pt x="186" y="0"/>
                  </a:lnTo>
                  <a:lnTo>
                    <a:pt x="150" y="6"/>
                  </a:lnTo>
                  <a:lnTo>
                    <a:pt x="114" y="12"/>
                  </a:lnTo>
                  <a:lnTo>
                    <a:pt x="114" y="1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5" name="Freeform 64"/>
            <p:cNvSpPr>
              <a:spLocks/>
            </p:cNvSpPr>
            <p:nvPr/>
          </p:nvSpPr>
          <p:spPr bwMode="hidden">
            <a:xfrm>
              <a:off x="5304" y="3042"/>
              <a:ext cx="161" cy="186"/>
            </a:xfrm>
            <a:custGeom>
              <a:avLst/>
              <a:gdLst/>
              <a:ahLst/>
              <a:cxnLst>
                <a:cxn ang="0">
                  <a:pos x="11" y="114"/>
                </a:cxn>
                <a:cxn ang="0">
                  <a:pos x="17" y="96"/>
                </a:cxn>
                <a:cxn ang="0">
                  <a:pos x="23" y="78"/>
                </a:cxn>
                <a:cxn ang="0">
                  <a:pos x="53" y="42"/>
                </a:cxn>
                <a:cxn ang="0">
                  <a:pos x="101" y="18"/>
                </a:cxn>
                <a:cxn ang="0">
                  <a:pos x="155" y="6"/>
                </a:cxn>
                <a:cxn ang="0">
                  <a:pos x="161" y="0"/>
                </a:cxn>
                <a:cxn ang="0">
                  <a:pos x="95" y="12"/>
                </a:cxn>
                <a:cxn ang="0">
                  <a:pos x="47" y="36"/>
                </a:cxn>
                <a:cxn ang="0">
                  <a:pos x="11" y="72"/>
                </a:cxn>
                <a:cxn ang="0">
                  <a:pos x="5" y="90"/>
                </a:cxn>
                <a:cxn ang="0">
                  <a:pos x="0" y="114"/>
                </a:cxn>
                <a:cxn ang="0">
                  <a:pos x="11" y="150"/>
                </a:cxn>
                <a:cxn ang="0">
                  <a:pos x="23" y="168"/>
                </a:cxn>
                <a:cxn ang="0">
                  <a:pos x="41" y="186"/>
                </a:cxn>
                <a:cxn ang="0">
                  <a:pos x="65" y="186"/>
                </a:cxn>
                <a:cxn ang="0">
                  <a:pos x="41" y="168"/>
                </a:cxn>
                <a:cxn ang="0">
                  <a:pos x="23" y="150"/>
                </a:cxn>
                <a:cxn ang="0">
                  <a:pos x="17" y="132"/>
                </a:cxn>
                <a:cxn ang="0">
                  <a:pos x="11" y="114"/>
                </a:cxn>
                <a:cxn ang="0">
                  <a:pos x="11" y="114"/>
                </a:cxn>
              </a:cxnLst>
              <a:rect l="0" t="0" r="r" b="b"/>
              <a:pathLst>
                <a:path w="161" h="186">
                  <a:moveTo>
                    <a:pt x="11" y="114"/>
                  </a:moveTo>
                  <a:lnTo>
                    <a:pt x="17" y="96"/>
                  </a:lnTo>
                  <a:lnTo>
                    <a:pt x="23" y="78"/>
                  </a:lnTo>
                  <a:lnTo>
                    <a:pt x="53" y="42"/>
                  </a:lnTo>
                  <a:lnTo>
                    <a:pt x="101" y="18"/>
                  </a:lnTo>
                  <a:lnTo>
                    <a:pt x="155" y="6"/>
                  </a:lnTo>
                  <a:lnTo>
                    <a:pt x="161" y="0"/>
                  </a:lnTo>
                  <a:lnTo>
                    <a:pt x="95" y="12"/>
                  </a:lnTo>
                  <a:lnTo>
                    <a:pt x="47" y="36"/>
                  </a:lnTo>
                  <a:lnTo>
                    <a:pt x="11" y="72"/>
                  </a:lnTo>
                  <a:lnTo>
                    <a:pt x="5" y="90"/>
                  </a:lnTo>
                  <a:lnTo>
                    <a:pt x="0" y="114"/>
                  </a:lnTo>
                  <a:lnTo>
                    <a:pt x="11" y="150"/>
                  </a:lnTo>
                  <a:lnTo>
                    <a:pt x="23" y="168"/>
                  </a:lnTo>
                  <a:lnTo>
                    <a:pt x="41" y="186"/>
                  </a:lnTo>
                  <a:lnTo>
                    <a:pt x="65" y="186"/>
                  </a:lnTo>
                  <a:lnTo>
                    <a:pt x="41" y="168"/>
                  </a:lnTo>
                  <a:lnTo>
                    <a:pt x="23" y="150"/>
                  </a:lnTo>
                  <a:lnTo>
                    <a:pt x="17" y="132"/>
                  </a:lnTo>
                  <a:lnTo>
                    <a:pt x="11" y="114"/>
                  </a:lnTo>
                  <a:lnTo>
                    <a:pt x="11" y="11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6" name="Freeform 65"/>
            <p:cNvSpPr>
              <a:spLocks/>
            </p:cNvSpPr>
            <p:nvPr/>
          </p:nvSpPr>
          <p:spPr bwMode="hidden">
            <a:xfrm>
              <a:off x="5489" y="3042"/>
              <a:ext cx="186" cy="210"/>
            </a:xfrm>
            <a:custGeom>
              <a:avLst/>
              <a:gdLst/>
              <a:ahLst/>
              <a:cxnLst>
                <a:cxn ang="0">
                  <a:pos x="0" y="6"/>
                </a:cxn>
                <a:cxn ang="0">
                  <a:pos x="66" y="12"/>
                </a:cxn>
                <a:cxn ang="0">
                  <a:pos x="119" y="36"/>
                </a:cxn>
                <a:cxn ang="0">
                  <a:pos x="155" y="72"/>
                </a:cxn>
                <a:cxn ang="0">
                  <a:pos x="161" y="90"/>
                </a:cxn>
                <a:cxn ang="0">
                  <a:pos x="167" y="114"/>
                </a:cxn>
                <a:cxn ang="0">
                  <a:pos x="161" y="138"/>
                </a:cxn>
                <a:cxn ang="0">
                  <a:pos x="149" y="162"/>
                </a:cxn>
                <a:cxn ang="0">
                  <a:pos x="119" y="180"/>
                </a:cxn>
                <a:cxn ang="0">
                  <a:pos x="90" y="198"/>
                </a:cxn>
                <a:cxn ang="0">
                  <a:pos x="96" y="210"/>
                </a:cxn>
                <a:cxn ang="0">
                  <a:pos x="131" y="192"/>
                </a:cxn>
                <a:cxn ang="0">
                  <a:pos x="161" y="168"/>
                </a:cxn>
                <a:cxn ang="0">
                  <a:pos x="179" y="144"/>
                </a:cxn>
                <a:cxn ang="0">
                  <a:pos x="185" y="114"/>
                </a:cxn>
                <a:cxn ang="0">
                  <a:pos x="179" y="90"/>
                </a:cxn>
                <a:cxn ang="0">
                  <a:pos x="173" y="66"/>
                </a:cxn>
                <a:cxn ang="0">
                  <a:pos x="155" y="48"/>
                </a:cxn>
                <a:cxn ang="0">
                  <a:pos x="131" y="30"/>
                </a:cxn>
                <a:cxn ang="0">
                  <a:pos x="72" y="6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0" y="6"/>
                </a:cxn>
                <a:cxn ang="0">
                  <a:pos x="0" y="6"/>
                </a:cxn>
              </a:cxnLst>
              <a:rect l="0" t="0" r="r" b="b"/>
              <a:pathLst>
                <a:path w="185" h="210">
                  <a:moveTo>
                    <a:pt x="0" y="6"/>
                  </a:moveTo>
                  <a:lnTo>
                    <a:pt x="66" y="12"/>
                  </a:lnTo>
                  <a:lnTo>
                    <a:pt x="119" y="36"/>
                  </a:lnTo>
                  <a:lnTo>
                    <a:pt x="155" y="72"/>
                  </a:lnTo>
                  <a:lnTo>
                    <a:pt x="161" y="90"/>
                  </a:lnTo>
                  <a:lnTo>
                    <a:pt x="167" y="114"/>
                  </a:lnTo>
                  <a:lnTo>
                    <a:pt x="161" y="138"/>
                  </a:lnTo>
                  <a:lnTo>
                    <a:pt x="149" y="162"/>
                  </a:lnTo>
                  <a:lnTo>
                    <a:pt x="119" y="180"/>
                  </a:lnTo>
                  <a:lnTo>
                    <a:pt x="90" y="198"/>
                  </a:lnTo>
                  <a:lnTo>
                    <a:pt x="96" y="210"/>
                  </a:lnTo>
                  <a:lnTo>
                    <a:pt x="131" y="192"/>
                  </a:lnTo>
                  <a:lnTo>
                    <a:pt x="161" y="168"/>
                  </a:lnTo>
                  <a:lnTo>
                    <a:pt x="179" y="144"/>
                  </a:lnTo>
                  <a:lnTo>
                    <a:pt x="185" y="114"/>
                  </a:lnTo>
                  <a:lnTo>
                    <a:pt x="179" y="90"/>
                  </a:lnTo>
                  <a:lnTo>
                    <a:pt x="173" y="66"/>
                  </a:lnTo>
                  <a:lnTo>
                    <a:pt x="155" y="48"/>
                  </a:lnTo>
                  <a:lnTo>
                    <a:pt x="131" y="30"/>
                  </a:lnTo>
                  <a:lnTo>
                    <a:pt x="72" y="6"/>
                  </a:lnTo>
                  <a:lnTo>
                    <a:pt x="0" y="0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7" name="Freeform 66"/>
            <p:cNvSpPr>
              <a:spLocks noEditPoints="1"/>
            </p:cNvSpPr>
            <p:nvPr/>
          </p:nvSpPr>
          <p:spPr bwMode="hidden">
            <a:xfrm>
              <a:off x="5345" y="3058"/>
              <a:ext cx="299" cy="186"/>
            </a:xfrm>
            <a:custGeom>
              <a:avLst/>
              <a:gdLst/>
              <a:ahLst/>
              <a:cxnLst>
                <a:cxn ang="0">
                  <a:pos x="150" y="0"/>
                </a:cxn>
                <a:cxn ang="0">
                  <a:pos x="90" y="6"/>
                </a:cxn>
                <a:cxn ang="0">
                  <a:pos x="42" y="30"/>
                </a:cxn>
                <a:cxn ang="0">
                  <a:pos x="12" y="54"/>
                </a:cxn>
                <a:cxn ang="0">
                  <a:pos x="6" y="72"/>
                </a:cxn>
                <a:cxn ang="0">
                  <a:pos x="0" y="90"/>
                </a:cxn>
                <a:cxn ang="0">
                  <a:pos x="6" y="108"/>
                </a:cxn>
                <a:cxn ang="0">
                  <a:pos x="12" y="126"/>
                </a:cxn>
                <a:cxn ang="0">
                  <a:pos x="42" y="156"/>
                </a:cxn>
                <a:cxn ang="0">
                  <a:pos x="90" y="180"/>
                </a:cxn>
                <a:cxn ang="0">
                  <a:pos x="150" y="186"/>
                </a:cxn>
                <a:cxn ang="0">
                  <a:pos x="209" y="180"/>
                </a:cxn>
                <a:cxn ang="0">
                  <a:pos x="257" y="156"/>
                </a:cxn>
                <a:cxn ang="0">
                  <a:pos x="287" y="126"/>
                </a:cxn>
                <a:cxn ang="0">
                  <a:pos x="299" y="108"/>
                </a:cxn>
                <a:cxn ang="0">
                  <a:pos x="299" y="90"/>
                </a:cxn>
                <a:cxn ang="0">
                  <a:pos x="299" y="72"/>
                </a:cxn>
                <a:cxn ang="0">
                  <a:pos x="287" y="54"/>
                </a:cxn>
                <a:cxn ang="0">
                  <a:pos x="257" y="30"/>
                </a:cxn>
                <a:cxn ang="0">
                  <a:pos x="209" y="6"/>
                </a:cxn>
                <a:cxn ang="0">
                  <a:pos x="150" y="0"/>
                </a:cxn>
                <a:cxn ang="0">
                  <a:pos x="150" y="0"/>
                </a:cxn>
                <a:cxn ang="0">
                  <a:pos x="150" y="180"/>
                </a:cxn>
                <a:cxn ang="0">
                  <a:pos x="96" y="174"/>
                </a:cxn>
                <a:cxn ang="0">
                  <a:pos x="48" y="156"/>
                </a:cxn>
                <a:cxn ang="0">
                  <a:pos x="18" y="126"/>
                </a:cxn>
                <a:cxn ang="0">
                  <a:pos x="12" y="108"/>
                </a:cxn>
                <a:cxn ang="0">
                  <a:pos x="6" y="90"/>
                </a:cxn>
                <a:cxn ang="0">
                  <a:pos x="12" y="72"/>
                </a:cxn>
                <a:cxn ang="0">
                  <a:pos x="18" y="54"/>
                </a:cxn>
                <a:cxn ang="0">
                  <a:pos x="48" y="30"/>
                </a:cxn>
                <a:cxn ang="0">
                  <a:pos x="96" y="12"/>
                </a:cxn>
                <a:cxn ang="0">
                  <a:pos x="150" y="6"/>
                </a:cxn>
                <a:cxn ang="0">
                  <a:pos x="203" y="12"/>
                </a:cxn>
                <a:cxn ang="0">
                  <a:pos x="251" y="30"/>
                </a:cxn>
                <a:cxn ang="0">
                  <a:pos x="281" y="54"/>
                </a:cxn>
                <a:cxn ang="0">
                  <a:pos x="293" y="72"/>
                </a:cxn>
                <a:cxn ang="0">
                  <a:pos x="293" y="90"/>
                </a:cxn>
                <a:cxn ang="0">
                  <a:pos x="293" y="108"/>
                </a:cxn>
                <a:cxn ang="0">
                  <a:pos x="281" y="126"/>
                </a:cxn>
                <a:cxn ang="0">
                  <a:pos x="251" y="156"/>
                </a:cxn>
                <a:cxn ang="0">
                  <a:pos x="203" y="174"/>
                </a:cxn>
                <a:cxn ang="0">
                  <a:pos x="150" y="180"/>
                </a:cxn>
                <a:cxn ang="0">
                  <a:pos x="150" y="180"/>
                </a:cxn>
              </a:cxnLst>
              <a:rect l="0" t="0" r="r" b="b"/>
              <a:pathLst>
                <a:path w="299" h="186">
                  <a:moveTo>
                    <a:pt x="150" y="0"/>
                  </a:moveTo>
                  <a:lnTo>
                    <a:pt x="90" y="6"/>
                  </a:lnTo>
                  <a:lnTo>
                    <a:pt x="42" y="30"/>
                  </a:lnTo>
                  <a:lnTo>
                    <a:pt x="12" y="54"/>
                  </a:lnTo>
                  <a:lnTo>
                    <a:pt x="6" y="72"/>
                  </a:lnTo>
                  <a:lnTo>
                    <a:pt x="0" y="90"/>
                  </a:lnTo>
                  <a:lnTo>
                    <a:pt x="6" y="108"/>
                  </a:lnTo>
                  <a:lnTo>
                    <a:pt x="12" y="126"/>
                  </a:lnTo>
                  <a:lnTo>
                    <a:pt x="42" y="156"/>
                  </a:lnTo>
                  <a:lnTo>
                    <a:pt x="90" y="180"/>
                  </a:lnTo>
                  <a:lnTo>
                    <a:pt x="150" y="186"/>
                  </a:lnTo>
                  <a:lnTo>
                    <a:pt x="209" y="180"/>
                  </a:lnTo>
                  <a:lnTo>
                    <a:pt x="257" y="156"/>
                  </a:lnTo>
                  <a:lnTo>
                    <a:pt x="287" y="126"/>
                  </a:lnTo>
                  <a:lnTo>
                    <a:pt x="299" y="108"/>
                  </a:lnTo>
                  <a:lnTo>
                    <a:pt x="299" y="90"/>
                  </a:lnTo>
                  <a:lnTo>
                    <a:pt x="299" y="72"/>
                  </a:lnTo>
                  <a:lnTo>
                    <a:pt x="287" y="54"/>
                  </a:lnTo>
                  <a:lnTo>
                    <a:pt x="257" y="30"/>
                  </a:lnTo>
                  <a:lnTo>
                    <a:pt x="209" y="6"/>
                  </a:lnTo>
                  <a:lnTo>
                    <a:pt x="150" y="0"/>
                  </a:lnTo>
                  <a:lnTo>
                    <a:pt x="150" y="0"/>
                  </a:lnTo>
                  <a:close/>
                  <a:moveTo>
                    <a:pt x="150" y="180"/>
                  </a:moveTo>
                  <a:lnTo>
                    <a:pt x="96" y="174"/>
                  </a:lnTo>
                  <a:lnTo>
                    <a:pt x="48" y="156"/>
                  </a:lnTo>
                  <a:lnTo>
                    <a:pt x="18" y="126"/>
                  </a:lnTo>
                  <a:lnTo>
                    <a:pt x="12" y="108"/>
                  </a:lnTo>
                  <a:lnTo>
                    <a:pt x="6" y="90"/>
                  </a:lnTo>
                  <a:lnTo>
                    <a:pt x="12" y="72"/>
                  </a:lnTo>
                  <a:lnTo>
                    <a:pt x="18" y="54"/>
                  </a:lnTo>
                  <a:lnTo>
                    <a:pt x="48" y="30"/>
                  </a:lnTo>
                  <a:lnTo>
                    <a:pt x="96" y="12"/>
                  </a:lnTo>
                  <a:lnTo>
                    <a:pt x="150" y="6"/>
                  </a:lnTo>
                  <a:lnTo>
                    <a:pt x="203" y="12"/>
                  </a:lnTo>
                  <a:lnTo>
                    <a:pt x="251" y="30"/>
                  </a:lnTo>
                  <a:lnTo>
                    <a:pt x="281" y="54"/>
                  </a:lnTo>
                  <a:lnTo>
                    <a:pt x="293" y="72"/>
                  </a:lnTo>
                  <a:lnTo>
                    <a:pt x="293" y="90"/>
                  </a:lnTo>
                  <a:lnTo>
                    <a:pt x="293" y="108"/>
                  </a:lnTo>
                  <a:lnTo>
                    <a:pt x="281" y="126"/>
                  </a:lnTo>
                  <a:lnTo>
                    <a:pt x="251" y="156"/>
                  </a:lnTo>
                  <a:lnTo>
                    <a:pt x="203" y="174"/>
                  </a:lnTo>
                  <a:lnTo>
                    <a:pt x="150" y="180"/>
                  </a:lnTo>
                  <a:lnTo>
                    <a:pt x="150" y="18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8" name="Group 67"/>
            <p:cNvGrpSpPr>
              <a:grpSpLocks/>
            </p:cNvGrpSpPr>
            <p:nvPr/>
          </p:nvGrpSpPr>
          <p:grpSpPr bwMode="auto">
            <a:xfrm>
              <a:off x="5381" y="3085"/>
              <a:ext cx="227" cy="132"/>
              <a:chOff x="5381" y="3085"/>
              <a:chExt cx="227" cy="132"/>
            </a:xfrm>
            <a:grpFill/>
          </p:grpSpPr>
          <p:sp>
            <p:nvSpPr>
              <p:cNvPr id="69" name="Oval 68"/>
              <p:cNvSpPr>
                <a:spLocks noChangeArrowheads="1"/>
              </p:cNvSpPr>
              <p:nvPr/>
            </p:nvSpPr>
            <p:spPr bwMode="hidden">
              <a:xfrm>
                <a:off x="5381" y="3085"/>
                <a:ext cx="227" cy="132"/>
              </a:xfrm>
              <a:prstGeom prst="ellipse">
                <a:avLst/>
              </a:prstGeom>
              <a:grpFill/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0" name="Oval 69"/>
              <p:cNvSpPr>
                <a:spLocks noChangeArrowheads="1"/>
              </p:cNvSpPr>
              <p:nvPr/>
            </p:nvSpPr>
            <p:spPr bwMode="hidden">
              <a:xfrm>
                <a:off x="5403" y="3099"/>
                <a:ext cx="182" cy="102"/>
              </a:xfrm>
              <a:prstGeom prst="ellipse">
                <a:avLst/>
              </a:prstGeom>
              <a:grpFill/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1" name="Oval 70"/>
              <p:cNvSpPr>
                <a:spLocks noChangeArrowheads="1"/>
              </p:cNvSpPr>
              <p:nvPr/>
            </p:nvSpPr>
            <p:spPr bwMode="hidden">
              <a:xfrm>
                <a:off x="5431" y="3109"/>
                <a:ext cx="125" cy="82"/>
              </a:xfrm>
              <a:prstGeom prst="ellipse">
                <a:avLst/>
              </a:prstGeom>
              <a:grpFill/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" name="Oval 71"/>
              <p:cNvSpPr>
                <a:spLocks noChangeArrowheads="1"/>
              </p:cNvSpPr>
              <p:nvPr/>
            </p:nvSpPr>
            <p:spPr bwMode="hidden">
              <a:xfrm>
                <a:off x="5458" y="3125"/>
                <a:ext cx="73" cy="47"/>
              </a:xfrm>
              <a:prstGeom prst="ellipse">
                <a:avLst/>
              </a:prstGeom>
              <a:grpFill/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</p:grpSp>
      </p:grp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ransition>
    <p:wip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76400" y="1371600"/>
            <a:ext cx="36576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6400" y="1371600"/>
            <a:ext cx="36576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wip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wip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>
    <p:wip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wip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0200" y="1143001"/>
            <a:ext cx="5791200" cy="5257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wip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wip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wip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77100" y="228600"/>
            <a:ext cx="1866900" cy="6172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76400" y="228600"/>
            <a:ext cx="5448300" cy="6172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wip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2000"/>
          </a:xfrm>
        </p:spPr>
        <p:txBody>
          <a:bodyPr/>
          <a:lstStyle>
            <a:lvl1pPr algn="ctr">
              <a:defRPr baseline="0">
                <a:solidFill>
                  <a:srgbClr val="691638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76400" y="1371600"/>
            <a:ext cx="3657600" cy="5029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6400" y="1371600"/>
            <a:ext cx="3657600" cy="5029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WaterDrop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08788" y="4495800"/>
            <a:ext cx="2130425" cy="2133600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07206F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kern="1200" dirty="0">
              <a:solidFill>
                <a:schemeClr val="tx1"/>
              </a:solidFill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1843206" name="Rectangle 6"/>
          <p:cNvSpPr>
            <a:spLocks noGrp="1" noChangeArrowheads="1"/>
          </p:cNvSpPr>
          <p:nvPr>
            <p:ph type="ctrTitle"/>
          </p:nvPr>
        </p:nvSpPr>
        <p:spPr>
          <a:xfrm>
            <a:off x="990600" y="2514600"/>
            <a:ext cx="7772400" cy="1470025"/>
          </a:xfrm>
        </p:spPr>
        <p:txBody>
          <a:bodyPr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843207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600200" y="4572000"/>
            <a:ext cx="7162800" cy="6858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2800"/>
            </a:lvl1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9" name="Picture 2" descr="WaterDrops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08788" y="4495800"/>
            <a:ext cx="2130425" cy="2133600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  <a:headEnd/>
            <a:tailEnd/>
          </a:ln>
        </p:spPr>
      </p:pic>
      <p:sp>
        <p:nvSpPr>
          <p:cNvPr id="10" name="Freeform 9"/>
          <p:cNvSpPr>
            <a:spLocks/>
          </p:cNvSpPr>
          <p:nvPr userDrawn="1"/>
        </p:nvSpPr>
        <p:spPr bwMode="hidden">
          <a:xfrm>
            <a:off x="0" y="4267200"/>
            <a:ext cx="9144000" cy="2590800"/>
          </a:xfrm>
          <a:custGeom>
            <a:avLst/>
            <a:gdLst/>
            <a:ahLst/>
            <a:cxnLst>
              <a:cxn ang="0">
                <a:pos x="5740" y="4316"/>
              </a:cxn>
              <a:cxn ang="0">
                <a:pos x="0" y="4316"/>
              </a:cxn>
              <a:cxn ang="0">
                <a:pos x="0" y="0"/>
              </a:cxn>
              <a:cxn ang="0">
                <a:pos x="5740" y="0"/>
              </a:cxn>
              <a:cxn ang="0">
                <a:pos x="5740" y="4316"/>
              </a:cxn>
              <a:cxn ang="0">
                <a:pos x="5740" y="4316"/>
              </a:cxn>
            </a:cxnLst>
            <a:rect l="0" t="0" r="r" b="b"/>
            <a:pathLst>
              <a:path w="5740" h="4316">
                <a:moveTo>
                  <a:pt x="5740" y="4316"/>
                </a:moveTo>
                <a:lnTo>
                  <a:pt x="0" y="4316"/>
                </a:lnTo>
                <a:lnTo>
                  <a:pt x="0" y="0"/>
                </a:lnTo>
                <a:lnTo>
                  <a:pt x="5740" y="0"/>
                </a:lnTo>
                <a:lnTo>
                  <a:pt x="5740" y="4316"/>
                </a:lnTo>
                <a:lnTo>
                  <a:pt x="5740" y="4316"/>
                </a:lnTo>
                <a:close/>
              </a:path>
            </a:pathLst>
          </a:custGeom>
          <a:gradFill rotWithShape="1">
            <a:gsLst>
              <a:gs pos="0">
                <a:srgbClr val="07206F"/>
              </a:gs>
              <a:gs pos="100000">
                <a:srgbClr val="00254A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grpSp>
        <p:nvGrpSpPr>
          <p:cNvPr id="2" name="Group 10"/>
          <p:cNvGrpSpPr>
            <a:grpSpLocks/>
          </p:cNvGrpSpPr>
          <p:nvPr userDrawn="1"/>
        </p:nvGrpSpPr>
        <p:grpSpPr bwMode="auto">
          <a:xfrm>
            <a:off x="5599469" y="5897563"/>
            <a:ext cx="1257737" cy="827088"/>
            <a:chOff x="3527" y="3715"/>
            <a:chExt cx="792" cy="521"/>
          </a:xfrm>
          <a:gradFill>
            <a:gsLst>
              <a:gs pos="0">
                <a:srgbClr val="0A2D90"/>
              </a:gs>
              <a:gs pos="100000">
                <a:srgbClr val="00254A">
                  <a:gamma/>
                  <a:shade val="46275"/>
                  <a:invGamma/>
                </a:srgbClr>
              </a:gs>
            </a:gsLst>
            <a:lin ang="5400000" scaled="1"/>
          </a:gradFill>
        </p:grpSpPr>
        <p:sp>
          <p:nvSpPr>
            <p:cNvPr id="12" name="Oval 11"/>
            <p:cNvSpPr>
              <a:spLocks noChangeArrowheads="1"/>
            </p:cNvSpPr>
            <p:nvPr/>
          </p:nvSpPr>
          <p:spPr bwMode="hidden">
            <a:xfrm>
              <a:off x="3686" y="3810"/>
              <a:ext cx="532" cy="327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3" name="Oval 12"/>
            <p:cNvSpPr>
              <a:spLocks noChangeArrowheads="1"/>
            </p:cNvSpPr>
            <p:nvPr/>
          </p:nvSpPr>
          <p:spPr bwMode="hidden">
            <a:xfrm>
              <a:off x="3726" y="3840"/>
              <a:ext cx="452" cy="275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4" name="Oval 13"/>
            <p:cNvSpPr>
              <a:spLocks noChangeArrowheads="1"/>
            </p:cNvSpPr>
            <p:nvPr/>
          </p:nvSpPr>
          <p:spPr bwMode="hidden">
            <a:xfrm>
              <a:off x="3782" y="3872"/>
              <a:ext cx="344" cy="207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5" name="Oval 14"/>
            <p:cNvSpPr>
              <a:spLocks noChangeArrowheads="1"/>
            </p:cNvSpPr>
            <p:nvPr/>
          </p:nvSpPr>
          <p:spPr bwMode="hidden">
            <a:xfrm>
              <a:off x="3822" y="3896"/>
              <a:ext cx="262" cy="159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" name="Oval 15"/>
            <p:cNvSpPr>
              <a:spLocks noChangeArrowheads="1"/>
            </p:cNvSpPr>
            <p:nvPr/>
          </p:nvSpPr>
          <p:spPr bwMode="hidden">
            <a:xfrm>
              <a:off x="3856" y="3922"/>
              <a:ext cx="192" cy="107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7" name="Freeform 16"/>
            <p:cNvSpPr>
              <a:spLocks/>
            </p:cNvSpPr>
            <p:nvPr/>
          </p:nvSpPr>
          <p:spPr bwMode="hidden">
            <a:xfrm>
              <a:off x="3575" y="3715"/>
              <a:ext cx="383" cy="161"/>
            </a:xfrm>
            <a:custGeom>
              <a:avLst/>
              <a:gdLst/>
              <a:ahLst/>
              <a:cxnLst>
                <a:cxn ang="0">
                  <a:pos x="376" y="12"/>
                </a:cxn>
                <a:cxn ang="0">
                  <a:pos x="257" y="24"/>
                </a:cxn>
                <a:cxn ang="0">
                  <a:pos x="149" y="54"/>
                </a:cxn>
                <a:cxn ang="0">
                  <a:pos x="101" y="77"/>
                </a:cxn>
                <a:cxn ang="0">
                  <a:pos x="59" y="101"/>
                </a:cxn>
                <a:cxn ang="0">
                  <a:pos x="24" y="131"/>
                </a:cxn>
                <a:cxn ang="0">
                  <a:pos x="0" y="161"/>
                </a:cxn>
                <a:cxn ang="0">
                  <a:pos x="0" y="137"/>
                </a:cxn>
                <a:cxn ang="0">
                  <a:pos x="29" y="107"/>
                </a:cxn>
                <a:cxn ang="0">
                  <a:pos x="65" y="83"/>
                </a:cxn>
                <a:cxn ang="0">
                  <a:pos x="155" y="36"/>
                </a:cxn>
                <a:cxn ang="0">
                  <a:pos x="257" y="12"/>
                </a:cxn>
                <a:cxn ang="0">
                  <a:pos x="376" y="0"/>
                </a:cxn>
                <a:cxn ang="0">
                  <a:pos x="376" y="0"/>
                </a:cxn>
                <a:cxn ang="0">
                  <a:pos x="382" y="0"/>
                </a:cxn>
                <a:cxn ang="0">
                  <a:pos x="382" y="12"/>
                </a:cxn>
                <a:cxn ang="0">
                  <a:pos x="376" y="12"/>
                </a:cxn>
                <a:cxn ang="0">
                  <a:pos x="376" y="12"/>
                </a:cxn>
                <a:cxn ang="0">
                  <a:pos x="376" y="12"/>
                </a:cxn>
              </a:cxnLst>
              <a:rect l="0" t="0" r="r" b="b"/>
              <a:pathLst>
                <a:path w="382" h="161">
                  <a:moveTo>
                    <a:pt x="376" y="12"/>
                  </a:moveTo>
                  <a:lnTo>
                    <a:pt x="257" y="24"/>
                  </a:lnTo>
                  <a:lnTo>
                    <a:pt x="149" y="54"/>
                  </a:lnTo>
                  <a:lnTo>
                    <a:pt x="101" y="77"/>
                  </a:lnTo>
                  <a:lnTo>
                    <a:pt x="59" y="101"/>
                  </a:lnTo>
                  <a:lnTo>
                    <a:pt x="24" y="131"/>
                  </a:lnTo>
                  <a:lnTo>
                    <a:pt x="0" y="161"/>
                  </a:lnTo>
                  <a:lnTo>
                    <a:pt x="0" y="137"/>
                  </a:lnTo>
                  <a:lnTo>
                    <a:pt x="29" y="107"/>
                  </a:lnTo>
                  <a:lnTo>
                    <a:pt x="65" y="83"/>
                  </a:lnTo>
                  <a:lnTo>
                    <a:pt x="155" y="36"/>
                  </a:lnTo>
                  <a:lnTo>
                    <a:pt x="257" y="12"/>
                  </a:lnTo>
                  <a:lnTo>
                    <a:pt x="376" y="0"/>
                  </a:lnTo>
                  <a:lnTo>
                    <a:pt x="376" y="0"/>
                  </a:lnTo>
                  <a:lnTo>
                    <a:pt x="382" y="0"/>
                  </a:lnTo>
                  <a:lnTo>
                    <a:pt x="382" y="12"/>
                  </a:lnTo>
                  <a:lnTo>
                    <a:pt x="376" y="12"/>
                  </a:lnTo>
                  <a:lnTo>
                    <a:pt x="376" y="12"/>
                  </a:lnTo>
                  <a:lnTo>
                    <a:pt x="376" y="1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" name="Freeform 17"/>
            <p:cNvSpPr>
              <a:spLocks/>
            </p:cNvSpPr>
            <p:nvPr/>
          </p:nvSpPr>
          <p:spPr bwMode="hidden">
            <a:xfrm>
              <a:off x="3695" y="4170"/>
              <a:ext cx="444" cy="66"/>
            </a:xfrm>
            <a:custGeom>
              <a:avLst/>
              <a:gdLst/>
              <a:ahLst/>
              <a:cxnLst>
                <a:cxn ang="0">
                  <a:pos x="257" y="54"/>
                </a:cxn>
                <a:cxn ang="0">
                  <a:pos x="353" y="48"/>
                </a:cxn>
                <a:cxn ang="0">
                  <a:pos x="443" y="24"/>
                </a:cxn>
                <a:cxn ang="0">
                  <a:pos x="443" y="36"/>
                </a:cxn>
                <a:cxn ang="0">
                  <a:pos x="353" y="60"/>
                </a:cxn>
                <a:cxn ang="0">
                  <a:pos x="257" y="66"/>
                </a:cxn>
                <a:cxn ang="0">
                  <a:pos x="186" y="60"/>
                </a:cxn>
                <a:cxn ang="0">
                  <a:pos x="120" y="48"/>
                </a:cxn>
                <a:cxn ang="0">
                  <a:pos x="60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54" y="24"/>
                </a:cxn>
                <a:cxn ang="0">
                  <a:pos x="120" y="36"/>
                </a:cxn>
                <a:cxn ang="0">
                  <a:pos x="186" y="48"/>
                </a:cxn>
                <a:cxn ang="0">
                  <a:pos x="257" y="54"/>
                </a:cxn>
                <a:cxn ang="0">
                  <a:pos x="257" y="54"/>
                </a:cxn>
              </a:cxnLst>
              <a:rect l="0" t="0" r="r" b="b"/>
              <a:pathLst>
                <a:path w="443" h="66">
                  <a:moveTo>
                    <a:pt x="257" y="54"/>
                  </a:moveTo>
                  <a:lnTo>
                    <a:pt x="353" y="48"/>
                  </a:lnTo>
                  <a:lnTo>
                    <a:pt x="443" y="24"/>
                  </a:lnTo>
                  <a:lnTo>
                    <a:pt x="443" y="36"/>
                  </a:lnTo>
                  <a:lnTo>
                    <a:pt x="353" y="60"/>
                  </a:lnTo>
                  <a:lnTo>
                    <a:pt x="257" y="66"/>
                  </a:lnTo>
                  <a:lnTo>
                    <a:pt x="186" y="60"/>
                  </a:lnTo>
                  <a:lnTo>
                    <a:pt x="120" y="48"/>
                  </a:lnTo>
                  <a:lnTo>
                    <a:pt x="60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54" y="24"/>
                  </a:lnTo>
                  <a:lnTo>
                    <a:pt x="120" y="36"/>
                  </a:lnTo>
                  <a:lnTo>
                    <a:pt x="186" y="48"/>
                  </a:lnTo>
                  <a:lnTo>
                    <a:pt x="257" y="54"/>
                  </a:lnTo>
                  <a:lnTo>
                    <a:pt x="257" y="5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9" name="Freeform 18"/>
            <p:cNvSpPr>
              <a:spLocks/>
            </p:cNvSpPr>
            <p:nvPr/>
          </p:nvSpPr>
          <p:spPr bwMode="hidden">
            <a:xfrm>
              <a:off x="3527" y="3906"/>
              <a:ext cx="89" cy="216"/>
            </a:xfrm>
            <a:custGeom>
              <a:avLst/>
              <a:gdLst/>
              <a:ahLst/>
              <a:cxnLst>
                <a:cxn ang="0">
                  <a:pos x="12" y="66"/>
                </a:cxn>
                <a:cxn ang="0">
                  <a:pos x="18" y="108"/>
                </a:cxn>
                <a:cxn ang="0">
                  <a:pos x="36" y="144"/>
                </a:cxn>
                <a:cxn ang="0">
                  <a:pos x="60" y="180"/>
                </a:cxn>
                <a:cxn ang="0">
                  <a:pos x="89" y="216"/>
                </a:cxn>
                <a:cxn ang="0">
                  <a:pos x="72" y="216"/>
                </a:cxn>
                <a:cxn ang="0">
                  <a:pos x="42" y="180"/>
                </a:cxn>
                <a:cxn ang="0">
                  <a:pos x="18" y="144"/>
                </a:cxn>
                <a:cxn ang="0">
                  <a:pos x="6" y="108"/>
                </a:cxn>
                <a:cxn ang="0">
                  <a:pos x="0" y="66"/>
                </a:cxn>
                <a:cxn ang="0">
                  <a:pos x="0" y="30"/>
                </a:cxn>
                <a:cxn ang="0">
                  <a:pos x="12" y="0"/>
                </a:cxn>
                <a:cxn ang="0">
                  <a:pos x="30" y="0"/>
                </a:cxn>
                <a:cxn ang="0">
                  <a:pos x="18" y="30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89" h="216">
                  <a:moveTo>
                    <a:pt x="12" y="66"/>
                  </a:moveTo>
                  <a:lnTo>
                    <a:pt x="18" y="108"/>
                  </a:lnTo>
                  <a:lnTo>
                    <a:pt x="36" y="144"/>
                  </a:lnTo>
                  <a:lnTo>
                    <a:pt x="60" y="180"/>
                  </a:lnTo>
                  <a:lnTo>
                    <a:pt x="89" y="216"/>
                  </a:lnTo>
                  <a:lnTo>
                    <a:pt x="72" y="216"/>
                  </a:lnTo>
                  <a:lnTo>
                    <a:pt x="42" y="180"/>
                  </a:lnTo>
                  <a:lnTo>
                    <a:pt x="18" y="144"/>
                  </a:lnTo>
                  <a:lnTo>
                    <a:pt x="6" y="108"/>
                  </a:lnTo>
                  <a:lnTo>
                    <a:pt x="0" y="66"/>
                  </a:lnTo>
                  <a:lnTo>
                    <a:pt x="0" y="30"/>
                  </a:lnTo>
                  <a:lnTo>
                    <a:pt x="12" y="0"/>
                  </a:lnTo>
                  <a:lnTo>
                    <a:pt x="30" y="0"/>
                  </a:lnTo>
                  <a:lnTo>
                    <a:pt x="18" y="30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0" name="Freeform 19"/>
            <p:cNvSpPr>
              <a:spLocks/>
            </p:cNvSpPr>
            <p:nvPr/>
          </p:nvSpPr>
          <p:spPr bwMode="hidden">
            <a:xfrm>
              <a:off x="3569" y="3745"/>
              <a:ext cx="750" cy="461"/>
            </a:xfrm>
            <a:custGeom>
              <a:avLst/>
              <a:gdLst/>
              <a:ahLst/>
              <a:cxnLst>
                <a:cxn ang="0">
                  <a:pos x="382" y="443"/>
                </a:cxn>
                <a:cxn ang="0">
                  <a:pos x="311" y="437"/>
                </a:cxn>
                <a:cxn ang="0">
                  <a:pos x="245" y="425"/>
                </a:cxn>
                <a:cxn ang="0">
                  <a:pos x="185" y="407"/>
                </a:cxn>
                <a:cxn ang="0">
                  <a:pos x="131" y="383"/>
                </a:cxn>
                <a:cxn ang="0">
                  <a:pos x="83" y="347"/>
                </a:cxn>
                <a:cxn ang="0">
                  <a:pos x="53" y="311"/>
                </a:cxn>
                <a:cxn ang="0">
                  <a:pos x="30" y="269"/>
                </a:cxn>
                <a:cxn ang="0">
                  <a:pos x="24" y="227"/>
                </a:cxn>
                <a:cxn ang="0">
                  <a:pos x="30" y="185"/>
                </a:cxn>
                <a:cxn ang="0">
                  <a:pos x="53" y="143"/>
                </a:cxn>
                <a:cxn ang="0">
                  <a:pos x="83" y="107"/>
                </a:cxn>
                <a:cxn ang="0">
                  <a:pos x="131" y="77"/>
                </a:cxn>
                <a:cxn ang="0">
                  <a:pos x="185" y="47"/>
                </a:cxn>
                <a:cxn ang="0">
                  <a:pos x="245" y="30"/>
                </a:cxn>
                <a:cxn ang="0">
                  <a:pos x="311" y="18"/>
                </a:cxn>
                <a:cxn ang="0">
                  <a:pos x="382" y="12"/>
                </a:cxn>
                <a:cxn ang="0">
                  <a:pos x="478" y="18"/>
                </a:cxn>
                <a:cxn ang="0">
                  <a:pos x="562" y="41"/>
                </a:cxn>
                <a:cxn ang="0">
                  <a:pos x="562" y="36"/>
                </a:cxn>
                <a:cxn ang="0">
                  <a:pos x="562" y="30"/>
                </a:cxn>
                <a:cxn ang="0">
                  <a:pos x="478" y="6"/>
                </a:cxn>
                <a:cxn ang="0">
                  <a:pos x="382" y="0"/>
                </a:cxn>
                <a:cxn ang="0">
                  <a:pos x="305" y="6"/>
                </a:cxn>
                <a:cxn ang="0">
                  <a:pos x="233" y="18"/>
                </a:cxn>
                <a:cxn ang="0">
                  <a:pos x="167" y="41"/>
                </a:cxn>
                <a:cxn ang="0">
                  <a:pos x="113" y="65"/>
                </a:cxn>
                <a:cxn ang="0">
                  <a:pos x="65" y="101"/>
                </a:cxn>
                <a:cxn ang="0">
                  <a:pos x="30" y="137"/>
                </a:cxn>
                <a:cxn ang="0">
                  <a:pos x="6" y="179"/>
                </a:cxn>
                <a:cxn ang="0">
                  <a:pos x="0" y="227"/>
                </a:cxn>
                <a:cxn ang="0">
                  <a:pos x="6" y="275"/>
                </a:cxn>
                <a:cxn ang="0">
                  <a:pos x="30" y="317"/>
                </a:cxn>
                <a:cxn ang="0">
                  <a:pos x="65" y="359"/>
                </a:cxn>
                <a:cxn ang="0">
                  <a:pos x="113" y="395"/>
                </a:cxn>
                <a:cxn ang="0">
                  <a:pos x="167" y="419"/>
                </a:cxn>
                <a:cxn ang="0">
                  <a:pos x="233" y="443"/>
                </a:cxn>
                <a:cxn ang="0">
                  <a:pos x="305" y="455"/>
                </a:cxn>
                <a:cxn ang="0">
                  <a:pos x="382" y="461"/>
                </a:cxn>
                <a:cxn ang="0">
                  <a:pos x="448" y="455"/>
                </a:cxn>
                <a:cxn ang="0">
                  <a:pos x="508" y="449"/>
                </a:cxn>
                <a:cxn ang="0">
                  <a:pos x="609" y="413"/>
                </a:cxn>
                <a:cxn ang="0">
                  <a:pos x="657" y="389"/>
                </a:cxn>
                <a:cxn ang="0">
                  <a:pos x="693" y="359"/>
                </a:cxn>
                <a:cxn ang="0">
                  <a:pos x="723" y="329"/>
                </a:cxn>
                <a:cxn ang="0">
                  <a:pos x="747" y="293"/>
                </a:cxn>
                <a:cxn ang="0">
                  <a:pos x="741" y="287"/>
                </a:cxn>
                <a:cxn ang="0">
                  <a:pos x="729" y="281"/>
                </a:cxn>
                <a:cxn ang="0">
                  <a:pos x="711" y="317"/>
                </a:cxn>
                <a:cxn ang="0">
                  <a:pos x="681" y="347"/>
                </a:cxn>
                <a:cxn ang="0">
                  <a:pos x="645" y="377"/>
                </a:cxn>
                <a:cxn ang="0">
                  <a:pos x="604" y="401"/>
                </a:cxn>
                <a:cxn ang="0">
                  <a:pos x="502" y="431"/>
                </a:cxn>
                <a:cxn ang="0">
                  <a:pos x="442" y="443"/>
                </a:cxn>
                <a:cxn ang="0">
                  <a:pos x="382" y="443"/>
                </a:cxn>
                <a:cxn ang="0">
                  <a:pos x="382" y="443"/>
                </a:cxn>
              </a:cxnLst>
              <a:rect l="0" t="0" r="r" b="b"/>
              <a:pathLst>
                <a:path w="747" h="461">
                  <a:moveTo>
                    <a:pt x="382" y="443"/>
                  </a:moveTo>
                  <a:lnTo>
                    <a:pt x="311" y="437"/>
                  </a:lnTo>
                  <a:lnTo>
                    <a:pt x="245" y="425"/>
                  </a:lnTo>
                  <a:lnTo>
                    <a:pt x="185" y="407"/>
                  </a:lnTo>
                  <a:lnTo>
                    <a:pt x="131" y="383"/>
                  </a:lnTo>
                  <a:lnTo>
                    <a:pt x="83" y="347"/>
                  </a:lnTo>
                  <a:lnTo>
                    <a:pt x="53" y="311"/>
                  </a:lnTo>
                  <a:lnTo>
                    <a:pt x="30" y="269"/>
                  </a:lnTo>
                  <a:lnTo>
                    <a:pt x="24" y="227"/>
                  </a:lnTo>
                  <a:lnTo>
                    <a:pt x="30" y="185"/>
                  </a:lnTo>
                  <a:lnTo>
                    <a:pt x="53" y="143"/>
                  </a:lnTo>
                  <a:lnTo>
                    <a:pt x="83" y="107"/>
                  </a:lnTo>
                  <a:lnTo>
                    <a:pt x="131" y="77"/>
                  </a:lnTo>
                  <a:lnTo>
                    <a:pt x="185" y="47"/>
                  </a:lnTo>
                  <a:lnTo>
                    <a:pt x="245" y="30"/>
                  </a:lnTo>
                  <a:lnTo>
                    <a:pt x="311" y="18"/>
                  </a:lnTo>
                  <a:lnTo>
                    <a:pt x="382" y="12"/>
                  </a:lnTo>
                  <a:lnTo>
                    <a:pt x="478" y="18"/>
                  </a:lnTo>
                  <a:lnTo>
                    <a:pt x="562" y="41"/>
                  </a:lnTo>
                  <a:lnTo>
                    <a:pt x="562" y="36"/>
                  </a:lnTo>
                  <a:lnTo>
                    <a:pt x="562" y="30"/>
                  </a:lnTo>
                  <a:lnTo>
                    <a:pt x="478" y="6"/>
                  </a:lnTo>
                  <a:lnTo>
                    <a:pt x="382" y="0"/>
                  </a:lnTo>
                  <a:lnTo>
                    <a:pt x="305" y="6"/>
                  </a:lnTo>
                  <a:lnTo>
                    <a:pt x="233" y="18"/>
                  </a:lnTo>
                  <a:lnTo>
                    <a:pt x="167" y="41"/>
                  </a:lnTo>
                  <a:lnTo>
                    <a:pt x="113" y="65"/>
                  </a:lnTo>
                  <a:lnTo>
                    <a:pt x="65" y="101"/>
                  </a:lnTo>
                  <a:lnTo>
                    <a:pt x="30" y="137"/>
                  </a:lnTo>
                  <a:lnTo>
                    <a:pt x="6" y="179"/>
                  </a:lnTo>
                  <a:lnTo>
                    <a:pt x="0" y="227"/>
                  </a:lnTo>
                  <a:lnTo>
                    <a:pt x="6" y="275"/>
                  </a:lnTo>
                  <a:lnTo>
                    <a:pt x="30" y="317"/>
                  </a:lnTo>
                  <a:lnTo>
                    <a:pt x="65" y="359"/>
                  </a:lnTo>
                  <a:lnTo>
                    <a:pt x="113" y="395"/>
                  </a:lnTo>
                  <a:lnTo>
                    <a:pt x="167" y="419"/>
                  </a:lnTo>
                  <a:lnTo>
                    <a:pt x="233" y="443"/>
                  </a:lnTo>
                  <a:lnTo>
                    <a:pt x="305" y="455"/>
                  </a:lnTo>
                  <a:lnTo>
                    <a:pt x="382" y="461"/>
                  </a:lnTo>
                  <a:lnTo>
                    <a:pt x="448" y="455"/>
                  </a:lnTo>
                  <a:lnTo>
                    <a:pt x="508" y="449"/>
                  </a:lnTo>
                  <a:lnTo>
                    <a:pt x="609" y="413"/>
                  </a:lnTo>
                  <a:lnTo>
                    <a:pt x="657" y="389"/>
                  </a:lnTo>
                  <a:lnTo>
                    <a:pt x="693" y="359"/>
                  </a:lnTo>
                  <a:lnTo>
                    <a:pt x="723" y="329"/>
                  </a:lnTo>
                  <a:lnTo>
                    <a:pt x="747" y="293"/>
                  </a:lnTo>
                  <a:lnTo>
                    <a:pt x="741" y="287"/>
                  </a:lnTo>
                  <a:lnTo>
                    <a:pt x="729" y="281"/>
                  </a:lnTo>
                  <a:lnTo>
                    <a:pt x="711" y="317"/>
                  </a:lnTo>
                  <a:lnTo>
                    <a:pt x="681" y="347"/>
                  </a:lnTo>
                  <a:lnTo>
                    <a:pt x="645" y="377"/>
                  </a:lnTo>
                  <a:lnTo>
                    <a:pt x="604" y="401"/>
                  </a:lnTo>
                  <a:lnTo>
                    <a:pt x="502" y="431"/>
                  </a:lnTo>
                  <a:lnTo>
                    <a:pt x="442" y="443"/>
                  </a:lnTo>
                  <a:lnTo>
                    <a:pt x="382" y="443"/>
                  </a:lnTo>
                  <a:lnTo>
                    <a:pt x="382" y="44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" name="Freeform 20"/>
            <p:cNvSpPr>
              <a:spLocks/>
            </p:cNvSpPr>
            <p:nvPr/>
          </p:nvSpPr>
          <p:spPr bwMode="hidden">
            <a:xfrm>
              <a:off x="4037" y="3721"/>
              <a:ext cx="96" cy="3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48" y="18"/>
                </a:cxn>
                <a:cxn ang="0">
                  <a:pos x="96" y="30"/>
                </a:cxn>
                <a:cxn ang="0">
                  <a:pos x="96" y="24"/>
                </a:cxn>
                <a:cxn ang="0">
                  <a:pos x="96" y="18"/>
                </a:cxn>
                <a:cxn ang="0">
                  <a:pos x="48" y="12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96" h="30">
                  <a:moveTo>
                    <a:pt x="0" y="0"/>
                  </a:moveTo>
                  <a:lnTo>
                    <a:pt x="0" y="12"/>
                  </a:lnTo>
                  <a:lnTo>
                    <a:pt x="48" y="18"/>
                  </a:lnTo>
                  <a:lnTo>
                    <a:pt x="96" y="30"/>
                  </a:lnTo>
                  <a:lnTo>
                    <a:pt x="96" y="24"/>
                  </a:lnTo>
                  <a:lnTo>
                    <a:pt x="96" y="18"/>
                  </a:lnTo>
                  <a:lnTo>
                    <a:pt x="48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2" name="Oval 21"/>
            <p:cNvSpPr>
              <a:spLocks noChangeArrowheads="1"/>
            </p:cNvSpPr>
            <p:nvPr/>
          </p:nvSpPr>
          <p:spPr bwMode="hidden">
            <a:xfrm>
              <a:off x="3910" y="3948"/>
              <a:ext cx="84" cy="53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3" name="Group 22"/>
          <p:cNvGrpSpPr>
            <a:grpSpLocks/>
          </p:cNvGrpSpPr>
          <p:nvPr userDrawn="1"/>
        </p:nvGrpSpPr>
        <p:grpSpPr bwMode="auto">
          <a:xfrm>
            <a:off x="2817203" y="5764213"/>
            <a:ext cx="2582172" cy="1084263"/>
            <a:chOff x="1776" y="3631"/>
            <a:chExt cx="1626" cy="683"/>
          </a:xfrm>
          <a:gradFill>
            <a:gsLst>
              <a:gs pos="0">
                <a:srgbClr val="0A2D90"/>
              </a:gs>
              <a:gs pos="100000">
                <a:srgbClr val="00254A">
                  <a:gamma/>
                  <a:shade val="46275"/>
                  <a:invGamma/>
                </a:srgbClr>
              </a:gs>
            </a:gsLst>
            <a:lin ang="5400000" scaled="1"/>
          </a:gradFill>
        </p:grpSpPr>
        <p:sp>
          <p:nvSpPr>
            <p:cNvPr id="24" name="Oval 23"/>
            <p:cNvSpPr>
              <a:spLocks noChangeArrowheads="1"/>
            </p:cNvSpPr>
            <p:nvPr/>
          </p:nvSpPr>
          <p:spPr bwMode="hidden">
            <a:xfrm>
              <a:off x="2268" y="3934"/>
              <a:ext cx="638" cy="377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5" name="Oval 24"/>
            <p:cNvSpPr>
              <a:spLocks noChangeArrowheads="1"/>
            </p:cNvSpPr>
            <p:nvPr/>
          </p:nvSpPr>
          <p:spPr bwMode="hidden">
            <a:xfrm>
              <a:off x="2314" y="3958"/>
              <a:ext cx="543" cy="332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6" name="Oval 25"/>
            <p:cNvSpPr>
              <a:spLocks noChangeArrowheads="1"/>
            </p:cNvSpPr>
            <p:nvPr/>
          </p:nvSpPr>
          <p:spPr bwMode="hidden">
            <a:xfrm>
              <a:off x="2341" y="3979"/>
              <a:ext cx="501" cy="299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7" name="Oval 26"/>
            <p:cNvSpPr>
              <a:spLocks noChangeArrowheads="1"/>
            </p:cNvSpPr>
            <p:nvPr/>
          </p:nvSpPr>
          <p:spPr bwMode="hidden">
            <a:xfrm>
              <a:off x="2368" y="3997"/>
              <a:ext cx="444" cy="258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8" name="Oval 27"/>
            <p:cNvSpPr>
              <a:spLocks noChangeArrowheads="1"/>
            </p:cNvSpPr>
            <p:nvPr/>
          </p:nvSpPr>
          <p:spPr bwMode="hidden">
            <a:xfrm>
              <a:off x="2385" y="4005"/>
              <a:ext cx="413" cy="240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9" name="Oval 28"/>
            <p:cNvSpPr>
              <a:spLocks noChangeArrowheads="1"/>
            </p:cNvSpPr>
            <p:nvPr/>
          </p:nvSpPr>
          <p:spPr bwMode="hidden">
            <a:xfrm>
              <a:off x="2437" y="4026"/>
              <a:ext cx="306" cy="192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0" name="Oval 29"/>
            <p:cNvSpPr>
              <a:spLocks noChangeArrowheads="1"/>
            </p:cNvSpPr>
            <p:nvPr/>
          </p:nvSpPr>
          <p:spPr bwMode="hidden">
            <a:xfrm>
              <a:off x="2476" y="4056"/>
              <a:ext cx="227" cy="135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1" name="Oval 30"/>
            <p:cNvSpPr>
              <a:spLocks noChangeArrowheads="1"/>
            </p:cNvSpPr>
            <p:nvPr/>
          </p:nvSpPr>
          <p:spPr bwMode="hidden">
            <a:xfrm>
              <a:off x="2542" y="4097"/>
              <a:ext cx="90" cy="60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2" name="Freeform 31"/>
            <p:cNvSpPr>
              <a:spLocks/>
            </p:cNvSpPr>
            <p:nvPr/>
          </p:nvSpPr>
          <p:spPr bwMode="hidden">
            <a:xfrm>
              <a:off x="2585" y="3822"/>
              <a:ext cx="449" cy="186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78" y="12"/>
                </a:cxn>
                <a:cxn ang="0">
                  <a:pos x="150" y="18"/>
                </a:cxn>
                <a:cxn ang="0">
                  <a:pos x="215" y="36"/>
                </a:cxn>
                <a:cxn ang="0">
                  <a:pos x="275" y="60"/>
                </a:cxn>
                <a:cxn ang="0">
                  <a:pos x="329" y="84"/>
                </a:cxn>
                <a:cxn ang="0">
                  <a:pos x="377" y="114"/>
                </a:cxn>
                <a:cxn ang="0">
                  <a:pos x="419" y="150"/>
                </a:cxn>
                <a:cxn ang="0">
                  <a:pos x="448" y="186"/>
                </a:cxn>
                <a:cxn ang="0">
                  <a:pos x="448" y="162"/>
                </a:cxn>
                <a:cxn ang="0">
                  <a:pos x="413" y="126"/>
                </a:cxn>
                <a:cxn ang="0">
                  <a:pos x="371" y="96"/>
                </a:cxn>
                <a:cxn ang="0">
                  <a:pos x="323" y="66"/>
                </a:cxn>
                <a:cxn ang="0">
                  <a:pos x="269" y="48"/>
                </a:cxn>
                <a:cxn ang="0">
                  <a:pos x="144" y="12"/>
                </a:cxn>
                <a:cxn ang="0">
                  <a:pos x="78" y="6"/>
                </a:cxn>
                <a:cxn ang="0">
                  <a:pos x="6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0" y="6"/>
                </a:cxn>
                <a:cxn ang="0">
                  <a:pos x="6" y="6"/>
                </a:cxn>
                <a:cxn ang="0">
                  <a:pos x="6" y="6"/>
                </a:cxn>
              </a:cxnLst>
              <a:rect l="0" t="0" r="r" b="b"/>
              <a:pathLst>
                <a:path w="448" h="186">
                  <a:moveTo>
                    <a:pt x="6" y="6"/>
                  </a:moveTo>
                  <a:lnTo>
                    <a:pt x="78" y="12"/>
                  </a:lnTo>
                  <a:lnTo>
                    <a:pt x="150" y="18"/>
                  </a:lnTo>
                  <a:lnTo>
                    <a:pt x="215" y="36"/>
                  </a:lnTo>
                  <a:lnTo>
                    <a:pt x="275" y="60"/>
                  </a:lnTo>
                  <a:lnTo>
                    <a:pt x="329" y="84"/>
                  </a:lnTo>
                  <a:lnTo>
                    <a:pt x="377" y="114"/>
                  </a:lnTo>
                  <a:lnTo>
                    <a:pt x="419" y="150"/>
                  </a:lnTo>
                  <a:lnTo>
                    <a:pt x="448" y="186"/>
                  </a:lnTo>
                  <a:lnTo>
                    <a:pt x="448" y="162"/>
                  </a:lnTo>
                  <a:lnTo>
                    <a:pt x="413" y="126"/>
                  </a:lnTo>
                  <a:lnTo>
                    <a:pt x="371" y="96"/>
                  </a:lnTo>
                  <a:lnTo>
                    <a:pt x="323" y="66"/>
                  </a:lnTo>
                  <a:lnTo>
                    <a:pt x="269" y="48"/>
                  </a:lnTo>
                  <a:lnTo>
                    <a:pt x="144" y="12"/>
                  </a:lnTo>
                  <a:lnTo>
                    <a:pt x="78" y="6"/>
                  </a:lnTo>
                  <a:lnTo>
                    <a:pt x="6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6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3" name="Freeform 32"/>
            <p:cNvSpPr>
              <a:spLocks/>
            </p:cNvSpPr>
            <p:nvPr/>
          </p:nvSpPr>
          <p:spPr bwMode="hidden">
            <a:xfrm>
              <a:off x="2142" y="3852"/>
              <a:ext cx="892" cy="462"/>
            </a:xfrm>
            <a:custGeom>
              <a:avLst/>
              <a:gdLst/>
              <a:ahLst/>
              <a:cxnLst>
                <a:cxn ang="0">
                  <a:pos x="23" y="276"/>
                </a:cxn>
                <a:cxn ang="0">
                  <a:pos x="29" y="222"/>
                </a:cxn>
                <a:cxn ang="0">
                  <a:pos x="59" y="174"/>
                </a:cxn>
                <a:cxn ang="0">
                  <a:pos x="95" y="132"/>
                </a:cxn>
                <a:cxn ang="0">
                  <a:pos x="149" y="96"/>
                </a:cxn>
                <a:cxn ang="0">
                  <a:pos x="209" y="60"/>
                </a:cxn>
                <a:cxn ang="0">
                  <a:pos x="281" y="36"/>
                </a:cxn>
                <a:cxn ang="0">
                  <a:pos x="364" y="24"/>
                </a:cxn>
                <a:cxn ang="0">
                  <a:pos x="448" y="18"/>
                </a:cxn>
                <a:cxn ang="0">
                  <a:pos x="532" y="24"/>
                </a:cxn>
                <a:cxn ang="0">
                  <a:pos x="609" y="36"/>
                </a:cxn>
                <a:cxn ang="0">
                  <a:pos x="681" y="60"/>
                </a:cxn>
                <a:cxn ang="0">
                  <a:pos x="741" y="96"/>
                </a:cxn>
                <a:cxn ang="0">
                  <a:pos x="795" y="132"/>
                </a:cxn>
                <a:cxn ang="0">
                  <a:pos x="831" y="174"/>
                </a:cxn>
                <a:cxn ang="0">
                  <a:pos x="861" y="222"/>
                </a:cxn>
                <a:cxn ang="0">
                  <a:pos x="867" y="276"/>
                </a:cxn>
                <a:cxn ang="0">
                  <a:pos x="855" y="330"/>
                </a:cxn>
                <a:cxn ang="0">
                  <a:pos x="831" y="378"/>
                </a:cxn>
                <a:cxn ang="0">
                  <a:pos x="783" y="426"/>
                </a:cxn>
                <a:cxn ang="0">
                  <a:pos x="723" y="462"/>
                </a:cxn>
                <a:cxn ang="0">
                  <a:pos x="765" y="462"/>
                </a:cxn>
                <a:cxn ang="0">
                  <a:pos x="819" y="426"/>
                </a:cxn>
                <a:cxn ang="0">
                  <a:pos x="855" y="378"/>
                </a:cxn>
                <a:cxn ang="0">
                  <a:pos x="884" y="330"/>
                </a:cxn>
                <a:cxn ang="0">
                  <a:pos x="890" y="276"/>
                </a:cxn>
                <a:cxn ang="0">
                  <a:pos x="884" y="222"/>
                </a:cxn>
                <a:cxn ang="0">
                  <a:pos x="855" y="168"/>
                </a:cxn>
                <a:cxn ang="0">
                  <a:pos x="813" y="120"/>
                </a:cxn>
                <a:cxn ang="0">
                  <a:pos x="759" y="84"/>
                </a:cxn>
                <a:cxn ang="0">
                  <a:pos x="693" y="48"/>
                </a:cxn>
                <a:cxn ang="0">
                  <a:pos x="621" y="24"/>
                </a:cxn>
                <a:cxn ang="0">
                  <a:pos x="538" y="6"/>
                </a:cxn>
                <a:cxn ang="0">
                  <a:pos x="448" y="0"/>
                </a:cxn>
                <a:cxn ang="0">
                  <a:pos x="358" y="6"/>
                </a:cxn>
                <a:cxn ang="0">
                  <a:pos x="275" y="24"/>
                </a:cxn>
                <a:cxn ang="0">
                  <a:pos x="197" y="48"/>
                </a:cxn>
                <a:cxn ang="0">
                  <a:pos x="131" y="84"/>
                </a:cxn>
                <a:cxn ang="0">
                  <a:pos x="77" y="120"/>
                </a:cxn>
                <a:cxn ang="0">
                  <a:pos x="35" y="168"/>
                </a:cxn>
                <a:cxn ang="0">
                  <a:pos x="12" y="222"/>
                </a:cxn>
                <a:cxn ang="0">
                  <a:pos x="0" y="276"/>
                </a:cxn>
                <a:cxn ang="0">
                  <a:pos x="6" y="330"/>
                </a:cxn>
                <a:cxn ang="0">
                  <a:pos x="35" y="378"/>
                </a:cxn>
                <a:cxn ang="0">
                  <a:pos x="71" y="426"/>
                </a:cxn>
                <a:cxn ang="0">
                  <a:pos x="125" y="462"/>
                </a:cxn>
                <a:cxn ang="0">
                  <a:pos x="167" y="462"/>
                </a:cxn>
                <a:cxn ang="0">
                  <a:pos x="107" y="426"/>
                </a:cxn>
                <a:cxn ang="0">
                  <a:pos x="59" y="378"/>
                </a:cxn>
                <a:cxn ang="0">
                  <a:pos x="35" y="330"/>
                </a:cxn>
                <a:cxn ang="0">
                  <a:pos x="23" y="276"/>
                </a:cxn>
                <a:cxn ang="0">
                  <a:pos x="23" y="276"/>
                </a:cxn>
              </a:cxnLst>
              <a:rect l="0" t="0" r="r" b="b"/>
              <a:pathLst>
                <a:path w="890" h="462">
                  <a:moveTo>
                    <a:pt x="23" y="276"/>
                  </a:moveTo>
                  <a:lnTo>
                    <a:pt x="29" y="222"/>
                  </a:lnTo>
                  <a:lnTo>
                    <a:pt x="59" y="174"/>
                  </a:lnTo>
                  <a:lnTo>
                    <a:pt x="95" y="132"/>
                  </a:lnTo>
                  <a:lnTo>
                    <a:pt x="149" y="96"/>
                  </a:lnTo>
                  <a:lnTo>
                    <a:pt x="209" y="60"/>
                  </a:lnTo>
                  <a:lnTo>
                    <a:pt x="281" y="36"/>
                  </a:lnTo>
                  <a:lnTo>
                    <a:pt x="364" y="24"/>
                  </a:lnTo>
                  <a:lnTo>
                    <a:pt x="448" y="18"/>
                  </a:lnTo>
                  <a:lnTo>
                    <a:pt x="532" y="24"/>
                  </a:lnTo>
                  <a:lnTo>
                    <a:pt x="609" y="36"/>
                  </a:lnTo>
                  <a:lnTo>
                    <a:pt x="681" y="60"/>
                  </a:lnTo>
                  <a:lnTo>
                    <a:pt x="741" y="96"/>
                  </a:lnTo>
                  <a:lnTo>
                    <a:pt x="795" y="132"/>
                  </a:lnTo>
                  <a:lnTo>
                    <a:pt x="831" y="174"/>
                  </a:lnTo>
                  <a:lnTo>
                    <a:pt x="861" y="222"/>
                  </a:lnTo>
                  <a:lnTo>
                    <a:pt x="867" y="276"/>
                  </a:lnTo>
                  <a:lnTo>
                    <a:pt x="855" y="330"/>
                  </a:lnTo>
                  <a:lnTo>
                    <a:pt x="831" y="378"/>
                  </a:lnTo>
                  <a:lnTo>
                    <a:pt x="783" y="426"/>
                  </a:lnTo>
                  <a:lnTo>
                    <a:pt x="723" y="462"/>
                  </a:lnTo>
                  <a:lnTo>
                    <a:pt x="765" y="462"/>
                  </a:lnTo>
                  <a:lnTo>
                    <a:pt x="819" y="426"/>
                  </a:lnTo>
                  <a:lnTo>
                    <a:pt x="855" y="378"/>
                  </a:lnTo>
                  <a:lnTo>
                    <a:pt x="884" y="330"/>
                  </a:lnTo>
                  <a:lnTo>
                    <a:pt x="890" y="276"/>
                  </a:lnTo>
                  <a:lnTo>
                    <a:pt x="884" y="222"/>
                  </a:lnTo>
                  <a:lnTo>
                    <a:pt x="855" y="168"/>
                  </a:lnTo>
                  <a:lnTo>
                    <a:pt x="813" y="120"/>
                  </a:lnTo>
                  <a:lnTo>
                    <a:pt x="759" y="84"/>
                  </a:lnTo>
                  <a:lnTo>
                    <a:pt x="693" y="48"/>
                  </a:lnTo>
                  <a:lnTo>
                    <a:pt x="621" y="24"/>
                  </a:lnTo>
                  <a:lnTo>
                    <a:pt x="538" y="6"/>
                  </a:lnTo>
                  <a:lnTo>
                    <a:pt x="448" y="0"/>
                  </a:lnTo>
                  <a:lnTo>
                    <a:pt x="358" y="6"/>
                  </a:lnTo>
                  <a:lnTo>
                    <a:pt x="275" y="24"/>
                  </a:lnTo>
                  <a:lnTo>
                    <a:pt x="197" y="48"/>
                  </a:lnTo>
                  <a:lnTo>
                    <a:pt x="131" y="84"/>
                  </a:lnTo>
                  <a:lnTo>
                    <a:pt x="77" y="120"/>
                  </a:lnTo>
                  <a:lnTo>
                    <a:pt x="35" y="168"/>
                  </a:lnTo>
                  <a:lnTo>
                    <a:pt x="12" y="222"/>
                  </a:lnTo>
                  <a:lnTo>
                    <a:pt x="0" y="276"/>
                  </a:lnTo>
                  <a:lnTo>
                    <a:pt x="6" y="330"/>
                  </a:lnTo>
                  <a:lnTo>
                    <a:pt x="35" y="378"/>
                  </a:lnTo>
                  <a:lnTo>
                    <a:pt x="71" y="426"/>
                  </a:lnTo>
                  <a:lnTo>
                    <a:pt x="125" y="462"/>
                  </a:lnTo>
                  <a:lnTo>
                    <a:pt x="167" y="462"/>
                  </a:lnTo>
                  <a:lnTo>
                    <a:pt x="107" y="426"/>
                  </a:lnTo>
                  <a:lnTo>
                    <a:pt x="59" y="378"/>
                  </a:lnTo>
                  <a:lnTo>
                    <a:pt x="35" y="330"/>
                  </a:lnTo>
                  <a:lnTo>
                    <a:pt x="23" y="276"/>
                  </a:lnTo>
                  <a:lnTo>
                    <a:pt x="23" y="27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4" name="Freeform 33"/>
            <p:cNvSpPr>
              <a:spLocks/>
            </p:cNvSpPr>
            <p:nvPr/>
          </p:nvSpPr>
          <p:spPr bwMode="hidden">
            <a:xfrm>
              <a:off x="2082" y="3828"/>
              <a:ext cx="407" cy="486"/>
            </a:xfrm>
            <a:custGeom>
              <a:avLst/>
              <a:gdLst/>
              <a:ahLst/>
              <a:cxnLst>
                <a:cxn ang="0">
                  <a:pos x="18" y="300"/>
                </a:cxn>
                <a:cxn ang="0">
                  <a:pos x="24" y="246"/>
                </a:cxn>
                <a:cxn ang="0">
                  <a:pos x="48" y="198"/>
                </a:cxn>
                <a:cxn ang="0">
                  <a:pos x="83" y="150"/>
                </a:cxn>
                <a:cxn ang="0">
                  <a:pos x="131" y="108"/>
                </a:cxn>
                <a:cxn ang="0">
                  <a:pos x="185" y="72"/>
                </a:cxn>
                <a:cxn ang="0">
                  <a:pos x="251" y="42"/>
                </a:cxn>
                <a:cxn ang="0">
                  <a:pos x="329" y="24"/>
                </a:cxn>
                <a:cxn ang="0">
                  <a:pos x="406" y="6"/>
                </a:cxn>
                <a:cxn ang="0">
                  <a:pos x="406" y="0"/>
                </a:cxn>
                <a:cxn ang="0">
                  <a:pos x="323" y="12"/>
                </a:cxn>
                <a:cxn ang="0">
                  <a:pos x="245" y="36"/>
                </a:cxn>
                <a:cxn ang="0">
                  <a:pos x="179" y="66"/>
                </a:cxn>
                <a:cxn ang="0">
                  <a:pos x="119" y="102"/>
                </a:cxn>
                <a:cxn ang="0">
                  <a:pos x="72" y="144"/>
                </a:cxn>
                <a:cxn ang="0">
                  <a:pos x="30" y="192"/>
                </a:cxn>
                <a:cxn ang="0">
                  <a:pos x="6" y="246"/>
                </a:cxn>
                <a:cxn ang="0">
                  <a:pos x="0" y="300"/>
                </a:cxn>
                <a:cxn ang="0">
                  <a:pos x="6" y="348"/>
                </a:cxn>
                <a:cxn ang="0">
                  <a:pos x="30" y="396"/>
                </a:cxn>
                <a:cxn ang="0">
                  <a:pos x="66" y="444"/>
                </a:cxn>
                <a:cxn ang="0">
                  <a:pos x="107" y="486"/>
                </a:cxn>
                <a:cxn ang="0">
                  <a:pos x="131" y="486"/>
                </a:cxn>
                <a:cxn ang="0">
                  <a:pos x="83" y="450"/>
                </a:cxn>
                <a:cxn ang="0">
                  <a:pos x="48" y="402"/>
                </a:cxn>
                <a:cxn ang="0">
                  <a:pos x="24" y="354"/>
                </a:cxn>
                <a:cxn ang="0">
                  <a:pos x="18" y="300"/>
                </a:cxn>
                <a:cxn ang="0">
                  <a:pos x="18" y="300"/>
                </a:cxn>
              </a:cxnLst>
              <a:rect l="0" t="0" r="r" b="b"/>
              <a:pathLst>
                <a:path w="406" h="486">
                  <a:moveTo>
                    <a:pt x="18" y="300"/>
                  </a:moveTo>
                  <a:lnTo>
                    <a:pt x="24" y="246"/>
                  </a:lnTo>
                  <a:lnTo>
                    <a:pt x="48" y="198"/>
                  </a:lnTo>
                  <a:lnTo>
                    <a:pt x="83" y="150"/>
                  </a:lnTo>
                  <a:lnTo>
                    <a:pt x="131" y="108"/>
                  </a:lnTo>
                  <a:lnTo>
                    <a:pt x="185" y="72"/>
                  </a:lnTo>
                  <a:lnTo>
                    <a:pt x="251" y="42"/>
                  </a:lnTo>
                  <a:lnTo>
                    <a:pt x="329" y="24"/>
                  </a:lnTo>
                  <a:lnTo>
                    <a:pt x="406" y="6"/>
                  </a:lnTo>
                  <a:lnTo>
                    <a:pt x="406" y="0"/>
                  </a:lnTo>
                  <a:lnTo>
                    <a:pt x="323" y="12"/>
                  </a:lnTo>
                  <a:lnTo>
                    <a:pt x="245" y="36"/>
                  </a:lnTo>
                  <a:lnTo>
                    <a:pt x="179" y="66"/>
                  </a:lnTo>
                  <a:lnTo>
                    <a:pt x="119" y="102"/>
                  </a:lnTo>
                  <a:lnTo>
                    <a:pt x="72" y="144"/>
                  </a:lnTo>
                  <a:lnTo>
                    <a:pt x="30" y="192"/>
                  </a:lnTo>
                  <a:lnTo>
                    <a:pt x="6" y="246"/>
                  </a:lnTo>
                  <a:lnTo>
                    <a:pt x="0" y="300"/>
                  </a:lnTo>
                  <a:lnTo>
                    <a:pt x="6" y="348"/>
                  </a:lnTo>
                  <a:lnTo>
                    <a:pt x="30" y="396"/>
                  </a:lnTo>
                  <a:lnTo>
                    <a:pt x="66" y="444"/>
                  </a:lnTo>
                  <a:lnTo>
                    <a:pt x="107" y="486"/>
                  </a:lnTo>
                  <a:lnTo>
                    <a:pt x="131" y="486"/>
                  </a:lnTo>
                  <a:lnTo>
                    <a:pt x="83" y="450"/>
                  </a:lnTo>
                  <a:lnTo>
                    <a:pt x="48" y="402"/>
                  </a:lnTo>
                  <a:lnTo>
                    <a:pt x="24" y="354"/>
                  </a:lnTo>
                  <a:lnTo>
                    <a:pt x="18" y="300"/>
                  </a:lnTo>
                  <a:lnTo>
                    <a:pt x="18" y="30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5" name="Freeform 34"/>
            <p:cNvSpPr>
              <a:spLocks/>
            </p:cNvSpPr>
            <p:nvPr/>
          </p:nvSpPr>
          <p:spPr bwMode="hidden">
            <a:xfrm>
              <a:off x="2987" y="4044"/>
              <a:ext cx="108" cy="252"/>
            </a:xfrm>
            <a:custGeom>
              <a:avLst/>
              <a:gdLst/>
              <a:ahLst/>
              <a:cxnLst>
                <a:cxn ang="0">
                  <a:pos x="89" y="84"/>
                </a:cxn>
                <a:cxn ang="0">
                  <a:pos x="83" y="132"/>
                </a:cxn>
                <a:cxn ang="0">
                  <a:pos x="65" y="174"/>
                </a:cxn>
                <a:cxn ang="0">
                  <a:pos x="36" y="216"/>
                </a:cxn>
                <a:cxn ang="0">
                  <a:pos x="0" y="252"/>
                </a:cxn>
                <a:cxn ang="0">
                  <a:pos x="18" y="252"/>
                </a:cxn>
                <a:cxn ang="0">
                  <a:pos x="53" y="216"/>
                </a:cxn>
                <a:cxn ang="0">
                  <a:pos x="83" y="174"/>
                </a:cxn>
                <a:cxn ang="0">
                  <a:pos x="101" y="132"/>
                </a:cxn>
                <a:cxn ang="0">
                  <a:pos x="107" y="84"/>
                </a:cxn>
                <a:cxn ang="0">
                  <a:pos x="101" y="42"/>
                </a:cxn>
                <a:cxn ang="0">
                  <a:pos x="89" y="0"/>
                </a:cxn>
                <a:cxn ang="0">
                  <a:pos x="65" y="0"/>
                </a:cxn>
                <a:cxn ang="0">
                  <a:pos x="83" y="42"/>
                </a:cxn>
                <a:cxn ang="0">
                  <a:pos x="89" y="84"/>
                </a:cxn>
                <a:cxn ang="0">
                  <a:pos x="89" y="84"/>
                </a:cxn>
              </a:cxnLst>
              <a:rect l="0" t="0" r="r" b="b"/>
              <a:pathLst>
                <a:path w="107" h="252">
                  <a:moveTo>
                    <a:pt x="89" y="84"/>
                  </a:moveTo>
                  <a:lnTo>
                    <a:pt x="83" y="132"/>
                  </a:lnTo>
                  <a:lnTo>
                    <a:pt x="65" y="174"/>
                  </a:lnTo>
                  <a:lnTo>
                    <a:pt x="36" y="216"/>
                  </a:lnTo>
                  <a:lnTo>
                    <a:pt x="0" y="252"/>
                  </a:lnTo>
                  <a:lnTo>
                    <a:pt x="18" y="252"/>
                  </a:lnTo>
                  <a:lnTo>
                    <a:pt x="53" y="216"/>
                  </a:lnTo>
                  <a:lnTo>
                    <a:pt x="83" y="174"/>
                  </a:lnTo>
                  <a:lnTo>
                    <a:pt x="101" y="132"/>
                  </a:lnTo>
                  <a:lnTo>
                    <a:pt x="107" y="84"/>
                  </a:lnTo>
                  <a:lnTo>
                    <a:pt x="101" y="42"/>
                  </a:lnTo>
                  <a:lnTo>
                    <a:pt x="89" y="0"/>
                  </a:lnTo>
                  <a:lnTo>
                    <a:pt x="65" y="0"/>
                  </a:lnTo>
                  <a:lnTo>
                    <a:pt x="83" y="42"/>
                  </a:lnTo>
                  <a:lnTo>
                    <a:pt x="89" y="84"/>
                  </a:lnTo>
                  <a:lnTo>
                    <a:pt x="89" y="8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6" name="Freeform 35"/>
            <p:cNvSpPr>
              <a:spLocks/>
            </p:cNvSpPr>
            <p:nvPr/>
          </p:nvSpPr>
          <p:spPr bwMode="hidden">
            <a:xfrm>
              <a:off x="2068" y="3685"/>
              <a:ext cx="835" cy="150"/>
            </a:xfrm>
            <a:custGeom>
              <a:avLst/>
              <a:gdLst/>
              <a:ahLst/>
              <a:cxnLst>
                <a:cxn ang="0">
                  <a:pos x="518" y="18"/>
                </a:cxn>
                <a:cxn ang="0">
                  <a:pos x="597" y="24"/>
                </a:cxn>
                <a:cxn ang="0">
                  <a:pos x="682" y="30"/>
                </a:cxn>
                <a:cxn ang="0">
                  <a:pos x="755" y="42"/>
                </a:cxn>
                <a:cxn ang="0">
                  <a:pos x="828" y="60"/>
                </a:cxn>
                <a:cxn ang="0">
                  <a:pos x="835" y="42"/>
                </a:cxn>
                <a:cxn ang="0">
                  <a:pos x="761" y="24"/>
                </a:cxn>
                <a:cxn ang="0">
                  <a:pos x="688" y="12"/>
                </a:cxn>
                <a:cxn ang="0">
                  <a:pos x="603" y="6"/>
                </a:cxn>
                <a:cxn ang="0">
                  <a:pos x="518" y="0"/>
                </a:cxn>
                <a:cxn ang="0">
                  <a:pos x="372" y="12"/>
                </a:cxn>
                <a:cxn ang="0">
                  <a:pos x="232" y="36"/>
                </a:cxn>
                <a:cxn ang="0">
                  <a:pos x="110" y="78"/>
                </a:cxn>
                <a:cxn ang="0">
                  <a:pos x="0" y="132"/>
                </a:cxn>
                <a:cxn ang="0">
                  <a:pos x="19" y="150"/>
                </a:cxn>
                <a:cxn ang="0">
                  <a:pos x="122" y="96"/>
                </a:cxn>
                <a:cxn ang="0">
                  <a:pos x="244" y="54"/>
                </a:cxn>
                <a:cxn ang="0">
                  <a:pos x="378" y="30"/>
                </a:cxn>
                <a:cxn ang="0">
                  <a:pos x="518" y="18"/>
                </a:cxn>
                <a:cxn ang="0">
                  <a:pos x="518" y="18"/>
                </a:cxn>
              </a:cxnLst>
              <a:rect l="0" t="0" r="r" b="b"/>
              <a:pathLst>
                <a:path w="835" h="150">
                  <a:moveTo>
                    <a:pt x="518" y="18"/>
                  </a:moveTo>
                  <a:lnTo>
                    <a:pt x="597" y="24"/>
                  </a:lnTo>
                  <a:lnTo>
                    <a:pt x="682" y="30"/>
                  </a:lnTo>
                  <a:lnTo>
                    <a:pt x="755" y="42"/>
                  </a:lnTo>
                  <a:lnTo>
                    <a:pt x="828" y="60"/>
                  </a:lnTo>
                  <a:lnTo>
                    <a:pt x="835" y="42"/>
                  </a:lnTo>
                  <a:lnTo>
                    <a:pt x="761" y="24"/>
                  </a:lnTo>
                  <a:lnTo>
                    <a:pt x="688" y="12"/>
                  </a:lnTo>
                  <a:lnTo>
                    <a:pt x="603" y="6"/>
                  </a:lnTo>
                  <a:lnTo>
                    <a:pt x="518" y="0"/>
                  </a:lnTo>
                  <a:lnTo>
                    <a:pt x="372" y="12"/>
                  </a:lnTo>
                  <a:lnTo>
                    <a:pt x="232" y="36"/>
                  </a:lnTo>
                  <a:lnTo>
                    <a:pt x="110" y="78"/>
                  </a:lnTo>
                  <a:lnTo>
                    <a:pt x="0" y="132"/>
                  </a:lnTo>
                  <a:lnTo>
                    <a:pt x="19" y="150"/>
                  </a:lnTo>
                  <a:lnTo>
                    <a:pt x="122" y="96"/>
                  </a:lnTo>
                  <a:lnTo>
                    <a:pt x="244" y="54"/>
                  </a:lnTo>
                  <a:lnTo>
                    <a:pt x="378" y="30"/>
                  </a:lnTo>
                  <a:lnTo>
                    <a:pt x="518" y="18"/>
                  </a:lnTo>
                  <a:lnTo>
                    <a:pt x="518" y="1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7" name="Freeform 36"/>
            <p:cNvSpPr>
              <a:spLocks/>
            </p:cNvSpPr>
            <p:nvPr/>
          </p:nvSpPr>
          <p:spPr bwMode="hidden">
            <a:xfrm>
              <a:off x="1867" y="3853"/>
              <a:ext cx="171" cy="461"/>
            </a:xfrm>
            <a:custGeom>
              <a:avLst/>
              <a:gdLst/>
              <a:ahLst/>
              <a:cxnLst>
                <a:cxn ang="0">
                  <a:pos x="31" y="263"/>
                </a:cxn>
                <a:cxn ang="0">
                  <a:pos x="43" y="191"/>
                </a:cxn>
                <a:cxn ang="0">
                  <a:pos x="67" y="131"/>
                </a:cxn>
                <a:cxn ang="0">
                  <a:pos x="116" y="72"/>
                </a:cxn>
                <a:cxn ang="0">
                  <a:pos x="171" y="18"/>
                </a:cxn>
                <a:cxn ang="0">
                  <a:pos x="153" y="0"/>
                </a:cxn>
                <a:cxn ang="0">
                  <a:pos x="86" y="60"/>
                </a:cxn>
                <a:cxn ang="0">
                  <a:pos x="43" y="120"/>
                </a:cxn>
                <a:cxn ang="0">
                  <a:pos x="13" y="191"/>
                </a:cxn>
                <a:cxn ang="0">
                  <a:pos x="0" y="263"/>
                </a:cxn>
                <a:cxn ang="0">
                  <a:pos x="6" y="317"/>
                </a:cxn>
                <a:cxn ang="0">
                  <a:pos x="25" y="365"/>
                </a:cxn>
                <a:cxn ang="0">
                  <a:pos x="49" y="413"/>
                </a:cxn>
                <a:cxn ang="0">
                  <a:pos x="86" y="461"/>
                </a:cxn>
                <a:cxn ang="0">
                  <a:pos x="122" y="461"/>
                </a:cxn>
                <a:cxn ang="0">
                  <a:pos x="86" y="413"/>
                </a:cxn>
                <a:cxn ang="0">
                  <a:pos x="55" y="365"/>
                </a:cxn>
                <a:cxn ang="0">
                  <a:pos x="37" y="317"/>
                </a:cxn>
                <a:cxn ang="0">
                  <a:pos x="31" y="263"/>
                </a:cxn>
                <a:cxn ang="0">
                  <a:pos x="31" y="263"/>
                </a:cxn>
              </a:cxnLst>
              <a:rect l="0" t="0" r="r" b="b"/>
              <a:pathLst>
                <a:path w="171" h="461">
                  <a:moveTo>
                    <a:pt x="31" y="263"/>
                  </a:moveTo>
                  <a:lnTo>
                    <a:pt x="43" y="191"/>
                  </a:lnTo>
                  <a:lnTo>
                    <a:pt x="67" y="131"/>
                  </a:lnTo>
                  <a:lnTo>
                    <a:pt x="116" y="72"/>
                  </a:lnTo>
                  <a:lnTo>
                    <a:pt x="171" y="18"/>
                  </a:lnTo>
                  <a:lnTo>
                    <a:pt x="153" y="0"/>
                  </a:lnTo>
                  <a:lnTo>
                    <a:pt x="86" y="60"/>
                  </a:lnTo>
                  <a:lnTo>
                    <a:pt x="43" y="120"/>
                  </a:lnTo>
                  <a:lnTo>
                    <a:pt x="13" y="191"/>
                  </a:lnTo>
                  <a:lnTo>
                    <a:pt x="0" y="263"/>
                  </a:lnTo>
                  <a:lnTo>
                    <a:pt x="6" y="317"/>
                  </a:lnTo>
                  <a:lnTo>
                    <a:pt x="25" y="365"/>
                  </a:lnTo>
                  <a:lnTo>
                    <a:pt x="49" y="413"/>
                  </a:lnTo>
                  <a:lnTo>
                    <a:pt x="86" y="461"/>
                  </a:lnTo>
                  <a:lnTo>
                    <a:pt x="122" y="461"/>
                  </a:lnTo>
                  <a:lnTo>
                    <a:pt x="86" y="413"/>
                  </a:lnTo>
                  <a:lnTo>
                    <a:pt x="55" y="365"/>
                  </a:lnTo>
                  <a:lnTo>
                    <a:pt x="37" y="317"/>
                  </a:lnTo>
                  <a:lnTo>
                    <a:pt x="31" y="263"/>
                  </a:lnTo>
                  <a:lnTo>
                    <a:pt x="31" y="26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8" name="Freeform 37"/>
            <p:cNvSpPr>
              <a:spLocks/>
            </p:cNvSpPr>
            <p:nvPr/>
          </p:nvSpPr>
          <p:spPr bwMode="hidden">
            <a:xfrm>
              <a:off x="2951" y="3751"/>
              <a:ext cx="360" cy="563"/>
            </a:xfrm>
            <a:custGeom>
              <a:avLst/>
              <a:gdLst/>
              <a:ahLst/>
              <a:cxnLst>
                <a:cxn ang="0">
                  <a:pos x="360" y="365"/>
                </a:cxn>
                <a:cxn ang="0">
                  <a:pos x="353" y="305"/>
                </a:cxn>
                <a:cxn ang="0">
                  <a:pos x="335" y="251"/>
                </a:cxn>
                <a:cxn ang="0">
                  <a:pos x="305" y="204"/>
                </a:cxn>
                <a:cxn ang="0">
                  <a:pos x="262" y="156"/>
                </a:cxn>
                <a:cxn ang="0">
                  <a:pos x="213" y="108"/>
                </a:cxn>
                <a:cxn ang="0">
                  <a:pos x="159" y="66"/>
                </a:cxn>
                <a:cxn ang="0">
                  <a:pos x="92" y="30"/>
                </a:cxn>
                <a:cxn ang="0">
                  <a:pos x="19" y="0"/>
                </a:cxn>
                <a:cxn ang="0">
                  <a:pos x="0" y="12"/>
                </a:cxn>
                <a:cxn ang="0">
                  <a:pos x="67" y="42"/>
                </a:cxn>
                <a:cxn ang="0">
                  <a:pos x="134" y="78"/>
                </a:cxn>
                <a:cxn ang="0">
                  <a:pos x="189" y="114"/>
                </a:cxn>
                <a:cxn ang="0">
                  <a:pos x="238" y="162"/>
                </a:cxn>
                <a:cxn ang="0">
                  <a:pos x="274" y="210"/>
                </a:cxn>
                <a:cxn ang="0">
                  <a:pos x="299" y="257"/>
                </a:cxn>
                <a:cxn ang="0">
                  <a:pos x="317" y="311"/>
                </a:cxn>
                <a:cxn ang="0">
                  <a:pos x="323" y="365"/>
                </a:cxn>
                <a:cxn ang="0">
                  <a:pos x="317" y="419"/>
                </a:cxn>
                <a:cxn ang="0">
                  <a:pos x="299" y="467"/>
                </a:cxn>
                <a:cxn ang="0">
                  <a:pos x="274" y="515"/>
                </a:cxn>
                <a:cxn ang="0">
                  <a:pos x="238" y="563"/>
                </a:cxn>
                <a:cxn ang="0">
                  <a:pos x="268" y="563"/>
                </a:cxn>
                <a:cxn ang="0">
                  <a:pos x="311" y="515"/>
                </a:cxn>
                <a:cxn ang="0">
                  <a:pos x="335" y="467"/>
                </a:cxn>
                <a:cxn ang="0">
                  <a:pos x="353" y="419"/>
                </a:cxn>
                <a:cxn ang="0">
                  <a:pos x="360" y="365"/>
                </a:cxn>
                <a:cxn ang="0">
                  <a:pos x="360" y="365"/>
                </a:cxn>
              </a:cxnLst>
              <a:rect l="0" t="0" r="r" b="b"/>
              <a:pathLst>
                <a:path w="360" h="563">
                  <a:moveTo>
                    <a:pt x="360" y="365"/>
                  </a:moveTo>
                  <a:lnTo>
                    <a:pt x="353" y="305"/>
                  </a:lnTo>
                  <a:lnTo>
                    <a:pt x="335" y="251"/>
                  </a:lnTo>
                  <a:lnTo>
                    <a:pt x="305" y="204"/>
                  </a:lnTo>
                  <a:lnTo>
                    <a:pt x="262" y="156"/>
                  </a:lnTo>
                  <a:lnTo>
                    <a:pt x="213" y="108"/>
                  </a:lnTo>
                  <a:lnTo>
                    <a:pt x="159" y="66"/>
                  </a:lnTo>
                  <a:lnTo>
                    <a:pt x="92" y="30"/>
                  </a:lnTo>
                  <a:lnTo>
                    <a:pt x="19" y="0"/>
                  </a:lnTo>
                  <a:lnTo>
                    <a:pt x="0" y="12"/>
                  </a:lnTo>
                  <a:lnTo>
                    <a:pt x="67" y="42"/>
                  </a:lnTo>
                  <a:lnTo>
                    <a:pt x="134" y="78"/>
                  </a:lnTo>
                  <a:lnTo>
                    <a:pt x="189" y="114"/>
                  </a:lnTo>
                  <a:lnTo>
                    <a:pt x="238" y="162"/>
                  </a:lnTo>
                  <a:lnTo>
                    <a:pt x="274" y="210"/>
                  </a:lnTo>
                  <a:lnTo>
                    <a:pt x="299" y="257"/>
                  </a:lnTo>
                  <a:lnTo>
                    <a:pt x="317" y="311"/>
                  </a:lnTo>
                  <a:lnTo>
                    <a:pt x="323" y="365"/>
                  </a:lnTo>
                  <a:lnTo>
                    <a:pt x="317" y="419"/>
                  </a:lnTo>
                  <a:lnTo>
                    <a:pt x="299" y="467"/>
                  </a:lnTo>
                  <a:lnTo>
                    <a:pt x="274" y="515"/>
                  </a:lnTo>
                  <a:lnTo>
                    <a:pt x="238" y="563"/>
                  </a:lnTo>
                  <a:lnTo>
                    <a:pt x="268" y="563"/>
                  </a:lnTo>
                  <a:lnTo>
                    <a:pt x="311" y="515"/>
                  </a:lnTo>
                  <a:lnTo>
                    <a:pt x="335" y="467"/>
                  </a:lnTo>
                  <a:lnTo>
                    <a:pt x="353" y="419"/>
                  </a:lnTo>
                  <a:lnTo>
                    <a:pt x="360" y="365"/>
                  </a:lnTo>
                  <a:lnTo>
                    <a:pt x="360" y="36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9" name="Freeform 38"/>
            <p:cNvSpPr>
              <a:spLocks/>
            </p:cNvSpPr>
            <p:nvPr/>
          </p:nvSpPr>
          <p:spPr bwMode="hidden">
            <a:xfrm>
              <a:off x="2318" y="3631"/>
              <a:ext cx="1078" cy="425"/>
            </a:xfrm>
            <a:custGeom>
              <a:avLst/>
              <a:gdLst/>
              <a:ahLst/>
              <a:cxnLst>
                <a:cxn ang="0">
                  <a:pos x="1053" y="425"/>
                </a:cxn>
                <a:cxn ang="0">
                  <a:pos x="1078" y="419"/>
                </a:cxn>
                <a:cxn ang="0">
                  <a:pos x="1066" y="377"/>
                </a:cxn>
                <a:cxn ang="0">
                  <a:pos x="1047" y="336"/>
                </a:cxn>
                <a:cxn ang="0">
                  <a:pos x="986" y="252"/>
                </a:cxn>
                <a:cxn ang="0">
                  <a:pos x="907" y="180"/>
                </a:cxn>
                <a:cxn ang="0">
                  <a:pos x="810" y="120"/>
                </a:cxn>
                <a:cxn ang="0">
                  <a:pos x="694" y="72"/>
                </a:cxn>
                <a:cxn ang="0">
                  <a:pos x="560" y="30"/>
                </a:cxn>
                <a:cxn ang="0">
                  <a:pos x="420" y="6"/>
                </a:cxn>
                <a:cxn ang="0">
                  <a:pos x="268" y="0"/>
                </a:cxn>
                <a:cxn ang="0">
                  <a:pos x="134" y="6"/>
                </a:cxn>
                <a:cxn ang="0">
                  <a:pos x="0" y="24"/>
                </a:cxn>
                <a:cxn ang="0">
                  <a:pos x="12" y="36"/>
                </a:cxn>
                <a:cxn ang="0">
                  <a:pos x="134" y="18"/>
                </a:cxn>
                <a:cxn ang="0">
                  <a:pos x="268" y="12"/>
                </a:cxn>
                <a:cxn ang="0">
                  <a:pos x="420" y="18"/>
                </a:cxn>
                <a:cxn ang="0">
                  <a:pos x="554" y="42"/>
                </a:cxn>
                <a:cxn ang="0">
                  <a:pos x="682" y="84"/>
                </a:cxn>
                <a:cxn ang="0">
                  <a:pos x="798" y="132"/>
                </a:cxn>
                <a:cxn ang="0">
                  <a:pos x="895" y="192"/>
                </a:cxn>
                <a:cxn ang="0">
                  <a:pos x="968" y="264"/>
                </a:cxn>
                <a:cxn ang="0">
                  <a:pos x="999" y="300"/>
                </a:cxn>
                <a:cxn ang="0">
                  <a:pos x="1023" y="342"/>
                </a:cxn>
                <a:cxn ang="0">
                  <a:pos x="1041" y="383"/>
                </a:cxn>
                <a:cxn ang="0">
                  <a:pos x="1053" y="425"/>
                </a:cxn>
                <a:cxn ang="0">
                  <a:pos x="1053" y="425"/>
                </a:cxn>
              </a:cxnLst>
              <a:rect l="0" t="0" r="r" b="b"/>
              <a:pathLst>
                <a:path w="1078" h="425">
                  <a:moveTo>
                    <a:pt x="1053" y="425"/>
                  </a:moveTo>
                  <a:lnTo>
                    <a:pt x="1078" y="419"/>
                  </a:lnTo>
                  <a:lnTo>
                    <a:pt x="1066" y="377"/>
                  </a:lnTo>
                  <a:lnTo>
                    <a:pt x="1047" y="336"/>
                  </a:lnTo>
                  <a:lnTo>
                    <a:pt x="986" y="252"/>
                  </a:lnTo>
                  <a:lnTo>
                    <a:pt x="907" y="180"/>
                  </a:lnTo>
                  <a:lnTo>
                    <a:pt x="810" y="120"/>
                  </a:lnTo>
                  <a:lnTo>
                    <a:pt x="694" y="72"/>
                  </a:lnTo>
                  <a:lnTo>
                    <a:pt x="560" y="30"/>
                  </a:lnTo>
                  <a:lnTo>
                    <a:pt x="420" y="6"/>
                  </a:lnTo>
                  <a:lnTo>
                    <a:pt x="268" y="0"/>
                  </a:lnTo>
                  <a:lnTo>
                    <a:pt x="134" y="6"/>
                  </a:lnTo>
                  <a:lnTo>
                    <a:pt x="0" y="24"/>
                  </a:lnTo>
                  <a:lnTo>
                    <a:pt x="12" y="36"/>
                  </a:lnTo>
                  <a:lnTo>
                    <a:pt x="134" y="18"/>
                  </a:lnTo>
                  <a:lnTo>
                    <a:pt x="268" y="12"/>
                  </a:lnTo>
                  <a:lnTo>
                    <a:pt x="420" y="18"/>
                  </a:lnTo>
                  <a:lnTo>
                    <a:pt x="554" y="42"/>
                  </a:lnTo>
                  <a:lnTo>
                    <a:pt x="682" y="84"/>
                  </a:lnTo>
                  <a:lnTo>
                    <a:pt x="798" y="132"/>
                  </a:lnTo>
                  <a:lnTo>
                    <a:pt x="895" y="192"/>
                  </a:lnTo>
                  <a:lnTo>
                    <a:pt x="968" y="264"/>
                  </a:lnTo>
                  <a:lnTo>
                    <a:pt x="999" y="300"/>
                  </a:lnTo>
                  <a:lnTo>
                    <a:pt x="1023" y="342"/>
                  </a:lnTo>
                  <a:lnTo>
                    <a:pt x="1041" y="383"/>
                  </a:lnTo>
                  <a:lnTo>
                    <a:pt x="1053" y="425"/>
                  </a:lnTo>
                  <a:lnTo>
                    <a:pt x="1053" y="42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39"/>
            <p:cNvSpPr>
              <a:spLocks/>
            </p:cNvSpPr>
            <p:nvPr/>
          </p:nvSpPr>
          <p:spPr bwMode="hidden">
            <a:xfrm>
              <a:off x="3304" y="4080"/>
              <a:ext cx="98" cy="234"/>
            </a:xfrm>
            <a:custGeom>
              <a:avLst/>
              <a:gdLst/>
              <a:ahLst/>
              <a:cxnLst>
                <a:cxn ang="0">
                  <a:pos x="0" y="234"/>
                </a:cxn>
                <a:cxn ang="0">
                  <a:pos x="25" y="234"/>
                </a:cxn>
                <a:cxn ang="0">
                  <a:pos x="55" y="186"/>
                </a:cxn>
                <a:cxn ang="0">
                  <a:pos x="80" y="138"/>
                </a:cxn>
                <a:cxn ang="0">
                  <a:pos x="92" y="90"/>
                </a:cxn>
                <a:cxn ang="0">
                  <a:pos x="98" y="36"/>
                </a:cxn>
                <a:cxn ang="0">
                  <a:pos x="98" y="0"/>
                </a:cxn>
                <a:cxn ang="0">
                  <a:pos x="74" y="0"/>
                </a:cxn>
                <a:cxn ang="0">
                  <a:pos x="74" y="36"/>
                </a:cxn>
                <a:cxn ang="0">
                  <a:pos x="67" y="90"/>
                </a:cxn>
                <a:cxn ang="0">
                  <a:pos x="55" y="138"/>
                </a:cxn>
                <a:cxn ang="0">
                  <a:pos x="31" y="186"/>
                </a:cxn>
                <a:cxn ang="0">
                  <a:pos x="0" y="234"/>
                </a:cxn>
                <a:cxn ang="0">
                  <a:pos x="0" y="234"/>
                </a:cxn>
              </a:cxnLst>
              <a:rect l="0" t="0" r="r" b="b"/>
              <a:pathLst>
                <a:path w="98" h="234">
                  <a:moveTo>
                    <a:pt x="0" y="234"/>
                  </a:moveTo>
                  <a:lnTo>
                    <a:pt x="25" y="234"/>
                  </a:lnTo>
                  <a:lnTo>
                    <a:pt x="55" y="186"/>
                  </a:lnTo>
                  <a:lnTo>
                    <a:pt x="80" y="138"/>
                  </a:lnTo>
                  <a:lnTo>
                    <a:pt x="92" y="90"/>
                  </a:lnTo>
                  <a:lnTo>
                    <a:pt x="98" y="36"/>
                  </a:lnTo>
                  <a:lnTo>
                    <a:pt x="98" y="0"/>
                  </a:lnTo>
                  <a:lnTo>
                    <a:pt x="74" y="0"/>
                  </a:lnTo>
                  <a:lnTo>
                    <a:pt x="74" y="36"/>
                  </a:lnTo>
                  <a:lnTo>
                    <a:pt x="67" y="90"/>
                  </a:lnTo>
                  <a:lnTo>
                    <a:pt x="55" y="138"/>
                  </a:lnTo>
                  <a:lnTo>
                    <a:pt x="31" y="186"/>
                  </a:lnTo>
                  <a:lnTo>
                    <a:pt x="0" y="234"/>
                  </a:lnTo>
                  <a:lnTo>
                    <a:pt x="0" y="23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1" name="Freeform 40"/>
            <p:cNvSpPr>
              <a:spLocks/>
            </p:cNvSpPr>
            <p:nvPr/>
          </p:nvSpPr>
          <p:spPr bwMode="hidden">
            <a:xfrm>
              <a:off x="1776" y="3673"/>
              <a:ext cx="481" cy="641"/>
            </a:xfrm>
            <a:custGeom>
              <a:avLst/>
              <a:gdLst/>
              <a:ahLst/>
              <a:cxnLst>
                <a:cxn ang="0">
                  <a:pos x="18" y="443"/>
                </a:cxn>
                <a:cxn ang="0">
                  <a:pos x="24" y="371"/>
                </a:cxn>
                <a:cxn ang="0">
                  <a:pos x="55" y="305"/>
                </a:cxn>
                <a:cxn ang="0">
                  <a:pos x="91" y="246"/>
                </a:cxn>
                <a:cxn ang="0">
                  <a:pos x="146" y="186"/>
                </a:cxn>
                <a:cxn ang="0">
                  <a:pos x="213" y="132"/>
                </a:cxn>
                <a:cxn ang="0">
                  <a:pos x="292" y="84"/>
                </a:cxn>
                <a:cxn ang="0">
                  <a:pos x="384" y="48"/>
                </a:cxn>
                <a:cxn ang="0">
                  <a:pos x="481" y="12"/>
                </a:cxn>
                <a:cxn ang="0">
                  <a:pos x="457" y="0"/>
                </a:cxn>
                <a:cxn ang="0">
                  <a:pos x="359" y="36"/>
                </a:cxn>
                <a:cxn ang="0">
                  <a:pos x="274" y="78"/>
                </a:cxn>
                <a:cxn ang="0">
                  <a:pos x="195" y="126"/>
                </a:cxn>
                <a:cxn ang="0">
                  <a:pos x="128" y="180"/>
                </a:cxn>
                <a:cxn ang="0">
                  <a:pos x="73" y="240"/>
                </a:cxn>
                <a:cxn ang="0">
                  <a:pos x="37" y="305"/>
                </a:cxn>
                <a:cxn ang="0">
                  <a:pos x="6" y="371"/>
                </a:cxn>
                <a:cxn ang="0">
                  <a:pos x="0" y="443"/>
                </a:cxn>
                <a:cxn ang="0">
                  <a:pos x="6" y="497"/>
                </a:cxn>
                <a:cxn ang="0">
                  <a:pos x="18" y="545"/>
                </a:cxn>
                <a:cxn ang="0">
                  <a:pos x="43" y="593"/>
                </a:cxn>
                <a:cxn ang="0">
                  <a:pos x="73" y="641"/>
                </a:cxn>
                <a:cxn ang="0">
                  <a:pos x="97" y="641"/>
                </a:cxn>
                <a:cxn ang="0">
                  <a:pos x="67" y="593"/>
                </a:cxn>
                <a:cxn ang="0">
                  <a:pos x="43" y="545"/>
                </a:cxn>
                <a:cxn ang="0">
                  <a:pos x="24" y="497"/>
                </a:cxn>
                <a:cxn ang="0">
                  <a:pos x="18" y="443"/>
                </a:cxn>
                <a:cxn ang="0">
                  <a:pos x="18" y="443"/>
                </a:cxn>
              </a:cxnLst>
              <a:rect l="0" t="0" r="r" b="b"/>
              <a:pathLst>
                <a:path w="481" h="641">
                  <a:moveTo>
                    <a:pt x="18" y="443"/>
                  </a:moveTo>
                  <a:lnTo>
                    <a:pt x="24" y="371"/>
                  </a:lnTo>
                  <a:lnTo>
                    <a:pt x="55" y="305"/>
                  </a:lnTo>
                  <a:lnTo>
                    <a:pt x="91" y="246"/>
                  </a:lnTo>
                  <a:lnTo>
                    <a:pt x="146" y="186"/>
                  </a:lnTo>
                  <a:lnTo>
                    <a:pt x="213" y="132"/>
                  </a:lnTo>
                  <a:lnTo>
                    <a:pt x="292" y="84"/>
                  </a:lnTo>
                  <a:lnTo>
                    <a:pt x="384" y="48"/>
                  </a:lnTo>
                  <a:lnTo>
                    <a:pt x="481" y="12"/>
                  </a:lnTo>
                  <a:lnTo>
                    <a:pt x="457" y="0"/>
                  </a:lnTo>
                  <a:lnTo>
                    <a:pt x="359" y="36"/>
                  </a:lnTo>
                  <a:lnTo>
                    <a:pt x="274" y="78"/>
                  </a:lnTo>
                  <a:lnTo>
                    <a:pt x="195" y="126"/>
                  </a:lnTo>
                  <a:lnTo>
                    <a:pt x="128" y="180"/>
                  </a:lnTo>
                  <a:lnTo>
                    <a:pt x="73" y="240"/>
                  </a:lnTo>
                  <a:lnTo>
                    <a:pt x="37" y="305"/>
                  </a:lnTo>
                  <a:lnTo>
                    <a:pt x="6" y="371"/>
                  </a:lnTo>
                  <a:lnTo>
                    <a:pt x="0" y="443"/>
                  </a:lnTo>
                  <a:lnTo>
                    <a:pt x="6" y="497"/>
                  </a:lnTo>
                  <a:lnTo>
                    <a:pt x="18" y="545"/>
                  </a:lnTo>
                  <a:lnTo>
                    <a:pt x="43" y="593"/>
                  </a:lnTo>
                  <a:lnTo>
                    <a:pt x="73" y="641"/>
                  </a:lnTo>
                  <a:lnTo>
                    <a:pt x="97" y="641"/>
                  </a:lnTo>
                  <a:lnTo>
                    <a:pt x="67" y="593"/>
                  </a:lnTo>
                  <a:lnTo>
                    <a:pt x="43" y="545"/>
                  </a:lnTo>
                  <a:lnTo>
                    <a:pt x="24" y="497"/>
                  </a:lnTo>
                  <a:lnTo>
                    <a:pt x="18" y="443"/>
                  </a:lnTo>
                  <a:lnTo>
                    <a:pt x="18" y="44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6" name="Group 41"/>
          <p:cNvGrpSpPr>
            <a:grpSpLocks/>
          </p:cNvGrpSpPr>
          <p:nvPr userDrawn="1"/>
        </p:nvGrpSpPr>
        <p:grpSpPr bwMode="auto">
          <a:xfrm>
            <a:off x="6552300" y="5334000"/>
            <a:ext cx="2145457" cy="1303338"/>
            <a:chOff x="4128" y="3360"/>
            <a:chExt cx="1351" cy="821"/>
          </a:xfrm>
          <a:gradFill>
            <a:gsLst>
              <a:gs pos="0">
                <a:srgbClr val="0A2D90"/>
              </a:gs>
              <a:gs pos="100000">
                <a:srgbClr val="00254A">
                  <a:gamma/>
                  <a:shade val="46275"/>
                  <a:invGamma/>
                </a:srgbClr>
              </a:gs>
            </a:gsLst>
            <a:lin ang="5400000" scaled="1"/>
          </a:gradFill>
        </p:grpSpPr>
        <p:sp>
          <p:nvSpPr>
            <p:cNvPr id="43" name="Freeform 42"/>
            <p:cNvSpPr>
              <a:spLocks noEditPoints="1"/>
            </p:cNvSpPr>
            <p:nvPr/>
          </p:nvSpPr>
          <p:spPr bwMode="hidden">
            <a:xfrm>
              <a:off x="4200" y="3402"/>
              <a:ext cx="1201" cy="731"/>
            </a:xfrm>
            <a:custGeom>
              <a:avLst/>
              <a:gdLst/>
              <a:ahLst/>
              <a:cxnLst>
                <a:cxn ang="0">
                  <a:pos x="484" y="6"/>
                </a:cxn>
                <a:cxn ang="0">
                  <a:pos x="263" y="60"/>
                </a:cxn>
                <a:cxn ang="0">
                  <a:pos x="101" y="162"/>
                </a:cxn>
                <a:cxn ang="0">
                  <a:pos x="12" y="294"/>
                </a:cxn>
                <a:cxn ang="0">
                  <a:pos x="0" y="366"/>
                </a:cxn>
                <a:cxn ang="0">
                  <a:pos x="12" y="437"/>
                </a:cxn>
                <a:cxn ang="0">
                  <a:pos x="101" y="569"/>
                </a:cxn>
                <a:cxn ang="0">
                  <a:pos x="263" y="671"/>
                </a:cxn>
                <a:cxn ang="0">
                  <a:pos x="484" y="725"/>
                </a:cxn>
                <a:cxn ang="0">
                  <a:pos x="723" y="725"/>
                </a:cxn>
                <a:cxn ang="0">
                  <a:pos x="938" y="671"/>
                </a:cxn>
                <a:cxn ang="0">
                  <a:pos x="1100" y="569"/>
                </a:cxn>
                <a:cxn ang="0">
                  <a:pos x="1189" y="437"/>
                </a:cxn>
                <a:cxn ang="0">
                  <a:pos x="1201" y="366"/>
                </a:cxn>
                <a:cxn ang="0">
                  <a:pos x="1189" y="294"/>
                </a:cxn>
                <a:cxn ang="0">
                  <a:pos x="1100" y="162"/>
                </a:cxn>
                <a:cxn ang="0">
                  <a:pos x="938" y="60"/>
                </a:cxn>
                <a:cxn ang="0">
                  <a:pos x="723" y="6"/>
                </a:cxn>
                <a:cxn ang="0">
                  <a:pos x="604" y="0"/>
                </a:cxn>
                <a:cxn ang="0">
                  <a:pos x="490" y="701"/>
                </a:cxn>
                <a:cxn ang="0">
                  <a:pos x="287" y="647"/>
                </a:cxn>
                <a:cxn ang="0">
                  <a:pos x="131" y="557"/>
                </a:cxn>
                <a:cxn ang="0">
                  <a:pos x="48" y="437"/>
                </a:cxn>
                <a:cxn ang="0">
                  <a:pos x="36" y="366"/>
                </a:cxn>
                <a:cxn ang="0">
                  <a:pos x="48" y="300"/>
                </a:cxn>
                <a:cxn ang="0">
                  <a:pos x="131" y="174"/>
                </a:cxn>
                <a:cxn ang="0">
                  <a:pos x="287" y="84"/>
                </a:cxn>
                <a:cxn ang="0">
                  <a:pos x="490" y="30"/>
                </a:cxn>
                <a:cxn ang="0">
                  <a:pos x="717" y="30"/>
                </a:cxn>
                <a:cxn ang="0">
                  <a:pos x="920" y="84"/>
                </a:cxn>
                <a:cxn ang="0">
                  <a:pos x="1070" y="174"/>
                </a:cxn>
                <a:cxn ang="0">
                  <a:pos x="1153" y="300"/>
                </a:cxn>
                <a:cxn ang="0">
                  <a:pos x="1153" y="437"/>
                </a:cxn>
                <a:cxn ang="0">
                  <a:pos x="1070" y="557"/>
                </a:cxn>
                <a:cxn ang="0">
                  <a:pos x="920" y="647"/>
                </a:cxn>
                <a:cxn ang="0">
                  <a:pos x="717" y="701"/>
                </a:cxn>
                <a:cxn ang="0">
                  <a:pos x="604" y="707"/>
                </a:cxn>
              </a:cxnLst>
              <a:rect l="0" t="0" r="r" b="b"/>
              <a:pathLst>
                <a:path w="1201" h="731">
                  <a:moveTo>
                    <a:pt x="604" y="0"/>
                  </a:moveTo>
                  <a:lnTo>
                    <a:pt x="484" y="6"/>
                  </a:lnTo>
                  <a:lnTo>
                    <a:pt x="370" y="30"/>
                  </a:lnTo>
                  <a:lnTo>
                    <a:pt x="263" y="60"/>
                  </a:lnTo>
                  <a:lnTo>
                    <a:pt x="179" y="108"/>
                  </a:lnTo>
                  <a:lnTo>
                    <a:pt x="101" y="162"/>
                  </a:lnTo>
                  <a:lnTo>
                    <a:pt x="48" y="222"/>
                  </a:lnTo>
                  <a:lnTo>
                    <a:pt x="12" y="294"/>
                  </a:lnTo>
                  <a:lnTo>
                    <a:pt x="6" y="330"/>
                  </a:lnTo>
                  <a:lnTo>
                    <a:pt x="0" y="366"/>
                  </a:lnTo>
                  <a:lnTo>
                    <a:pt x="6" y="401"/>
                  </a:lnTo>
                  <a:lnTo>
                    <a:pt x="12" y="437"/>
                  </a:lnTo>
                  <a:lnTo>
                    <a:pt x="48" y="509"/>
                  </a:lnTo>
                  <a:lnTo>
                    <a:pt x="101" y="569"/>
                  </a:lnTo>
                  <a:lnTo>
                    <a:pt x="179" y="623"/>
                  </a:lnTo>
                  <a:lnTo>
                    <a:pt x="263" y="671"/>
                  </a:lnTo>
                  <a:lnTo>
                    <a:pt x="370" y="701"/>
                  </a:lnTo>
                  <a:lnTo>
                    <a:pt x="484" y="725"/>
                  </a:lnTo>
                  <a:lnTo>
                    <a:pt x="604" y="731"/>
                  </a:lnTo>
                  <a:lnTo>
                    <a:pt x="723" y="725"/>
                  </a:lnTo>
                  <a:lnTo>
                    <a:pt x="837" y="701"/>
                  </a:lnTo>
                  <a:lnTo>
                    <a:pt x="938" y="671"/>
                  </a:lnTo>
                  <a:lnTo>
                    <a:pt x="1028" y="623"/>
                  </a:lnTo>
                  <a:lnTo>
                    <a:pt x="1100" y="569"/>
                  </a:lnTo>
                  <a:lnTo>
                    <a:pt x="1153" y="509"/>
                  </a:lnTo>
                  <a:lnTo>
                    <a:pt x="1189" y="437"/>
                  </a:lnTo>
                  <a:lnTo>
                    <a:pt x="1201" y="401"/>
                  </a:lnTo>
                  <a:lnTo>
                    <a:pt x="1201" y="366"/>
                  </a:lnTo>
                  <a:lnTo>
                    <a:pt x="1201" y="330"/>
                  </a:lnTo>
                  <a:lnTo>
                    <a:pt x="1189" y="294"/>
                  </a:lnTo>
                  <a:lnTo>
                    <a:pt x="1153" y="222"/>
                  </a:lnTo>
                  <a:lnTo>
                    <a:pt x="1100" y="162"/>
                  </a:lnTo>
                  <a:lnTo>
                    <a:pt x="1028" y="108"/>
                  </a:lnTo>
                  <a:lnTo>
                    <a:pt x="938" y="60"/>
                  </a:lnTo>
                  <a:lnTo>
                    <a:pt x="837" y="30"/>
                  </a:lnTo>
                  <a:lnTo>
                    <a:pt x="723" y="6"/>
                  </a:lnTo>
                  <a:lnTo>
                    <a:pt x="604" y="0"/>
                  </a:lnTo>
                  <a:lnTo>
                    <a:pt x="604" y="0"/>
                  </a:lnTo>
                  <a:close/>
                  <a:moveTo>
                    <a:pt x="604" y="707"/>
                  </a:moveTo>
                  <a:lnTo>
                    <a:pt x="490" y="701"/>
                  </a:lnTo>
                  <a:lnTo>
                    <a:pt x="382" y="683"/>
                  </a:lnTo>
                  <a:lnTo>
                    <a:pt x="287" y="647"/>
                  </a:lnTo>
                  <a:lnTo>
                    <a:pt x="203" y="611"/>
                  </a:lnTo>
                  <a:lnTo>
                    <a:pt x="131" y="557"/>
                  </a:lnTo>
                  <a:lnTo>
                    <a:pt x="83" y="497"/>
                  </a:lnTo>
                  <a:lnTo>
                    <a:pt x="48" y="437"/>
                  </a:lnTo>
                  <a:lnTo>
                    <a:pt x="42" y="401"/>
                  </a:lnTo>
                  <a:lnTo>
                    <a:pt x="36" y="366"/>
                  </a:lnTo>
                  <a:lnTo>
                    <a:pt x="42" y="330"/>
                  </a:lnTo>
                  <a:lnTo>
                    <a:pt x="48" y="300"/>
                  </a:lnTo>
                  <a:lnTo>
                    <a:pt x="83" y="234"/>
                  </a:lnTo>
                  <a:lnTo>
                    <a:pt x="131" y="174"/>
                  </a:lnTo>
                  <a:lnTo>
                    <a:pt x="203" y="126"/>
                  </a:lnTo>
                  <a:lnTo>
                    <a:pt x="287" y="84"/>
                  </a:lnTo>
                  <a:lnTo>
                    <a:pt x="382" y="54"/>
                  </a:lnTo>
                  <a:lnTo>
                    <a:pt x="490" y="30"/>
                  </a:lnTo>
                  <a:lnTo>
                    <a:pt x="604" y="24"/>
                  </a:lnTo>
                  <a:lnTo>
                    <a:pt x="717" y="30"/>
                  </a:lnTo>
                  <a:lnTo>
                    <a:pt x="825" y="54"/>
                  </a:lnTo>
                  <a:lnTo>
                    <a:pt x="920" y="84"/>
                  </a:lnTo>
                  <a:lnTo>
                    <a:pt x="1004" y="126"/>
                  </a:lnTo>
                  <a:lnTo>
                    <a:pt x="1070" y="174"/>
                  </a:lnTo>
                  <a:lnTo>
                    <a:pt x="1124" y="234"/>
                  </a:lnTo>
                  <a:lnTo>
                    <a:pt x="1153" y="300"/>
                  </a:lnTo>
                  <a:lnTo>
                    <a:pt x="1165" y="366"/>
                  </a:lnTo>
                  <a:lnTo>
                    <a:pt x="1153" y="437"/>
                  </a:lnTo>
                  <a:lnTo>
                    <a:pt x="1124" y="497"/>
                  </a:lnTo>
                  <a:lnTo>
                    <a:pt x="1070" y="557"/>
                  </a:lnTo>
                  <a:lnTo>
                    <a:pt x="1004" y="611"/>
                  </a:lnTo>
                  <a:lnTo>
                    <a:pt x="920" y="647"/>
                  </a:lnTo>
                  <a:lnTo>
                    <a:pt x="825" y="683"/>
                  </a:lnTo>
                  <a:lnTo>
                    <a:pt x="717" y="701"/>
                  </a:lnTo>
                  <a:lnTo>
                    <a:pt x="604" y="707"/>
                  </a:lnTo>
                  <a:lnTo>
                    <a:pt x="604" y="707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4" name="Freeform 43"/>
            <p:cNvSpPr>
              <a:spLocks/>
            </p:cNvSpPr>
            <p:nvPr/>
          </p:nvSpPr>
          <p:spPr bwMode="hidden">
            <a:xfrm>
              <a:off x="4128" y="3366"/>
              <a:ext cx="544" cy="737"/>
            </a:xfrm>
            <a:custGeom>
              <a:avLst/>
              <a:gdLst/>
              <a:ahLst/>
              <a:cxnLst>
                <a:cxn ang="0">
                  <a:pos x="24" y="402"/>
                </a:cxn>
                <a:cxn ang="0">
                  <a:pos x="36" y="330"/>
                </a:cxn>
                <a:cxn ang="0">
                  <a:pos x="66" y="264"/>
                </a:cxn>
                <a:cxn ang="0">
                  <a:pos x="108" y="204"/>
                </a:cxn>
                <a:cxn ang="0">
                  <a:pos x="173" y="150"/>
                </a:cxn>
                <a:cxn ang="0">
                  <a:pos x="251" y="102"/>
                </a:cxn>
                <a:cxn ang="0">
                  <a:pos x="335" y="60"/>
                </a:cxn>
                <a:cxn ang="0">
                  <a:pos x="436" y="30"/>
                </a:cxn>
                <a:cxn ang="0">
                  <a:pos x="544" y="12"/>
                </a:cxn>
                <a:cxn ang="0">
                  <a:pos x="544" y="0"/>
                </a:cxn>
                <a:cxn ang="0">
                  <a:pos x="430" y="18"/>
                </a:cxn>
                <a:cxn ang="0">
                  <a:pos x="329" y="48"/>
                </a:cxn>
                <a:cxn ang="0">
                  <a:pos x="233" y="90"/>
                </a:cxn>
                <a:cxn ang="0">
                  <a:pos x="155" y="138"/>
                </a:cxn>
                <a:cxn ang="0">
                  <a:pos x="90" y="198"/>
                </a:cxn>
                <a:cxn ang="0">
                  <a:pos x="42" y="258"/>
                </a:cxn>
                <a:cxn ang="0">
                  <a:pos x="12" y="330"/>
                </a:cxn>
                <a:cxn ang="0">
                  <a:pos x="0" y="402"/>
                </a:cxn>
                <a:cxn ang="0">
                  <a:pos x="6" y="455"/>
                </a:cxn>
                <a:cxn ang="0">
                  <a:pos x="18" y="503"/>
                </a:cxn>
                <a:cxn ang="0">
                  <a:pos x="42" y="545"/>
                </a:cxn>
                <a:cxn ang="0">
                  <a:pos x="78" y="593"/>
                </a:cxn>
                <a:cxn ang="0">
                  <a:pos x="114" y="635"/>
                </a:cxn>
                <a:cxn ang="0">
                  <a:pos x="161" y="671"/>
                </a:cxn>
                <a:cxn ang="0">
                  <a:pos x="221" y="707"/>
                </a:cxn>
                <a:cxn ang="0">
                  <a:pos x="281" y="737"/>
                </a:cxn>
                <a:cxn ang="0">
                  <a:pos x="323" y="737"/>
                </a:cxn>
                <a:cxn ang="0">
                  <a:pos x="257" y="707"/>
                </a:cxn>
                <a:cxn ang="0">
                  <a:pos x="203" y="671"/>
                </a:cxn>
                <a:cxn ang="0">
                  <a:pos x="149" y="635"/>
                </a:cxn>
                <a:cxn ang="0">
                  <a:pos x="108" y="593"/>
                </a:cxn>
                <a:cxn ang="0">
                  <a:pos x="72" y="551"/>
                </a:cxn>
                <a:cxn ang="0">
                  <a:pos x="48" y="503"/>
                </a:cxn>
                <a:cxn ang="0">
                  <a:pos x="30" y="455"/>
                </a:cxn>
                <a:cxn ang="0">
                  <a:pos x="24" y="402"/>
                </a:cxn>
                <a:cxn ang="0">
                  <a:pos x="24" y="402"/>
                </a:cxn>
              </a:cxnLst>
              <a:rect l="0" t="0" r="r" b="b"/>
              <a:pathLst>
                <a:path w="544" h="737">
                  <a:moveTo>
                    <a:pt x="24" y="402"/>
                  </a:moveTo>
                  <a:lnTo>
                    <a:pt x="36" y="330"/>
                  </a:lnTo>
                  <a:lnTo>
                    <a:pt x="66" y="264"/>
                  </a:lnTo>
                  <a:lnTo>
                    <a:pt x="108" y="204"/>
                  </a:lnTo>
                  <a:lnTo>
                    <a:pt x="173" y="150"/>
                  </a:lnTo>
                  <a:lnTo>
                    <a:pt x="251" y="102"/>
                  </a:lnTo>
                  <a:lnTo>
                    <a:pt x="335" y="60"/>
                  </a:lnTo>
                  <a:lnTo>
                    <a:pt x="436" y="30"/>
                  </a:lnTo>
                  <a:lnTo>
                    <a:pt x="544" y="12"/>
                  </a:lnTo>
                  <a:lnTo>
                    <a:pt x="544" y="0"/>
                  </a:lnTo>
                  <a:lnTo>
                    <a:pt x="430" y="18"/>
                  </a:lnTo>
                  <a:lnTo>
                    <a:pt x="329" y="48"/>
                  </a:lnTo>
                  <a:lnTo>
                    <a:pt x="233" y="90"/>
                  </a:lnTo>
                  <a:lnTo>
                    <a:pt x="155" y="138"/>
                  </a:lnTo>
                  <a:lnTo>
                    <a:pt x="90" y="198"/>
                  </a:lnTo>
                  <a:lnTo>
                    <a:pt x="42" y="258"/>
                  </a:lnTo>
                  <a:lnTo>
                    <a:pt x="12" y="330"/>
                  </a:lnTo>
                  <a:lnTo>
                    <a:pt x="0" y="402"/>
                  </a:lnTo>
                  <a:lnTo>
                    <a:pt x="6" y="455"/>
                  </a:lnTo>
                  <a:lnTo>
                    <a:pt x="18" y="503"/>
                  </a:lnTo>
                  <a:lnTo>
                    <a:pt x="42" y="545"/>
                  </a:lnTo>
                  <a:lnTo>
                    <a:pt x="78" y="593"/>
                  </a:lnTo>
                  <a:lnTo>
                    <a:pt x="114" y="635"/>
                  </a:lnTo>
                  <a:lnTo>
                    <a:pt x="161" y="671"/>
                  </a:lnTo>
                  <a:lnTo>
                    <a:pt x="221" y="707"/>
                  </a:lnTo>
                  <a:lnTo>
                    <a:pt x="281" y="737"/>
                  </a:lnTo>
                  <a:lnTo>
                    <a:pt x="323" y="737"/>
                  </a:lnTo>
                  <a:lnTo>
                    <a:pt x="257" y="707"/>
                  </a:lnTo>
                  <a:lnTo>
                    <a:pt x="203" y="671"/>
                  </a:lnTo>
                  <a:lnTo>
                    <a:pt x="149" y="635"/>
                  </a:lnTo>
                  <a:lnTo>
                    <a:pt x="108" y="593"/>
                  </a:lnTo>
                  <a:lnTo>
                    <a:pt x="72" y="551"/>
                  </a:lnTo>
                  <a:lnTo>
                    <a:pt x="48" y="503"/>
                  </a:lnTo>
                  <a:lnTo>
                    <a:pt x="30" y="455"/>
                  </a:lnTo>
                  <a:lnTo>
                    <a:pt x="24" y="402"/>
                  </a:lnTo>
                  <a:lnTo>
                    <a:pt x="24" y="40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5" name="Freeform 44"/>
            <p:cNvSpPr>
              <a:spLocks/>
            </p:cNvSpPr>
            <p:nvPr/>
          </p:nvSpPr>
          <p:spPr bwMode="hidden">
            <a:xfrm>
              <a:off x="4792" y="3360"/>
              <a:ext cx="609" cy="252"/>
            </a:xfrm>
            <a:custGeom>
              <a:avLst/>
              <a:gdLst/>
              <a:ahLst/>
              <a:cxnLst>
                <a:cxn ang="0">
                  <a:pos x="12" y="12"/>
                </a:cxn>
                <a:cxn ang="0">
                  <a:pos x="113" y="18"/>
                </a:cxn>
                <a:cxn ang="0">
                  <a:pos x="203" y="30"/>
                </a:cxn>
                <a:cxn ang="0">
                  <a:pos x="292" y="48"/>
                </a:cxn>
                <a:cxn ang="0">
                  <a:pos x="376" y="78"/>
                </a:cxn>
                <a:cxn ang="0">
                  <a:pos x="448" y="114"/>
                </a:cxn>
                <a:cxn ang="0">
                  <a:pos x="514" y="156"/>
                </a:cxn>
                <a:cxn ang="0">
                  <a:pos x="567" y="198"/>
                </a:cxn>
                <a:cxn ang="0">
                  <a:pos x="609" y="252"/>
                </a:cxn>
                <a:cxn ang="0">
                  <a:pos x="609" y="216"/>
                </a:cxn>
                <a:cxn ang="0">
                  <a:pos x="561" y="168"/>
                </a:cxn>
                <a:cxn ang="0">
                  <a:pos x="502" y="126"/>
                </a:cxn>
                <a:cxn ang="0">
                  <a:pos x="436" y="90"/>
                </a:cxn>
                <a:cxn ang="0">
                  <a:pos x="364" y="60"/>
                </a:cxn>
                <a:cxn ang="0">
                  <a:pos x="286" y="36"/>
                </a:cxn>
                <a:cxn ang="0">
                  <a:pos x="197" y="18"/>
                </a:cxn>
                <a:cxn ang="0">
                  <a:pos x="107" y="6"/>
                </a:cxn>
                <a:cxn ang="0">
                  <a:pos x="12" y="0"/>
                </a:cxn>
                <a:cxn ang="0">
                  <a:pos x="6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6" y="12"/>
                </a:cxn>
                <a:cxn ang="0">
                  <a:pos x="12" y="12"/>
                </a:cxn>
                <a:cxn ang="0">
                  <a:pos x="12" y="12"/>
                </a:cxn>
              </a:cxnLst>
              <a:rect l="0" t="0" r="r" b="b"/>
              <a:pathLst>
                <a:path w="609" h="252">
                  <a:moveTo>
                    <a:pt x="12" y="12"/>
                  </a:moveTo>
                  <a:lnTo>
                    <a:pt x="113" y="18"/>
                  </a:lnTo>
                  <a:lnTo>
                    <a:pt x="203" y="30"/>
                  </a:lnTo>
                  <a:lnTo>
                    <a:pt x="292" y="48"/>
                  </a:lnTo>
                  <a:lnTo>
                    <a:pt x="376" y="78"/>
                  </a:lnTo>
                  <a:lnTo>
                    <a:pt x="448" y="114"/>
                  </a:lnTo>
                  <a:lnTo>
                    <a:pt x="514" y="156"/>
                  </a:lnTo>
                  <a:lnTo>
                    <a:pt x="567" y="198"/>
                  </a:lnTo>
                  <a:lnTo>
                    <a:pt x="609" y="252"/>
                  </a:lnTo>
                  <a:lnTo>
                    <a:pt x="609" y="216"/>
                  </a:lnTo>
                  <a:lnTo>
                    <a:pt x="561" y="168"/>
                  </a:lnTo>
                  <a:lnTo>
                    <a:pt x="502" y="126"/>
                  </a:lnTo>
                  <a:lnTo>
                    <a:pt x="436" y="90"/>
                  </a:lnTo>
                  <a:lnTo>
                    <a:pt x="364" y="60"/>
                  </a:lnTo>
                  <a:lnTo>
                    <a:pt x="286" y="36"/>
                  </a:lnTo>
                  <a:lnTo>
                    <a:pt x="197" y="18"/>
                  </a:lnTo>
                  <a:lnTo>
                    <a:pt x="107" y="6"/>
                  </a:lnTo>
                  <a:lnTo>
                    <a:pt x="12" y="0"/>
                  </a:lnTo>
                  <a:lnTo>
                    <a:pt x="6" y="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6" y="12"/>
                  </a:lnTo>
                  <a:lnTo>
                    <a:pt x="12" y="12"/>
                  </a:lnTo>
                  <a:lnTo>
                    <a:pt x="12" y="1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6" name="Freeform 45"/>
            <p:cNvSpPr>
              <a:spLocks/>
            </p:cNvSpPr>
            <p:nvPr/>
          </p:nvSpPr>
          <p:spPr bwMode="hidden">
            <a:xfrm>
              <a:off x="5246" y="4007"/>
              <a:ext cx="72" cy="54"/>
            </a:xfrm>
            <a:custGeom>
              <a:avLst/>
              <a:gdLst/>
              <a:ahLst/>
              <a:cxnLst>
                <a:cxn ang="0">
                  <a:pos x="72" y="0"/>
                </a:cxn>
                <a:cxn ang="0">
                  <a:pos x="36" y="30"/>
                </a:cxn>
                <a:cxn ang="0">
                  <a:pos x="0" y="54"/>
                </a:cxn>
                <a:cxn ang="0">
                  <a:pos x="36" y="54"/>
                </a:cxn>
                <a:cxn ang="0">
                  <a:pos x="54" y="42"/>
                </a:cxn>
                <a:cxn ang="0">
                  <a:pos x="72" y="24"/>
                </a:cxn>
                <a:cxn ang="0">
                  <a:pos x="72" y="24"/>
                </a:cxn>
                <a:cxn ang="0">
                  <a:pos x="72" y="0"/>
                </a:cxn>
                <a:cxn ang="0">
                  <a:pos x="72" y="0"/>
                </a:cxn>
              </a:cxnLst>
              <a:rect l="0" t="0" r="r" b="b"/>
              <a:pathLst>
                <a:path w="72" h="54">
                  <a:moveTo>
                    <a:pt x="72" y="0"/>
                  </a:moveTo>
                  <a:lnTo>
                    <a:pt x="36" y="30"/>
                  </a:lnTo>
                  <a:lnTo>
                    <a:pt x="0" y="54"/>
                  </a:lnTo>
                  <a:lnTo>
                    <a:pt x="36" y="54"/>
                  </a:lnTo>
                  <a:lnTo>
                    <a:pt x="54" y="42"/>
                  </a:lnTo>
                  <a:lnTo>
                    <a:pt x="72" y="24"/>
                  </a:lnTo>
                  <a:lnTo>
                    <a:pt x="72" y="24"/>
                  </a:lnTo>
                  <a:lnTo>
                    <a:pt x="72" y="0"/>
                  </a:lnTo>
                  <a:lnTo>
                    <a:pt x="7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7" name="Freeform 46"/>
            <p:cNvSpPr>
              <a:spLocks/>
            </p:cNvSpPr>
            <p:nvPr/>
          </p:nvSpPr>
          <p:spPr bwMode="hidden">
            <a:xfrm>
              <a:off x="4505" y="4073"/>
              <a:ext cx="705" cy="108"/>
            </a:xfrm>
            <a:custGeom>
              <a:avLst/>
              <a:gdLst/>
              <a:ahLst/>
              <a:cxnLst>
                <a:cxn ang="0">
                  <a:pos x="299" y="90"/>
                </a:cxn>
                <a:cxn ang="0">
                  <a:pos x="221" y="90"/>
                </a:cxn>
                <a:cxn ang="0">
                  <a:pos x="143" y="78"/>
                </a:cxn>
                <a:cxn ang="0">
                  <a:pos x="0" y="48"/>
                </a:cxn>
                <a:cxn ang="0">
                  <a:pos x="0" y="66"/>
                </a:cxn>
                <a:cxn ang="0">
                  <a:pos x="143" y="96"/>
                </a:cxn>
                <a:cxn ang="0">
                  <a:pos x="221" y="108"/>
                </a:cxn>
                <a:cxn ang="0">
                  <a:pos x="299" y="108"/>
                </a:cxn>
                <a:cxn ang="0">
                  <a:pos x="412" y="102"/>
                </a:cxn>
                <a:cxn ang="0">
                  <a:pos x="520" y="84"/>
                </a:cxn>
                <a:cxn ang="0">
                  <a:pos x="615" y="60"/>
                </a:cxn>
                <a:cxn ang="0">
                  <a:pos x="705" y="24"/>
                </a:cxn>
                <a:cxn ang="0">
                  <a:pos x="705" y="0"/>
                </a:cxn>
                <a:cxn ang="0">
                  <a:pos x="615" y="42"/>
                </a:cxn>
                <a:cxn ang="0">
                  <a:pos x="520" y="66"/>
                </a:cxn>
                <a:cxn ang="0">
                  <a:pos x="412" y="84"/>
                </a:cxn>
                <a:cxn ang="0">
                  <a:pos x="299" y="90"/>
                </a:cxn>
                <a:cxn ang="0">
                  <a:pos x="299" y="90"/>
                </a:cxn>
              </a:cxnLst>
              <a:rect l="0" t="0" r="r" b="b"/>
              <a:pathLst>
                <a:path w="705" h="108">
                  <a:moveTo>
                    <a:pt x="299" y="90"/>
                  </a:moveTo>
                  <a:lnTo>
                    <a:pt x="221" y="90"/>
                  </a:lnTo>
                  <a:lnTo>
                    <a:pt x="143" y="78"/>
                  </a:lnTo>
                  <a:lnTo>
                    <a:pt x="0" y="48"/>
                  </a:lnTo>
                  <a:lnTo>
                    <a:pt x="0" y="66"/>
                  </a:lnTo>
                  <a:lnTo>
                    <a:pt x="143" y="96"/>
                  </a:lnTo>
                  <a:lnTo>
                    <a:pt x="221" y="108"/>
                  </a:lnTo>
                  <a:lnTo>
                    <a:pt x="299" y="108"/>
                  </a:lnTo>
                  <a:lnTo>
                    <a:pt x="412" y="102"/>
                  </a:lnTo>
                  <a:lnTo>
                    <a:pt x="520" y="84"/>
                  </a:lnTo>
                  <a:lnTo>
                    <a:pt x="615" y="60"/>
                  </a:lnTo>
                  <a:lnTo>
                    <a:pt x="705" y="24"/>
                  </a:lnTo>
                  <a:lnTo>
                    <a:pt x="705" y="0"/>
                  </a:lnTo>
                  <a:lnTo>
                    <a:pt x="615" y="42"/>
                  </a:lnTo>
                  <a:lnTo>
                    <a:pt x="520" y="66"/>
                  </a:lnTo>
                  <a:lnTo>
                    <a:pt x="412" y="84"/>
                  </a:lnTo>
                  <a:lnTo>
                    <a:pt x="299" y="90"/>
                  </a:lnTo>
                  <a:lnTo>
                    <a:pt x="299" y="9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8" name="Freeform 47"/>
            <p:cNvSpPr>
              <a:spLocks/>
            </p:cNvSpPr>
            <p:nvPr/>
          </p:nvSpPr>
          <p:spPr bwMode="hidden">
            <a:xfrm>
              <a:off x="5336" y="3654"/>
              <a:ext cx="143" cy="341"/>
            </a:xfrm>
            <a:custGeom>
              <a:avLst/>
              <a:gdLst/>
              <a:ahLst/>
              <a:cxnLst>
                <a:cxn ang="0">
                  <a:pos x="119" y="114"/>
                </a:cxn>
                <a:cxn ang="0">
                  <a:pos x="113" y="173"/>
                </a:cxn>
                <a:cxn ang="0">
                  <a:pos x="89" y="239"/>
                </a:cxn>
                <a:cxn ang="0">
                  <a:pos x="47" y="293"/>
                </a:cxn>
                <a:cxn ang="0">
                  <a:pos x="0" y="341"/>
                </a:cxn>
                <a:cxn ang="0">
                  <a:pos x="29" y="341"/>
                </a:cxn>
                <a:cxn ang="0">
                  <a:pos x="77" y="287"/>
                </a:cxn>
                <a:cxn ang="0">
                  <a:pos x="113" y="233"/>
                </a:cxn>
                <a:cxn ang="0">
                  <a:pos x="137" y="173"/>
                </a:cxn>
                <a:cxn ang="0">
                  <a:pos x="143" y="114"/>
                </a:cxn>
                <a:cxn ang="0">
                  <a:pos x="137" y="60"/>
                </a:cxn>
                <a:cxn ang="0">
                  <a:pos x="119" y="0"/>
                </a:cxn>
                <a:cxn ang="0">
                  <a:pos x="89" y="0"/>
                </a:cxn>
                <a:cxn ang="0">
                  <a:pos x="113" y="60"/>
                </a:cxn>
                <a:cxn ang="0">
                  <a:pos x="119" y="114"/>
                </a:cxn>
                <a:cxn ang="0">
                  <a:pos x="119" y="114"/>
                </a:cxn>
              </a:cxnLst>
              <a:rect l="0" t="0" r="r" b="b"/>
              <a:pathLst>
                <a:path w="143" h="341">
                  <a:moveTo>
                    <a:pt x="119" y="114"/>
                  </a:moveTo>
                  <a:lnTo>
                    <a:pt x="113" y="173"/>
                  </a:lnTo>
                  <a:lnTo>
                    <a:pt x="89" y="239"/>
                  </a:lnTo>
                  <a:lnTo>
                    <a:pt x="47" y="293"/>
                  </a:lnTo>
                  <a:lnTo>
                    <a:pt x="0" y="341"/>
                  </a:lnTo>
                  <a:lnTo>
                    <a:pt x="29" y="341"/>
                  </a:lnTo>
                  <a:lnTo>
                    <a:pt x="77" y="287"/>
                  </a:lnTo>
                  <a:lnTo>
                    <a:pt x="113" y="233"/>
                  </a:lnTo>
                  <a:lnTo>
                    <a:pt x="137" y="173"/>
                  </a:lnTo>
                  <a:lnTo>
                    <a:pt x="143" y="114"/>
                  </a:lnTo>
                  <a:lnTo>
                    <a:pt x="137" y="60"/>
                  </a:lnTo>
                  <a:lnTo>
                    <a:pt x="119" y="0"/>
                  </a:lnTo>
                  <a:lnTo>
                    <a:pt x="89" y="0"/>
                  </a:lnTo>
                  <a:lnTo>
                    <a:pt x="113" y="60"/>
                  </a:lnTo>
                  <a:lnTo>
                    <a:pt x="119" y="114"/>
                  </a:lnTo>
                  <a:lnTo>
                    <a:pt x="119" y="11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9" name="Freeform 48"/>
            <p:cNvSpPr>
              <a:spLocks/>
            </p:cNvSpPr>
            <p:nvPr/>
          </p:nvSpPr>
          <p:spPr bwMode="hidden">
            <a:xfrm>
              <a:off x="5061" y="3624"/>
              <a:ext cx="83" cy="90"/>
            </a:xfrm>
            <a:custGeom>
              <a:avLst/>
              <a:gdLst/>
              <a:ahLst/>
              <a:cxnLst>
                <a:cxn ang="0">
                  <a:pos x="59" y="90"/>
                </a:cxn>
                <a:cxn ang="0">
                  <a:pos x="83" y="84"/>
                </a:cxn>
                <a:cxn ang="0">
                  <a:pos x="71" y="60"/>
                </a:cxn>
                <a:cxn ang="0">
                  <a:pos x="53" y="42"/>
                </a:cxn>
                <a:cxn ang="0">
                  <a:pos x="6" y="0"/>
                </a:cxn>
                <a:cxn ang="0">
                  <a:pos x="0" y="18"/>
                </a:cxn>
                <a:cxn ang="0">
                  <a:pos x="35" y="48"/>
                </a:cxn>
                <a:cxn ang="0">
                  <a:pos x="59" y="90"/>
                </a:cxn>
                <a:cxn ang="0">
                  <a:pos x="59" y="90"/>
                </a:cxn>
              </a:cxnLst>
              <a:rect l="0" t="0" r="r" b="b"/>
              <a:pathLst>
                <a:path w="83" h="90">
                  <a:moveTo>
                    <a:pt x="59" y="90"/>
                  </a:moveTo>
                  <a:lnTo>
                    <a:pt x="83" y="84"/>
                  </a:lnTo>
                  <a:lnTo>
                    <a:pt x="71" y="60"/>
                  </a:lnTo>
                  <a:lnTo>
                    <a:pt x="53" y="42"/>
                  </a:lnTo>
                  <a:lnTo>
                    <a:pt x="6" y="0"/>
                  </a:lnTo>
                  <a:lnTo>
                    <a:pt x="0" y="18"/>
                  </a:lnTo>
                  <a:lnTo>
                    <a:pt x="35" y="48"/>
                  </a:lnTo>
                  <a:lnTo>
                    <a:pt x="59" y="90"/>
                  </a:lnTo>
                  <a:lnTo>
                    <a:pt x="59" y="9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0" name="Freeform 49"/>
            <p:cNvSpPr>
              <a:spLocks/>
            </p:cNvSpPr>
            <p:nvPr/>
          </p:nvSpPr>
          <p:spPr bwMode="hidden">
            <a:xfrm>
              <a:off x="4445" y="3552"/>
              <a:ext cx="717" cy="431"/>
            </a:xfrm>
            <a:custGeom>
              <a:avLst/>
              <a:gdLst/>
              <a:ahLst/>
              <a:cxnLst>
                <a:cxn ang="0">
                  <a:pos x="693" y="216"/>
                </a:cxn>
                <a:cxn ang="0">
                  <a:pos x="687" y="257"/>
                </a:cxn>
                <a:cxn ang="0">
                  <a:pos x="669" y="293"/>
                </a:cxn>
                <a:cxn ang="0">
                  <a:pos x="633" y="329"/>
                </a:cxn>
                <a:cxn ang="0">
                  <a:pos x="598" y="359"/>
                </a:cxn>
                <a:cxn ang="0">
                  <a:pos x="544" y="383"/>
                </a:cxn>
                <a:cxn ang="0">
                  <a:pos x="490" y="401"/>
                </a:cxn>
                <a:cxn ang="0">
                  <a:pos x="424" y="413"/>
                </a:cxn>
                <a:cxn ang="0">
                  <a:pos x="359" y="419"/>
                </a:cxn>
                <a:cxn ang="0">
                  <a:pos x="293" y="413"/>
                </a:cxn>
                <a:cxn ang="0">
                  <a:pos x="227" y="401"/>
                </a:cxn>
                <a:cxn ang="0">
                  <a:pos x="173" y="383"/>
                </a:cxn>
                <a:cxn ang="0">
                  <a:pos x="119" y="359"/>
                </a:cxn>
                <a:cxn ang="0">
                  <a:pos x="84" y="329"/>
                </a:cxn>
                <a:cxn ang="0">
                  <a:pos x="48" y="293"/>
                </a:cxn>
                <a:cxn ang="0">
                  <a:pos x="30" y="257"/>
                </a:cxn>
                <a:cxn ang="0">
                  <a:pos x="24" y="216"/>
                </a:cxn>
                <a:cxn ang="0">
                  <a:pos x="30" y="174"/>
                </a:cxn>
                <a:cxn ang="0">
                  <a:pos x="48" y="138"/>
                </a:cxn>
                <a:cxn ang="0">
                  <a:pos x="84" y="102"/>
                </a:cxn>
                <a:cxn ang="0">
                  <a:pos x="119" y="72"/>
                </a:cxn>
                <a:cxn ang="0">
                  <a:pos x="173" y="48"/>
                </a:cxn>
                <a:cxn ang="0">
                  <a:pos x="227" y="30"/>
                </a:cxn>
                <a:cxn ang="0">
                  <a:pos x="293" y="18"/>
                </a:cxn>
                <a:cxn ang="0">
                  <a:pos x="359" y="12"/>
                </a:cxn>
                <a:cxn ang="0">
                  <a:pos x="418" y="18"/>
                </a:cxn>
                <a:cxn ang="0">
                  <a:pos x="478" y="30"/>
                </a:cxn>
                <a:cxn ang="0">
                  <a:pos x="532" y="48"/>
                </a:cxn>
                <a:cxn ang="0">
                  <a:pos x="580" y="66"/>
                </a:cxn>
                <a:cxn ang="0">
                  <a:pos x="586" y="48"/>
                </a:cxn>
                <a:cxn ang="0">
                  <a:pos x="478" y="12"/>
                </a:cxn>
                <a:cxn ang="0">
                  <a:pos x="418" y="6"/>
                </a:cxn>
                <a:cxn ang="0">
                  <a:pos x="359" y="0"/>
                </a:cxn>
                <a:cxn ang="0">
                  <a:pos x="287" y="6"/>
                </a:cxn>
                <a:cxn ang="0">
                  <a:pos x="221" y="18"/>
                </a:cxn>
                <a:cxn ang="0">
                  <a:pos x="161" y="36"/>
                </a:cxn>
                <a:cxn ang="0">
                  <a:pos x="107" y="66"/>
                </a:cxn>
                <a:cxn ang="0">
                  <a:pos x="60" y="96"/>
                </a:cxn>
                <a:cxn ang="0">
                  <a:pos x="30" y="132"/>
                </a:cxn>
                <a:cxn ang="0">
                  <a:pos x="6" y="174"/>
                </a:cxn>
                <a:cxn ang="0">
                  <a:pos x="0" y="216"/>
                </a:cxn>
                <a:cxn ang="0">
                  <a:pos x="6" y="257"/>
                </a:cxn>
                <a:cxn ang="0">
                  <a:pos x="30" y="299"/>
                </a:cxn>
                <a:cxn ang="0">
                  <a:pos x="60" y="335"/>
                </a:cxn>
                <a:cxn ang="0">
                  <a:pos x="107" y="371"/>
                </a:cxn>
                <a:cxn ang="0">
                  <a:pos x="161" y="395"/>
                </a:cxn>
                <a:cxn ang="0">
                  <a:pos x="221" y="413"/>
                </a:cxn>
                <a:cxn ang="0">
                  <a:pos x="287" y="425"/>
                </a:cxn>
                <a:cxn ang="0">
                  <a:pos x="359" y="431"/>
                </a:cxn>
                <a:cxn ang="0">
                  <a:pos x="430" y="425"/>
                </a:cxn>
                <a:cxn ang="0">
                  <a:pos x="496" y="413"/>
                </a:cxn>
                <a:cxn ang="0">
                  <a:pos x="562" y="395"/>
                </a:cxn>
                <a:cxn ang="0">
                  <a:pos x="610" y="371"/>
                </a:cxn>
                <a:cxn ang="0">
                  <a:pos x="657" y="335"/>
                </a:cxn>
                <a:cxn ang="0">
                  <a:pos x="687" y="299"/>
                </a:cxn>
                <a:cxn ang="0">
                  <a:pos x="711" y="257"/>
                </a:cxn>
                <a:cxn ang="0">
                  <a:pos x="717" y="216"/>
                </a:cxn>
                <a:cxn ang="0">
                  <a:pos x="717" y="204"/>
                </a:cxn>
                <a:cxn ang="0">
                  <a:pos x="711" y="192"/>
                </a:cxn>
                <a:cxn ang="0">
                  <a:pos x="687" y="198"/>
                </a:cxn>
                <a:cxn ang="0">
                  <a:pos x="693" y="210"/>
                </a:cxn>
                <a:cxn ang="0">
                  <a:pos x="693" y="216"/>
                </a:cxn>
                <a:cxn ang="0">
                  <a:pos x="693" y="216"/>
                </a:cxn>
              </a:cxnLst>
              <a:rect l="0" t="0" r="r" b="b"/>
              <a:pathLst>
                <a:path w="717" h="431">
                  <a:moveTo>
                    <a:pt x="693" y="216"/>
                  </a:moveTo>
                  <a:lnTo>
                    <a:pt x="687" y="257"/>
                  </a:lnTo>
                  <a:lnTo>
                    <a:pt x="669" y="293"/>
                  </a:lnTo>
                  <a:lnTo>
                    <a:pt x="633" y="329"/>
                  </a:lnTo>
                  <a:lnTo>
                    <a:pt x="598" y="359"/>
                  </a:lnTo>
                  <a:lnTo>
                    <a:pt x="544" y="383"/>
                  </a:lnTo>
                  <a:lnTo>
                    <a:pt x="490" y="401"/>
                  </a:lnTo>
                  <a:lnTo>
                    <a:pt x="424" y="413"/>
                  </a:lnTo>
                  <a:lnTo>
                    <a:pt x="359" y="419"/>
                  </a:lnTo>
                  <a:lnTo>
                    <a:pt x="293" y="413"/>
                  </a:lnTo>
                  <a:lnTo>
                    <a:pt x="227" y="401"/>
                  </a:lnTo>
                  <a:lnTo>
                    <a:pt x="173" y="383"/>
                  </a:lnTo>
                  <a:lnTo>
                    <a:pt x="119" y="359"/>
                  </a:lnTo>
                  <a:lnTo>
                    <a:pt x="84" y="329"/>
                  </a:lnTo>
                  <a:lnTo>
                    <a:pt x="48" y="293"/>
                  </a:lnTo>
                  <a:lnTo>
                    <a:pt x="30" y="257"/>
                  </a:lnTo>
                  <a:lnTo>
                    <a:pt x="24" y="216"/>
                  </a:lnTo>
                  <a:lnTo>
                    <a:pt x="30" y="174"/>
                  </a:lnTo>
                  <a:lnTo>
                    <a:pt x="48" y="138"/>
                  </a:lnTo>
                  <a:lnTo>
                    <a:pt x="84" y="102"/>
                  </a:lnTo>
                  <a:lnTo>
                    <a:pt x="119" y="72"/>
                  </a:lnTo>
                  <a:lnTo>
                    <a:pt x="173" y="48"/>
                  </a:lnTo>
                  <a:lnTo>
                    <a:pt x="227" y="30"/>
                  </a:lnTo>
                  <a:lnTo>
                    <a:pt x="293" y="18"/>
                  </a:lnTo>
                  <a:lnTo>
                    <a:pt x="359" y="12"/>
                  </a:lnTo>
                  <a:lnTo>
                    <a:pt x="418" y="18"/>
                  </a:lnTo>
                  <a:lnTo>
                    <a:pt x="478" y="30"/>
                  </a:lnTo>
                  <a:lnTo>
                    <a:pt x="532" y="48"/>
                  </a:lnTo>
                  <a:lnTo>
                    <a:pt x="580" y="66"/>
                  </a:lnTo>
                  <a:lnTo>
                    <a:pt x="586" y="48"/>
                  </a:lnTo>
                  <a:lnTo>
                    <a:pt x="478" y="12"/>
                  </a:lnTo>
                  <a:lnTo>
                    <a:pt x="418" y="6"/>
                  </a:lnTo>
                  <a:lnTo>
                    <a:pt x="359" y="0"/>
                  </a:lnTo>
                  <a:lnTo>
                    <a:pt x="287" y="6"/>
                  </a:lnTo>
                  <a:lnTo>
                    <a:pt x="221" y="18"/>
                  </a:lnTo>
                  <a:lnTo>
                    <a:pt x="161" y="36"/>
                  </a:lnTo>
                  <a:lnTo>
                    <a:pt x="107" y="66"/>
                  </a:lnTo>
                  <a:lnTo>
                    <a:pt x="60" y="96"/>
                  </a:lnTo>
                  <a:lnTo>
                    <a:pt x="30" y="132"/>
                  </a:lnTo>
                  <a:lnTo>
                    <a:pt x="6" y="174"/>
                  </a:lnTo>
                  <a:lnTo>
                    <a:pt x="0" y="216"/>
                  </a:lnTo>
                  <a:lnTo>
                    <a:pt x="6" y="257"/>
                  </a:lnTo>
                  <a:lnTo>
                    <a:pt x="30" y="299"/>
                  </a:lnTo>
                  <a:lnTo>
                    <a:pt x="60" y="335"/>
                  </a:lnTo>
                  <a:lnTo>
                    <a:pt x="107" y="371"/>
                  </a:lnTo>
                  <a:lnTo>
                    <a:pt x="161" y="395"/>
                  </a:lnTo>
                  <a:lnTo>
                    <a:pt x="221" y="413"/>
                  </a:lnTo>
                  <a:lnTo>
                    <a:pt x="287" y="425"/>
                  </a:lnTo>
                  <a:lnTo>
                    <a:pt x="359" y="431"/>
                  </a:lnTo>
                  <a:lnTo>
                    <a:pt x="430" y="425"/>
                  </a:lnTo>
                  <a:lnTo>
                    <a:pt x="496" y="413"/>
                  </a:lnTo>
                  <a:lnTo>
                    <a:pt x="562" y="395"/>
                  </a:lnTo>
                  <a:lnTo>
                    <a:pt x="610" y="371"/>
                  </a:lnTo>
                  <a:lnTo>
                    <a:pt x="657" y="335"/>
                  </a:lnTo>
                  <a:lnTo>
                    <a:pt x="687" y="299"/>
                  </a:lnTo>
                  <a:lnTo>
                    <a:pt x="711" y="257"/>
                  </a:lnTo>
                  <a:lnTo>
                    <a:pt x="717" y="216"/>
                  </a:lnTo>
                  <a:lnTo>
                    <a:pt x="717" y="204"/>
                  </a:lnTo>
                  <a:lnTo>
                    <a:pt x="711" y="192"/>
                  </a:lnTo>
                  <a:lnTo>
                    <a:pt x="687" y="198"/>
                  </a:lnTo>
                  <a:lnTo>
                    <a:pt x="693" y="210"/>
                  </a:lnTo>
                  <a:lnTo>
                    <a:pt x="693" y="216"/>
                  </a:lnTo>
                  <a:lnTo>
                    <a:pt x="693" y="21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1" name="Freeform 50"/>
            <p:cNvSpPr>
              <a:spLocks/>
            </p:cNvSpPr>
            <p:nvPr/>
          </p:nvSpPr>
          <p:spPr bwMode="hidden">
            <a:xfrm>
              <a:off x="4349" y="3510"/>
              <a:ext cx="909" cy="533"/>
            </a:xfrm>
            <a:custGeom>
              <a:avLst/>
              <a:gdLst/>
              <a:ahLst/>
              <a:cxnLst>
                <a:cxn ang="0">
                  <a:pos x="616" y="0"/>
                </a:cxn>
                <a:cxn ang="0">
                  <a:pos x="616" y="18"/>
                </a:cxn>
                <a:cxn ang="0">
                  <a:pos x="724" y="60"/>
                </a:cxn>
                <a:cxn ang="0">
                  <a:pos x="765" y="84"/>
                </a:cxn>
                <a:cxn ang="0">
                  <a:pos x="807" y="114"/>
                </a:cxn>
                <a:cxn ang="0">
                  <a:pos x="837" y="144"/>
                </a:cxn>
                <a:cxn ang="0">
                  <a:pos x="861" y="180"/>
                </a:cxn>
                <a:cxn ang="0">
                  <a:pos x="873" y="216"/>
                </a:cxn>
                <a:cxn ang="0">
                  <a:pos x="879" y="258"/>
                </a:cxn>
                <a:cxn ang="0">
                  <a:pos x="873" y="311"/>
                </a:cxn>
                <a:cxn ang="0">
                  <a:pos x="843" y="359"/>
                </a:cxn>
                <a:cxn ang="0">
                  <a:pos x="807" y="401"/>
                </a:cxn>
                <a:cxn ang="0">
                  <a:pos x="753" y="443"/>
                </a:cxn>
                <a:cxn ang="0">
                  <a:pos x="694" y="473"/>
                </a:cxn>
                <a:cxn ang="0">
                  <a:pos x="622" y="497"/>
                </a:cxn>
                <a:cxn ang="0">
                  <a:pos x="538" y="509"/>
                </a:cxn>
                <a:cxn ang="0">
                  <a:pos x="455" y="515"/>
                </a:cxn>
                <a:cxn ang="0">
                  <a:pos x="371" y="509"/>
                </a:cxn>
                <a:cxn ang="0">
                  <a:pos x="287" y="497"/>
                </a:cxn>
                <a:cxn ang="0">
                  <a:pos x="215" y="473"/>
                </a:cxn>
                <a:cxn ang="0">
                  <a:pos x="156" y="443"/>
                </a:cxn>
                <a:cxn ang="0">
                  <a:pos x="102" y="401"/>
                </a:cxn>
                <a:cxn ang="0">
                  <a:pos x="66" y="359"/>
                </a:cxn>
                <a:cxn ang="0">
                  <a:pos x="36" y="311"/>
                </a:cxn>
                <a:cxn ang="0">
                  <a:pos x="30" y="258"/>
                </a:cxn>
                <a:cxn ang="0">
                  <a:pos x="36" y="222"/>
                </a:cxn>
                <a:cxn ang="0">
                  <a:pos x="48" y="186"/>
                </a:cxn>
                <a:cxn ang="0">
                  <a:pos x="66" y="156"/>
                </a:cxn>
                <a:cxn ang="0">
                  <a:pos x="90" y="126"/>
                </a:cxn>
                <a:cxn ang="0">
                  <a:pos x="66" y="114"/>
                </a:cxn>
                <a:cxn ang="0">
                  <a:pos x="36" y="144"/>
                </a:cxn>
                <a:cxn ang="0">
                  <a:pos x="18" y="180"/>
                </a:cxn>
                <a:cxn ang="0">
                  <a:pos x="6" y="216"/>
                </a:cxn>
                <a:cxn ang="0">
                  <a:pos x="0" y="258"/>
                </a:cxn>
                <a:cxn ang="0">
                  <a:pos x="12" y="311"/>
                </a:cxn>
                <a:cxn ang="0">
                  <a:pos x="36" y="365"/>
                </a:cxn>
                <a:cxn ang="0">
                  <a:pos x="78" y="413"/>
                </a:cxn>
                <a:cxn ang="0">
                  <a:pos x="132" y="449"/>
                </a:cxn>
                <a:cxn ang="0">
                  <a:pos x="203" y="485"/>
                </a:cxn>
                <a:cxn ang="0">
                  <a:pos x="275" y="509"/>
                </a:cxn>
                <a:cxn ang="0">
                  <a:pos x="365" y="527"/>
                </a:cxn>
                <a:cxn ang="0">
                  <a:pos x="455" y="533"/>
                </a:cxn>
                <a:cxn ang="0">
                  <a:pos x="544" y="527"/>
                </a:cxn>
                <a:cxn ang="0">
                  <a:pos x="634" y="509"/>
                </a:cxn>
                <a:cxn ang="0">
                  <a:pos x="712" y="485"/>
                </a:cxn>
                <a:cxn ang="0">
                  <a:pos x="777" y="449"/>
                </a:cxn>
                <a:cxn ang="0">
                  <a:pos x="831" y="413"/>
                </a:cxn>
                <a:cxn ang="0">
                  <a:pos x="873" y="365"/>
                </a:cxn>
                <a:cxn ang="0">
                  <a:pos x="897" y="311"/>
                </a:cxn>
                <a:cxn ang="0">
                  <a:pos x="909" y="258"/>
                </a:cxn>
                <a:cxn ang="0">
                  <a:pos x="903" y="216"/>
                </a:cxn>
                <a:cxn ang="0">
                  <a:pos x="885" y="174"/>
                </a:cxn>
                <a:cxn ang="0">
                  <a:pos x="861" y="132"/>
                </a:cxn>
                <a:cxn ang="0">
                  <a:pos x="825" y="102"/>
                </a:cxn>
                <a:cxn ang="0">
                  <a:pos x="783" y="66"/>
                </a:cxn>
                <a:cxn ang="0">
                  <a:pos x="735" y="42"/>
                </a:cxn>
                <a:cxn ang="0">
                  <a:pos x="616" y="0"/>
                </a:cxn>
                <a:cxn ang="0">
                  <a:pos x="616" y="0"/>
                </a:cxn>
              </a:cxnLst>
              <a:rect l="0" t="0" r="r" b="b"/>
              <a:pathLst>
                <a:path w="909" h="533">
                  <a:moveTo>
                    <a:pt x="616" y="0"/>
                  </a:moveTo>
                  <a:lnTo>
                    <a:pt x="616" y="18"/>
                  </a:lnTo>
                  <a:lnTo>
                    <a:pt x="724" y="60"/>
                  </a:lnTo>
                  <a:lnTo>
                    <a:pt x="765" y="84"/>
                  </a:lnTo>
                  <a:lnTo>
                    <a:pt x="807" y="114"/>
                  </a:lnTo>
                  <a:lnTo>
                    <a:pt x="837" y="144"/>
                  </a:lnTo>
                  <a:lnTo>
                    <a:pt x="861" y="180"/>
                  </a:lnTo>
                  <a:lnTo>
                    <a:pt x="873" y="216"/>
                  </a:lnTo>
                  <a:lnTo>
                    <a:pt x="879" y="258"/>
                  </a:lnTo>
                  <a:lnTo>
                    <a:pt x="873" y="311"/>
                  </a:lnTo>
                  <a:lnTo>
                    <a:pt x="843" y="359"/>
                  </a:lnTo>
                  <a:lnTo>
                    <a:pt x="807" y="401"/>
                  </a:lnTo>
                  <a:lnTo>
                    <a:pt x="753" y="443"/>
                  </a:lnTo>
                  <a:lnTo>
                    <a:pt x="694" y="473"/>
                  </a:lnTo>
                  <a:lnTo>
                    <a:pt x="622" y="497"/>
                  </a:lnTo>
                  <a:lnTo>
                    <a:pt x="538" y="509"/>
                  </a:lnTo>
                  <a:lnTo>
                    <a:pt x="455" y="515"/>
                  </a:lnTo>
                  <a:lnTo>
                    <a:pt x="371" y="509"/>
                  </a:lnTo>
                  <a:lnTo>
                    <a:pt x="287" y="497"/>
                  </a:lnTo>
                  <a:lnTo>
                    <a:pt x="215" y="473"/>
                  </a:lnTo>
                  <a:lnTo>
                    <a:pt x="156" y="443"/>
                  </a:lnTo>
                  <a:lnTo>
                    <a:pt x="102" y="401"/>
                  </a:lnTo>
                  <a:lnTo>
                    <a:pt x="66" y="359"/>
                  </a:lnTo>
                  <a:lnTo>
                    <a:pt x="36" y="311"/>
                  </a:lnTo>
                  <a:lnTo>
                    <a:pt x="30" y="258"/>
                  </a:lnTo>
                  <a:lnTo>
                    <a:pt x="36" y="222"/>
                  </a:lnTo>
                  <a:lnTo>
                    <a:pt x="48" y="186"/>
                  </a:lnTo>
                  <a:lnTo>
                    <a:pt x="66" y="156"/>
                  </a:lnTo>
                  <a:lnTo>
                    <a:pt x="90" y="126"/>
                  </a:lnTo>
                  <a:lnTo>
                    <a:pt x="66" y="114"/>
                  </a:lnTo>
                  <a:lnTo>
                    <a:pt x="36" y="144"/>
                  </a:lnTo>
                  <a:lnTo>
                    <a:pt x="18" y="180"/>
                  </a:lnTo>
                  <a:lnTo>
                    <a:pt x="6" y="216"/>
                  </a:lnTo>
                  <a:lnTo>
                    <a:pt x="0" y="258"/>
                  </a:lnTo>
                  <a:lnTo>
                    <a:pt x="12" y="311"/>
                  </a:lnTo>
                  <a:lnTo>
                    <a:pt x="36" y="365"/>
                  </a:lnTo>
                  <a:lnTo>
                    <a:pt x="78" y="413"/>
                  </a:lnTo>
                  <a:lnTo>
                    <a:pt x="132" y="449"/>
                  </a:lnTo>
                  <a:lnTo>
                    <a:pt x="203" y="485"/>
                  </a:lnTo>
                  <a:lnTo>
                    <a:pt x="275" y="509"/>
                  </a:lnTo>
                  <a:lnTo>
                    <a:pt x="365" y="527"/>
                  </a:lnTo>
                  <a:lnTo>
                    <a:pt x="455" y="533"/>
                  </a:lnTo>
                  <a:lnTo>
                    <a:pt x="544" y="527"/>
                  </a:lnTo>
                  <a:lnTo>
                    <a:pt x="634" y="509"/>
                  </a:lnTo>
                  <a:lnTo>
                    <a:pt x="712" y="485"/>
                  </a:lnTo>
                  <a:lnTo>
                    <a:pt x="777" y="449"/>
                  </a:lnTo>
                  <a:lnTo>
                    <a:pt x="831" y="413"/>
                  </a:lnTo>
                  <a:lnTo>
                    <a:pt x="873" y="365"/>
                  </a:lnTo>
                  <a:lnTo>
                    <a:pt x="897" y="311"/>
                  </a:lnTo>
                  <a:lnTo>
                    <a:pt x="909" y="258"/>
                  </a:lnTo>
                  <a:lnTo>
                    <a:pt x="903" y="216"/>
                  </a:lnTo>
                  <a:lnTo>
                    <a:pt x="885" y="174"/>
                  </a:lnTo>
                  <a:lnTo>
                    <a:pt x="861" y="132"/>
                  </a:lnTo>
                  <a:lnTo>
                    <a:pt x="825" y="102"/>
                  </a:lnTo>
                  <a:lnTo>
                    <a:pt x="783" y="66"/>
                  </a:lnTo>
                  <a:lnTo>
                    <a:pt x="735" y="42"/>
                  </a:lnTo>
                  <a:lnTo>
                    <a:pt x="616" y="0"/>
                  </a:lnTo>
                  <a:lnTo>
                    <a:pt x="6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2" name="Freeform 51"/>
            <p:cNvSpPr>
              <a:spLocks/>
            </p:cNvSpPr>
            <p:nvPr/>
          </p:nvSpPr>
          <p:spPr bwMode="hidden">
            <a:xfrm>
              <a:off x="4564" y="3492"/>
              <a:ext cx="365" cy="66"/>
            </a:xfrm>
            <a:custGeom>
              <a:avLst/>
              <a:gdLst/>
              <a:ahLst/>
              <a:cxnLst>
                <a:cxn ang="0">
                  <a:pos x="240" y="18"/>
                </a:cxn>
                <a:cxn ang="0">
                  <a:pos x="299" y="24"/>
                </a:cxn>
                <a:cxn ang="0">
                  <a:pos x="359" y="30"/>
                </a:cxn>
                <a:cxn ang="0">
                  <a:pos x="365" y="12"/>
                </a:cxn>
                <a:cxn ang="0">
                  <a:pos x="305" y="6"/>
                </a:cxn>
                <a:cxn ang="0">
                  <a:pos x="240" y="0"/>
                </a:cxn>
                <a:cxn ang="0">
                  <a:pos x="174" y="6"/>
                </a:cxn>
                <a:cxn ang="0">
                  <a:pos x="114" y="12"/>
                </a:cxn>
                <a:cxn ang="0">
                  <a:pos x="0" y="42"/>
                </a:cxn>
                <a:cxn ang="0">
                  <a:pos x="0" y="66"/>
                </a:cxn>
                <a:cxn ang="0">
                  <a:pos x="54" y="48"/>
                </a:cxn>
                <a:cxn ang="0">
                  <a:pos x="114" y="30"/>
                </a:cxn>
                <a:cxn ang="0">
                  <a:pos x="174" y="24"/>
                </a:cxn>
                <a:cxn ang="0">
                  <a:pos x="240" y="18"/>
                </a:cxn>
                <a:cxn ang="0">
                  <a:pos x="240" y="18"/>
                </a:cxn>
              </a:cxnLst>
              <a:rect l="0" t="0" r="r" b="b"/>
              <a:pathLst>
                <a:path w="365" h="66">
                  <a:moveTo>
                    <a:pt x="240" y="18"/>
                  </a:moveTo>
                  <a:lnTo>
                    <a:pt x="299" y="24"/>
                  </a:lnTo>
                  <a:lnTo>
                    <a:pt x="359" y="30"/>
                  </a:lnTo>
                  <a:lnTo>
                    <a:pt x="365" y="12"/>
                  </a:lnTo>
                  <a:lnTo>
                    <a:pt x="305" y="6"/>
                  </a:lnTo>
                  <a:lnTo>
                    <a:pt x="240" y="0"/>
                  </a:lnTo>
                  <a:lnTo>
                    <a:pt x="174" y="6"/>
                  </a:lnTo>
                  <a:lnTo>
                    <a:pt x="114" y="12"/>
                  </a:lnTo>
                  <a:lnTo>
                    <a:pt x="0" y="42"/>
                  </a:lnTo>
                  <a:lnTo>
                    <a:pt x="0" y="66"/>
                  </a:lnTo>
                  <a:lnTo>
                    <a:pt x="54" y="48"/>
                  </a:lnTo>
                  <a:lnTo>
                    <a:pt x="114" y="30"/>
                  </a:lnTo>
                  <a:lnTo>
                    <a:pt x="174" y="24"/>
                  </a:lnTo>
                  <a:lnTo>
                    <a:pt x="240" y="18"/>
                  </a:lnTo>
                  <a:lnTo>
                    <a:pt x="240" y="1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3" name="Freeform 52"/>
            <p:cNvSpPr>
              <a:spLocks/>
            </p:cNvSpPr>
            <p:nvPr/>
          </p:nvSpPr>
          <p:spPr bwMode="hidden">
            <a:xfrm>
              <a:off x="4463" y="3558"/>
              <a:ext cx="66" cy="48"/>
            </a:xfrm>
            <a:custGeom>
              <a:avLst/>
              <a:gdLst/>
              <a:ahLst/>
              <a:cxnLst>
                <a:cxn ang="0">
                  <a:pos x="66" y="18"/>
                </a:cxn>
                <a:cxn ang="0">
                  <a:pos x="48" y="0"/>
                </a:cxn>
                <a:cxn ang="0">
                  <a:pos x="24" y="12"/>
                </a:cxn>
                <a:cxn ang="0">
                  <a:pos x="0" y="30"/>
                </a:cxn>
                <a:cxn ang="0">
                  <a:pos x="12" y="48"/>
                </a:cxn>
                <a:cxn ang="0">
                  <a:pos x="42" y="30"/>
                </a:cxn>
                <a:cxn ang="0">
                  <a:pos x="66" y="18"/>
                </a:cxn>
                <a:cxn ang="0">
                  <a:pos x="66" y="18"/>
                </a:cxn>
              </a:cxnLst>
              <a:rect l="0" t="0" r="r" b="b"/>
              <a:pathLst>
                <a:path w="66" h="48">
                  <a:moveTo>
                    <a:pt x="66" y="18"/>
                  </a:moveTo>
                  <a:lnTo>
                    <a:pt x="48" y="0"/>
                  </a:lnTo>
                  <a:lnTo>
                    <a:pt x="24" y="12"/>
                  </a:lnTo>
                  <a:lnTo>
                    <a:pt x="0" y="30"/>
                  </a:lnTo>
                  <a:lnTo>
                    <a:pt x="12" y="48"/>
                  </a:lnTo>
                  <a:lnTo>
                    <a:pt x="42" y="30"/>
                  </a:lnTo>
                  <a:lnTo>
                    <a:pt x="66" y="18"/>
                  </a:lnTo>
                  <a:lnTo>
                    <a:pt x="66" y="1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4" name="Oval 53"/>
            <p:cNvSpPr>
              <a:spLocks noChangeArrowheads="1"/>
            </p:cNvSpPr>
            <p:nvPr/>
          </p:nvSpPr>
          <p:spPr bwMode="hidden">
            <a:xfrm>
              <a:off x="4546" y="3608"/>
              <a:ext cx="518" cy="319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5" name="Oval 54"/>
            <p:cNvSpPr>
              <a:spLocks noChangeArrowheads="1"/>
            </p:cNvSpPr>
            <p:nvPr/>
          </p:nvSpPr>
          <p:spPr bwMode="hidden">
            <a:xfrm>
              <a:off x="4578" y="3630"/>
              <a:ext cx="446" cy="271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6" name="Oval 55"/>
            <p:cNvSpPr>
              <a:spLocks noChangeArrowheads="1"/>
            </p:cNvSpPr>
            <p:nvPr/>
          </p:nvSpPr>
          <p:spPr bwMode="hidden">
            <a:xfrm>
              <a:off x="4610" y="3650"/>
              <a:ext cx="386" cy="233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7" name="Oval 56"/>
            <p:cNvSpPr>
              <a:spLocks noChangeArrowheads="1"/>
            </p:cNvSpPr>
            <p:nvPr/>
          </p:nvSpPr>
          <p:spPr bwMode="hidden">
            <a:xfrm>
              <a:off x="4654" y="3678"/>
              <a:ext cx="298" cy="177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8" name="Oval 57"/>
            <p:cNvSpPr>
              <a:spLocks noChangeArrowheads="1"/>
            </p:cNvSpPr>
            <p:nvPr/>
          </p:nvSpPr>
          <p:spPr bwMode="hidden">
            <a:xfrm>
              <a:off x="4690" y="3698"/>
              <a:ext cx="222" cy="139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9" name="Oval 58"/>
            <p:cNvSpPr>
              <a:spLocks noChangeArrowheads="1"/>
            </p:cNvSpPr>
            <p:nvPr/>
          </p:nvSpPr>
          <p:spPr bwMode="hidden">
            <a:xfrm>
              <a:off x="4738" y="3728"/>
              <a:ext cx="126" cy="81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7" name="Group 59"/>
          <p:cNvGrpSpPr>
            <a:grpSpLocks/>
          </p:cNvGrpSpPr>
          <p:nvPr userDrawn="1"/>
        </p:nvGrpSpPr>
        <p:grpSpPr bwMode="auto">
          <a:xfrm>
            <a:off x="8382000" y="4800600"/>
            <a:ext cx="674922" cy="409575"/>
            <a:chOff x="5280" y="3024"/>
            <a:chExt cx="425" cy="258"/>
          </a:xfrm>
          <a:gradFill>
            <a:gsLst>
              <a:gs pos="0">
                <a:srgbClr val="0E41D0"/>
              </a:gs>
              <a:gs pos="100000">
                <a:srgbClr val="00254A">
                  <a:gamma/>
                  <a:shade val="46275"/>
                  <a:invGamma/>
                </a:srgbClr>
              </a:gs>
            </a:gsLst>
            <a:lin ang="5400000" scaled="1"/>
          </a:gradFill>
        </p:grpSpPr>
        <p:sp>
          <p:nvSpPr>
            <p:cNvPr id="61" name="Freeform 60"/>
            <p:cNvSpPr>
              <a:spLocks/>
            </p:cNvSpPr>
            <p:nvPr/>
          </p:nvSpPr>
          <p:spPr bwMode="hidden">
            <a:xfrm>
              <a:off x="5280" y="3186"/>
              <a:ext cx="383" cy="96"/>
            </a:xfrm>
            <a:custGeom>
              <a:avLst/>
              <a:gdLst/>
              <a:ahLst/>
              <a:cxnLst>
                <a:cxn ang="0">
                  <a:pos x="209" y="96"/>
                </a:cxn>
                <a:cxn ang="0">
                  <a:pos x="143" y="90"/>
                </a:cxn>
                <a:cxn ang="0">
                  <a:pos x="83" y="66"/>
                </a:cxn>
                <a:cxn ang="0">
                  <a:pos x="35" y="36"/>
                </a:cxn>
                <a:cxn ang="0">
                  <a:pos x="6" y="0"/>
                </a:cxn>
                <a:cxn ang="0">
                  <a:pos x="0" y="6"/>
                </a:cxn>
                <a:cxn ang="0">
                  <a:pos x="29" y="42"/>
                </a:cxn>
                <a:cxn ang="0">
                  <a:pos x="77" y="72"/>
                </a:cxn>
                <a:cxn ang="0">
                  <a:pos x="137" y="90"/>
                </a:cxn>
                <a:cxn ang="0">
                  <a:pos x="209" y="96"/>
                </a:cxn>
                <a:cxn ang="0">
                  <a:pos x="263" y="90"/>
                </a:cxn>
                <a:cxn ang="0">
                  <a:pos x="311" y="84"/>
                </a:cxn>
                <a:cxn ang="0">
                  <a:pos x="352" y="66"/>
                </a:cxn>
                <a:cxn ang="0">
                  <a:pos x="382" y="42"/>
                </a:cxn>
                <a:cxn ang="0">
                  <a:pos x="376" y="42"/>
                </a:cxn>
                <a:cxn ang="0">
                  <a:pos x="346" y="66"/>
                </a:cxn>
                <a:cxn ang="0">
                  <a:pos x="305" y="78"/>
                </a:cxn>
                <a:cxn ang="0">
                  <a:pos x="263" y="90"/>
                </a:cxn>
                <a:cxn ang="0">
                  <a:pos x="209" y="96"/>
                </a:cxn>
                <a:cxn ang="0">
                  <a:pos x="209" y="96"/>
                </a:cxn>
              </a:cxnLst>
              <a:rect l="0" t="0" r="r" b="b"/>
              <a:pathLst>
                <a:path w="382" h="96">
                  <a:moveTo>
                    <a:pt x="209" y="96"/>
                  </a:moveTo>
                  <a:lnTo>
                    <a:pt x="143" y="90"/>
                  </a:lnTo>
                  <a:lnTo>
                    <a:pt x="83" y="66"/>
                  </a:lnTo>
                  <a:lnTo>
                    <a:pt x="35" y="36"/>
                  </a:lnTo>
                  <a:lnTo>
                    <a:pt x="6" y="0"/>
                  </a:lnTo>
                  <a:lnTo>
                    <a:pt x="0" y="6"/>
                  </a:lnTo>
                  <a:lnTo>
                    <a:pt x="29" y="42"/>
                  </a:lnTo>
                  <a:lnTo>
                    <a:pt x="77" y="72"/>
                  </a:lnTo>
                  <a:lnTo>
                    <a:pt x="137" y="90"/>
                  </a:lnTo>
                  <a:lnTo>
                    <a:pt x="209" y="96"/>
                  </a:lnTo>
                  <a:lnTo>
                    <a:pt x="263" y="90"/>
                  </a:lnTo>
                  <a:lnTo>
                    <a:pt x="311" y="84"/>
                  </a:lnTo>
                  <a:lnTo>
                    <a:pt x="352" y="66"/>
                  </a:lnTo>
                  <a:lnTo>
                    <a:pt x="382" y="42"/>
                  </a:lnTo>
                  <a:lnTo>
                    <a:pt x="376" y="42"/>
                  </a:lnTo>
                  <a:lnTo>
                    <a:pt x="346" y="66"/>
                  </a:lnTo>
                  <a:lnTo>
                    <a:pt x="305" y="78"/>
                  </a:lnTo>
                  <a:lnTo>
                    <a:pt x="263" y="90"/>
                  </a:lnTo>
                  <a:lnTo>
                    <a:pt x="209" y="96"/>
                  </a:lnTo>
                  <a:lnTo>
                    <a:pt x="209" y="9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2" name="Freeform 61"/>
            <p:cNvSpPr>
              <a:spLocks/>
            </p:cNvSpPr>
            <p:nvPr/>
          </p:nvSpPr>
          <p:spPr bwMode="hidden">
            <a:xfrm>
              <a:off x="5315" y="3024"/>
              <a:ext cx="258" cy="54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16" y="6"/>
                </a:cxn>
                <a:cxn ang="0">
                  <a:pos x="258" y="12"/>
                </a:cxn>
                <a:cxn ang="0">
                  <a:pos x="252" y="6"/>
                </a:cxn>
                <a:cxn ang="0">
                  <a:pos x="216" y="0"/>
                </a:cxn>
                <a:cxn ang="0">
                  <a:pos x="174" y="0"/>
                </a:cxn>
                <a:cxn ang="0">
                  <a:pos x="120" y="6"/>
                </a:cxn>
                <a:cxn ang="0">
                  <a:pos x="78" y="12"/>
                </a:cxn>
                <a:cxn ang="0">
                  <a:pos x="36" y="30"/>
                </a:cxn>
                <a:cxn ang="0">
                  <a:pos x="0" y="48"/>
                </a:cxn>
                <a:cxn ang="0">
                  <a:pos x="6" y="54"/>
                </a:cxn>
                <a:cxn ang="0">
                  <a:pos x="36" y="36"/>
                </a:cxn>
                <a:cxn ang="0">
                  <a:pos x="78" y="18"/>
                </a:cxn>
                <a:cxn ang="0">
                  <a:pos x="120" y="6"/>
                </a:cxn>
                <a:cxn ang="0">
                  <a:pos x="174" y="0"/>
                </a:cxn>
                <a:cxn ang="0">
                  <a:pos x="174" y="0"/>
                </a:cxn>
              </a:cxnLst>
              <a:rect l="0" t="0" r="r" b="b"/>
              <a:pathLst>
                <a:path w="258" h="54">
                  <a:moveTo>
                    <a:pt x="174" y="0"/>
                  </a:moveTo>
                  <a:lnTo>
                    <a:pt x="216" y="6"/>
                  </a:lnTo>
                  <a:lnTo>
                    <a:pt x="258" y="12"/>
                  </a:lnTo>
                  <a:lnTo>
                    <a:pt x="252" y="6"/>
                  </a:lnTo>
                  <a:lnTo>
                    <a:pt x="216" y="0"/>
                  </a:lnTo>
                  <a:lnTo>
                    <a:pt x="174" y="0"/>
                  </a:lnTo>
                  <a:lnTo>
                    <a:pt x="120" y="6"/>
                  </a:lnTo>
                  <a:lnTo>
                    <a:pt x="78" y="12"/>
                  </a:lnTo>
                  <a:lnTo>
                    <a:pt x="36" y="30"/>
                  </a:lnTo>
                  <a:lnTo>
                    <a:pt x="0" y="48"/>
                  </a:lnTo>
                  <a:lnTo>
                    <a:pt x="6" y="54"/>
                  </a:lnTo>
                  <a:lnTo>
                    <a:pt x="36" y="36"/>
                  </a:lnTo>
                  <a:lnTo>
                    <a:pt x="78" y="18"/>
                  </a:lnTo>
                  <a:lnTo>
                    <a:pt x="120" y="6"/>
                  </a:lnTo>
                  <a:lnTo>
                    <a:pt x="174" y="0"/>
                  </a:lnTo>
                  <a:lnTo>
                    <a:pt x="174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3" name="Freeform 62"/>
            <p:cNvSpPr>
              <a:spLocks/>
            </p:cNvSpPr>
            <p:nvPr/>
          </p:nvSpPr>
          <p:spPr bwMode="hidden">
            <a:xfrm>
              <a:off x="5645" y="3066"/>
              <a:ext cx="60" cy="156"/>
            </a:xfrm>
            <a:custGeom>
              <a:avLst/>
              <a:gdLst/>
              <a:ahLst/>
              <a:cxnLst>
                <a:cxn ang="0">
                  <a:pos x="54" y="90"/>
                </a:cxn>
                <a:cxn ang="0">
                  <a:pos x="48" y="126"/>
                </a:cxn>
                <a:cxn ang="0">
                  <a:pos x="24" y="156"/>
                </a:cxn>
                <a:cxn ang="0">
                  <a:pos x="30" y="156"/>
                </a:cxn>
                <a:cxn ang="0">
                  <a:pos x="54" y="126"/>
                </a:cxn>
                <a:cxn ang="0">
                  <a:pos x="60" y="90"/>
                </a:cxn>
                <a:cxn ang="0">
                  <a:pos x="54" y="66"/>
                </a:cxn>
                <a:cxn ang="0">
                  <a:pos x="48" y="42"/>
                </a:cxn>
                <a:cxn ang="0">
                  <a:pos x="30" y="18"/>
                </a:cxn>
                <a:cxn ang="0">
                  <a:pos x="6" y="0"/>
                </a:cxn>
                <a:cxn ang="0">
                  <a:pos x="0" y="6"/>
                </a:cxn>
                <a:cxn ang="0">
                  <a:pos x="24" y="24"/>
                </a:cxn>
                <a:cxn ang="0">
                  <a:pos x="42" y="42"/>
                </a:cxn>
                <a:cxn ang="0">
                  <a:pos x="48" y="66"/>
                </a:cxn>
                <a:cxn ang="0">
                  <a:pos x="54" y="90"/>
                </a:cxn>
                <a:cxn ang="0">
                  <a:pos x="54" y="90"/>
                </a:cxn>
              </a:cxnLst>
              <a:rect l="0" t="0" r="r" b="b"/>
              <a:pathLst>
                <a:path w="60" h="156">
                  <a:moveTo>
                    <a:pt x="54" y="90"/>
                  </a:moveTo>
                  <a:lnTo>
                    <a:pt x="48" y="126"/>
                  </a:lnTo>
                  <a:lnTo>
                    <a:pt x="24" y="156"/>
                  </a:lnTo>
                  <a:lnTo>
                    <a:pt x="30" y="156"/>
                  </a:lnTo>
                  <a:lnTo>
                    <a:pt x="54" y="126"/>
                  </a:lnTo>
                  <a:lnTo>
                    <a:pt x="60" y="90"/>
                  </a:lnTo>
                  <a:lnTo>
                    <a:pt x="54" y="66"/>
                  </a:lnTo>
                  <a:lnTo>
                    <a:pt x="48" y="42"/>
                  </a:lnTo>
                  <a:lnTo>
                    <a:pt x="30" y="18"/>
                  </a:lnTo>
                  <a:lnTo>
                    <a:pt x="6" y="0"/>
                  </a:lnTo>
                  <a:lnTo>
                    <a:pt x="0" y="6"/>
                  </a:lnTo>
                  <a:lnTo>
                    <a:pt x="24" y="24"/>
                  </a:lnTo>
                  <a:lnTo>
                    <a:pt x="42" y="42"/>
                  </a:lnTo>
                  <a:lnTo>
                    <a:pt x="48" y="66"/>
                  </a:lnTo>
                  <a:lnTo>
                    <a:pt x="54" y="90"/>
                  </a:lnTo>
                  <a:lnTo>
                    <a:pt x="54" y="9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4" name="Freeform 63"/>
            <p:cNvSpPr>
              <a:spLocks/>
            </p:cNvSpPr>
            <p:nvPr/>
          </p:nvSpPr>
          <p:spPr bwMode="hidden">
            <a:xfrm>
              <a:off x="5375" y="3246"/>
              <a:ext cx="192" cy="18"/>
            </a:xfrm>
            <a:custGeom>
              <a:avLst/>
              <a:gdLst/>
              <a:ahLst/>
              <a:cxnLst>
                <a:cxn ang="0">
                  <a:pos x="114" y="12"/>
                </a:cxn>
                <a:cxn ang="0">
                  <a:pos x="72" y="6"/>
                </a:cxn>
                <a:cxn ang="0">
                  <a:pos x="30" y="0"/>
                </a:cxn>
                <a:cxn ang="0">
                  <a:pos x="0" y="0"/>
                </a:cxn>
                <a:cxn ang="0">
                  <a:pos x="54" y="12"/>
                </a:cxn>
                <a:cxn ang="0">
                  <a:pos x="114" y="18"/>
                </a:cxn>
                <a:cxn ang="0">
                  <a:pos x="156" y="18"/>
                </a:cxn>
                <a:cxn ang="0">
                  <a:pos x="192" y="12"/>
                </a:cxn>
                <a:cxn ang="0">
                  <a:pos x="186" y="0"/>
                </a:cxn>
                <a:cxn ang="0">
                  <a:pos x="150" y="6"/>
                </a:cxn>
                <a:cxn ang="0">
                  <a:pos x="114" y="12"/>
                </a:cxn>
                <a:cxn ang="0">
                  <a:pos x="114" y="12"/>
                </a:cxn>
              </a:cxnLst>
              <a:rect l="0" t="0" r="r" b="b"/>
              <a:pathLst>
                <a:path w="192" h="18">
                  <a:moveTo>
                    <a:pt x="114" y="12"/>
                  </a:moveTo>
                  <a:lnTo>
                    <a:pt x="72" y="6"/>
                  </a:lnTo>
                  <a:lnTo>
                    <a:pt x="30" y="0"/>
                  </a:lnTo>
                  <a:lnTo>
                    <a:pt x="0" y="0"/>
                  </a:lnTo>
                  <a:lnTo>
                    <a:pt x="54" y="12"/>
                  </a:lnTo>
                  <a:lnTo>
                    <a:pt x="114" y="18"/>
                  </a:lnTo>
                  <a:lnTo>
                    <a:pt x="156" y="18"/>
                  </a:lnTo>
                  <a:lnTo>
                    <a:pt x="192" y="12"/>
                  </a:lnTo>
                  <a:lnTo>
                    <a:pt x="186" y="0"/>
                  </a:lnTo>
                  <a:lnTo>
                    <a:pt x="150" y="6"/>
                  </a:lnTo>
                  <a:lnTo>
                    <a:pt x="114" y="12"/>
                  </a:lnTo>
                  <a:lnTo>
                    <a:pt x="114" y="1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5" name="Freeform 64"/>
            <p:cNvSpPr>
              <a:spLocks/>
            </p:cNvSpPr>
            <p:nvPr/>
          </p:nvSpPr>
          <p:spPr bwMode="hidden">
            <a:xfrm>
              <a:off x="5304" y="3042"/>
              <a:ext cx="161" cy="186"/>
            </a:xfrm>
            <a:custGeom>
              <a:avLst/>
              <a:gdLst/>
              <a:ahLst/>
              <a:cxnLst>
                <a:cxn ang="0">
                  <a:pos x="11" y="114"/>
                </a:cxn>
                <a:cxn ang="0">
                  <a:pos x="17" y="96"/>
                </a:cxn>
                <a:cxn ang="0">
                  <a:pos x="23" y="78"/>
                </a:cxn>
                <a:cxn ang="0">
                  <a:pos x="53" y="42"/>
                </a:cxn>
                <a:cxn ang="0">
                  <a:pos x="101" y="18"/>
                </a:cxn>
                <a:cxn ang="0">
                  <a:pos x="155" y="6"/>
                </a:cxn>
                <a:cxn ang="0">
                  <a:pos x="161" y="0"/>
                </a:cxn>
                <a:cxn ang="0">
                  <a:pos x="95" y="12"/>
                </a:cxn>
                <a:cxn ang="0">
                  <a:pos x="47" y="36"/>
                </a:cxn>
                <a:cxn ang="0">
                  <a:pos x="11" y="72"/>
                </a:cxn>
                <a:cxn ang="0">
                  <a:pos x="5" y="90"/>
                </a:cxn>
                <a:cxn ang="0">
                  <a:pos x="0" y="114"/>
                </a:cxn>
                <a:cxn ang="0">
                  <a:pos x="11" y="150"/>
                </a:cxn>
                <a:cxn ang="0">
                  <a:pos x="23" y="168"/>
                </a:cxn>
                <a:cxn ang="0">
                  <a:pos x="41" y="186"/>
                </a:cxn>
                <a:cxn ang="0">
                  <a:pos x="65" y="186"/>
                </a:cxn>
                <a:cxn ang="0">
                  <a:pos x="41" y="168"/>
                </a:cxn>
                <a:cxn ang="0">
                  <a:pos x="23" y="150"/>
                </a:cxn>
                <a:cxn ang="0">
                  <a:pos x="17" y="132"/>
                </a:cxn>
                <a:cxn ang="0">
                  <a:pos x="11" y="114"/>
                </a:cxn>
                <a:cxn ang="0">
                  <a:pos x="11" y="114"/>
                </a:cxn>
              </a:cxnLst>
              <a:rect l="0" t="0" r="r" b="b"/>
              <a:pathLst>
                <a:path w="161" h="186">
                  <a:moveTo>
                    <a:pt x="11" y="114"/>
                  </a:moveTo>
                  <a:lnTo>
                    <a:pt x="17" y="96"/>
                  </a:lnTo>
                  <a:lnTo>
                    <a:pt x="23" y="78"/>
                  </a:lnTo>
                  <a:lnTo>
                    <a:pt x="53" y="42"/>
                  </a:lnTo>
                  <a:lnTo>
                    <a:pt x="101" y="18"/>
                  </a:lnTo>
                  <a:lnTo>
                    <a:pt x="155" y="6"/>
                  </a:lnTo>
                  <a:lnTo>
                    <a:pt x="161" y="0"/>
                  </a:lnTo>
                  <a:lnTo>
                    <a:pt x="95" y="12"/>
                  </a:lnTo>
                  <a:lnTo>
                    <a:pt x="47" y="36"/>
                  </a:lnTo>
                  <a:lnTo>
                    <a:pt x="11" y="72"/>
                  </a:lnTo>
                  <a:lnTo>
                    <a:pt x="5" y="90"/>
                  </a:lnTo>
                  <a:lnTo>
                    <a:pt x="0" y="114"/>
                  </a:lnTo>
                  <a:lnTo>
                    <a:pt x="11" y="150"/>
                  </a:lnTo>
                  <a:lnTo>
                    <a:pt x="23" y="168"/>
                  </a:lnTo>
                  <a:lnTo>
                    <a:pt x="41" y="186"/>
                  </a:lnTo>
                  <a:lnTo>
                    <a:pt x="65" y="186"/>
                  </a:lnTo>
                  <a:lnTo>
                    <a:pt x="41" y="168"/>
                  </a:lnTo>
                  <a:lnTo>
                    <a:pt x="23" y="150"/>
                  </a:lnTo>
                  <a:lnTo>
                    <a:pt x="17" y="132"/>
                  </a:lnTo>
                  <a:lnTo>
                    <a:pt x="11" y="114"/>
                  </a:lnTo>
                  <a:lnTo>
                    <a:pt x="11" y="11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6" name="Freeform 65"/>
            <p:cNvSpPr>
              <a:spLocks/>
            </p:cNvSpPr>
            <p:nvPr/>
          </p:nvSpPr>
          <p:spPr bwMode="hidden">
            <a:xfrm>
              <a:off x="5489" y="3042"/>
              <a:ext cx="186" cy="210"/>
            </a:xfrm>
            <a:custGeom>
              <a:avLst/>
              <a:gdLst/>
              <a:ahLst/>
              <a:cxnLst>
                <a:cxn ang="0">
                  <a:pos x="0" y="6"/>
                </a:cxn>
                <a:cxn ang="0">
                  <a:pos x="66" y="12"/>
                </a:cxn>
                <a:cxn ang="0">
                  <a:pos x="119" y="36"/>
                </a:cxn>
                <a:cxn ang="0">
                  <a:pos x="155" y="72"/>
                </a:cxn>
                <a:cxn ang="0">
                  <a:pos x="161" y="90"/>
                </a:cxn>
                <a:cxn ang="0">
                  <a:pos x="167" y="114"/>
                </a:cxn>
                <a:cxn ang="0">
                  <a:pos x="161" y="138"/>
                </a:cxn>
                <a:cxn ang="0">
                  <a:pos x="149" y="162"/>
                </a:cxn>
                <a:cxn ang="0">
                  <a:pos x="119" y="180"/>
                </a:cxn>
                <a:cxn ang="0">
                  <a:pos x="90" y="198"/>
                </a:cxn>
                <a:cxn ang="0">
                  <a:pos x="96" y="210"/>
                </a:cxn>
                <a:cxn ang="0">
                  <a:pos x="131" y="192"/>
                </a:cxn>
                <a:cxn ang="0">
                  <a:pos x="161" y="168"/>
                </a:cxn>
                <a:cxn ang="0">
                  <a:pos x="179" y="144"/>
                </a:cxn>
                <a:cxn ang="0">
                  <a:pos x="185" y="114"/>
                </a:cxn>
                <a:cxn ang="0">
                  <a:pos x="179" y="90"/>
                </a:cxn>
                <a:cxn ang="0">
                  <a:pos x="173" y="66"/>
                </a:cxn>
                <a:cxn ang="0">
                  <a:pos x="155" y="48"/>
                </a:cxn>
                <a:cxn ang="0">
                  <a:pos x="131" y="30"/>
                </a:cxn>
                <a:cxn ang="0">
                  <a:pos x="72" y="6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0" y="6"/>
                </a:cxn>
                <a:cxn ang="0">
                  <a:pos x="0" y="6"/>
                </a:cxn>
              </a:cxnLst>
              <a:rect l="0" t="0" r="r" b="b"/>
              <a:pathLst>
                <a:path w="185" h="210">
                  <a:moveTo>
                    <a:pt x="0" y="6"/>
                  </a:moveTo>
                  <a:lnTo>
                    <a:pt x="66" y="12"/>
                  </a:lnTo>
                  <a:lnTo>
                    <a:pt x="119" y="36"/>
                  </a:lnTo>
                  <a:lnTo>
                    <a:pt x="155" y="72"/>
                  </a:lnTo>
                  <a:lnTo>
                    <a:pt x="161" y="90"/>
                  </a:lnTo>
                  <a:lnTo>
                    <a:pt x="167" y="114"/>
                  </a:lnTo>
                  <a:lnTo>
                    <a:pt x="161" y="138"/>
                  </a:lnTo>
                  <a:lnTo>
                    <a:pt x="149" y="162"/>
                  </a:lnTo>
                  <a:lnTo>
                    <a:pt x="119" y="180"/>
                  </a:lnTo>
                  <a:lnTo>
                    <a:pt x="90" y="198"/>
                  </a:lnTo>
                  <a:lnTo>
                    <a:pt x="96" y="210"/>
                  </a:lnTo>
                  <a:lnTo>
                    <a:pt x="131" y="192"/>
                  </a:lnTo>
                  <a:lnTo>
                    <a:pt x="161" y="168"/>
                  </a:lnTo>
                  <a:lnTo>
                    <a:pt x="179" y="144"/>
                  </a:lnTo>
                  <a:lnTo>
                    <a:pt x="185" y="114"/>
                  </a:lnTo>
                  <a:lnTo>
                    <a:pt x="179" y="90"/>
                  </a:lnTo>
                  <a:lnTo>
                    <a:pt x="173" y="66"/>
                  </a:lnTo>
                  <a:lnTo>
                    <a:pt x="155" y="48"/>
                  </a:lnTo>
                  <a:lnTo>
                    <a:pt x="131" y="30"/>
                  </a:lnTo>
                  <a:lnTo>
                    <a:pt x="72" y="6"/>
                  </a:lnTo>
                  <a:lnTo>
                    <a:pt x="0" y="0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7" name="Freeform 66"/>
            <p:cNvSpPr>
              <a:spLocks noEditPoints="1"/>
            </p:cNvSpPr>
            <p:nvPr/>
          </p:nvSpPr>
          <p:spPr bwMode="hidden">
            <a:xfrm>
              <a:off x="5345" y="3058"/>
              <a:ext cx="299" cy="186"/>
            </a:xfrm>
            <a:custGeom>
              <a:avLst/>
              <a:gdLst/>
              <a:ahLst/>
              <a:cxnLst>
                <a:cxn ang="0">
                  <a:pos x="150" y="0"/>
                </a:cxn>
                <a:cxn ang="0">
                  <a:pos x="90" y="6"/>
                </a:cxn>
                <a:cxn ang="0">
                  <a:pos x="42" y="30"/>
                </a:cxn>
                <a:cxn ang="0">
                  <a:pos x="12" y="54"/>
                </a:cxn>
                <a:cxn ang="0">
                  <a:pos x="6" y="72"/>
                </a:cxn>
                <a:cxn ang="0">
                  <a:pos x="0" y="90"/>
                </a:cxn>
                <a:cxn ang="0">
                  <a:pos x="6" y="108"/>
                </a:cxn>
                <a:cxn ang="0">
                  <a:pos x="12" y="126"/>
                </a:cxn>
                <a:cxn ang="0">
                  <a:pos x="42" y="156"/>
                </a:cxn>
                <a:cxn ang="0">
                  <a:pos x="90" y="180"/>
                </a:cxn>
                <a:cxn ang="0">
                  <a:pos x="150" y="186"/>
                </a:cxn>
                <a:cxn ang="0">
                  <a:pos x="209" y="180"/>
                </a:cxn>
                <a:cxn ang="0">
                  <a:pos x="257" y="156"/>
                </a:cxn>
                <a:cxn ang="0">
                  <a:pos x="287" y="126"/>
                </a:cxn>
                <a:cxn ang="0">
                  <a:pos x="299" y="108"/>
                </a:cxn>
                <a:cxn ang="0">
                  <a:pos x="299" y="90"/>
                </a:cxn>
                <a:cxn ang="0">
                  <a:pos x="299" y="72"/>
                </a:cxn>
                <a:cxn ang="0">
                  <a:pos x="287" y="54"/>
                </a:cxn>
                <a:cxn ang="0">
                  <a:pos x="257" y="30"/>
                </a:cxn>
                <a:cxn ang="0">
                  <a:pos x="209" y="6"/>
                </a:cxn>
                <a:cxn ang="0">
                  <a:pos x="150" y="0"/>
                </a:cxn>
                <a:cxn ang="0">
                  <a:pos x="150" y="0"/>
                </a:cxn>
                <a:cxn ang="0">
                  <a:pos x="150" y="180"/>
                </a:cxn>
                <a:cxn ang="0">
                  <a:pos x="96" y="174"/>
                </a:cxn>
                <a:cxn ang="0">
                  <a:pos x="48" y="156"/>
                </a:cxn>
                <a:cxn ang="0">
                  <a:pos x="18" y="126"/>
                </a:cxn>
                <a:cxn ang="0">
                  <a:pos x="12" y="108"/>
                </a:cxn>
                <a:cxn ang="0">
                  <a:pos x="6" y="90"/>
                </a:cxn>
                <a:cxn ang="0">
                  <a:pos x="12" y="72"/>
                </a:cxn>
                <a:cxn ang="0">
                  <a:pos x="18" y="54"/>
                </a:cxn>
                <a:cxn ang="0">
                  <a:pos x="48" y="30"/>
                </a:cxn>
                <a:cxn ang="0">
                  <a:pos x="96" y="12"/>
                </a:cxn>
                <a:cxn ang="0">
                  <a:pos x="150" y="6"/>
                </a:cxn>
                <a:cxn ang="0">
                  <a:pos x="203" y="12"/>
                </a:cxn>
                <a:cxn ang="0">
                  <a:pos x="251" y="30"/>
                </a:cxn>
                <a:cxn ang="0">
                  <a:pos x="281" y="54"/>
                </a:cxn>
                <a:cxn ang="0">
                  <a:pos x="293" y="72"/>
                </a:cxn>
                <a:cxn ang="0">
                  <a:pos x="293" y="90"/>
                </a:cxn>
                <a:cxn ang="0">
                  <a:pos x="293" y="108"/>
                </a:cxn>
                <a:cxn ang="0">
                  <a:pos x="281" y="126"/>
                </a:cxn>
                <a:cxn ang="0">
                  <a:pos x="251" y="156"/>
                </a:cxn>
                <a:cxn ang="0">
                  <a:pos x="203" y="174"/>
                </a:cxn>
                <a:cxn ang="0">
                  <a:pos x="150" y="180"/>
                </a:cxn>
                <a:cxn ang="0">
                  <a:pos x="150" y="180"/>
                </a:cxn>
              </a:cxnLst>
              <a:rect l="0" t="0" r="r" b="b"/>
              <a:pathLst>
                <a:path w="299" h="186">
                  <a:moveTo>
                    <a:pt x="150" y="0"/>
                  </a:moveTo>
                  <a:lnTo>
                    <a:pt x="90" y="6"/>
                  </a:lnTo>
                  <a:lnTo>
                    <a:pt x="42" y="30"/>
                  </a:lnTo>
                  <a:lnTo>
                    <a:pt x="12" y="54"/>
                  </a:lnTo>
                  <a:lnTo>
                    <a:pt x="6" y="72"/>
                  </a:lnTo>
                  <a:lnTo>
                    <a:pt x="0" y="90"/>
                  </a:lnTo>
                  <a:lnTo>
                    <a:pt x="6" y="108"/>
                  </a:lnTo>
                  <a:lnTo>
                    <a:pt x="12" y="126"/>
                  </a:lnTo>
                  <a:lnTo>
                    <a:pt x="42" y="156"/>
                  </a:lnTo>
                  <a:lnTo>
                    <a:pt x="90" y="180"/>
                  </a:lnTo>
                  <a:lnTo>
                    <a:pt x="150" y="186"/>
                  </a:lnTo>
                  <a:lnTo>
                    <a:pt x="209" y="180"/>
                  </a:lnTo>
                  <a:lnTo>
                    <a:pt x="257" y="156"/>
                  </a:lnTo>
                  <a:lnTo>
                    <a:pt x="287" y="126"/>
                  </a:lnTo>
                  <a:lnTo>
                    <a:pt x="299" y="108"/>
                  </a:lnTo>
                  <a:lnTo>
                    <a:pt x="299" y="90"/>
                  </a:lnTo>
                  <a:lnTo>
                    <a:pt x="299" y="72"/>
                  </a:lnTo>
                  <a:lnTo>
                    <a:pt x="287" y="54"/>
                  </a:lnTo>
                  <a:lnTo>
                    <a:pt x="257" y="30"/>
                  </a:lnTo>
                  <a:lnTo>
                    <a:pt x="209" y="6"/>
                  </a:lnTo>
                  <a:lnTo>
                    <a:pt x="150" y="0"/>
                  </a:lnTo>
                  <a:lnTo>
                    <a:pt x="150" y="0"/>
                  </a:lnTo>
                  <a:close/>
                  <a:moveTo>
                    <a:pt x="150" y="180"/>
                  </a:moveTo>
                  <a:lnTo>
                    <a:pt x="96" y="174"/>
                  </a:lnTo>
                  <a:lnTo>
                    <a:pt x="48" y="156"/>
                  </a:lnTo>
                  <a:lnTo>
                    <a:pt x="18" y="126"/>
                  </a:lnTo>
                  <a:lnTo>
                    <a:pt x="12" y="108"/>
                  </a:lnTo>
                  <a:lnTo>
                    <a:pt x="6" y="90"/>
                  </a:lnTo>
                  <a:lnTo>
                    <a:pt x="12" y="72"/>
                  </a:lnTo>
                  <a:lnTo>
                    <a:pt x="18" y="54"/>
                  </a:lnTo>
                  <a:lnTo>
                    <a:pt x="48" y="30"/>
                  </a:lnTo>
                  <a:lnTo>
                    <a:pt x="96" y="12"/>
                  </a:lnTo>
                  <a:lnTo>
                    <a:pt x="150" y="6"/>
                  </a:lnTo>
                  <a:lnTo>
                    <a:pt x="203" y="12"/>
                  </a:lnTo>
                  <a:lnTo>
                    <a:pt x="251" y="30"/>
                  </a:lnTo>
                  <a:lnTo>
                    <a:pt x="281" y="54"/>
                  </a:lnTo>
                  <a:lnTo>
                    <a:pt x="293" y="72"/>
                  </a:lnTo>
                  <a:lnTo>
                    <a:pt x="293" y="90"/>
                  </a:lnTo>
                  <a:lnTo>
                    <a:pt x="293" y="108"/>
                  </a:lnTo>
                  <a:lnTo>
                    <a:pt x="281" y="126"/>
                  </a:lnTo>
                  <a:lnTo>
                    <a:pt x="251" y="156"/>
                  </a:lnTo>
                  <a:lnTo>
                    <a:pt x="203" y="174"/>
                  </a:lnTo>
                  <a:lnTo>
                    <a:pt x="150" y="180"/>
                  </a:lnTo>
                  <a:lnTo>
                    <a:pt x="150" y="18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8" name="Group 67"/>
            <p:cNvGrpSpPr>
              <a:grpSpLocks/>
            </p:cNvGrpSpPr>
            <p:nvPr/>
          </p:nvGrpSpPr>
          <p:grpSpPr bwMode="auto">
            <a:xfrm>
              <a:off x="5381" y="3085"/>
              <a:ext cx="227" cy="132"/>
              <a:chOff x="5381" y="3085"/>
              <a:chExt cx="227" cy="132"/>
            </a:xfrm>
            <a:grpFill/>
          </p:grpSpPr>
          <p:sp>
            <p:nvSpPr>
              <p:cNvPr id="69" name="Oval 68"/>
              <p:cNvSpPr>
                <a:spLocks noChangeArrowheads="1"/>
              </p:cNvSpPr>
              <p:nvPr/>
            </p:nvSpPr>
            <p:spPr bwMode="hidden">
              <a:xfrm>
                <a:off x="5381" y="3085"/>
                <a:ext cx="227" cy="132"/>
              </a:xfrm>
              <a:prstGeom prst="ellipse">
                <a:avLst/>
              </a:prstGeom>
              <a:grpFill/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0" name="Oval 69"/>
              <p:cNvSpPr>
                <a:spLocks noChangeArrowheads="1"/>
              </p:cNvSpPr>
              <p:nvPr/>
            </p:nvSpPr>
            <p:spPr bwMode="hidden">
              <a:xfrm>
                <a:off x="5403" y="3099"/>
                <a:ext cx="182" cy="102"/>
              </a:xfrm>
              <a:prstGeom prst="ellipse">
                <a:avLst/>
              </a:prstGeom>
              <a:grpFill/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1" name="Oval 70"/>
              <p:cNvSpPr>
                <a:spLocks noChangeArrowheads="1"/>
              </p:cNvSpPr>
              <p:nvPr/>
            </p:nvSpPr>
            <p:spPr bwMode="hidden">
              <a:xfrm>
                <a:off x="5431" y="3109"/>
                <a:ext cx="125" cy="82"/>
              </a:xfrm>
              <a:prstGeom prst="ellipse">
                <a:avLst/>
              </a:prstGeom>
              <a:grpFill/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" name="Oval 71"/>
              <p:cNvSpPr>
                <a:spLocks noChangeArrowheads="1"/>
              </p:cNvSpPr>
              <p:nvPr/>
            </p:nvSpPr>
            <p:spPr bwMode="hidden">
              <a:xfrm>
                <a:off x="5458" y="3125"/>
                <a:ext cx="73" cy="47"/>
              </a:xfrm>
              <a:prstGeom prst="ellipse">
                <a:avLst/>
              </a:prstGeom>
              <a:grpFill/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</p:grpSp>
      </p:grp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20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1676400" y="1371600"/>
            <a:ext cx="7467600" cy="5029200"/>
          </a:xfrm>
        </p:spPr>
        <p:txBody>
          <a:bodyPr/>
          <a:lstStyle/>
          <a:p>
            <a:pPr lvl="0"/>
            <a:endParaRPr lang="en-US" noProof="0" dirty="0"/>
          </a:p>
        </p:txBody>
      </p:sp>
    </p:spTree>
  </p:cSld>
  <p:clrMapOvr>
    <a:masterClrMapping/>
  </p:clrMapOvr>
  <p:transition>
    <p:wip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20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676400" y="1371600"/>
            <a:ext cx="3657600" cy="5029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6400" y="1371600"/>
            <a:ext cx="3657600" cy="5029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wip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76400" y="1371600"/>
            <a:ext cx="3657600" cy="5029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486400" y="1371600"/>
            <a:ext cx="3657600" cy="2438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486400" y="3962400"/>
            <a:ext cx="3657600" cy="2438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wipe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9CE76E-2CE4-41C9-975E-A34D6F910DD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wipe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50A6B2-777D-400C-8695-3DA60B32678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wipe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22B1DC-BB53-407D-997B-5FEFA5FB32D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wipe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724025"/>
            <a:ext cx="3810000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4025"/>
            <a:ext cx="3810000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8549C4-FAC9-4D4E-BC34-58D592D0971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wipe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C9C30E-A366-4098-B8A1-8BAD6D6834D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wipe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73232A-58A5-4487-988E-406E2CA5EEF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wipe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F74066-B967-40A9-9FA9-214F80D6DA5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90600"/>
            <a:ext cx="9144000" cy="4572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991600" cy="762000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9988F9-9373-44B8-B61E-ABFE20FC791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wipe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9A6154-408E-450B-89C2-6731750BCDD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wipe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74FEBD-B97E-4F57-883C-9A78802A5E0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wipe/>
  </p:transition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973762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9737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A6E7EB-7A83-4C9F-A364-95DF13FF895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wipe/>
  </p:transition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>
    <p:wipe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wipe/>
  </p:transition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wipe/>
  </p:transition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52600" y="1219200"/>
            <a:ext cx="36195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4500" y="1219200"/>
            <a:ext cx="36195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wipe/>
  </p:transition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wipe/>
  </p:transition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ransition>
    <p:wipe/>
  </p:transition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wipe/>
  </p:transition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wipe/>
  </p:transition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wipe/>
  </p:transition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wipe/>
  </p:transition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6150" y="228600"/>
            <a:ext cx="1847850" cy="6019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52600" y="228600"/>
            <a:ext cx="5391150" cy="6019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wipe/>
  </p:transition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>
    <p:wipe/>
  </p:transition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wipe/>
  </p:transition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wipe/>
  </p:transition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52600" y="1219200"/>
            <a:ext cx="36195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4500" y="1219200"/>
            <a:ext cx="36195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wipe/>
  </p:transition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76400" y="1371600"/>
            <a:ext cx="36576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6400" y="1371600"/>
            <a:ext cx="36576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wipe/>
  </p:transition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>
    <p:wipe/>
  </p:transition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wipe/>
  </p:transition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wipe/>
  </p:transition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wipe/>
  </p:transition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wipe/>
  </p:transition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6150" y="228600"/>
            <a:ext cx="1847850" cy="6019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52600" y="228600"/>
            <a:ext cx="5391150" cy="6019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wipe/>
  </p:transition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>
    <p:wipe/>
  </p:transition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wipe/>
  </p:transition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wipe/>
  </p:transition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52600" y="1219200"/>
            <a:ext cx="36195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4500" y="1219200"/>
            <a:ext cx="36195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wipe/>
  </p:transition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wipe/>
  </p:transition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>
    <p:wipe/>
  </p:transition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wipe/>
  </p:transition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wipe/>
  </p:transition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wipe/>
  </p:transition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wipe/>
  </p:transition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6150" y="228600"/>
            <a:ext cx="1847850" cy="6019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52600" y="228600"/>
            <a:ext cx="5391150" cy="6019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ransition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2" Type="http://schemas.openxmlformats.org/officeDocument/2006/relationships/slideLayout" Target="../slideLayouts/slideLayout19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0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5.xml"/><Relationship Id="rId7" Type="http://schemas.openxmlformats.org/officeDocument/2006/relationships/slideLayout" Target="../slideLayouts/slideLayout3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34.xml"/><Relationship Id="rId1" Type="http://schemas.openxmlformats.org/officeDocument/2006/relationships/slideLayout" Target="../slideLayouts/slideLayout33.xml"/><Relationship Id="rId6" Type="http://schemas.openxmlformats.org/officeDocument/2006/relationships/slideLayout" Target="../slideLayouts/slideLayout38.xml"/><Relationship Id="rId11" Type="http://schemas.openxmlformats.org/officeDocument/2006/relationships/slideLayout" Target="../slideLayouts/slideLayout43.xml"/><Relationship Id="rId5" Type="http://schemas.openxmlformats.org/officeDocument/2006/relationships/slideLayout" Target="../slideLayouts/slideLayout37.xml"/><Relationship Id="rId10" Type="http://schemas.openxmlformats.org/officeDocument/2006/relationships/slideLayout" Target="../slideLayouts/slideLayout42.xml"/><Relationship Id="rId4" Type="http://schemas.openxmlformats.org/officeDocument/2006/relationships/slideLayout" Target="../slideLayouts/slideLayout36.xml"/><Relationship Id="rId9" Type="http://schemas.openxmlformats.org/officeDocument/2006/relationships/slideLayout" Target="../slideLayouts/slideLayout4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1.xml"/><Relationship Id="rId3" Type="http://schemas.openxmlformats.org/officeDocument/2006/relationships/slideLayout" Target="../slideLayouts/slideLayout46.xml"/><Relationship Id="rId7" Type="http://schemas.openxmlformats.org/officeDocument/2006/relationships/slideLayout" Target="../slideLayouts/slideLayout5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45.xml"/><Relationship Id="rId1" Type="http://schemas.openxmlformats.org/officeDocument/2006/relationships/slideLayout" Target="../slideLayouts/slideLayout44.xml"/><Relationship Id="rId6" Type="http://schemas.openxmlformats.org/officeDocument/2006/relationships/slideLayout" Target="../slideLayouts/slideLayout49.xml"/><Relationship Id="rId11" Type="http://schemas.openxmlformats.org/officeDocument/2006/relationships/slideLayout" Target="../slideLayouts/slideLayout54.xml"/><Relationship Id="rId5" Type="http://schemas.openxmlformats.org/officeDocument/2006/relationships/slideLayout" Target="../slideLayouts/slideLayout48.xml"/><Relationship Id="rId10" Type="http://schemas.openxmlformats.org/officeDocument/2006/relationships/slideLayout" Target="../slideLayouts/slideLayout53.xml"/><Relationship Id="rId4" Type="http://schemas.openxmlformats.org/officeDocument/2006/relationships/slideLayout" Target="../slideLayouts/slideLayout47.xml"/><Relationship Id="rId9" Type="http://schemas.openxmlformats.org/officeDocument/2006/relationships/slideLayout" Target="../slideLayouts/slideLayout5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2.xml"/><Relationship Id="rId3" Type="http://schemas.openxmlformats.org/officeDocument/2006/relationships/slideLayout" Target="../slideLayouts/slideLayout57.xml"/><Relationship Id="rId7" Type="http://schemas.openxmlformats.org/officeDocument/2006/relationships/slideLayout" Target="../slideLayouts/slideLayout6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56.xml"/><Relationship Id="rId1" Type="http://schemas.openxmlformats.org/officeDocument/2006/relationships/slideLayout" Target="../slideLayouts/slideLayout55.xml"/><Relationship Id="rId6" Type="http://schemas.openxmlformats.org/officeDocument/2006/relationships/slideLayout" Target="../slideLayouts/slideLayout60.xml"/><Relationship Id="rId11" Type="http://schemas.openxmlformats.org/officeDocument/2006/relationships/slideLayout" Target="../slideLayouts/slideLayout65.xml"/><Relationship Id="rId5" Type="http://schemas.openxmlformats.org/officeDocument/2006/relationships/slideLayout" Target="../slideLayouts/slideLayout59.xml"/><Relationship Id="rId10" Type="http://schemas.openxmlformats.org/officeDocument/2006/relationships/slideLayout" Target="../slideLayouts/slideLayout64.xml"/><Relationship Id="rId4" Type="http://schemas.openxmlformats.org/officeDocument/2006/relationships/slideLayout" Target="../slideLayouts/slideLayout58.xml"/><Relationship Id="rId9" Type="http://schemas.openxmlformats.org/officeDocument/2006/relationships/slideLayout" Target="../slideLayouts/slideLayout6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3.xml"/><Relationship Id="rId3" Type="http://schemas.openxmlformats.org/officeDocument/2006/relationships/slideLayout" Target="../slideLayouts/slideLayout68.xml"/><Relationship Id="rId7" Type="http://schemas.openxmlformats.org/officeDocument/2006/relationships/slideLayout" Target="../slideLayouts/slideLayout7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67.xml"/><Relationship Id="rId1" Type="http://schemas.openxmlformats.org/officeDocument/2006/relationships/slideLayout" Target="../slideLayouts/slideLayout66.xml"/><Relationship Id="rId6" Type="http://schemas.openxmlformats.org/officeDocument/2006/relationships/slideLayout" Target="../slideLayouts/slideLayout71.xml"/><Relationship Id="rId11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0.xml"/><Relationship Id="rId10" Type="http://schemas.openxmlformats.org/officeDocument/2006/relationships/slideLayout" Target="../slideLayouts/slideLayout75.xml"/><Relationship Id="rId4" Type="http://schemas.openxmlformats.org/officeDocument/2006/relationships/slideLayout" Target="../slideLayouts/slideLayout69.xml"/><Relationship Id="rId9" Type="http://schemas.openxmlformats.org/officeDocument/2006/relationships/slideLayout" Target="../slideLayouts/slideLayout7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F45D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09800" y="1219200"/>
            <a:ext cx="69342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fld id="{E7D55507-D612-4E81-A58A-85AF2F7024A7}" type="slidenum">
              <a:rPr lang="en-US" smtClean="0"/>
              <a:pPr lvl="4"/>
              <a:t>‹#›</a:t>
            </a:fld>
            <a:endParaRPr lang="en-US" dirty="0" smtClean="0"/>
          </a:p>
        </p:txBody>
      </p:sp>
      <p:sp>
        <p:nvSpPr>
          <p:cNvPr id="1842180" name="Rectangle 4"/>
          <p:cNvSpPr>
            <a:spLocks noChangeArrowheads="1"/>
          </p:cNvSpPr>
          <p:nvPr/>
        </p:nvSpPr>
        <p:spPr bwMode="auto">
          <a:xfrm>
            <a:off x="9525000" y="152400"/>
            <a:ext cx="1600200" cy="5715000"/>
          </a:xfrm>
          <a:prstGeom prst="rect">
            <a:avLst/>
          </a:prstGeom>
          <a:solidFill>
            <a:srgbClr val="4D74AB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052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27" r:id="rId1"/>
    <p:sldLayoutId id="2147484546" r:id="rId2"/>
    <p:sldLayoutId id="2147484545" r:id="rId3"/>
    <p:sldLayoutId id="2147484469" r:id="rId4"/>
    <p:sldLayoutId id="2147484470" r:id="rId5"/>
    <p:sldLayoutId id="2147484471" r:id="rId6"/>
    <p:sldLayoutId id="2147484472" r:id="rId7"/>
    <p:sldLayoutId id="2147484473" r:id="rId8"/>
    <p:sldLayoutId id="2147484474" r:id="rId9"/>
    <p:sldLayoutId id="2147484475" r:id="rId10"/>
    <p:sldLayoutId id="2147484476" r:id="rId11"/>
    <p:sldLayoutId id="2147484477" r:id="rId12"/>
    <p:sldLayoutId id="2147484478" r:id="rId13"/>
    <p:sldLayoutId id="2147484479" r:id="rId14"/>
    <p:sldLayoutId id="2147484480" r:id="rId15"/>
    <p:sldLayoutId id="2147484481" r:id="rId16"/>
    <p:sldLayoutId id="2147484482" r:id="rId17"/>
  </p:sldLayoutIdLst>
  <p:transition>
    <p:wipe/>
  </p:transition>
  <p:timing>
    <p:tnLst>
      <p:par>
        <p:cTn id="1" dur="indefinite" restart="never" nodeType="tmRoot"/>
      </p:par>
    </p:tnLst>
  </p:timing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 baseline="0">
          <a:solidFill>
            <a:srgbClr val="DDDDDD"/>
          </a:solidFill>
          <a:latin typeface="Arial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691638"/>
          </a:solidFill>
          <a:latin typeface="Gotham-Medium" pitchFamily="2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691638"/>
          </a:solidFill>
          <a:latin typeface="Gotham-Medium" pitchFamily="2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691638"/>
          </a:solidFill>
          <a:latin typeface="Gotham-Medium" pitchFamily="2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691638"/>
          </a:solidFill>
          <a:latin typeface="Gotham-Medium" pitchFamily="2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200" b="1">
          <a:solidFill>
            <a:srgbClr val="4D74AB"/>
          </a:solidFill>
          <a:latin typeface="Gotham-Medium" pitchFamily="2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200" b="1">
          <a:solidFill>
            <a:srgbClr val="4D74AB"/>
          </a:solidFill>
          <a:latin typeface="Gotham-Medium" pitchFamily="2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200" b="1">
          <a:solidFill>
            <a:srgbClr val="4D74AB"/>
          </a:solidFill>
          <a:latin typeface="Gotham-Medium" pitchFamily="2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200" b="1">
          <a:solidFill>
            <a:srgbClr val="4D74AB"/>
          </a:solidFill>
          <a:latin typeface="Gotham-Medium" pitchFamily="2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DDDDDD"/>
        </a:buClr>
        <a:buFont typeface="Wingdings" pitchFamily="2" charset="2"/>
        <a:buChar char="§"/>
        <a:defRPr sz="3200" baseline="0">
          <a:solidFill>
            <a:srgbClr val="DDDDDD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DDDDDD"/>
        </a:buClr>
        <a:buFont typeface="Wingdings" pitchFamily="2" charset="2"/>
        <a:buChar char="§"/>
        <a:defRPr sz="2800" baseline="0">
          <a:solidFill>
            <a:srgbClr val="DDDDDD"/>
          </a:solidFill>
          <a:latin typeface="Arial" pitchFamily="34" charset="0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DDDDDD"/>
        </a:buClr>
        <a:buFont typeface="Wingdings" pitchFamily="2" charset="2"/>
        <a:buChar char="§"/>
        <a:defRPr sz="2400" baseline="0">
          <a:solidFill>
            <a:srgbClr val="DDDDDD"/>
          </a:solidFill>
          <a:latin typeface="Arial" pitchFamily="34" charset="0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DDDDDD"/>
        </a:buClr>
        <a:buFont typeface="Wingdings" pitchFamily="2" charset="2"/>
        <a:buChar char="§"/>
        <a:defRPr sz="2000" baseline="0">
          <a:solidFill>
            <a:srgbClr val="DDDDDD"/>
          </a:solidFill>
          <a:latin typeface="Arial" pitchFamily="34" charset="0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DDDDDD"/>
        </a:buClr>
        <a:buFont typeface="Wingdings" pitchFamily="2" charset="2"/>
        <a:buChar char="§"/>
        <a:defRPr sz="2000" baseline="0">
          <a:solidFill>
            <a:srgbClr val="DDDDDD"/>
          </a:solidFill>
          <a:latin typeface="Arial" pitchFamily="34" charset="0"/>
          <a:cs typeface="Arial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4D74AB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4D74AB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4D74AB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4D74AB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0">
          <a:gsLst>
            <a:gs pos="0">
              <a:srgbClr val="0F45DF"/>
            </a:gs>
            <a:gs pos="100000">
              <a:srgbClr val="182F76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09800" y="1219200"/>
            <a:ext cx="69342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fld id="{E7D55507-D612-4E81-A58A-85AF2F7024A7}" type="slidenum">
              <a:rPr lang="en-US" smtClean="0"/>
              <a:pPr lvl="4"/>
              <a:t>‹#›</a:t>
            </a:fld>
            <a:endParaRPr lang="en-US" dirty="0" smtClean="0"/>
          </a:p>
        </p:txBody>
      </p:sp>
      <p:sp>
        <p:nvSpPr>
          <p:cNvPr id="1842180" name="Rectangle 4"/>
          <p:cNvSpPr>
            <a:spLocks noChangeArrowheads="1"/>
          </p:cNvSpPr>
          <p:nvPr/>
        </p:nvSpPr>
        <p:spPr bwMode="auto">
          <a:xfrm>
            <a:off x="9525000" y="152400"/>
            <a:ext cx="1600200" cy="5715000"/>
          </a:xfrm>
          <a:prstGeom prst="rect">
            <a:avLst/>
          </a:prstGeom>
          <a:solidFill>
            <a:srgbClr val="4D74AB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052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1" name="Line 10"/>
          <p:cNvSpPr>
            <a:spLocks noChangeShapeType="1"/>
          </p:cNvSpPr>
          <p:nvPr/>
        </p:nvSpPr>
        <p:spPr bwMode="auto">
          <a:xfrm>
            <a:off x="0" y="6248400"/>
            <a:ext cx="9144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3" name="Text Box 8"/>
          <p:cNvSpPr txBox="1">
            <a:spLocks noChangeArrowheads="1"/>
          </p:cNvSpPr>
          <p:nvPr/>
        </p:nvSpPr>
        <p:spPr bwMode="auto">
          <a:xfrm>
            <a:off x="6248400" y="6400800"/>
            <a:ext cx="2667000" cy="3381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n-US" sz="1600" dirty="0" smtClean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March</a:t>
            </a:r>
            <a:r>
              <a:rPr lang="en-US" sz="1600" baseline="0" dirty="0" smtClean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smtClean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25, 2010,  </a:t>
            </a:r>
            <a:fld id="{77778D09-DD30-404F-9144-6EB0DC1EE307}" type="slidenum">
              <a:rPr lang="en-US" sz="160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pPr algn="r">
                <a:spcBef>
                  <a:spcPct val="50000"/>
                </a:spcBef>
                <a:defRPr/>
              </a:pPr>
              <a:t>‹#›</a:t>
            </a:fld>
            <a:endParaRPr lang="en-US" sz="1600" dirty="0">
              <a:solidFill>
                <a:schemeClr val="accent3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30" r:id="rId1"/>
    <p:sldLayoutId id="2147484531" r:id="rId2"/>
    <p:sldLayoutId id="2147484532" r:id="rId3"/>
    <p:sldLayoutId id="2147484533" r:id="rId4"/>
    <p:sldLayoutId id="2147484534" r:id="rId5"/>
    <p:sldLayoutId id="2147484535" r:id="rId6"/>
    <p:sldLayoutId id="2147484536" r:id="rId7"/>
    <p:sldLayoutId id="2147484537" r:id="rId8"/>
    <p:sldLayoutId id="2147484538" r:id="rId9"/>
    <p:sldLayoutId id="2147484539" r:id="rId10"/>
    <p:sldLayoutId id="2147484540" r:id="rId11"/>
    <p:sldLayoutId id="2147484541" r:id="rId12"/>
    <p:sldLayoutId id="2147484542" r:id="rId13"/>
    <p:sldLayoutId id="2147484543" r:id="rId14"/>
    <p:sldLayoutId id="2147484544" r:id="rId15"/>
  </p:sldLayoutIdLst>
  <p:transition>
    <p:wipe/>
  </p:transition>
  <p:timing>
    <p:tnLst>
      <p:par>
        <p:cTn id="1" dur="indefinite" restart="never" nodeType="tmRoot"/>
      </p:par>
    </p:tnLst>
  </p:timing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 baseline="0">
          <a:solidFill>
            <a:srgbClr val="DDDDDD"/>
          </a:solidFill>
          <a:latin typeface="Arial" pitchFamily="34" charset="0"/>
          <a:ea typeface="+mj-ea"/>
          <a:cs typeface="Arial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691638"/>
          </a:solidFill>
          <a:latin typeface="Gotham-Medium" pitchFamily="2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691638"/>
          </a:solidFill>
          <a:latin typeface="Gotham-Medium" pitchFamily="2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691638"/>
          </a:solidFill>
          <a:latin typeface="Gotham-Medium" pitchFamily="2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691638"/>
          </a:solidFill>
          <a:latin typeface="Gotham-Medium" pitchFamily="2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200" b="1">
          <a:solidFill>
            <a:srgbClr val="4D74AB"/>
          </a:solidFill>
          <a:latin typeface="Gotham-Medium" pitchFamily="2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200" b="1">
          <a:solidFill>
            <a:srgbClr val="4D74AB"/>
          </a:solidFill>
          <a:latin typeface="Gotham-Medium" pitchFamily="2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200" b="1">
          <a:solidFill>
            <a:srgbClr val="4D74AB"/>
          </a:solidFill>
          <a:latin typeface="Gotham-Medium" pitchFamily="2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200" b="1">
          <a:solidFill>
            <a:srgbClr val="4D74AB"/>
          </a:solidFill>
          <a:latin typeface="Gotham-Medium" pitchFamily="2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DDDDDD"/>
        </a:buClr>
        <a:buFont typeface="Wingdings" pitchFamily="2" charset="2"/>
        <a:buChar char="§"/>
        <a:defRPr sz="3200" baseline="0">
          <a:solidFill>
            <a:srgbClr val="DDDDDD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DDDDDD"/>
        </a:buClr>
        <a:buFont typeface="Wingdings" pitchFamily="2" charset="2"/>
        <a:buChar char="§"/>
        <a:defRPr sz="2800" baseline="0">
          <a:solidFill>
            <a:srgbClr val="DDDDDD"/>
          </a:solidFill>
          <a:latin typeface="Arial" pitchFamily="34" charset="0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DDDDDD"/>
        </a:buClr>
        <a:buFont typeface="Wingdings" pitchFamily="2" charset="2"/>
        <a:buChar char="§"/>
        <a:defRPr sz="2400" baseline="0">
          <a:solidFill>
            <a:srgbClr val="DDDDDD"/>
          </a:solidFill>
          <a:latin typeface="Arial" pitchFamily="34" charset="0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DDDDDD"/>
        </a:buClr>
        <a:buFont typeface="Wingdings" pitchFamily="2" charset="2"/>
        <a:buChar char="§"/>
        <a:defRPr sz="2000" baseline="0">
          <a:solidFill>
            <a:srgbClr val="DDDDDD"/>
          </a:solidFill>
          <a:latin typeface="Arial" pitchFamily="34" charset="0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DDDDDD"/>
        </a:buClr>
        <a:buFont typeface="Wingdings" pitchFamily="2" charset="2"/>
        <a:buChar char="§"/>
        <a:defRPr sz="2000" baseline="0">
          <a:solidFill>
            <a:srgbClr val="DDDDDD"/>
          </a:solidFill>
          <a:latin typeface="Arial" pitchFamily="34" charset="0"/>
          <a:cs typeface="Arial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4D74AB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4D74AB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4D74AB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4D74AB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739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724025"/>
            <a:ext cx="7772400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0596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fld id="{7E4EAF63-6EEE-4519-AC2C-F7CBA066EB0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10597" name="Text Box 5"/>
          <p:cNvSpPr txBox="1">
            <a:spLocks noChangeArrowheads="1"/>
          </p:cNvSpPr>
          <p:nvPr/>
        </p:nvSpPr>
        <p:spPr bwMode="auto">
          <a:xfrm>
            <a:off x="2514600" y="304800"/>
            <a:ext cx="2209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1400" b="1" dirty="0">
                <a:solidFill>
                  <a:srgbClr val="8E2344"/>
                </a:solidFill>
                <a:latin typeface="Franklin Gothic Medium Cond" pitchFamily="34" charset="0"/>
              </a:rPr>
              <a:t>Title Here</a:t>
            </a:r>
          </a:p>
        </p:txBody>
      </p:sp>
      <p:sp>
        <p:nvSpPr>
          <p:cNvPr id="110598" name="Line 6"/>
          <p:cNvSpPr>
            <a:spLocks noChangeShapeType="1"/>
          </p:cNvSpPr>
          <p:nvPr/>
        </p:nvSpPr>
        <p:spPr bwMode="auto">
          <a:xfrm>
            <a:off x="2362200" y="152400"/>
            <a:ext cx="0" cy="53340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0602" name="Line 10"/>
          <p:cNvSpPr>
            <a:spLocks noChangeShapeType="1"/>
          </p:cNvSpPr>
          <p:nvPr/>
        </p:nvSpPr>
        <p:spPr bwMode="auto">
          <a:xfrm>
            <a:off x="2362200" y="152400"/>
            <a:ext cx="2514600" cy="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pic>
        <p:nvPicPr>
          <p:cNvPr id="3080" name="Picture 11" descr="vt_shield_tag_onwhite230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6200" y="266700"/>
            <a:ext cx="21907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0609" name="Line 17"/>
          <p:cNvSpPr>
            <a:spLocks noChangeShapeType="1"/>
          </p:cNvSpPr>
          <p:nvPr/>
        </p:nvSpPr>
        <p:spPr bwMode="auto">
          <a:xfrm>
            <a:off x="228600" y="685800"/>
            <a:ext cx="0" cy="586740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0610" name="Line 18"/>
          <p:cNvSpPr>
            <a:spLocks noChangeShapeType="1"/>
          </p:cNvSpPr>
          <p:nvPr/>
        </p:nvSpPr>
        <p:spPr bwMode="auto">
          <a:xfrm>
            <a:off x="228600" y="6553200"/>
            <a:ext cx="2971800" cy="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0611" name="Text Box 19"/>
          <p:cNvSpPr txBox="1">
            <a:spLocks noChangeArrowheads="1"/>
          </p:cNvSpPr>
          <p:nvPr/>
        </p:nvSpPr>
        <p:spPr bwMode="auto">
          <a:xfrm>
            <a:off x="6781800" y="6172200"/>
            <a:ext cx="1676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000" dirty="0"/>
              <a:t>Biological Systems Engineering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83" r:id="rId1"/>
    <p:sldLayoutId id="2147484484" r:id="rId2"/>
    <p:sldLayoutId id="2147484485" r:id="rId3"/>
    <p:sldLayoutId id="2147484486" r:id="rId4"/>
    <p:sldLayoutId id="2147484487" r:id="rId5"/>
    <p:sldLayoutId id="2147484488" r:id="rId6"/>
    <p:sldLayoutId id="2147484489" r:id="rId7"/>
    <p:sldLayoutId id="2147484490" r:id="rId8"/>
    <p:sldLayoutId id="2147484491" r:id="rId9"/>
    <p:sldLayoutId id="2147484492" r:id="rId10"/>
    <p:sldLayoutId id="2147484493" r:id="rId11"/>
  </p:sldLayoutIdLst>
  <p:transition>
    <p:wipe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8E2344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8E2344"/>
          </a:solidFill>
          <a:effectLst>
            <a:outerShdw blurRad="38100" dist="38100" dir="2700000" algn="tl">
              <a:srgbClr val="C0C0C0"/>
            </a:outerShdw>
          </a:effectLst>
          <a:latin typeface="Franklin Gothic Dem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8E2344"/>
          </a:solidFill>
          <a:effectLst>
            <a:outerShdw blurRad="38100" dist="38100" dir="2700000" algn="tl">
              <a:srgbClr val="C0C0C0"/>
            </a:outerShdw>
          </a:effectLst>
          <a:latin typeface="Franklin Gothic Dem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8E2344"/>
          </a:solidFill>
          <a:effectLst>
            <a:outerShdw blurRad="38100" dist="38100" dir="2700000" algn="tl">
              <a:srgbClr val="C0C0C0"/>
            </a:outerShdw>
          </a:effectLst>
          <a:latin typeface="Franklin Gothic Dem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8E2344"/>
          </a:solidFill>
          <a:effectLst>
            <a:outerShdw blurRad="38100" dist="38100" dir="2700000" algn="tl">
              <a:srgbClr val="C0C0C0"/>
            </a:outerShdw>
          </a:effectLst>
          <a:latin typeface="Franklin Gothic Dem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rgbClr val="8E2344"/>
          </a:solidFill>
          <a:effectLst>
            <a:outerShdw blurRad="38100" dist="38100" dir="2700000" algn="tl">
              <a:srgbClr val="C0C0C0"/>
            </a:outerShdw>
          </a:effectLst>
          <a:latin typeface="Franklin Gothic Dem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rgbClr val="8E2344"/>
          </a:solidFill>
          <a:effectLst>
            <a:outerShdw blurRad="38100" dist="38100" dir="2700000" algn="tl">
              <a:srgbClr val="C0C0C0"/>
            </a:outerShdw>
          </a:effectLst>
          <a:latin typeface="Franklin Gothic Dem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rgbClr val="8E2344"/>
          </a:solidFill>
          <a:effectLst>
            <a:outerShdw blurRad="38100" dist="38100" dir="2700000" algn="tl">
              <a:srgbClr val="C0C0C0"/>
            </a:outerShdw>
          </a:effectLst>
          <a:latin typeface="Franklin Gothic Dem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rgbClr val="8E2344"/>
          </a:solidFill>
          <a:effectLst>
            <a:outerShdw blurRad="38100" dist="38100" dir="2700000" algn="tl">
              <a:srgbClr val="C0C0C0"/>
            </a:outerShdw>
          </a:effectLst>
          <a:latin typeface="Franklin Gothic Dem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3F6075"/>
        </a:buClr>
        <a:buFont typeface="Wingdings" pitchFamily="2" charset="2"/>
        <a:buChar char="Ø"/>
        <a:defRPr sz="32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3F6075"/>
        </a:buClr>
        <a:buFont typeface="Wingdings" pitchFamily="2" charset="2"/>
        <a:buChar char="Ø"/>
        <a:defRPr sz="2800">
          <a:solidFill>
            <a:srgbClr val="E8751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3F6075"/>
        </a:buClr>
        <a:buFont typeface="Wingdings" pitchFamily="2" charset="2"/>
        <a:buChar char="Ø"/>
        <a:defRPr sz="2400">
          <a:solidFill>
            <a:srgbClr val="8CAFAD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3F6075"/>
        </a:buClr>
        <a:buFont typeface="Wingdings" pitchFamily="2" charset="2"/>
        <a:buChar char="Ø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3F6075"/>
        </a:buClr>
        <a:buFont typeface="Wingdings" pitchFamily="2" charset="2"/>
        <a:buChar char="Ø"/>
        <a:defRPr sz="20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3F6075"/>
        </a:buClr>
        <a:buFont typeface="Wingdings" pitchFamily="116" charset="2"/>
        <a:buChar char="Ø"/>
        <a:defRPr sz="20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3F6075"/>
        </a:buClr>
        <a:buFont typeface="Wingdings" pitchFamily="116" charset="2"/>
        <a:buChar char="Ø"/>
        <a:defRPr sz="20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3F6075"/>
        </a:buClr>
        <a:buFont typeface="Wingdings" pitchFamily="116" charset="2"/>
        <a:buChar char="Ø"/>
        <a:defRPr sz="20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3F6075"/>
        </a:buClr>
        <a:buFont typeface="Wingdings" pitchFamily="116" charset="2"/>
        <a:buChar char="Ø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739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22" name="Rectangle 2"/>
          <p:cNvSpPr>
            <a:spLocks noChangeArrowheads="1"/>
          </p:cNvSpPr>
          <p:nvPr/>
        </p:nvSpPr>
        <p:spPr bwMode="auto">
          <a:xfrm>
            <a:off x="1600200" y="6400800"/>
            <a:ext cx="7543800" cy="457200"/>
          </a:xfrm>
          <a:prstGeom prst="rect">
            <a:avLst/>
          </a:prstGeom>
          <a:solidFill>
            <a:schemeClr val="bg2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157123" name="Rectangle 3"/>
          <p:cNvSpPr>
            <a:spLocks noChangeArrowheads="1"/>
          </p:cNvSpPr>
          <p:nvPr/>
        </p:nvSpPr>
        <p:spPr bwMode="auto">
          <a:xfrm>
            <a:off x="0" y="1143000"/>
            <a:ext cx="1600200" cy="5715000"/>
          </a:xfrm>
          <a:prstGeom prst="rect">
            <a:avLst/>
          </a:prstGeom>
          <a:solidFill>
            <a:srgbClr val="339966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1752600" y="228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157127" name="Line 7"/>
          <p:cNvSpPr>
            <a:spLocks noChangeShapeType="1"/>
          </p:cNvSpPr>
          <p:nvPr/>
        </p:nvSpPr>
        <p:spPr bwMode="auto">
          <a:xfrm>
            <a:off x="1600200" y="0"/>
            <a:ext cx="0" cy="6858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57138" name="Text Box 18"/>
          <p:cNvSpPr txBox="1">
            <a:spLocks noChangeArrowheads="1"/>
          </p:cNvSpPr>
          <p:nvPr/>
        </p:nvSpPr>
        <p:spPr bwMode="auto">
          <a:xfrm>
            <a:off x="1752600" y="6486525"/>
            <a:ext cx="7162800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n-US" sz="1600" dirty="0">
                <a:solidFill>
                  <a:schemeClr val="bg1"/>
                </a:solidFill>
                <a:latin typeface="KnockoutHTF30JuniorWelterwt" pitchFamily="2" charset="0"/>
              </a:rPr>
              <a:t>City of Huntsville I April 26, 2007</a:t>
            </a:r>
          </a:p>
        </p:txBody>
      </p:sp>
      <p:sp>
        <p:nvSpPr>
          <p:cNvPr id="1157130" name="Line 10"/>
          <p:cNvSpPr>
            <a:spLocks noChangeShapeType="1"/>
          </p:cNvSpPr>
          <p:nvPr/>
        </p:nvSpPr>
        <p:spPr bwMode="auto">
          <a:xfrm>
            <a:off x="0" y="1143000"/>
            <a:ext cx="9144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104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52600" y="1219200"/>
            <a:ext cx="73914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94" r:id="rId1"/>
    <p:sldLayoutId id="2147484495" r:id="rId2"/>
    <p:sldLayoutId id="2147484496" r:id="rId3"/>
    <p:sldLayoutId id="2147484497" r:id="rId4"/>
    <p:sldLayoutId id="2147484498" r:id="rId5"/>
    <p:sldLayoutId id="2147484499" r:id="rId6"/>
    <p:sldLayoutId id="2147484500" r:id="rId7"/>
    <p:sldLayoutId id="2147484501" r:id="rId8"/>
    <p:sldLayoutId id="2147484502" r:id="rId9"/>
    <p:sldLayoutId id="2147484503" r:id="rId10"/>
    <p:sldLayoutId id="2147484504" r:id="rId11"/>
  </p:sldLayoutIdLst>
  <p:transition>
    <p:wipe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339966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339966"/>
          </a:solidFill>
          <a:latin typeface="Gotham-Medium" pitchFamily="2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339966"/>
          </a:solidFill>
          <a:latin typeface="Gotham-Medium" pitchFamily="2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339966"/>
          </a:solidFill>
          <a:latin typeface="Gotham-Medium" pitchFamily="2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339966"/>
          </a:solidFill>
          <a:latin typeface="Gotham-Medium" pitchFamily="2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rgbClr val="339966"/>
          </a:solidFill>
          <a:latin typeface="Gotham-Medium" pitchFamily="2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rgbClr val="339966"/>
          </a:solidFill>
          <a:latin typeface="Gotham-Medium" pitchFamily="2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rgbClr val="339966"/>
          </a:solidFill>
          <a:latin typeface="Gotham-Medium" pitchFamily="2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rgbClr val="339966"/>
          </a:solidFill>
          <a:latin typeface="Gotham-Medium" pitchFamily="2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339966"/>
        </a:buClr>
        <a:buFont typeface="Wingdings" pitchFamily="2" charset="2"/>
        <a:buChar char="§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339966"/>
        </a:buClr>
        <a:buFont typeface="Wingdings" pitchFamily="2" charset="2"/>
        <a:buChar char="§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339966"/>
        </a:buClr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339966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339966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339966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339966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339966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339966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739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2194" name="Rectangle 2"/>
          <p:cNvSpPr>
            <a:spLocks noChangeArrowheads="1"/>
          </p:cNvSpPr>
          <p:nvPr/>
        </p:nvSpPr>
        <p:spPr bwMode="auto">
          <a:xfrm>
            <a:off x="1600200" y="6400800"/>
            <a:ext cx="7543800" cy="457200"/>
          </a:xfrm>
          <a:prstGeom prst="rect">
            <a:avLst/>
          </a:prstGeom>
          <a:solidFill>
            <a:schemeClr val="bg2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312195" name="Rectangle 3"/>
          <p:cNvSpPr>
            <a:spLocks noChangeArrowheads="1"/>
          </p:cNvSpPr>
          <p:nvPr/>
        </p:nvSpPr>
        <p:spPr bwMode="auto">
          <a:xfrm>
            <a:off x="0" y="1143000"/>
            <a:ext cx="1600200" cy="5715000"/>
          </a:xfrm>
          <a:prstGeom prst="rect">
            <a:avLst/>
          </a:prstGeom>
          <a:solidFill>
            <a:srgbClr val="339966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1752600" y="228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312197" name="Line 5"/>
          <p:cNvSpPr>
            <a:spLocks noChangeShapeType="1"/>
          </p:cNvSpPr>
          <p:nvPr/>
        </p:nvSpPr>
        <p:spPr bwMode="auto">
          <a:xfrm>
            <a:off x="1600200" y="0"/>
            <a:ext cx="0" cy="6858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312198" name="Text Box 6"/>
          <p:cNvSpPr txBox="1">
            <a:spLocks noChangeArrowheads="1"/>
          </p:cNvSpPr>
          <p:nvPr/>
        </p:nvSpPr>
        <p:spPr bwMode="auto">
          <a:xfrm>
            <a:off x="1752600" y="6486525"/>
            <a:ext cx="7162800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n-US" sz="1600" dirty="0">
                <a:solidFill>
                  <a:schemeClr val="bg1"/>
                </a:solidFill>
                <a:latin typeface="KnockoutHTF30JuniorWelterwt" pitchFamily="2" charset="0"/>
              </a:rPr>
              <a:t>City of Huntsville I April 26, 2007</a:t>
            </a:r>
          </a:p>
        </p:txBody>
      </p:sp>
      <p:sp>
        <p:nvSpPr>
          <p:cNvPr id="2312199" name="Line 7"/>
          <p:cNvSpPr>
            <a:spLocks noChangeShapeType="1"/>
          </p:cNvSpPr>
          <p:nvPr/>
        </p:nvSpPr>
        <p:spPr bwMode="auto">
          <a:xfrm>
            <a:off x="0" y="1143000"/>
            <a:ext cx="9144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128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52600" y="1219200"/>
            <a:ext cx="73914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05" r:id="rId1"/>
    <p:sldLayoutId id="2147484506" r:id="rId2"/>
    <p:sldLayoutId id="2147484507" r:id="rId3"/>
    <p:sldLayoutId id="2147484508" r:id="rId4"/>
    <p:sldLayoutId id="2147484509" r:id="rId5"/>
    <p:sldLayoutId id="2147484510" r:id="rId6"/>
    <p:sldLayoutId id="2147484511" r:id="rId7"/>
    <p:sldLayoutId id="2147484512" r:id="rId8"/>
    <p:sldLayoutId id="2147484513" r:id="rId9"/>
    <p:sldLayoutId id="2147484514" r:id="rId10"/>
    <p:sldLayoutId id="2147484515" r:id="rId11"/>
  </p:sldLayoutIdLst>
  <p:transition>
    <p:wipe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339966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339966"/>
          </a:solidFill>
          <a:latin typeface="Gotham-Medium" pitchFamily="2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339966"/>
          </a:solidFill>
          <a:latin typeface="Gotham-Medium" pitchFamily="2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339966"/>
          </a:solidFill>
          <a:latin typeface="Gotham-Medium" pitchFamily="2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339966"/>
          </a:solidFill>
          <a:latin typeface="Gotham-Medium" pitchFamily="2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rgbClr val="339966"/>
          </a:solidFill>
          <a:latin typeface="Gotham-Medium" pitchFamily="2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rgbClr val="339966"/>
          </a:solidFill>
          <a:latin typeface="Gotham-Medium" pitchFamily="2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rgbClr val="339966"/>
          </a:solidFill>
          <a:latin typeface="Gotham-Medium" pitchFamily="2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rgbClr val="339966"/>
          </a:solidFill>
          <a:latin typeface="Gotham-Medium" pitchFamily="2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339966"/>
        </a:buClr>
        <a:buFont typeface="Wingdings" pitchFamily="2" charset="2"/>
        <a:buChar char="§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339966"/>
        </a:buClr>
        <a:buFont typeface="Wingdings" pitchFamily="2" charset="2"/>
        <a:buChar char="§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339966"/>
        </a:buClr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339966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339966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339966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339966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339966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339966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739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3218" name="Rectangle 2"/>
          <p:cNvSpPr>
            <a:spLocks noChangeArrowheads="1"/>
          </p:cNvSpPr>
          <p:nvPr/>
        </p:nvSpPr>
        <p:spPr bwMode="auto">
          <a:xfrm>
            <a:off x="1600200" y="6400800"/>
            <a:ext cx="7543800" cy="457200"/>
          </a:xfrm>
          <a:prstGeom prst="rect">
            <a:avLst/>
          </a:prstGeom>
          <a:solidFill>
            <a:schemeClr val="bg2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313219" name="Rectangle 3"/>
          <p:cNvSpPr>
            <a:spLocks noChangeArrowheads="1"/>
          </p:cNvSpPr>
          <p:nvPr/>
        </p:nvSpPr>
        <p:spPr bwMode="auto">
          <a:xfrm>
            <a:off x="0" y="1143000"/>
            <a:ext cx="1600200" cy="5715000"/>
          </a:xfrm>
          <a:prstGeom prst="rect">
            <a:avLst/>
          </a:prstGeom>
          <a:solidFill>
            <a:srgbClr val="339966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1752600" y="228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313221" name="Line 5"/>
          <p:cNvSpPr>
            <a:spLocks noChangeShapeType="1"/>
          </p:cNvSpPr>
          <p:nvPr/>
        </p:nvSpPr>
        <p:spPr bwMode="auto">
          <a:xfrm>
            <a:off x="1600200" y="0"/>
            <a:ext cx="0" cy="6858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313222" name="Text Box 6"/>
          <p:cNvSpPr txBox="1">
            <a:spLocks noChangeArrowheads="1"/>
          </p:cNvSpPr>
          <p:nvPr/>
        </p:nvSpPr>
        <p:spPr bwMode="auto">
          <a:xfrm>
            <a:off x="1752600" y="6486525"/>
            <a:ext cx="7162800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n-US" sz="1600" dirty="0">
                <a:solidFill>
                  <a:schemeClr val="bg1"/>
                </a:solidFill>
                <a:latin typeface="KnockoutHTF30JuniorWelterwt" pitchFamily="2" charset="0"/>
              </a:rPr>
              <a:t>City of Huntsville I April 26, 2007</a:t>
            </a:r>
          </a:p>
        </p:txBody>
      </p:sp>
      <p:sp>
        <p:nvSpPr>
          <p:cNvPr id="2313223" name="Line 7"/>
          <p:cNvSpPr>
            <a:spLocks noChangeShapeType="1"/>
          </p:cNvSpPr>
          <p:nvPr/>
        </p:nvSpPr>
        <p:spPr bwMode="auto">
          <a:xfrm>
            <a:off x="0" y="1143000"/>
            <a:ext cx="9144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152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52600" y="1219200"/>
            <a:ext cx="73914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16" r:id="rId1"/>
    <p:sldLayoutId id="2147484517" r:id="rId2"/>
    <p:sldLayoutId id="2147484518" r:id="rId3"/>
    <p:sldLayoutId id="2147484519" r:id="rId4"/>
    <p:sldLayoutId id="2147484520" r:id="rId5"/>
    <p:sldLayoutId id="2147484521" r:id="rId6"/>
    <p:sldLayoutId id="2147484522" r:id="rId7"/>
    <p:sldLayoutId id="2147484523" r:id="rId8"/>
    <p:sldLayoutId id="2147484524" r:id="rId9"/>
    <p:sldLayoutId id="2147484525" r:id="rId10"/>
    <p:sldLayoutId id="2147484526" r:id="rId11"/>
  </p:sldLayoutIdLst>
  <p:transition>
    <p:wipe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339966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339966"/>
          </a:solidFill>
          <a:latin typeface="Gotham-Medium" pitchFamily="2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339966"/>
          </a:solidFill>
          <a:latin typeface="Gotham-Medium" pitchFamily="2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339966"/>
          </a:solidFill>
          <a:latin typeface="Gotham-Medium" pitchFamily="2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339966"/>
          </a:solidFill>
          <a:latin typeface="Gotham-Medium" pitchFamily="2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rgbClr val="339966"/>
          </a:solidFill>
          <a:latin typeface="Gotham-Medium" pitchFamily="2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rgbClr val="339966"/>
          </a:solidFill>
          <a:latin typeface="Gotham-Medium" pitchFamily="2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rgbClr val="339966"/>
          </a:solidFill>
          <a:latin typeface="Gotham-Medium" pitchFamily="2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rgbClr val="339966"/>
          </a:solidFill>
          <a:latin typeface="Gotham-Medium" pitchFamily="2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339966"/>
        </a:buClr>
        <a:buFont typeface="Wingdings" pitchFamily="2" charset="2"/>
        <a:buChar char="§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339966"/>
        </a:buClr>
        <a:buFont typeface="Wingdings" pitchFamily="2" charset="2"/>
        <a:buChar char="§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339966"/>
        </a:buClr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339966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339966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339966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339966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339966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339966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myecoproject.org/get-involved/pollution/stormwater-runoff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xcel_97-2003_Worksheet1.xls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066800" y="685800"/>
            <a:ext cx="7772400" cy="2209800"/>
          </a:xfrm>
        </p:spPr>
        <p:txBody>
          <a:bodyPr/>
          <a:lstStyle/>
          <a:p>
            <a:r>
              <a:rPr lang="en-US" sz="3200" dirty="0" smtClean="0">
                <a:solidFill>
                  <a:srgbClr val="691638"/>
                </a:solidFill>
                <a:latin typeface="Arial" pitchFamily="34" charset="0"/>
              </a:rPr>
              <a:t/>
            </a:r>
            <a:br>
              <a:rPr lang="en-US" sz="3200" dirty="0" smtClean="0">
                <a:solidFill>
                  <a:srgbClr val="691638"/>
                </a:solidFill>
                <a:latin typeface="Arial" pitchFamily="34" charset="0"/>
              </a:rPr>
            </a:br>
            <a:r>
              <a:rPr lang="en-US" sz="3200" dirty="0" smtClean="0">
                <a:solidFill>
                  <a:srgbClr val="DDDDDD"/>
                </a:solidFill>
              </a:rPr>
              <a:t>Exemplary Strategies to Protect and Restore Urban Watersheds: Preparing for the Chesapeake Bay TMDL and Watershed Implementation Plans</a:t>
            </a:r>
            <a:br>
              <a:rPr lang="en-US" sz="3200" dirty="0" smtClean="0">
                <a:solidFill>
                  <a:srgbClr val="DDDDDD"/>
                </a:solidFill>
              </a:rPr>
            </a:br>
            <a:endParaRPr lang="en-US" sz="3200" dirty="0" smtClean="0">
              <a:solidFill>
                <a:srgbClr val="DDDDDD"/>
              </a:solidFill>
            </a:endParaRPr>
          </a:p>
        </p:txBody>
      </p:sp>
      <p:sp>
        <p:nvSpPr>
          <p:cNvPr id="9219" name="Rectangle 4"/>
          <p:cNvSpPr>
            <a:spLocks noChangeArrowheads="1"/>
          </p:cNvSpPr>
          <p:nvPr/>
        </p:nvSpPr>
        <p:spPr bwMode="auto">
          <a:xfrm>
            <a:off x="1752600" y="3276600"/>
            <a:ext cx="716280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>
              <a:lnSpc>
                <a:spcPct val="80000"/>
              </a:lnSpc>
              <a:spcBef>
                <a:spcPct val="20000"/>
              </a:spcBef>
              <a:buClr>
                <a:srgbClr val="4D74AB"/>
              </a:buClr>
              <a:buFont typeface="Wingdings" pitchFamily="2" charset="2"/>
              <a:buNone/>
            </a:pPr>
            <a:r>
              <a:rPr lang="en-US" sz="1600" dirty="0" smtClean="0">
                <a:solidFill>
                  <a:srgbClr val="DDDDDD"/>
                </a:solidFill>
                <a:cs typeface="Arial" pitchFamily="34" charset="0"/>
              </a:rPr>
              <a:t>David Sample</a:t>
            </a:r>
          </a:p>
          <a:p>
            <a:pPr algn="r">
              <a:lnSpc>
                <a:spcPct val="80000"/>
              </a:lnSpc>
              <a:spcBef>
                <a:spcPct val="20000"/>
              </a:spcBef>
              <a:buClr>
                <a:srgbClr val="4D74AB"/>
              </a:buClr>
              <a:buFont typeface="Wingdings" pitchFamily="2" charset="2"/>
              <a:buNone/>
            </a:pPr>
            <a:r>
              <a:rPr lang="en-US" sz="1600" dirty="0" smtClean="0">
                <a:solidFill>
                  <a:srgbClr val="DDDDDD"/>
                </a:solidFill>
                <a:cs typeface="Arial" pitchFamily="34" charset="0"/>
              </a:rPr>
              <a:t>Ted Graham</a:t>
            </a:r>
          </a:p>
          <a:p>
            <a:pPr algn="r">
              <a:lnSpc>
                <a:spcPct val="80000"/>
              </a:lnSpc>
              <a:spcBef>
                <a:spcPct val="20000"/>
              </a:spcBef>
              <a:buClr>
                <a:srgbClr val="4D74AB"/>
              </a:buClr>
              <a:buFont typeface="Wingdings" pitchFamily="2" charset="2"/>
              <a:buNone/>
            </a:pPr>
            <a:r>
              <a:rPr lang="en-US" sz="1600" dirty="0" smtClean="0">
                <a:solidFill>
                  <a:srgbClr val="DDDDDD"/>
                </a:solidFill>
                <a:cs typeface="Arial" pitchFamily="34" charset="0"/>
              </a:rPr>
              <a:t>Chris Pyke</a:t>
            </a:r>
          </a:p>
          <a:p>
            <a:pPr algn="r">
              <a:lnSpc>
                <a:spcPct val="80000"/>
              </a:lnSpc>
              <a:spcBef>
                <a:spcPct val="20000"/>
              </a:spcBef>
              <a:buClr>
                <a:srgbClr val="4D74AB"/>
              </a:buClr>
              <a:buFont typeface="Wingdings" pitchFamily="2" charset="2"/>
              <a:buNone/>
            </a:pPr>
            <a:r>
              <a:rPr lang="en-US" sz="1600" dirty="0" smtClean="0">
                <a:solidFill>
                  <a:srgbClr val="DDDDDD"/>
                </a:solidFill>
                <a:cs typeface="Arial" pitchFamily="34" charset="0"/>
              </a:rPr>
              <a:t>Rick Keister</a:t>
            </a:r>
          </a:p>
          <a:p>
            <a:pPr algn="r">
              <a:lnSpc>
                <a:spcPct val="80000"/>
              </a:lnSpc>
              <a:spcBef>
                <a:spcPct val="20000"/>
              </a:spcBef>
              <a:buClr>
                <a:srgbClr val="4D74AB"/>
              </a:buClr>
              <a:buFont typeface="Wingdings" pitchFamily="2" charset="2"/>
              <a:buNone/>
            </a:pPr>
            <a:endParaRPr lang="en-US" sz="1600" dirty="0" smtClean="0">
              <a:solidFill>
                <a:srgbClr val="DDDDDD"/>
              </a:solidFill>
              <a:cs typeface="Arial" pitchFamily="34" charset="0"/>
            </a:endParaRPr>
          </a:p>
          <a:p>
            <a:pPr algn="r">
              <a:lnSpc>
                <a:spcPct val="80000"/>
              </a:lnSpc>
              <a:spcBef>
                <a:spcPct val="20000"/>
              </a:spcBef>
              <a:buClr>
                <a:srgbClr val="4D74AB"/>
              </a:buClr>
              <a:buFont typeface="Wingdings" pitchFamily="2" charset="2"/>
              <a:buNone/>
            </a:pPr>
            <a:endParaRPr lang="en-US" sz="1600" dirty="0" smtClean="0">
              <a:solidFill>
                <a:srgbClr val="DDDDDD"/>
              </a:solidFill>
              <a:cs typeface="Arial" pitchFamily="34" charset="0"/>
            </a:endParaRPr>
          </a:p>
          <a:p>
            <a:pPr algn="r">
              <a:lnSpc>
                <a:spcPct val="80000"/>
              </a:lnSpc>
              <a:spcBef>
                <a:spcPct val="20000"/>
              </a:spcBef>
              <a:buClr>
                <a:srgbClr val="4D74AB"/>
              </a:buClr>
              <a:buFont typeface="Wingdings" pitchFamily="2" charset="2"/>
              <a:buNone/>
            </a:pPr>
            <a:endParaRPr lang="en-US" sz="1600" dirty="0" smtClean="0">
              <a:solidFill>
                <a:srgbClr val="DDDDDD"/>
              </a:solidFill>
              <a:cs typeface="Arial" pitchFamily="34" charset="0"/>
            </a:endParaRPr>
          </a:p>
          <a:p>
            <a:pPr algn="r">
              <a:lnSpc>
                <a:spcPct val="80000"/>
              </a:lnSpc>
              <a:spcBef>
                <a:spcPct val="20000"/>
              </a:spcBef>
              <a:buClr>
                <a:srgbClr val="4D74AB"/>
              </a:buClr>
              <a:buFont typeface="Wingdings" pitchFamily="2" charset="2"/>
              <a:buNone/>
            </a:pPr>
            <a:r>
              <a:rPr lang="en-US" sz="1600" dirty="0" smtClean="0">
                <a:solidFill>
                  <a:srgbClr val="DDDDDD"/>
                </a:solidFill>
                <a:cs typeface="Arial" pitchFamily="34" charset="0"/>
              </a:rPr>
              <a:t>Workshop Summary</a:t>
            </a:r>
          </a:p>
          <a:p>
            <a:pPr algn="r">
              <a:lnSpc>
                <a:spcPct val="80000"/>
              </a:lnSpc>
              <a:spcBef>
                <a:spcPct val="20000"/>
              </a:spcBef>
              <a:buClr>
                <a:srgbClr val="4D74AB"/>
              </a:buClr>
              <a:buFont typeface="Wingdings" pitchFamily="2" charset="2"/>
              <a:buNone/>
            </a:pPr>
            <a:r>
              <a:rPr lang="en-US" sz="1600" dirty="0" smtClean="0">
                <a:solidFill>
                  <a:srgbClr val="DDDDDD"/>
                </a:solidFill>
                <a:cs typeface="Arial" pitchFamily="34" charset="0"/>
              </a:rPr>
              <a:t>Presentation </a:t>
            </a:r>
            <a:r>
              <a:rPr lang="en-US" sz="1600" dirty="0" smtClean="0">
                <a:solidFill>
                  <a:srgbClr val="DDDDDD"/>
                </a:solidFill>
                <a:cs typeface="Arial" pitchFamily="34" charset="0"/>
              </a:rPr>
              <a:t>to the </a:t>
            </a:r>
          </a:p>
          <a:p>
            <a:pPr algn="r">
              <a:lnSpc>
                <a:spcPct val="80000"/>
              </a:lnSpc>
              <a:spcBef>
                <a:spcPct val="20000"/>
              </a:spcBef>
              <a:buClr>
                <a:srgbClr val="4D74AB"/>
              </a:buClr>
              <a:buFont typeface="Wingdings" pitchFamily="2" charset="2"/>
              <a:buNone/>
            </a:pPr>
            <a:r>
              <a:rPr lang="en-US" sz="1600" dirty="0" smtClean="0">
                <a:solidFill>
                  <a:srgbClr val="DDDDDD"/>
                </a:solidFill>
                <a:cs typeface="Arial" pitchFamily="34" charset="0"/>
              </a:rPr>
              <a:t>Chesapeake </a:t>
            </a:r>
            <a:r>
              <a:rPr lang="en-US" sz="1600" dirty="0" smtClean="0">
                <a:solidFill>
                  <a:srgbClr val="DDDDDD"/>
                </a:solidFill>
                <a:cs typeface="Arial" pitchFamily="34" charset="0"/>
              </a:rPr>
              <a:t>Bay STAC</a:t>
            </a:r>
          </a:p>
          <a:p>
            <a:pPr algn="r">
              <a:lnSpc>
                <a:spcPct val="80000"/>
              </a:lnSpc>
              <a:spcBef>
                <a:spcPct val="20000"/>
              </a:spcBef>
              <a:buClr>
                <a:srgbClr val="4D74AB"/>
              </a:buClr>
              <a:buFont typeface="Wingdings" pitchFamily="2" charset="2"/>
              <a:buNone/>
            </a:pPr>
            <a:r>
              <a:rPr lang="en-US" sz="1600" dirty="0" smtClean="0">
                <a:solidFill>
                  <a:srgbClr val="DDDDDD"/>
                </a:solidFill>
                <a:cs typeface="Arial" pitchFamily="34" charset="0"/>
              </a:rPr>
              <a:t>Meeting, June 7-8, 2011</a:t>
            </a:r>
            <a:endParaRPr lang="en-US" sz="1600" dirty="0">
              <a:solidFill>
                <a:srgbClr val="DDDDDD"/>
              </a:solidFill>
              <a:cs typeface="Arial" pitchFamily="34" charset="0"/>
            </a:endParaRPr>
          </a:p>
        </p:txBody>
      </p:sp>
      <p:pic>
        <p:nvPicPr>
          <p:cNvPr id="5" name="Picture 4" descr="stormwate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4309527"/>
            <a:ext cx="4724400" cy="1961072"/>
          </a:xfrm>
          <a:prstGeom prst="rect">
            <a:avLst/>
          </a:prstGeom>
        </p:spPr>
      </p:pic>
      <p:sp>
        <p:nvSpPr>
          <p:cNvPr id="6" name="Text Box 288"/>
          <p:cNvSpPr txBox="1">
            <a:spLocks noChangeArrowheads="1"/>
          </p:cNvSpPr>
          <p:nvPr/>
        </p:nvSpPr>
        <p:spPr bwMode="auto">
          <a:xfrm>
            <a:off x="0" y="6642556"/>
            <a:ext cx="47244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en-US" sz="800" i="1" dirty="0" smtClean="0">
                <a:solidFill>
                  <a:schemeClr val="bg1"/>
                </a:solidFill>
                <a:latin typeface="Times New Roman" pitchFamily="18" charset="0"/>
              </a:rPr>
              <a:t>Source: </a:t>
            </a:r>
            <a:r>
              <a:rPr lang="en-US" sz="800" u="sng" dirty="0" smtClean="0">
                <a:solidFill>
                  <a:srgbClr val="0000FF"/>
                </a:solidFill>
                <a:latin typeface="Times New Roman"/>
                <a:hlinkClick r:id="rId4"/>
              </a:rPr>
              <a:t>http://myecoproject.org/get-involved/pollution/stormwater-runoff/</a:t>
            </a:r>
            <a:r>
              <a:rPr lang="en-US" sz="800" u="sng" dirty="0" smtClean="0">
                <a:solidFill>
                  <a:srgbClr val="0000FF"/>
                </a:solidFill>
                <a:latin typeface="Times New Roman"/>
              </a:rPr>
              <a:t>.</a:t>
            </a:r>
            <a:endParaRPr lang="en-US" sz="800" i="1" dirty="0">
              <a:solidFill>
                <a:schemeClr val="bg1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762000"/>
            <a:ext cx="9144000" cy="4572000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What </a:t>
            </a:r>
            <a:r>
              <a:rPr lang="en-US" sz="2400" dirty="0" smtClean="0"/>
              <a:t>authority </a:t>
            </a:r>
            <a:r>
              <a:rPr lang="en-US" sz="2400" dirty="0" smtClean="0"/>
              <a:t>do you use </a:t>
            </a:r>
            <a:r>
              <a:rPr lang="en-US" sz="2400" dirty="0" smtClean="0"/>
              <a:t>in your SW programs</a:t>
            </a:r>
            <a:r>
              <a:rPr lang="en-US" sz="2400" dirty="0" smtClean="0"/>
              <a:t>?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What is your viewpoint with respect to </a:t>
            </a:r>
            <a:r>
              <a:rPr lang="en-US" sz="2400" dirty="0" smtClean="0"/>
              <a:t>the </a:t>
            </a:r>
            <a:r>
              <a:rPr lang="en-US" sz="2400" dirty="0" smtClean="0"/>
              <a:t>Bay </a:t>
            </a:r>
            <a:r>
              <a:rPr lang="en-US" sz="2400" dirty="0" smtClean="0"/>
              <a:t>nutrient TMDL?</a:t>
            </a:r>
            <a:endParaRPr lang="en-US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What has been your experience with local (non Bay) </a:t>
            </a:r>
            <a:r>
              <a:rPr lang="en-US" sz="2400" dirty="0" smtClean="0"/>
              <a:t>TMDLs?</a:t>
            </a:r>
            <a:endParaRPr lang="en-US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How is </a:t>
            </a:r>
            <a:r>
              <a:rPr lang="en-US" sz="2400" dirty="0" smtClean="0"/>
              <a:t>your program </a:t>
            </a:r>
            <a:r>
              <a:rPr lang="en-US" sz="2400" dirty="0" smtClean="0"/>
              <a:t>funded?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What is the extent of planned retrofit activity?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What </a:t>
            </a:r>
            <a:r>
              <a:rPr lang="en-US" sz="2400" dirty="0" smtClean="0"/>
              <a:t>critical </a:t>
            </a:r>
            <a:r>
              <a:rPr lang="en-US" sz="2400" dirty="0" smtClean="0"/>
              <a:t>needs </a:t>
            </a:r>
            <a:r>
              <a:rPr lang="en-US" sz="2400" dirty="0" smtClean="0"/>
              <a:t>exist for your </a:t>
            </a:r>
            <a:r>
              <a:rPr lang="en-US" sz="2400" dirty="0" smtClean="0"/>
              <a:t>program </a:t>
            </a:r>
            <a:r>
              <a:rPr lang="en-US" sz="2400" dirty="0" smtClean="0"/>
              <a:t>to survive/thrive</a:t>
            </a:r>
            <a:r>
              <a:rPr lang="en-US" sz="2400" dirty="0" smtClean="0"/>
              <a:t>?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Where do you see the program going in the next 10 years?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How important is the local political climate </a:t>
            </a:r>
            <a:r>
              <a:rPr lang="en-US" sz="2400" dirty="0" smtClean="0"/>
              <a:t>in building effective </a:t>
            </a:r>
            <a:r>
              <a:rPr lang="en-US" sz="2400" dirty="0" smtClean="0"/>
              <a:t>programs?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What role should local elected officials play in implementing new requirements or new programs?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What are the most significant barriers to overcome in order to get public acceptance for strong and innovative stormwater management programs?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 10 Questions from Workshop</a:t>
            </a:r>
            <a:endParaRPr lang="en-US" dirty="0"/>
          </a:p>
        </p:txBody>
      </p:sp>
    </p:spTree>
  </p:cSld>
  <p:clrMapOvr>
    <a:masterClrMapping/>
  </p:clrMapOvr>
  <p:transition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Major Findings/Discussion Results</a:t>
            </a:r>
            <a:endParaRPr lang="en-US" dirty="0"/>
          </a:p>
        </p:txBody>
      </p:sp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80232" y="990600"/>
          <a:ext cx="8987568" cy="4849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Worksheet" r:id="rId3" imgW="5696023" imgH="3073400" progId="Excel.Sheet.8">
                  <p:embed/>
                </p:oleObj>
              </mc:Choice>
              <mc:Fallback>
                <p:oleObj name="Worksheet" r:id="rId3" imgW="5696023" imgH="3073400" progId="Excel.Sheet.8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232" y="990600"/>
                        <a:ext cx="8987568" cy="4849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Much interest in continued work in areas:</a:t>
            </a:r>
          </a:p>
          <a:p>
            <a:pPr lvl="1"/>
            <a:r>
              <a:rPr lang="en-US" dirty="0" smtClean="0"/>
              <a:t>Identify </a:t>
            </a:r>
            <a:r>
              <a:rPr lang="en-US" dirty="0" smtClean="0"/>
              <a:t>“economies of scale” in LID implementation</a:t>
            </a:r>
          </a:p>
          <a:p>
            <a:pPr lvl="1"/>
            <a:r>
              <a:rPr lang="en-US" dirty="0" smtClean="0"/>
              <a:t>Issues of BMP failure and maintenance are related, more data needs to be collected and analyzed</a:t>
            </a:r>
          </a:p>
          <a:p>
            <a:pPr lvl="1"/>
            <a:r>
              <a:rPr lang="en-US" dirty="0" smtClean="0"/>
              <a:t>Identify </a:t>
            </a:r>
            <a:r>
              <a:rPr lang="en-US" dirty="0" smtClean="0"/>
              <a:t>strategies that create successful stormwater management programs AND identify barriers to these</a:t>
            </a:r>
          </a:p>
          <a:p>
            <a:pPr lvl="1"/>
            <a:r>
              <a:rPr lang="en-US" dirty="0" smtClean="0"/>
              <a:t>Create a “Chesapeake Bay for Idiots” series of educational opportunities (CAC)</a:t>
            </a:r>
          </a:p>
          <a:p>
            <a:r>
              <a:rPr lang="en-US" dirty="0" smtClean="0"/>
              <a:t>Actively participate in Phase II WIP process</a:t>
            </a:r>
          </a:p>
          <a:p>
            <a:r>
              <a:rPr lang="en-US" dirty="0" smtClean="0"/>
              <a:t>Continued STAC-LGAC workshops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Specific </a:t>
            </a:r>
            <a:r>
              <a:rPr lang="en-US" dirty="0" smtClean="0"/>
              <a:t>Recommendations</a:t>
            </a:r>
            <a:endParaRPr lang="en-US" dirty="0"/>
          </a:p>
        </p:txBody>
      </p:sp>
    </p:spTree>
  </p:cSld>
  <p:clrMapOvr>
    <a:masterClrMapping/>
  </p:clrMapOvr>
  <p:transition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447800"/>
            <a:ext cx="9144000" cy="4572000"/>
          </a:xfrm>
        </p:spPr>
        <p:txBody>
          <a:bodyPr/>
          <a:lstStyle/>
          <a:p>
            <a:r>
              <a:rPr lang="en-US" sz="2800" dirty="0" smtClean="0"/>
              <a:t>Connecting Bay TMDL, Local TMDLs, Phase II WIPs, MS4 Permits and Local Watershed Plans</a:t>
            </a:r>
          </a:p>
          <a:p>
            <a:r>
              <a:rPr lang="en-US" sz="2800" dirty="0" smtClean="0"/>
              <a:t>Retrofitting LID and ESD into Ultra-Urban Areas, monitoring effectiveness</a:t>
            </a:r>
          </a:p>
          <a:p>
            <a:r>
              <a:rPr lang="en-US" sz="2800" dirty="0" smtClean="0"/>
              <a:t>Economics of Stormwater Management</a:t>
            </a:r>
          </a:p>
          <a:p>
            <a:pPr lvl="1"/>
            <a:r>
              <a:rPr lang="en-US" sz="2400" dirty="0" smtClean="0"/>
              <a:t>Investigating Operation and Maintenance Requirements and Costs for LID &amp; ESD</a:t>
            </a:r>
          </a:p>
          <a:p>
            <a:pPr lvl="1"/>
            <a:r>
              <a:rPr lang="en-US" sz="2400" dirty="0" smtClean="0"/>
              <a:t>What are the secondary (</a:t>
            </a:r>
            <a:r>
              <a:rPr lang="en-US" sz="2400" dirty="0" smtClean="0"/>
              <a:t>non water </a:t>
            </a:r>
            <a:r>
              <a:rPr lang="en-US" sz="2400" dirty="0" smtClean="0"/>
              <a:t>quality) benefits of LID </a:t>
            </a:r>
            <a:r>
              <a:rPr lang="en-US" sz="2400" dirty="0" smtClean="0"/>
              <a:t> and ESD</a:t>
            </a:r>
            <a:r>
              <a:rPr lang="en-US" sz="2400" dirty="0" smtClean="0"/>
              <a:t>?</a:t>
            </a:r>
          </a:p>
          <a:p>
            <a:r>
              <a:rPr lang="en-US" sz="2800" dirty="0" smtClean="0"/>
              <a:t>Using watershed models (scale?) to equitably assign </a:t>
            </a:r>
            <a:r>
              <a:rPr lang="en-US" sz="2800" dirty="0" smtClean="0"/>
              <a:t>wasteload</a:t>
            </a:r>
            <a:r>
              <a:rPr lang="en-US" sz="2800" dirty="0" smtClean="0"/>
              <a:t> allocations (WLAs) for MS4s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Short Term Next Steps</a:t>
            </a:r>
            <a:endParaRPr lang="en-US" dirty="0"/>
          </a:p>
        </p:txBody>
      </p:sp>
      <p:sp>
        <p:nvSpPr>
          <p:cNvPr id="4" name="Content Placeholder 1"/>
          <p:cNvSpPr txBox="1">
            <a:spLocks/>
          </p:cNvSpPr>
          <p:nvPr/>
        </p:nvSpPr>
        <p:spPr bwMode="auto">
          <a:xfrm>
            <a:off x="0" y="762000"/>
            <a:ext cx="9144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DDDDDD"/>
              </a:buClr>
              <a:buSzTx/>
              <a:tabLst/>
              <a:defRPr/>
            </a:pPr>
            <a:r>
              <a:rPr lang="en-US" sz="2800" u="sng" kern="0" dirty="0" smtClean="0">
                <a:solidFill>
                  <a:srgbClr val="DDDDDD"/>
                </a:solidFill>
                <a:cs typeface="Arial" pitchFamily="34" charset="0"/>
              </a:rPr>
              <a:t>Potential Workshops/Research Areas</a:t>
            </a:r>
            <a:r>
              <a:rPr lang="en-US" sz="2800" kern="0" dirty="0" smtClean="0">
                <a:solidFill>
                  <a:srgbClr val="DDDDDD"/>
                </a:solidFill>
                <a:cs typeface="Arial" pitchFamily="34" charset="0"/>
              </a:rPr>
              <a:t>:</a:t>
            </a:r>
          </a:p>
        </p:txBody>
      </p:sp>
    </p:spTree>
  </p:cSld>
  <p:clrMapOvr>
    <a:masterClrMapping/>
  </p:clrMapOvr>
  <p:transition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4572000"/>
          </a:xfrm>
        </p:spPr>
        <p:txBody>
          <a:bodyPr/>
          <a:lstStyle/>
          <a:p>
            <a:r>
              <a:rPr lang="en-US" sz="2800" dirty="0" smtClean="0"/>
              <a:t>The other side of “cost-effectiveness”: Can stormwater management improve and maintain water quality and or help meet standards?</a:t>
            </a:r>
          </a:p>
          <a:p>
            <a:r>
              <a:rPr lang="en-US" sz="2800" dirty="0" smtClean="0"/>
              <a:t>Developing sustainable funding and implementation pathway for watershed protection in suburban settings</a:t>
            </a:r>
          </a:p>
          <a:p>
            <a:r>
              <a:rPr lang="en-US" sz="2800" dirty="0" smtClean="0"/>
              <a:t>Use </a:t>
            </a:r>
            <a:r>
              <a:rPr lang="en-US" sz="2800" dirty="0" smtClean="0"/>
              <a:t>of stormwater monitoring as part of an adaptive management strategy for local </a:t>
            </a:r>
            <a:r>
              <a:rPr lang="en-US" sz="2800" dirty="0" smtClean="0"/>
              <a:t>governments</a:t>
            </a:r>
          </a:p>
          <a:p>
            <a:r>
              <a:rPr lang="en-US" sz="2800" dirty="0" smtClean="0"/>
              <a:t>Anticipating climate change impacts in local stormwater management programs</a:t>
            </a:r>
            <a:endParaRPr lang="en-US" sz="28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Long Term Next Steps</a:t>
            </a:r>
            <a:endParaRPr lang="en-US" dirty="0"/>
          </a:p>
        </p:txBody>
      </p:sp>
      <p:sp>
        <p:nvSpPr>
          <p:cNvPr id="4" name="Content Placeholder 1"/>
          <p:cNvSpPr txBox="1">
            <a:spLocks/>
          </p:cNvSpPr>
          <p:nvPr/>
        </p:nvSpPr>
        <p:spPr bwMode="auto">
          <a:xfrm>
            <a:off x="0" y="762000"/>
            <a:ext cx="9144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DDDDDD"/>
              </a:buClr>
              <a:buSzTx/>
              <a:tabLst/>
              <a:defRPr/>
            </a:pPr>
            <a:r>
              <a:rPr lang="en-US" sz="2800" u="sng" kern="0" dirty="0" smtClean="0">
                <a:solidFill>
                  <a:srgbClr val="DDDDDD"/>
                </a:solidFill>
                <a:cs typeface="Arial" pitchFamily="34" charset="0"/>
              </a:rPr>
              <a:t>Potential Workshops/Research Areas</a:t>
            </a:r>
            <a:r>
              <a:rPr lang="en-US" sz="2800" kern="0" dirty="0" smtClean="0">
                <a:solidFill>
                  <a:srgbClr val="DDDDDD"/>
                </a:solidFill>
                <a:cs typeface="Arial" pitchFamily="34" charset="0"/>
              </a:rPr>
              <a:t>:</a:t>
            </a:r>
          </a:p>
        </p:txBody>
      </p:sp>
      <p:sp>
        <p:nvSpPr>
          <p:cNvPr id="5" name="Content Placeholder 1"/>
          <p:cNvSpPr txBox="1">
            <a:spLocks/>
          </p:cNvSpPr>
          <p:nvPr/>
        </p:nvSpPr>
        <p:spPr bwMode="auto">
          <a:xfrm>
            <a:off x="0" y="5638800"/>
            <a:ext cx="9144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DDDDDD"/>
              </a:buClr>
              <a:buSzTx/>
              <a:tabLst/>
              <a:defRPr/>
            </a:pPr>
            <a:r>
              <a:rPr lang="en-US" sz="2400" kern="0" dirty="0" smtClean="0">
                <a:solidFill>
                  <a:srgbClr val="DDDDDD"/>
                </a:solidFill>
                <a:cs typeface="Arial" pitchFamily="34" charset="0"/>
              </a:rPr>
              <a:t>Upcoming (non STAC) workshop: Improving SW BMP selection:  Making decisions under uncertainty, June 28, 2011, MWCOG (Mid Atlantic Water Program)</a:t>
            </a:r>
            <a:endParaRPr lang="en-US" sz="2400" kern="0" dirty="0" smtClean="0">
              <a:solidFill>
                <a:srgbClr val="DDDDDD"/>
              </a:solidFill>
              <a:cs typeface="Arial" pitchFamily="34" charset="0"/>
            </a:endParaRPr>
          </a:p>
        </p:txBody>
      </p:sp>
    </p:spTree>
  </p:cSld>
  <p:clrMapOvr>
    <a:masterClrMapping/>
  </p:clrMapOvr>
  <p:transition>
    <p:wipe/>
  </p:transition>
</p:sld>
</file>

<file path=ppt/theme/theme1.xml><?xml version="1.0" encoding="utf-8"?>
<a:theme xmlns:a="http://schemas.openxmlformats.org/drawingml/2006/main" name="10_Custom Design">
  <a:themeElements>
    <a:clrScheme name="10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0_Custom Design">
      <a:majorFont>
        <a:latin typeface="Gotham-Medium"/>
        <a:ea typeface=""/>
        <a:cs typeface=""/>
      </a:majorFont>
      <a:minorFont>
        <a:latin typeface="KnockoutHTF30JuniorWelterw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0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0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0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0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0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0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0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2_Custom Design">
  <a:themeElements>
    <a:clrScheme name="10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0_Custom Design">
      <a:majorFont>
        <a:latin typeface="Gotham-Medium"/>
        <a:ea typeface=""/>
        <a:cs typeface=""/>
      </a:majorFont>
      <a:minorFont>
        <a:latin typeface="KnockoutHTF30JuniorWelterw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0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0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0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0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0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0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0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Virginia Tech-Branding Update022206">
  <a:themeElements>
    <a:clrScheme name="Virginia Tech-Branding Update022206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irginia Tech-Branding Update022206">
      <a:majorFont>
        <a:latin typeface="Franklin Gothic Demi"/>
        <a:ea typeface=""/>
        <a:cs typeface=""/>
      </a:majorFont>
      <a:minorFont>
        <a:latin typeface="Franklin Gothic Medium C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irginia Tech-Branding Update022206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irginia Tech-Branding Update022206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irginia Tech-Branding Update022206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irginia Tech-Branding Update022206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irginia Tech-Branding Update022206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irginia Tech-Branding Update022206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irginia Tech-Branding Update022206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irginia Tech-Branding Update022206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irginia Tech-Branding Update022206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irginia Tech-Branding Update022206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irginia Tech-Branding Update022206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irginia Tech-Branding Update022206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8_Custom Design">
  <a:themeElements>
    <a:clrScheme name="8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8_Custom Design">
      <a:majorFont>
        <a:latin typeface="Gotham-Medium"/>
        <a:ea typeface=""/>
        <a:cs typeface=""/>
      </a:majorFont>
      <a:minorFont>
        <a:latin typeface="KnockoutHTF30JuniorWelterw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8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9_Custom Design">
  <a:themeElements>
    <a:clrScheme name="9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9_Custom Design">
      <a:majorFont>
        <a:latin typeface="Gotham-Medium"/>
        <a:ea typeface=""/>
        <a:cs typeface=""/>
      </a:majorFont>
      <a:minorFont>
        <a:latin typeface="KnockoutHTF30JuniorWelterw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9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9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9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9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9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9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9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9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9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9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9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9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11_Custom Design">
  <a:themeElements>
    <a:clrScheme name="11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1_Custom Design">
      <a:majorFont>
        <a:latin typeface="Gotham-Medium"/>
        <a:ea typeface=""/>
        <a:cs typeface=""/>
      </a:majorFont>
      <a:minorFont>
        <a:latin typeface="KnockoutHTF30JuniorWelterw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20011</TotalTime>
  <Words>407</Words>
  <Application>Microsoft Office PowerPoint</Application>
  <PresentationFormat>On-screen Show (4:3)</PresentationFormat>
  <Paragraphs>49</Paragraphs>
  <Slides>6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6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20" baseType="lpstr">
      <vt:lpstr>Arial</vt:lpstr>
      <vt:lpstr>Gotham-Medium</vt:lpstr>
      <vt:lpstr>Franklin Gothic Demi</vt:lpstr>
      <vt:lpstr>Wingdings</vt:lpstr>
      <vt:lpstr>KnockoutHTF30JuniorWelterwt</vt:lpstr>
      <vt:lpstr>Franklin Gothic Medium Cond</vt:lpstr>
      <vt:lpstr>Times New Roman</vt:lpstr>
      <vt:lpstr>10_Custom Design</vt:lpstr>
      <vt:lpstr>12_Custom Design</vt:lpstr>
      <vt:lpstr>Virginia Tech-Branding Update022206</vt:lpstr>
      <vt:lpstr>8_Custom Design</vt:lpstr>
      <vt:lpstr>9_Custom Design</vt:lpstr>
      <vt:lpstr>11_Custom Design</vt:lpstr>
      <vt:lpstr>Worksheet</vt:lpstr>
      <vt:lpstr> Exemplary Strategies to Protect and Restore Urban Watersheds: Preparing for the Chesapeake Bay TMDL and Watershed Implementation Plans </vt:lpstr>
      <vt:lpstr>Top 10 Questions from Workshop</vt:lpstr>
      <vt:lpstr>Major Findings/Discussion Results</vt:lpstr>
      <vt:lpstr>Specific Recommendations</vt:lpstr>
      <vt:lpstr>Short Term Next Steps</vt:lpstr>
      <vt:lpstr>Long Term Next Steps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CSM 303 Training Sales Leadership</dc:title>
  <dc:creator>Linda Miracle</dc:creator>
  <cp:lastModifiedBy>dsample</cp:lastModifiedBy>
  <cp:revision>1076</cp:revision>
  <dcterms:created xsi:type="dcterms:W3CDTF">2006-08-25T16:19:09Z</dcterms:created>
  <dcterms:modified xsi:type="dcterms:W3CDTF">2011-06-07T12:31:02Z</dcterms:modified>
</cp:coreProperties>
</file>