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258" r:id="rId3"/>
    <p:sldId id="257" r:id="rId4"/>
    <p:sldId id="259" r:id="rId5"/>
    <p:sldId id="261" r:id="rId6"/>
    <p:sldId id="262"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115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251D22-9918-4B02-96EC-566C60563DBB}" type="datetimeFigureOut">
              <a:rPr lang="en-US" smtClean="0"/>
              <a:pPr/>
              <a:t>6/7/2011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52F6E7-3757-4036-A843-833749ED65EE}" type="slidenum">
              <a:rPr lang="en-US" smtClean="0"/>
              <a:pPr/>
              <a:t>‹#›</a:t>
            </a:fld>
            <a:endParaRPr lang="en-US"/>
          </a:p>
        </p:txBody>
      </p:sp>
    </p:spTree>
    <p:extLst>
      <p:ext uri="{BB962C8B-B14F-4D97-AF65-F5344CB8AC3E}">
        <p14:creationId xmlns:p14="http://schemas.microsoft.com/office/powerpoint/2010/main" xmlns="" val="10030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72E88E6-497A-4BE6-9A26-FAA77363F332}"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72E88E6-497A-4BE6-9A26-FAA77363F332}"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72E88E6-497A-4BE6-9A26-FAA77363F332}" type="slidenum">
              <a:rPr lang="en-US" smtClean="0">
                <a:solidFill>
                  <a:prstClr val="black"/>
                </a:solidFill>
              </a:rPr>
              <a:pPr>
                <a:defRPr/>
              </a:pPr>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72E88E6-497A-4BE6-9A26-FAA77363F332}" type="slidenum">
              <a:rPr lang="en-US" smtClean="0">
                <a:solidFill>
                  <a:prstClr val="black"/>
                </a:solidFill>
              </a:rPr>
              <a:pPr>
                <a:defRPr/>
              </a:pPr>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72E88E6-497A-4BE6-9A26-FAA77363F332}" type="slidenum">
              <a:rPr lang="en-US" smtClean="0">
                <a:solidFill>
                  <a:prstClr val="black"/>
                </a:solidFill>
              </a:rPr>
              <a:pPr>
                <a:defRPr/>
              </a:pPr>
              <a:t>6</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23A2E44-A01B-4849-B3DE-F2898FD25AEC}"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60F86F-BEB9-408E-94F8-321A7D4143AB}"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63330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81D022-DE48-4DBB-A8E0-B17891A8F1A2}"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2413EDF-DF90-4498-8CD3-A3EF4E293153}"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2927899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C6ED79-D4C9-49FD-94C7-7FFBC43854BF}"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745907-4D0D-4833-AFEB-821DEA5ECB57}"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2358493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23A2E44-A01B-4849-B3DE-F2898FD25AEC}"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60F86F-BEB9-408E-94F8-321A7D4143AB}"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1813419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102C5E56-EE5D-42F7-839A-7EC4C70194FC}"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81E197-8BC1-4449-90CE-47B6DCD0F9D9}"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3711569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A106A9-6365-4288-B33D-363EF1D06095}"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DBCB00-F859-4048-A792-0FC8281AA60F}"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952012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4448A7F-A38F-416F-BFB2-BF527D2576C4}"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905E87-F42D-4FE2-B574-34E0F4633C91}"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3083385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EE4804B-1230-4B9F-BF1C-F60586CB526A}"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4160915-09C4-4E92-A23E-4A0BE3F84DCF}"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810974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A23B81-E493-4101-8429-63B57B1D2595}"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D96B47-DCDB-4EF1-ADCD-095169BE612F}"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185207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B34431-002C-466D-9F2A-C29E78DB6CD0}"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E78A1FA-01F8-4A65-BAE6-31473C8EFD25}"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622647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645F6A-421E-416A-8983-1F2B6CFCA62D}"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67ADB0-B1D7-49FD-8438-BC966F78DC12}"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416493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102C5E56-EE5D-42F7-839A-7EC4C70194FC}"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081E197-8BC1-4449-90CE-47B6DCD0F9D9}"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4287950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4516438" y="993775"/>
            <a:ext cx="1846262" cy="1530350"/>
            <a:chOff x="4718762" y="993075"/>
            <a:chExt cx="1847138" cy="1530439"/>
          </a:xfrm>
        </p:grpSpPr>
        <p:sp>
          <p:nvSpPr>
            <p:cNvPr id="6"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7"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8"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9"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2"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grpSp>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rtlCol="0">
            <a:normAutofit/>
          </a:bodyPr>
          <a:lstStyle/>
          <a:p>
            <a:pPr lvl="0"/>
            <a:r>
              <a:rPr lang="en-US" noProof="0" dirty="0" smtClean="0"/>
              <a:t>Click icon to add picture</a:t>
            </a:r>
            <a:endParaRPr lang="en-US" noProof="0" dirty="0"/>
          </a:p>
        </p:txBody>
      </p:sp>
      <p:sp>
        <p:nvSpPr>
          <p:cNvPr id="14" name="Date Placeholder 4"/>
          <p:cNvSpPr>
            <a:spLocks noGrp="1"/>
          </p:cNvSpPr>
          <p:nvPr>
            <p:ph type="dt" sz="half" idx="15"/>
          </p:nvPr>
        </p:nvSpPr>
        <p:spPr/>
        <p:txBody>
          <a:bodyPr/>
          <a:lstStyle>
            <a:lvl1pPr>
              <a:defRPr/>
            </a:lvl1pPr>
          </a:lstStyle>
          <a:p>
            <a:pPr>
              <a:defRPr/>
            </a:pPr>
            <a:fld id="{B9B51528-BDE9-4BFA-9755-5D63FB87B23B}"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15" name="Footer Placeholder 5"/>
          <p:cNvSpPr>
            <a:spLocks noGrp="1"/>
          </p:cNvSpPr>
          <p:nvPr>
            <p:ph type="ftr" sz="quarter" idx="16"/>
          </p:nvPr>
        </p:nvSpPr>
        <p:spPr/>
        <p:txBody>
          <a:bodyPr/>
          <a:lstStyle>
            <a:lvl1pPr>
              <a:defRPr/>
            </a:lvl1pPr>
          </a:lstStyle>
          <a:p>
            <a:pPr>
              <a:defRPr/>
            </a:pPr>
            <a:endParaRPr lang="en-US">
              <a:solidFill>
                <a:prstClr val="white">
                  <a:tint val="75000"/>
                </a:prstClr>
              </a:solidFill>
            </a:endParaRPr>
          </a:p>
        </p:txBody>
      </p:sp>
      <p:sp>
        <p:nvSpPr>
          <p:cNvPr id="16" name="Slide Number Placeholder 6"/>
          <p:cNvSpPr>
            <a:spLocks noGrp="1"/>
          </p:cNvSpPr>
          <p:nvPr>
            <p:ph type="sldNum" sz="quarter" idx="17"/>
          </p:nvPr>
        </p:nvSpPr>
        <p:spPr/>
        <p:txBody>
          <a:bodyPr/>
          <a:lstStyle>
            <a:lvl1pPr>
              <a:defRPr/>
            </a:lvl1pPr>
          </a:lstStyle>
          <a:p>
            <a:pPr>
              <a:defRPr/>
            </a:pPr>
            <a:fld id="{82207BDD-7838-45D9-AF52-E2D5C568C8B4}"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358611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81D022-DE48-4DBB-A8E0-B17891A8F1A2}"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2413EDF-DF90-4498-8CD3-A3EF4E293153}"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3071214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C6ED79-D4C9-49FD-94C7-7FFBC43854BF}"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745907-4D0D-4833-AFEB-821DEA5ECB57}"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277892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A106A9-6365-4288-B33D-363EF1D06095}"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DBCB00-F859-4048-A792-0FC8281AA60F}"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33846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4448A7F-A38F-416F-BFB2-BF527D2576C4}"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905E87-F42D-4FE2-B574-34E0F4633C91}"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145136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EE4804B-1230-4B9F-BF1C-F60586CB526A}"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4160915-09C4-4E92-A23E-4A0BE3F84DCF}"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37707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A23B81-E493-4101-8429-63B57B1D2595}"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D96B47-DCDB-4EF1-ADCD-095169BE612F}"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77958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B34431-002C-466D-9F2A-C29E78DB6CD0}"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E78A1FA-01F8-4A65-BAE6-31473C8EFD25}"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63700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645F6A-421E-416A-8983-1F2B6CFCA62D}"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67ADB0-B1D7-49FD-8438-BC966F78DC12}"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4125906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4516438" y="993775"/>
            <a:ext cx="1846262" cy="1530350"/>
            <a:chOff x="4718762" y="993075"/>
            <a:chExt cx="1847138" cy="1530439"/>
          </a:xfrm>
        </p:grpSpPr>
        <p:sp>
          <p:nvSpPr>
            <p:cNvPr id="6"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7"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8"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9"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2"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grpSp>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rtlCol="0">
            <a:normAutofit/>
          </a:bodyPr>
          <a:lstStyle/>
          <a:p>
            <a:pPr lvl="0"/>
            <a:r>
              <a:rPr lang="en-US" noProof="0" dirty="0" smtClean="0"/>
              <a:t>Click icon to add picture</a:t>
            </a:r>
            <a:endParaRPr lang="en-US" noProof="0" dirty="0"/>
          </a:p>
        </p:txBody>
      </p:sp>
      <p:sp>
        <p:nvSpPr>
          <p:cNvPr id="14" name="Date Placeholder 4"/>
          <p:cNvSpPr>
            <a:spLocks noGrp="1"/>
          </p:cNvSpPr>
          <p:nvPr>
            <p:ph type="dt" sz="half" idx="15"/>
          </p:nvPr>
        </p:nvSpPr>
        <p:spPr/>
        <p:txBody>
          <a:bodyPr/>
          <a:lstStyle>
            <a:lvl1pPr>
              <a:defRPr/>
            </a:lvl1pPr>
          </a:lstStyle>
          <a:p>
            <a:pPr>
              <a:defRPr/>
            </a:pPr>
            <a:fld id="{B9B51528-BDE9-4BFA-9755-5D63FB87B23B}"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15" name="Footer Placeholder 5"/>
          <p:cNvSpPr>
            <a:spLocks noGrp="1"/>
          </p:cNvSpPr>
          <p:nvPr>
            <p:ph type="ftr" sz="quarter" idx="16"/>
          </p:nvPr>
        </p:nvSpPr>
        <p:spPr/>
        <p:txBody>
          <a:bodyPr/>
          <a:lstStyle>
            <a:lvl1pPr>
              <a:defRPr/>
            </a:lvl1pPr>
          </a:lstStyle>
          <a:p>
            <a:pPr>
              <a:defRPr/>
            </a:pPr>
            <a:endParaRPr lang="en-US">
              <a:solidFill>
                <a:prstClr val="white">
                  <a:tint val="75000"/>
                </a:prstClr>
              </a:solidFill>
            </a:endParaRPr>
          </a:p>
        </p:txBody>
      </p:sp>
      <p:sp>
        <p:nvSpPr>
          <p:cNvPr id="16" name="Slide Number Placeholder 6"/>
          <p:cNvSpPr>
            <a:spLocks noGrp="1"/>
          </p:cNvSpPr>
          <p:nvPr>
            <p:ph type="sldNum" sz="quarter" idx="17"/>
          </p:nvPr>
        </p:nvSpPr>
        <p:spPr/>
        <p:txBody>
          <a:bodyPr/>
          <a:lstStyle>
            <a:lvl1pPr>
              <a:defRPr/>
            </a:lvl1pPr>
          </a:lstStyle>
          <a:p>
            <a:pPr>
              <a:defRPr/>
            </a:pPr>
            <a:fld id="{82207BDD-7838-45D9-AF52-E2D5C568C8B4}"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xmlns="" val="4155925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97" name="Oval 96"/>
          <p:cNvSpPr>
            <a:spLocks noChangeAspect="1"/>
          </p:cNvSpPr>
          <p:nvPr/>
        </p:nvSpPr>
        <p:spPr>
          <a:xfrm>
            <a:off x="11113" y="4941888"/>
            <a:ext cx="611187" cy="611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0" name="Oval 99"/>
          <p:cNvSpPr>
            <a:spLocks noChangeAspect="1"/>
          </p:cNvSpPr>
          <p:nvPr/>
        </p:nvSpPr>
        <p:spPr>
          <a:xfrm>
            <a:off x="-25400" y="482600"/>
            <a:ext cx="598488" cy="904875"/>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3" name="Oval 102"/>
          <p:cNvSpPr>
            <a:spLocks noChangeAspect="1"/>
          </p:cNvSpPr>
          <p:nvPr/>
        </p:nvSpPr>
        <p:spPr>
          <a:xfrm>
            <a:off x="371475" y="1887538"/>
            <a:ext cx="609600" cy="60960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7" name="Oval 106"/>
          <p:cNvSpPr>
            <a:spLocks noChangeAspect="1"/>
          </p:cNvSpPr>
          <p:nvPr/>
        </p:nvSpPr>
        <p:spPr>
          <a:xfrm>
            <a:off x="7748588" y="282575"/>
            <a:ext cx="1128712" cy="11287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0" name="Oval 109"/>
          <p:cNvSpPr>
            <a:spLocks noChangeAspect="1"/>
          </p:cNvSpPr>
          <p:nvPr/>
        </p:nvSpPr>
        <p:spPr>
          <a:xfrm>
            <a:off x="7470775" y="1327150"/>
            <a:ext cx="608013" cy="6080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1" name="Oval 110"/>
          <p:cNvSpPr>
            <a:spLocks noChangeAspect="1"/>
          </p:cNvSpPr>
          <p:nvPr/>
        </p:nvSpPr>
        <p:spPr>
          <a:xfrm>
            <a:off x="7629525" y="5611813"/>
            <a:ext cx="738188" cy="738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3" name="Oval 112"/>
          <p:cNvSpPr>
            <a:spLocks noChangeAspect="1"/>
          </p:cNvSpPr>
          <p:nvPr/>
        </p:nvSpPr>
        <p:spPr>
          <a:xfrm>
            <a:off x="7494588" y="4927600"/>
            <a:ext cx="738187" cy="73818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59" name="Title Placeholder 1"/>
          <p:cNvSpPr>
            <a:spLocks noGrp="1"/>
          </p:cNvSpPr>
          <p:nvPr>
            <p:ph type="title"/>
          </p:nvPr>
        </p:nvSpPr>
        <p:spPr bwMode="auto">
          <a:xfrm>
            <a:off x="1009650" y="676275"/>
            <a:ext cx="71247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60" name="Text Placeholder 2"/>
          <p:cNvSpPr>
            <a:spLocks noGrp="1"/>
          </p:cNvSpPr>
          <p:nvPr>
            <p:ph type="body" idx="1"/>
          </p:nvPr>
        </p:nvSpPr>
        <p:spPr bwMode="auto">
          <a:xfrm>
            <a:off x="1009650" y="1806575"/>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a:solidFill>
                  <a:schemeClr val="tx1">
                    <a:tint val="75000"/>
                  </a:schemeClr>
                </a:solidFill>
                <a:latin typeface="+mn-lt"/>
              </a:defRPr>
            </a:lvl1pPr>
          </a:lstStyle>
          <a:p>
            <a:pPr>
              <a:defRPr/>
            </a:pPr>
            <a:fld id="{74BD3777-3228-4C80-8E67-68F015615FA2}"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fontAlgn="auto">
              <a:spcBef>
                <a:spcPts val="0"/>
              </a:spcBef>
              <a:spcAft>
                <a:spcPts val="0"/>
              </a:spcAft>
              <a:defRPr sz="1800">
                <a:solidFill>
                  <a:schemeClr val="tx1">
                    <a:tint val="75000"/>
                  </a:schemeClr>
                </a:solidFill>
                <a:latin typeface="+mn-lt"/>
              </a:defRPr>
            </a:lvl1pPr>
          </a:lstStyle>
          <a:p>
            <a:pPr>
              <a:defRPr/>
            </a:pPr>
            <a:fld id="{D7C74D5B-38F4-4AF2-B32D-734E75ED57AD}" type="slidenum">
              <a:rPr lang="en-US">
                <a:solidFill>
                  <a:prstClr val="white">
                    <a:tint val="75000"/>
                  </a:prstClr>
                </a:solidFill>
              </a:rPr>
              <a:pPr>
                <a:defRPr/>
              </a:pPr>
              <a:t>‹#›</a:t>
            </a:fld>
            <a:endParaRPr lang="en-US" dirty="0">
              <a:solidFill>
                <a:prstClr val="white">
                  <a:tint val="75000"/>
                </a:prstClr>
              </a:solidFill>
            </a:endParaRP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60" name="Oval 59"/>
          <p:cNvSpPr>
            <a:spLocks noChangeAspect="1"/>
          </p:cNvSpPr>
          <p:nvPr/>
        </p:nvSpPr>
        <p:spPr>
          <a:xfrm>
            <a:off x="153988" y="2698750"/>
            <a:ext cx="468312" cy="468313"/>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61" name="Oval 60"/>
          <p:cNvSpPr>
            <a:spLocks noChangeAspect="1"/>
          </p:cNvSpPr>
          <p:nvPr/>
        </p:nvSpPr>
        <p:spPr>
          <a:xfrm>
            <a:off x="474663" y="3167063"/>
            <a:ext cx="458787" cy="4587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xmlns="" val="19645458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kern="1200">
          <a:solidFill>
            <a:schemeClr val="tx1"/>
          </a:solidFill>
          <a:latin typeface="+mj-lt"/>
          <a:ea typeface="+mj-ea"/>
          <a:cs typeface="Trebuchet MS"/>
        </a:defRPr>
      </a:lvl1pPr>
      <a:lvl2pPr algn="l" defTabSz="457200" rtl="0" eaLnBrk="0" fontAlgn="base" hangingPunct="0">
        <a:spcBef>
          <a:spcPct val="0"/>
        </a:spcBef>
        <a:spcAft>
          <a:spcPct val="0"/>
        </a:spcAft>
        <a:defRPr sz="3200">
          <a:solidFill>
            <a:schemeClr val="tx1"/>
          </a:solidFill>
          <a:latin typeface="Verdana" pitchFamily="34" charset="0"/>
        </a:defRPr>
      </a:lvl2pPr>
      <a:lvl3pPr algn="l" defTabSz="457200" rtl="0" eaLnBrk="0" fontAlgn="base" hangingPunct="0">
        <a:spcBef>
          <a:spcPct val="0"/>
        </a:spcBef>
        <a:spcAft>
          <a:spcPct val="0"/>
        </a:spcAft>
        <a:defRPr sz="3200">
          <a:solidFill>
            <a:schemeClr val="tx1"/>
          </a:solidFill>
          <a:latin typeface="Verdana" pitchFamily="34" charset="0"/>
        </a:defRPr>
      </a:lvl3pPr>
      <a:lvl4pPr algn="l" defTabSz="457200" rtl="0" eaLnBrk="0" fontAlgn="base" hangingPunct="0">
        <a:spcBef>
          <a:spcPct val="0"/>
        </a:spcBef>
        <a:spcAft>
          <a:spcPct val="0"/>
        </a:spcAft>
        <a:defRPr sz="3200">
          <a:solidFill>
            <a:schemeClr val="tx1"/>
          </a:solidFill>
          <a:latin typeface="Verdana" pitchFamily="34" charset="0"/>
        </a:defRPr>
      </a:lvl4pPr>
      <a:lvl5pPr algn="l" defTabSz="457200" rtl="0" eaLnBrk="0" fontAlgn="base" hangingPunct="0">
        <a:spcBef>
          <a:spcPct val="0"/>
        </a:spcBef>
        <a:spcAft>
          <a:spcPct val="0"/>
        </a:spcAft>
        <a:defRPr sz="3200">
          <a:solidFill>
            <a:schemeClr val="tx1"/>
          </a:solidFill>
          <a:latin typeface="Verdan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97" name="Oval 96"/>
          <p:cNvSpPr>
            <a:spLocks noChangeAspect="1"/>
          </p:cNvSpPr>
          <p:nvPr/>
        </p:nvSpPr>
        <p:spPr>
          <a:xfrm>
            <a:off x="11113" y="4941888"/>
            <a:ext cx="611187" cy="611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0" name="Oval 99"/>
          <p:cNvSpPr>
            <a:spLocks noChangeAspect="1"/>
          </p:cNvSpPr>
          <p:nvPr/>
        </p:nvSpPr>
        <p:spPr>
          <a:xfrm>
            <a:off x="-25400" y="482600"/>
            <a:ext cx="598488" cy="904875"/>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3" name="Oval 102"/>
          <p:cNvSpPr>
            <a:spLocks noChangeAspect="1"/>
          </p:cNvSpPr>
          <p:nvPr/>
        </p:nvSpPr>
        <p:spPr>
          <a:xfrm>
            <a:off x="371475" y="1887538"/>
            <a:ext cx="609600" cy="60960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7" name="Oval 106"/>
          <p:cNvSpPr>
            <a:spLocks noChangeAspect="1"/>
          </p:cNvSpPr>
          <p:nvPr/>
        </p:nvSpPr>
        <p:spPr>
          <a:xfrm>
            <a:off x="7748588" y="282575"/>
            <a:ext cx="1128712" cy="11287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0" name="Oval 109"/>
          <p:cNvSpPr>
            <a:spLocks noChangeAspect="1"/>
          </p:cNvSpPr>
          <p:nvPr/>
        </p:nvSpPr>
        <p:spPr>
          <a:xfrm>
            <a:off x="7470775" y="1327150"/>
            <a:ext cx="608013" cy="6080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1" name="Oval 110"/>
          <p:cNvSpPr>
            <a:spLocks noChangeAspect="1"/>
          </p:cNvSpPr>
          <p:nvPr/>
        </p:nvSpPr>
        <p:spPr>
          <a:xfrm>
            <a:off x="7629525" y="5611813"/>
            <a:ext cx="738188" cy="738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3" name="Oval 112"/>
          <p:cNvSpPr>
            <a:spLocks noChangeAspect="1"/>
          </p:cNvSpPr>
          <p:nvPr/>
        </p:nvSpPr>
        <p:spPr>
          <a:xfrm>
            <a:off x="7494588" y="4927600"/>
            <a:ext cx="738187" cy="73818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1159" name="Title Placeholder 1"/>
          <p:cNvSpPr>
            <a:spLocks noGrp="1"/>
          </p:cNvSpPr>
          <p:nvPr>
            <p:ph type="title"/>
          </p:nvPr>
        </p:nvSpPr>
        <p:spPr bwMode="auto">
          <a:xfrm>
            <a:off x="1009650" y="676275"/>
            <a:ext cx="71247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60" name="Text Placeholder 2"/>
          <p:cNvSpPr>
            <a:spLocks noGrp="1"/>
          </p:cNvSpPr>
          <p:nvPr>
            <p:ph type="body" idx="1"/>
          </p:nvPr>
        </p:nvSpPr>
        <p:spPr bwMode="auto">
          <a:xfrm>
            <a:off x="1009650" y="1806575"/>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a:solidFill>
                  <a:schemeClr val="tx1">
                    <a:tint val="75000"/>
                  </a:schemeClr>
                </a:solidFill>
                <a:latin typeface="+mn-lt"/>
              </a:defRPr>
            </a:lvl1pPr>
          </a:lstStyle>
          <a:p>
            <a:pPr>
              <a:defRPr/>
            </a:pPr>
            <a:fld id="{74BD3777-3228-4C80-8E67-68F015615FA2}" type="datetime1">
              <a:rPr lang="en-US" smtClean="0">
                <a:solidFill>
                  <a:prstClr val="white">
                    <a:tint val="75000"/>
                  </a:prstClr>
                </a:solidFill>
              </a:rPr>
              <a:pPr>
                <a:defRPr/>
              </a:pPr>
              <a:t>6/7/2011</a:t>
            </a:fld>
            <a:endParaRPr lang="en-US" dirty="0">
              <a:solidFill>
                <a:prstClr val="white">
                  <a:tint val="75000"/>
                </a:prstClr>
              </a:solidFill>
            </a:endParaRPr>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fontAlgn="auto">
              <a:spcBef>
                <a:spcPts val="0"/>
              </a:spcBef>
              <a:spcAft>
                <a:spcPts val="0"/>
              </a:spcAft>
              <a:defRPr sz="1800">
                <a:solidFill>
                  <a:schemeClr val="tx1">
                    <a:tint val="75000"/>
                  </a:schemeClr>
                </a:solidFill>
                <a:latin typeface="+mn-lt"/>
              </a:defRPr>
            </a:lvl1pPr>
          </a:lstStyle>
          <a:p>
            <a:pPr>
              <a:defRPr/>
            </a:pPr>
            <a:fld id="{D7C74D5B-38F4-4AF2-B32D-734E75ED57AD}" type="slidenum">
              <a:rPr lang="en-US">
                <a:solidFill>
                  <a:prstClr val="white">
                    <a:tint val="75000"/>
                  </a:prstClr>
                </a:solidFill>
              </a:rPr>
              <a:pPr>
                <a:defRPr/>
              </a:pPr>
              <a:t>‹#›</a:t>
            </a:fld>
            <a:endParaRPr lang="en-US" dirty="0">
              <a:solidFill>
                <a:prstClr val="white">
                  <a:tint val="75000"/>
                </a:prstClr>
              </a:solidFill>
            </a:endParaRP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60" name="Oval 59"/>
          <p:cNvSpPr>
            <a:spLocks noChangeAspect="1"/>
          </p:cNvSpPr>
          <p:nvPr/>
        </p:nvSpPr>
        <p:spPr>
          <a:xfrm>
            <a:off x="153988" y="2698750"/>
            <a:ext cx="468312" cy="468313"/>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61" name="Oval 60"/>
          <p:cNvSpPr>
            <a:spLocks noChangeAspect="1"/>
          </p:cNvSpPr>
          <p:nvPr/>
        </p:nvSpPr>
        <p:spPr>
          <a:xfrm>
            <a:off x="474663" y="3167063"/>
            <a:ext cx="458787" cy="4587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ln w="317500">
                <a:solidFill>
                  <a:prstClr val="white"/>
                </a:solidFill>
              </a:ln>
              <a:solidFill>
                <a:prstClr val="white"/>
              </a:solidFill>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xmlns="" val="235442150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kern="1200">
          <a:solidFill>
            <a:schemeClr val="tx1"/>
          </a:solidFill>
          <a:latin typeface="+mj-lt"/>
          <a:ea typeface="+mj-ea"/>
          <a:cs typeface="Trebuchet MS"/>
        </a:defRPr>
      </a:lvl1pPr>
      <a:lvl2pPr algn="l" defTabSz="457200" rtl="0" eaLnBrk="0" fontAlgn="base" hangingPunct="0">
        <a:spcBef>
          <a:spcPct val="0"/>
        </a:spcBef>
        <a:spcAft>
          <a:spcPct val="0"/>
        </a:spcAft>
        <a:defRPr sz="3200">
          <a:solidFill>
            <a:schemeClr val="tx1"/>
          </a:solidFill>
          <a:latin typeface="Verdana" pitchFamily="34" charset="0"/>
        </a:defRPr>
      </a:lvl2pPr>
      <a:lvl3pPr algn="l" defTabSz="457200" rtl="0" eaLnBrk="0" fontAlgn="base" hangingPunct="0">
        <a:spcBef>
          <a:spcPct val="0"/>
        </a:spcBef>
        <a:spcAft>
          <a:spcPct val="0"/>
        </a:spcAft>
        <a:defRPr sz="3200">
          <a:solidFill>
            <a:schemeClr val="tx1"/>
          </a:solidFill>
          <a:latin typeface="Verdana" pitchFamily="34" charset="0"/>
        </a:defRPr>
      </a:lvl3pPr>
      <a:lvl4pPr algn="l" defTabSz="457200" rtl="0" eaLnBrk="0" fontAlgn="base" hangingPunct="0">
        <a:spcBef>
          <a:spcPct val="0"/>
        </a:spcBef>
        <a:spcAft>
          <a:spcPct val="0"/>
        </a:spcAft>
        <a:defRPr sz="3200">
          <a:solidFill>
            <a:schemeClr val="tx1"/>
          </a:solidFill>
          <a:latin typeface="Verdana" pitchFamily="34" charset="0"/>
        </a:defRPr>
      </a:lvl4pPr>
      <a:lvl5pPr algn="l" defTabSz="457200" rtl="0" eaLnBrk="0" fontAlgn="base" hangingPunct="0">
        <a:spcBef>
          <a:spcPct val="0"/>
        </a:spcBef>
        <a:spcAft>
          <a:spcPct val="0"/>
        </a:spcAft>
        <a:defRPr sz="3200">
          <a:solidFill>
            <a:schemeClr val="tx1"/>
          </a:solidFill>
          <a:latin typeface="Verdan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2667000" cy="6858000"/>
          </a:xfrm>
          <a:prstGeom prst="rect">
            <a:avLst/>
          </a:prstGeom>
          <a:solidFill>
            <a:schemeClr val="accent4">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338" name="Title 1"/>
          <p:cNvSpPr>
            <a:spLocks noGrp="1"/>
          </p:cNvSpPr>
          <p:nvPr>
            <p:ph type="ctrTitle"/>
          </p:nvPr>
        </p:nvSpPr>
        <p:spPr>
          <a:xfrm>
            <a:off x="1009650" y="106363"/>
            <a:ext cx="7116763" cy="1341437"/>
          </a:xfrm>
        </p:spPr>
        <p:txBody>
          <a:bodyPr/>
          <a:lstStyle/>
          <a:p>
            <a:pPr eaLnBrk="1" hangingPunct="1"/>
            <a:r>
              <a:rPr lang="en-US" sz="3600" b="1" dirty="0" smtClean="0"/>
              <a:t>Crediting the Maintenance of Healthy Watersheds</a:t>
            </a:r>
          </a:p>
        </p:txBody>
      </p:sp>
      <p:sp>
        <p:nvSpPr>
          <p:cNvPr id="14339" name="Subtitle 2"/>
          <p:cNvSpPr>
            <a:spLocks noGrp="1"/>
          </p:cNvSpPr>
          <p:nvPr>
            <p:ph type="subTitle" idx="1"/>
          </p:nvPr>
        </p:nvSpPr>
        <p:spPr>
          <a:xfrm>
            <a:off x="1009650" y="1447800"/>
            <a:ext cx="7981950" cy="838200"/>
          </a:xfrm>
        </p:spPr>
        <p:txBody>
          <a:bodyPr>
            <a:noAutofit/>
          </a:bodyPr>
          <a:lstStyle/>
          <a:p>
            <a:pPr eaLnBrk="1" hangingPunct="1">
              <a:lnSpc>
                <a:spcPct val="120000"/>
              </a:lnSpc>
              <a:spcBef>
                <a:spcPts val="600"/>
              </a:spcBef>
            </a:pPr>
            <a:r>
              <a:rPr lang="en-US" sz="2400" dirty="0" smtClean="0"/>
              <a:t>A STAC Workshop Proposal from the Maintain Healthy Watersheds GIT</a:t>
            </a:r>
          </a:p>
        </p:txBody>
      </p:sp>
      <p:sp>
        <p:nvSpPr>
          <p:cNvPr id="6" name="TextBox 5"/>
          <p:cNvSpPr txBox="1"/>
          <p:nvPr/>
        </p:nvSpPr>
        <p:spPr>
          <a:xfrm>
            <a:off x="990600" y="5493806"/>
            <a:ext cx="7010400" cy="1440394"/>
          </a:xfrm>
          <a:prstGeom prst="rect">
            <a:avLst/>
          </a:prstGeom>
          <a:noFill/>
        </p:spPr>
        <p:txBody>
          <a:bodyPr wrap="square" rtlCol="0">
            <a:spAutoFit/>
          </a:bodyPr>
          <a:lstStyle/>
          <a:p>
            <a:pPr fontAlgn="base">
              <a:lnSpc>
                <a:spcPct val="120000"/>
              </a:lnSpc>
              <a:spcBef>
                <a:spcPct val="0"/>
              </a:spcBef>
              <a:spcAft>
                <a:spcPct val="0"/>
              </a:spcAft>
            </a:pPr>
            <a:endParaRPr lang="en-US" sz="400" b="1" dirty="0">
              <a:solidFill>
                <a:prstClr val="white"/>
              </a:solidFill>
              <a:latin typeface="Arial" charset="0"/>
            </a:endParaRPr>
          </a:p>
          <a:p>
            <a:pPr fontAlgn="base">
              <a:lnSpc>
                <a:spcPct val="120000"/>
              </a:lnSpc>
              <a:spcBef>
                <a:spcPct val="0"/>
              </a:spcBef>
              <a:spcAft>
                <a:spcPct val="0"/>
              </a:spcAft>
            </a:pPr>
            <a:r>
              <a:rPr lang="en-US" b="1" dirty="0">
                <a:solidFill>
                  <a:srgbClr val="B4DCFA"/>
                </a:solidFill>
                <a:latin typeface="Arial" charset="0"/>
              </a:rPr>
              <a:t>Mark Bryer</a:t>
            </a:r>
            <a:r>
              <a:rPr lang="en-US" dirty="0">
                <a:solidFill>
                  <a:srgbClr val="B4DCFA"/>
                </a:solidFill>
                <a:latin typeface="Arial" charset="0"/>
              </a:rPr>
              <a:t>, TNC, GIT Chair</a:t>
            </a:r>
          </a:p>
          <a:p>
            <a:pPr fontAlgn="base">
              <a:lnSpc>
                <a:spcPct val="120000"/>
              </a:lnSpc>
              <a:spcBef>
                <a:spcPct val="0"/>
              </a:spcBef>
              <a:spcAft>
                <a:spcPct val="0"/>
              </a:spcAft>
            </a:pPr>
            <a:r>
              <a:rPr lang="en-US" b="1" dirty="0">
                <a:solidFill>
                  <a:srgbClr val="B4DCFA"/>
                </a:solidFill>
                <a:latin typeface="Arial" charset="0"/>
              </a:rPr>
              <a:t>Mike Fritz</a:t>
            </a:r>
            <a:r>
              <a:rPr lang="en-US" dirty="0">
                <a:solidFill>
                  <a:srgbClr val="B4DCFA"/>
                </a:solidFill>
                <a:latin typeface="Arial" charset="0"/>
              </a:rPr>
              <a:t>, EPA, GIT Coordinator</a:t>
            </a:r>
          </a:p>
          <a:p>
            <a:pPr fontAlgn="base">
              <a:lnSpc>
                <a:spcPct val="120000"/>
              </a:lnSpc>
              <a:spcBef>
                <a:spcPct val="0"/>
              </a:spcBef>
              <a:spcAft>
                <a:spcPct val="0"/>
              </a:spcAft>
            </a:pPr>
            <a:r>
              <a:rPr lang="en-US" b="1" dirty="0">
                <a:solidFill>
                  <a:srgbClr val="B4DCFA"/>
                </a:solidFill>
                <a:latin typeface="Arial" charset="0"/>
              </a:rPr>
              <a:t>Anna Stuart Burnett</a:t>
            </a:r>
            <a:r>
              <a:rPr lang="en-US" dirty="0">
                <a:solidFill>
                  <a:srgbClr val="B4DCFA"/>
                </a:solidFill>
                <a:latin typeface="Arial" charset="0"/>
              </a:rPr>
              <a:t>, CRC, GIT Staffer</a:t>
            </a:r>
          </a:p>
          <a:p>
            <a:pPr fontAlgn="base">
              <a:spcBef>
                <a:spcPct val="0"/>
              </a:spcBef>
              <a:spcAft>
                <a:spcPct val="0"/>
              </a:spcAft>
            </a:pPr>
            <a:endParaRPr lang="en-US" dirty="0">
              <a:solidFill>
                <a:prstClr val="white"/>
              </a:solidFill>
              <a:latin typeface="Arial" charset="0"/>
            </a:endParaRPr>
          </a:p>
        </p:txBody>
      </p:sp>
      <p:pic>
        <p:nvPicPr>
          <p:cNvPr id="1026" name="Picture 2" descr="http://www.nature.org/images/cbay_challenges_splash.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71687" y="2743200"/>
            <a:ext cx="4848225" cy="24735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4112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71600" cy="6858000"/>
          </a:xfrm>
          <a:prstGeom prst="rect">
            <a:avLst/>
          </a:prstGeom>
          <a:solidFill>
            <a:schemeClr val="accent4">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434" name="Title 1"/>
          <p:cNvSpPr>
            <a:spLocks noGrp="1"/>
          </p:cNvSpPr>
          <p:nvPr>
            <p:ph type="title"/>
          </p:nvPr>
        </p:nvSpPr>
        <p:spPr>
          <a:xfrm>
            <a:off x="1371600" y="676275"/>
            <a:ext cx="6762750" cy="923925"/>
          </a:xfrm>
        </p:spPr>
        <p:txBody>
          <a:bodyPr/>
          <a:lstStyle/>
          <a:p>
            <a:pPr eaLnBrk="1" hangingPunct="1"/>
            <a:r>
              <a:rPr lang="en-US" dirty="0" smtClean="0"/>
              <a:t>In March GIT 4 Asked STAC to:</a:t>
            </a:r>
          </a:p>
        </p:txBody>
      </p:sp>
      <p:sp>
        <p:nvSpPr>
          <p:cNvPr id="3" name="Content Placeholder 2"/>
          <p:cNvSpPr>
            <a:spLocks noGrp="1"/>
          </p:cNvSpPr>
          <p:nvPr>
            <p:ph idx="1"/>
          </p:nvPr>
        </p:nvSpPr>
        <p:spPr>
          <a:xfrm>
            <a:off x="1009650" y="1806575"/>
            <a:ext cx="7124700" cy="4594225"/>
          </a:xfrm>
        </p:spPr>
        <p:txBody>
          <a:bodyPr anchor="t">
            <a:normAutofit/>
          </a:bodyPr>
          <a:lstStyle/>
          <a:p>
            <a:pPr eaLnBrk="1" hangingPunct="1"/>
            <a:r>
              <a:rPr lang="en-US" sz="2800" dirty="0"/>
              <a:t>Engage in scoping</a:t>
            </a:r>
          </a:p>
          <a:p>
            <a:pPr eaLnBrk="1" hangingPunct="1"/>
            <a:r>
              <a:rPr lang="en-US" sz="2800" dirty="0"/>
              <a:t>Consider a path forward at the June STAC meeting</a:t>
            </a:r>
          </a:p>
          <a:p>
            <a:pPr eaLnBrk="1" hangingPunct="1"/>
            <a:r>
              <a:rPr lang="en-US" sz="2800" dirty="0"/>
              <a:t>Reserve </a:t>
            </a:r>
            <a:r>
              <a:rPr lang="en-US" sz="2800" dirty="0" smtClean="0"/>
              <a:t>funding</a:t>
            </a:r>
            <a:endParaRPr lang="en-US" sz="2800" dirty="0"/>
          </a:p>
        </p:txBody>
      </p:sp>
      <p:sp>
        <p:nvSpPr>
          <p:cNvPr id="4" name="Slide Number Placeholder 3"/>
          <p:cNvSpPr>
            <a:spLocks noGrp="1"/>
          </p:cNvSpPr>
          <p:nvPr>
            <p:ph type="sldNum" sz="quarter" idx="12"/>
          </p:nvPr>
        </p:nvSpPr>
        <p:spPr/>
        <p:txBody>
          <a:bodyPr/>
          <a:lstStyle/>
          <a:p>
            <a:pPr>
              <a:defRPr/>
            </a:pPr>
            <a:fld id="{5549CDF9-A74A-42CE-946B-B295FC7A995B}" type="slidenum">
              <a:rPr lang="en-US" smtClean="0">
                <a:solidFill>
                  <a:prstClr val="white">
                    <a:tint val="75000"/>
                  </a:prstClr>
                </a:solidFill>
              </a:rPr>
              <a:pPr>
                <a:defRPr/>
              </a:pPr>
              <a:t>2</a:t>
            </a:fld>
            <a:endParaRPr lang="en-US" dirty="0">
              <a:solidFill>
                <a:prstClr val="white">
                  <a:tint val="75000"/>
                </a:prstClr>
              </a:solidFill>
            </a:endParaRPr>
          </a:p>
        </p:txBody>
      </p:sp>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62" t="1739" r="4920" b="27503"/>
          <a:stretch/>
        </p:blipFill>
        <p:spPr bwMode="auto">
          <a:xfrm>
            <a:off x="1" y="304800"/>
            <a:ext cx="1371600" cy="7898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99519" y="3886200"/>
            <a:ext cx="3445212"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7847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71600" cy="6858000"/>
          </a:xfrm>
          <a:prstGeom prst="rect">
            <a:avLst/>
          </a:prstGeom>
          <a:solidFill>
            <a:schemeClr val="accent4">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434" name="Title 1"/>
          <p:cNvSpPr>
            <a:spLocks noGrp="1"/>
          </p:cNvSpPr>
          <p:nvPr>
            <p:ph type="title"/>
          </p:nvPr>
        </p:nvSpPr>
        <p:spPr>
          <a:xfrm>
            <a:off x="1371600" y="676275"/>
            <a:ext cx="6762750" cy="923925"/>
          </a:xfrm>
        </p:spPr>
        <p:txBody>
          <a:bodyPr/>
          <a:lstStyle/>
          <a:p>
            <a:pPr eaLnBrk="1" hangingPunct="1"/>
            <a:r>
              <a:rPr lang="en-US" dirty="0" smtClean="0"/>
              <a:t>May 31</a:t>
            </a:r>
            <a:r>
              <a:rPr lang="en-US" baseline="30000" dirty="0" smtClean="0"/>
              <a:t>st</a:t>
            </a:r>
            <a:r>
              <a:rPr lang="en-US" dirty="0" smtClean="0"/>
              <a:t> STAC </a:t>
            </a:r>
            <a:r>
              <a:rPr lang="en-US" dirty="0"/>
              <a:t>Scoping Workshop Output</a:t>
            </a:r>
            <a:endParaRPr lang="en-US" dirty="0" smtClean="0"/>
          </a:p>
        </p:txBody>
      </p:sp>
      <p:sp>
        <p:nvSpPr>
          <p:cNvPr id="3" name="Content Placeholder 2"/>
          <p:cNvSpPr>
            <a:spLocks noGrp="1"/>
          </p:cNvSpPr>
          <p:nvPr>
            <p:ph idx="1"/>
          </p:nvPr>
        </p:nvSpPr>
        <p:spPr>
          <a:xfrm>
            <a:off x="1009650" y="1806575"/>
            <a:ext cx="7124700" cy="4594225"/>
          </a:xfrm>
        </p:spPr>
        <p:txBody>
          <a:bodyPr anchor="t">
            <a:normAutofit/>
          </a:bodyPr>
          <a:lstStyle/>
          <a:p>
            <a:pPr eaLnBrk="1" hangingPunct="1"/>
            <a:r>
              <a:rPr lang="en-US" sz="2400" dirty="0"/>
              <a:t>Concept 1: A BMP </a:t>
            </a:r>
            <a:r>
              <a:rPr lang="en-US" sz="2400" dirty="0" smtClean="0"/>
              <a:t>Conservation Premium</a:t>
            </a:r>
          </a:p>
          <a:p>
            <a:pPr eaLnBrk="1" hangingPunct="1"/>
            <a:endParaRPr lang="en-US" sz="2400" u="sng" dirty="0" smtClean="0"/>
          </a:p>
          <a:p>
            <a:pPr eaLnBrk="1" hangingPunct="1"/>
            <a:r>
              <a:rPr lang="en-US" sz="2400" u="sng" dirty="0" smtClean="0"/>
              <a:t>Question </a:t>
            </a:r>
            <a:r>
              <a:rPr lang="en-US" sz="2400" u="sng" dirty="0"/>
              <a:t>for STAC</a:t>
            </a:r>
            <a:r>
              <a:rPr lang="en-US" sz="2400" dirty="0"/>
              <a:t>: Is there a scientific basis for recognizing a higher efficiency rating for some BMPs based on the assurance that they will remain in place in perpetuity? Or must additional factors beyond protection in perpetuity be coupled with the BMP, such as the BMP’s landscape position?</a:t>
            </a:r>
            <a:endParaRPr lang="en-US" sz="2100" dirty="0" smtClean="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24" t="10862" r="8752" b="21552"/>
          <a:stretch/>
        </p:blipFill>
        <p:spPr bwMode="auto">
          <a:xfrm>
            <a:off x="1" y="276953"/>
            <a:ext cx="1371600" cy="7898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5549CDF9-A74A-42CE-946B-B295FC7A995B}" type="slidenum">
              <a:rPr lang="en-US" smtClean="0">
                <a:solidFill>
                  <a:prstClr val="white">
                    <a:tint val="75000"/>
                  </a:prstClr>
                </a:solidFill>
              </a:rPr>
              <a:pPr>
                <a:defRPr/>
              </a:pPr>
              <a:t>3</a:t>
            </a:fld>
            <a:endParaRPr lang="en-US" dirty="0">
              <a:solidFill>
                <a:prstClr val="white">
                  <a:tint val="75000"/>
                </a:prstClr>
              </a:solidFill>
            </a:endParaRPr>
          </a:p>
        </p:txBody>
      </p:sp>
    </p:spTree>
    <p:extLst>
      <p:ext uri="{BB962C8B-B14F-4D97-AF65-F5344CB8AC3E}">
        <p14:creationId xmlns:p14="http://schemas.microsoft.com/office/powerpoint/2010/main" xmlns="" val="3777541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71600" cy="6858000"/>
          </a:xfrm>
          <a:prstGeom prst="rect">
            <a:avLst/>
          </a:prstGeom>
          <a:solidFill>
            <a:schemeClr val="accent4">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434" name="Title 1"/>
          <p:cNvSpPr>
            <a:spLocks noGrp="1"/>
          </p:cNvSpPr>
          <p:nvPr>
            <p:ph type="title"/>
          </p:nvPr>
        </p:nvSpPr>
        <p:spPr>
          <a:xfrm>
            <a:off x="1371600" y="676275"/>
            <a:ext cx="6762750" cy="923925"/>
          </a:xfrm>
        </p:spPr>
        <p:txBody>
          <a:bodyPr/>
          <a:lstStyle/>
          <a:p>
            <a:pPr eaLnBrk="1" hangingPunct="1"/>
            <a:r>
              <a:rPr lang="en-US" dirty="0"/>
              <a:t>STAC Scoping Workshop Output</a:t>
            </a:r>
            <a:endParaRPr lang="en-US" dirty="0" smtClean="0"/>
          </a:p>
        </p:txBody>
      </p:sp>
      <p:sp>
        <p:nvSpPr>
          <p:cNvPr id="3" name="Content Placeholder 2"/>
          <p:cNvSpPr>
            <a:spLocks noGrp="1"/>
          </p:cNvSpPr>
          <p:nvPr>
            <p:ph idx="1"/>
          </p:nvPr>
        </p:nvSpPr>
        <p:spPr>
          <a:xfrm>
            <a:off x="1009650" y="1806575"/>
            <a:ext cx="7124700" cy="4594225"/>
          </a:xfrm>
        </p:spPr>
        <p:txBody>
          <a:bodyPr anchor="t">
            <a:normAutofit/>
          </a:bodyPr>
          <a:lstStyle/>
          <a:p>
            <a:pPr eaLnBrk="1" hangingPunct="1"/>
            <a:r>
              <a:rPr lang="en-US" sz="2400" dirty="0"/>
              <a:t>Concept 2: New Math for Risk Reduction at the Landscape </a:t>
            </a:r>
            <a:r>
              <a:rPr lang="en-US" sz="2400" dirty="0" smtClean="0"/>
              <a:t>Scale</a:t>
            </a:r>
          </a:p>
          <a:p>
            <a:pPr eaLnBrk="1" hangingPunct="1"/>
            <a:endParaRPr lang="en-US" sz="2400" u="sng" dirty="0" smtClean="0"/>
          </a:p>
          <a:p>
            <a:pPr eaLnBrk="1" hangingPunct="1"/>
            <a:r>
              <a:rPr lang="en-US" sz="2400" u="sng" dirty="0"/>
              <a:t>Question for STAC</a:t>
            </a:r>
            <a:r>
              <a:rPr lang="en-US" sz="2400" dirty="0"/>
              <a:t>: Is there an alternative way of addressing future growth scenarios that provides for recognition of, among other strategies, the load-limiting function of resource land preservation?</a:t>
            </a:r>
            <a:endParaRPr lang="en-US" sz="2100" dirty="0" smtClean="0"/>
          </a:p>
        </p:txBody>
      </p:sp>
      <p:sp>
        <p:nvSpPr>
          <p:cNvPr id="4" name="Slide Number Placeholder 3"/>
          <p:cNvSpPr>
            <a:spLocks noGrp="1"/>
          </p:cNvSpPr>
          <p:nvPr>
            <p:ph type="sldNum" sz="quarter" idx="12"/>
          </p:nvPr>
        </p:nvSpPr>
        <p:spPr/>
        <p:txBody>
          <a:bodyPr/>
          <a:lstStyle/>
          <a:p>
            <a:pPr>
              <a:defRPr/>
            </a:pPr>
            <a:fld id="{5549CDF9-A74A-42CE-946B-B295FC7A995B}" type="slidenum">
              <a:rPr lang="en-US" smtClean="0">
                <a:solidFill>
                  <a:prstClr val="white">
                    <a:tint val="75000"/>
                  </a:prstClr>
                </a:solidFill>
              </a:rPr>
              <a:pPr>
                <a:defRPr/>
              </a:pPr>
              <a:t>4</a:t>
            </a:fld>
            <a:endParaRPr lang="en-US" dirty="0">
              <a:solidFill>
                <a:prstClr val="white">
                  <a:tint val="75000"/>
                </a:prstClr>
              </a:solidFill>
            </a:endParaRPr>
          </a:p>
        </p:txBody>
      </p:sp>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1264" r="25522" b="14339"/>
          <a:stretch/>
        </p:blipFill>
        <p:spPr bwMode="auto">
          <a:xfrm>
            <a:off x="1" y="276953"/>
            <a:ext cx="1371599" cy="7898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05600" y="5029200"/>
            <a:ext cx="1600200" cy="1600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6736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71600" cy="6858000"/>
          </a:xfrm>
          <a:prstGeom prst="rect">
            <a:avLst/>
          </a:prstGeom>
          <a:solidFill>
            <a:schemeClr val="accent4">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434" name="Title 1"/>
          <p:cNvSpPr>
            <a:spLocks noGrp="1"/>
          </p:cNvSpPr>
          <p:nvPr>
            <p:ph type="title"/>
          </p:nvPr>
        </p:nvSpPr>
        <p:spPr>
          <a:xfrm>
            <a:off x="1371600" y="676275"/>
            <a:ext cx="6762750" cy="923925"/>
          </a:xfrm>
        </p:spPr>
        <p:txBody>
          <a:bodyPr/>
          <a:lstStyle/>
          <a:p>
            <a:pPr eaLnBrk="1" hangingPunct="1"/>
            <a:r>
              <a:rPr lang="en-US" dirty="0"/>
              <a:t>STAC Scoping Workshop Output</a:t>
            </a:r>
            <a:endParaRPr lang="en-US" dirty="0" smtClean="0"/>
          </a:p>
        </p:txBody>
      </p:sp>
      <p:sp>
        <p:nvSpPr>
          <p:cNvPr id="3" name="Content Placeholder 2"/>
          <p:cNvSpPr>
            <a:spLocks noGrp="1"/>
          </p:cNvSpPr>
          <p:nvPr>
            <p:ph idx="1"/>
          </p:nvPr>
        </p:nvSpPr>
        <p:spPr>
          <a:xfrm>
            <a:off x="1009650" y="1806575"/>
            <a:ext cx="7124700" cy="4594225"/>
          </a:xfrm>
        </p:spPr>
        <p:txBody>
          <a:bodyPr anchor="t">
            <a:normAutofit/>
          </a:bodyPr>
          <a:lstStyle/>
          <a:p>
            <a:pPr eaLnBrk="1" hangingPunct="1"/>
            <a:r>
              <a:rPr lang="en-US" sz="2400" dirty="0"/>
              <a:t>Concept 3: Watershed-scale </a:t>
            </a:r>
            <a:r>
              <a:rPr lang="en-US" sz="2400" dirty="0" smtClean="0"/>
              <a:t>Practices</a:t>
            </a:r>
          </a:p>
          <a:p>
            <a:pPr eaLnBrk="1" hangingPunct="1"/>
            <a:endParaRPr lang="en-US" sz="2400" u="sng" dirty="0" smtClean="0"/>
          </a:p>
          <a:p>
            <a:pPr eaLnBrk="1" hangingPunct="1"/>
            <a:r>
              <a:rPr lang="en-US" sz="2400" u="sng" dirty="0"/>
              <a:t>Question for STAC</a:t>
            </a:r>
            <a:r>
              <a:rPr lang="en-US" sz="2400" dirty="0"/>
              <a:t>: Can landscape</a:t>
            </a:r>
            <a:r>
              <a:rPr lang="en-US" sz="2400" dirty="0" smtClean="0"/>
              <a:t>/ watershed-scale </a:t>
            </a:r>
            <a:r>
              <a:rPr lang="en-US" sz="2400" dirty="0"/>
              <a:t>functions, critical land use thresholds, and land use planning practices (including resource land preservation) be identified for use in the existing Bay TMDL accounting framework?</a:t>
            </a:r>
            <a:endParaRPr lang="en-US" sz="2100" dirty="0" smtClean="0"/>
          </a:p>
        </p:txBody>
      </p:sp>
      <p:sp>
        <p:nvSpPr>
          <p:cNvPr id="4" name="Slide Number Placeholder 3"/>
          <p:cNvSpPr>
            <a:spLocks noGrp="1"/>
          </p:cNvSpPr>
          <p:nvPr>
            <p:ph type="sldNum" sz="quarter" idx="12"/>
          </p:nvPr>
        </p:nvSpPr>
        <p:spPr/>
        <p:txBody>
          <a:bodyPr/>
          <a:lstStyle/>
          <a:p>
            <a:pPr>
              <a:defRPr/>
            </a:pPr>
            <a:fld id="{5549CDF9-A74A-42CE-946B-B295FC7A995B}" type="slidenum">
              <a:rPr lang="en-US" smtClean="0">
                <a:solidFill>
                  <a:prstClr val="white">
                    <a:tint val="75000"/>
                  </a:prstClr>
                </a:solidFill>
              </a:rPr>
              <a:pPr>
                <a:defRPr/>
              </a:pPr>
              <a:t>5</a:t>
            </a:fld>
            <a:endParaRPr lang="en-US" dirty="0">
              <a:solidFill>
                <a:prstClr val="white">
                  <a:tint val="75000"/>
                </a:prstClr>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9455" t="31724" r="34364" b="36880"/>
          <a:stretch/>
        </p:blipFill>
        <p:spPr bwMode="auto">
          <a:xfrm>
            <a:off x="0" y="276953"/>
            <a:ext cx="1371600" cy="7898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81400" y="5361659"/>
            <a:ext cx="2133600" cy="12792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3148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71600" cy="6858000"/>
          </a:xfrm>
          <a:prstGeom prst="rect">
            <a:avLst/>
          </a:prstGeom>
          <a:solidFill>
            <a:schemeClr val="accent4">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434" name="Title 1"/>
          <p:cNvSpPr>
            <a:spLocks noGrp="1"/>
          </p:cNvSpPr>
          <p:nvPr>
            <p:ph type="title"/>
          </p:nvPr>
        </p:nvSpPr>
        <p:spPr>
          <a:xfrm>
            <a:off x="1371600" y="676275"/>
            <a:ext cx="6762750" cy="923925"/>
          </a:xfrm>
        </p:spPr>
        <p:txBody>
          <a:bodyPr/>
          <a:lstStyle/>
          <a:p>
            <a:pPr eaLnBrk="1" hangingPunct="1"/>
            <a:r>
              <a:rPr lang="en-US" dirty="0" smtClean="0"/>
              <a:t>“The Ask”</a:t>
            </a:r>
          </a:p>
        </p:txBody>
      </p:sp>
      <p:sp>
        <p:nvSpPr>
          <p:cNvPr id="3" name="Content Placeholder 2"/>
          <p:cNvSpPr>
            <a:spLocks noGrp="1"/>
          </p:cNvSpPr>
          <p:nvPr>
            <p:ph idx="1"/>
          </p:nvPr>
        </p:nvSpPr>
        <p:spPr>
          <a:xfrm>
            <a:off x="1009650" y="1806575"/>
            <a:ext cx="7124700" cy="4594225"/>
          </a:xfrm>
        </p:spPr>
        <p:txBody>
          <a:bodyPr anchor="t">
            <a:normAutofit/>
          </a:bodyPr>
          <a:lstStyle/>
          <a:p>
            <a:pPr eaLnBrk="1" hangingPunct="1"/>
            <a:r>
              <a:rPr lang="en-US" sz="2100" dirty="0" smtClean="0"/>
              <a:t>We have highlighted three opportunities</a:t>
            </a:r>
          </a:p>
          <a:p>
            <a:pPr lvl="1" eaLnBrk="1" hangingPunct="1"/>
            <a:r>
              <a:rPr lang="en-US" sz="1900" dirty="0"/>
              <a:t>H</a:t>
            </a:r>
            <a:r>
              <a:rPr lang="en-US" sz="1900" dirty="0" smtClean="0"/>
              <a:t>elp us refine these opportunities into a question for a STAC workshop this fall</a:t>
            </a:r>
          </a:p>
          <a:p>
            <a:pPr eaLnBrk="1" hangingPunct="1"/>
            <a:r>
              <a:rPr lang="en-US" sz="2100" dirty="0" smtClean="0"/>
              <a:t>Work with us over the summer</a:t>
            </a:r>
          </a:p>
          <a:p>
            <a:pPr eaLnBrk="1" hangingPunct="1"/>
            <a:r>
              <a:rPr lang="en-US" sz="2100" dirty="0" smtClean="0"/>
              <a:t>Assign a STAC member to work with us</a:t>
            </a:r>
          </a:p>
          <a:p>
            <a:pPr lvl="1" eaLnBrk="1" hangingPunct="1"/>
            <a:r>
              <a:rPr lang="en-US" sz="1900" dirty="0" smtClean="0"/>
              <a:t>Greg Garman, others</a:t>
            </a:r>
          </a:p>
        </p:txBody>
      </p:sp>
      <p:sp>
        <p:nvSpPr>
          <p:cNvPr id="4" name="Slide Number Placeholder 3"/>
          <p:cNvSpPr>
            <a:spLocks noGrp="1"/>
          </p:cNvSpPr>
          <p:nvPr>
            <p:ph type="sldNum" sz="quarter" idx="12"/>
          </p:nvPr>
        </p:nvSpPr>
        <p:spPr/>
        <p:txBody>
          <a:bodyPr/>
          <a:lstStyle/>
          <a:p>
            <a:pPr>
              <a:defRPr/>
            </a:pPr>
            <a:fld id="{5549CDF9-A74A-42CE-946B-B295FC7A995B}" type="slidenum">
              <a:rPr lang="en-US" smtClean="0">
                <a:solidFill>
                  <a:prstClr val="white">
                    <a:tint val="75000"/>
                  </a:prstClr>
                </a:solidFill>
              </a:rPr>
              <a:pPr>
                <a:defRPr/>
              </a:pPr>
              <a:t>6</a:t>
            </a:fld>
            <a:endParaRPr lang="en-US" dirty="0">
              <a:solidFill>
                <a:prstClr val="white">
                  <a:tint val="75000"/>
                </a:prstClr>
              </a:solidFill>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945" t="8286" r="4153" b="12740"/>
          <a:stretch/>
        </p:blipFill>
        <p:spPr bwMode="auto">
          <a:xfrm>
            <a:off x="1" y="276952"/>
            <a:ext cx="1371600" cy="7898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b="5248"/>
          <a:stretch/>
        </p:blipFill>
        <p:spPr bwMode="auto">
          <a:xfrm>
            <a:off x="4724400" y="4114799"/>
            <a:ext cx="3366065" cy="22098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28583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1_Summer">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271</Words>
  <Application>Microsoft Office PowerPoint</Application>
  <PresentationFormat>On-screen Show (4:3)</PresentationFormat>
  <Paragraphs>38</Paragraphs>
  <Slides>6</Slides>
  <Notes>5</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Summer</vt:lpstr>
      <vt:lpstr>1_Summer</vt:lpstr>
      <vt:lpstr>Crediting the Maintenance of Healthy Watersheds</vt:lpstr>
      <vt:lpstr>In March GIT 4 Asked STAC to:</vt:lpstr>
      <vt:lpstr>May 31st STAC Scoping Workshop Output</vt:lpstr>
      <vt:lpstr>STAC Scoping Workshop Output</vt:lpstr>
      <vt:lpstr>STAC Scoping Workshop Output</vt:lpstr>
      <vt:lpstr>“The Ask”</vt:lpstr>
    </vt:vector>
  </TitlesOfParts>
  <Company>Washington and Lee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Crediting the Maintenance of Healthy Watersheds</dc:title>
  <dc:creator>Anna Stuart Burnett</dc:creator>
  <cp:lastModifiedBy>johnstonma</cp:lastModifiedBy>
  <cp:revision>12</cp:revision>
  <dcterms:created xsi:type="dcterms:W3CDTF">2011-06-06T15:13:16Z</dcterms:created>
  <dcterms:modified xsi:type="dcterms:W3CDTF">2011-06-07T13:25:54Z</dcterms:modified>
</cp:coreProperties>
</file>